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heme/themeOverride30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heme/themeOverride17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8.xml" ContentType="application/vnd.openxmlformats-officedocument.themeOverride+xml"/>
  <Override PartName="/ppt/theme/themeOverride3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4.xml" ContentType="application/vnd.openxmlformats-officedocument.themeOverride+xml"/>
  <Override PartName="/ppt/theme/themeOverride26.xml" ContentType="application/vnd.openxmlformats-officedocument.themeOverride+xml"/>
  <Override PartName="/ppt/theme/themeOverride35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theme/themeOverride22.xml" ContentType="application/vnd.openxmlformats-officedocument.themeOverride+xml"/>
  <Override PartName="/ppt/theme/themeOverride3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theme/themeOverride3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heme/themeOverride29.xml" ContentType="application/vnd.openxmlformats-officedocument.themeOverride+xml"/>
  <Override PartName="/ppt/theme/themeOverride38.xml" ContentType="application/vnd.openxmlformats-officedocument.themeOverr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7.xml" ContentType="application/vnd.openxmlformats-officedocument.themeOverride+xml"/>
  <Override PartName="/ppt/theme/themeOverride3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theme/themeOverride34.xml" ContentType="application/vnd.openxmlformats-officedocument.themeOverr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Override19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1" r:id="rId13"/>
    <p:sldId id="267" r:id="rId14"/>
    <p:sldId id="272" r:id="rId15"/>
    <p:sldId id="275" r:id="rId16"/>
    <p:sldId id="270" r:id="rId17"/>
    <p:sldId id="273" r:id="rId18"/>
    <p:sldId id="277" r:id="rId19"/>
    <p:sldId id="278" r:id="rId20"/>
    <p:sldId id="279" r:id="rId21"/>
    <p:sldId id="280" r:id="rId22"/>
    <p:sldId id="281" r:id="rId23"/>
    <p:sldId id="304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6" r:id="rId34"/>
    <p:sldId id="274" r:id="rId35"/>
    <p:sldId id="291" r:id="rId36"/>
    <p:sldId id="292" r:id="rId37"/>
    <p:sldId id="293" r:id="rId38"/>
    <p:sldId id="294" r:id="rId39"/>
    <p:sldId id="295" r:id="rId40"/>
    <p:sldId id="296" r:id="rId41"/>
    <p:sldId id="268" r:id="rId42"/>
    <p:sldId id="303" r:id="rId43"/>
    <p:sldId id="259" r:id="rId44"/>
    <p:sldId id="305" r:id="rId45"/>
    <p:sldId id="30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01" autoAdjust="0"/>
    <p:restoredTop sz="90708" autoAdjust="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9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017A-EF27-4333-8CBA-7208022D9565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645F3-DF14-4580-88C0-61136AC25E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emo/&#35838;&#31243;&#36141;&#20080;&#32593;&#31449;_&#31354;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demo/&#35838;&#31243;&#36141;&#20080;&#32593;&#31449;_jquery&#23454;&#29616;.html" TargetMode="External"/><Relationship Id="rId4" Type="http://schemas.openxmlformats.org/officeDocument/2006/relationships/hyperlink" Target="demo/&#35838;&#31243;&#36141;&#20080;&#32593;&#31449;_js&#23454;&#29616;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quer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processon.com/view/link/59e841bce4b05f52bada89fa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6.png"/><Relationship Id="rId4" Type="http://schemas.openxmlformats.org/officeDocument/2006/relationships/hyperlink" Target="https://github.com/topic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hyperlink" Target="http://www.runoob.com/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hyperlink" Target="demo/&#35838;&#31243;&#36141;&#20080;&#32593;&#31449;_vue&#23454;&#29616;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2.png"/><Relationship Id="rId5" Type="http://schemas.openxmlformats.org/officeDocument/2006/relationships/hyperlink" Target="demo/&#35838;&#31243;&#36141;&#20080;&#32593;&#31449;_jquery&#23454;&#29616;.html" TargetMode="Externa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3.png"/><Relationship Id="rId5" Type="http://schemas.openxmlformats.org/officeDocument/2006/relationships/hyperlink" Target="demo/&#35838;&#31243;&#36141;&#20080;&#32593;&#31449;_vue&#23454;&#29616;.html" TargetMode="External"/><Relationship Id="rId4" Type="http://schemas.openxmlformats.org/officeDocument/2006/relationships/hyperlink" Target="https://www.processon.com/view/link/59e98a85e4b012b70ca07b8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jpe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3.jpe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view/link/59e407e3e4b06e04d962234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3.jpe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hyperlink" Target="demo/&#35838;&#31243;&#36141;&#20080;&#32593;&#31449;_vue&#23454;&#29616;.html" TargetMode="External"/><Relationship Id="rId5" Type="http://schemas.openxmlformats.org/officeDocument/2006/relationships/hyperlink" Target="http://www.ruanyifeng.com/blog/2016/01/babel.html" TargetMode="Externa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hyperlink" Target="http://www.jq22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hyperlink" Target="http://online.zhihuishu.com/CreateCourse/course2/knowledgePoint?courseId=2006519" TargetMode="External"/><Relationship Id="rId5" Type="http://schemas.openxmlformats.org/officeDocument/2006/relationships/hyperlink" Target="http://www.treenity.com/course/thirdStep/data/management?courseId=2017909" TargetMode="External"/><Relationship Id="rId4" Type="http://schemas.openxmlformats.org/officeDocument/2006/relationships/hyperlink" Target="http://www.treenity.com/course/thirdStep?courseId=2017909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hyperlink" Target="https://www.processon.com/view/link/59e9b61ae4b012b70ca0a1af" TargetMode="External"/><Relationship Id="rId5" Type="http://schemas.openxmlformats.org/officeDocument/2006/relationships/image" Target="../media/image57.png"/><Relationship Id="rId4" Type="http://schemas.openxmlformats.org/officeDocument/2006/relationships/image" Target="../media/image5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60.png"/><Relationship Id="rId4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hihuishu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5" Type="http://schemas.openxmlformats.org/officeDocument/2006/relationships/hyperlink" Target="http://blog.csdn.net/carechere/article/details/51282382" TargetMode="External"/><Relationship Id="rId4" Type="http://schemas.openxmlformats.org/officeDocument/2006/relationships/hyperlink" Target="https://www.processon.com/view/link/59ed8192e4b0c86d400eda8c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hyperlink" Target="http://blog.csdn.net/l8o8n8g/article/details/40048029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5" Type="http://schemas.openxmlformats.org/officeDocument/2006/relationships/image" Target="../media/image72.png"/><Relationship Id="rId4" Type="http://schemas.openxmlformats.org/officeDocument/2006/relationships/hyperlink" Target="https://stackoverflow.com/questions/tagged/javascript?sort=newest&amp;pageSize=15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5" Type="http://schemas.openxmlformats.org/officeDocument/2006/relationships/hyperlink" Target="https://www.oschina.net/question/tag/javascript" TargetMode="Externa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74.png"/><Relationship Id="rId4" Type="http://schemas.openxmlformats.org/officeDocument/2006/relationships/hyperlink" Target="http://www.ruanyifeng.com/blo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stri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设计“项目”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设计一个课程购买网站，可以将喜欢的课程添加到自己的购物车，点击提交时，将购物车里的数据提交到后台，存储至数据库。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6357958"/>
            <a:ext cx="807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71612"/>
            <a:ext cx="3266667" cy="40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585789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原生</a:t>
            </a:r>
            <a:r>
              <a:rPr lang="en-US" altLang="zh-CN" dirty="0" err="1" smtClean="0">
                <a:hlinkClick r:id="rId4" action="ppaction://hlinkfile"/>
              </a:rPr>
              <a:t>js</a:t>
            </a:r>
            <a:r>
              <a:rPr lang="en-US" altLang="zh-CN" dirty="0" smtClean="0">
                <a:hlinkClick r:id="rId4" action="ppaction://hlinkfile"/>
              </a:rPr>
              <a:t> demo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5" action="ppaction://hlinkfile"/>
              </a:rPr>
              <a:t>Jquery</a:t>
            </a:r>
            <a:r>
              <a:rPr lang="en-US" altLang="zh-CN" dirty="0" smtClean="0">
                <a:hlinkClick r:id="rId5" action="ppaction://hlinkfile"/>
              </a:rPr>
              <a:t> demo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2066" y="1785926"/>
            <a:ext cx="3500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按钮按下时，数量</a:t>
            </a:r>
            <a:r>
              <a:rPr lang="en-US" altLang="zh-CN" dirty="0" smtClean="0"/>
              <a:t>-1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当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按钮按下时，数量</a:t>
            </a:r>
            <a:r>
              <a:rPr lang="en-US" altLang="zh-CN" dirty="0" smtClean="0"/>
              <a:t>+1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当 购买 按钮按下时，提交购买请求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643966" cy="469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是一个兼容多浏览器的</a:t>
            </a:r>
            <a:r>
              <a:rPr lang="en-US" dirty="0" err="1" smtClean="0"/>
              <a:t>javascript</a:t>
            </a:r>
            <a:r>
              <a:rPr lang="zh-CN" altLang="en-US" dirty="0" smtClean="0"/>
              <a:t>库，核心理念是</a:t>
            </a:r>
            <a:r>
              <a:rPr lang="en-US" dirty="0" smtClean="0"/>
              <a:t>write </a:t>
            </a:r>
            <a:r>
              <a:rPr lang="en-US" dirty="0" err="1" smtClean="0"/>
              <a:t>less,do</a:t>
            </a:r>
            <a:r>
              <a:rPr lang="en-US" dirty="0" smtClean="0"/>
              <a:t> more(</a:t>
            </a:r>
            <a:r>
              <a:rPr lang="zh-CN" altLang="en-US" dirty="0" smtClean="0"/>
              <a:t>写得更少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做得更多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的操作极度简化，提高了开发效率</a:t>
            </a:r>
            <a:r>
              <a:rPr lang="en-US" altLang="zh-CN" dirty="0" smtClean="0"/>
              <a:t>, </a:t>
            </a:r>
            <a:r>
              <a:rPr lang="zh-CN" altLang="en-US" dirty="0" smtClean="0"/>
              <a:t>减少重复劳动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8662" y="6215082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http://www.w3school.com.cn/jquery/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“项目”升级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285860"/>
            <a:ext cx="6643734" cy="469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635795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https://www.processon.com/view/link/59e841bce4b05f52bada89fa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6578" y="1928802"/>
            <a:ext cx="2143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开发效率（插件库，编译，打包，自动部署）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合作（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code review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项目质量（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少，稳定，速度快）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285860"/>
            <a:ext cx="9072626" cy="528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形形色色的框架和技术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知名开源网站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https://github.com/topics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458806"/>
            <a:ext cx="7134862" cy="639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0"/>
            <a:ext cx="6072230" cy="708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28604"/>
            <a:ext cx="6808787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728" y="500042"/>
            <a:ext cx="6466667" cy="18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2571744"/>
            <a:ext cx="646588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经济学的供求关系</a:t>
            </a:r>
            <a:endParaRPr lang="en-US" altLang="zh-CN" dirty="0" smtClean="0"/>
          </a:p>
          <a:p>
            <a:r>
              <a:rPr lang="zh-CN" altLang="en-US" dirty="0" smtClean="0"/>
              <a:t>高考、中考</a:t>
            </a:r>
            <a:endParaRPr lang="en-US" altLang="zh-CN" dirty="0" smtClean="0"/>
          </a:p>
          <a:p>
            <a:r>
              <a:rPr lang="zh-CN" altLang="en-US" dirty="0" smtClean="0"/>
              <a:t>男女爱情</a:t>
            </a:r>
            <a:endParaRPr lang="en-US" altLang="zh-CN" dirty="0" smtClean="0"/>
          </a:p>
          <a:p>
            <a:r>
              <a:rPr lang="zh-CN" altLang="en-US" dirty="0" smtClean="0"/>
              <a:t>游戏和工作里</a:t>
            </a:r>
            <a:r>
              <a:rPr lang="zh-CN" altLang="en-US" dirty="0" smtClean="0"/>
              <a:t>任务，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王者荣耀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r>
              <a:rPr lang="zh-CN" altLang="en-US" dirty="0" smtClean="0"/>
              <a:t>综艺节目</a:t>
            </a:r>
            <a:endParaRPr lang="en-US" altLang="zh-CN" dirty="0" smtClean="0"/>
          </a:p>
          <a:p>
            <a:r>
              <a:rPr lang="zh-CN" altLang="en-US" dirty="0" smtClean="0"/>
              <a:t>穷人的孩子早</a:t>
            </a:r>
            <a:r>
              <a:rPr lang="zh-CN" altLang="en-US" dirty="0" smtClean="0"/>
              <a:t>当家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火影忍者</a:t>
            </a:r>
            <a:r>
              <a:rPr lang="en-US" altLang="zh-CN" dirty="0" smtClean="0"/>
              <a:t>》《</a:t>
            </a:r>
            <a:r>
              <a:rPr lang="zh-CN" altLang="en-US" dirty="0" smtClean="0"/>
              <a:t>海贼王</a:t>
            </a:r>
            <a:r>
              <a:rPr lang="en-US" altLang="zh-CN" dirty="0" smtClean="0"/>
              <a:t>》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Mvvc</a:t>
            </a:r>
            <a:r>
              <a:rPr lang="zh-CN" altLang="en-US" dirty="0" smtClean="0"/>
              <a:t>框架是什么？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357298"/>
            <a:ext cx="7215238" cy="450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http://www.runoob.com/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592933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5" action="ppaction://hlinkfile"/>
              </a:rPr>
              <a:t>Jquery</a:t>
            </a:r>
            <a:r>
              <a:rPr lang="en-US" altLang="zh-CN" dirty="0" smtClean="0">
                <a:hlinkClick r:id="rId5" action="ppaction://hlinkfile"/>
              </a:rPr>
              <a:t> demo</a:t>
            </a:r>
            <a:endParaRPr lang="zh-CN" altLang="en-US" dirty="0"/>
          </a:p>
        </p:txBody>
      </p:sp>
      <p:pic>
        <p:nvPicPr>
          <p:cNvPr id="5122" name="Picture 2" descr="http://www.runoob.com/wp-content/uploads/2017/01/20151109171527_54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728" y="1785926"/>
            <a:ext cx="6667500" cy="35433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2976" y="635795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7" action="ppaction://hlinkfile"/>
              </a:rPr>
              <a:t>Vue</a:t>
            </a:r>
            <a:r>
              <a:rPr lang="en-US" altLang="zh-CN" dirty="0" smtClean="0">
                <a:hlinkClick r:id="rId7" action="ppaction://hlinkfile"/>
              </a:rPr>
              <a:t> demo</a:t>
            </a:r>
            <a:endParaRPr lang="zh-CN" altLang="en-US" dirty="0">
              <a:hlinkClick r:id="rId7" action="ppaction://hlinkfile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编译器，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打包器是什么？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635795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https://www.processon.com/view/link/59e98a85e4b012b70ca07b8f</a:t>
            </a:r>
            <a:endParaRPr lang="zh-CN" altLang="en-US" dirty="0">
              <a:hlinkClick r:id="rId5" action="ppaction://hlinkfile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1357298"/>
            <a:ext cx="8715404" cy="494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用后端的高级语法</a:t>
            </a:r>
            <a:r>
              <a:rPr lang="en-US" altLang="zh-CN" dirty="0" smtClean="0"/>
              <a:t>(es6)</a:t>
            </a:r>
            <a:r>
              <a:rPr lang="zh-CN" altLang="en-US" dirty="0" smtClean="0"/>
              <a:t>写一段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代码，并编译成浏览器可执行的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(es5)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搭建开发环境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再探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643050"/>
            <a:ext cx="6361113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643306" y="3857628"/>
            <a:ext cx="4171429" cy="24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0166" y="1357298"/>
            <a:ext cx="7498080" cy="4800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857232"/>
            <a:ext cx="61531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ES6 ——</a:t>
            </a:r>
            <a:r>
              <a:rPr lang="zh-CN" altLang="en-US" dirty="0" smtClean="0"/>
              <a:t>字符串模板</a:t>
            </a:r>
            <a:endParaRPr lang="zh-CN" altLang="en-US" dirty="0"/>
          </a:p>
        </p:txBody>
      </p:sp>
      <p:pic>
        <p:nvPicPr>
          <p:cNvPr id="501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643446"/>
            <a:ext cx="4571429" cy="6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1785926"/>
            <a:ext cx="45339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3357562"/>
            <a:ext cx="57435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ES6 ——</a:t>
            </a:r>
            <a:r>
              <a:rPr lang="zh-CN" altLang="en-US" dirty="0" smtClean="0"/>
              <a:t>解构</a:t>
            </a:r>
            <a:endParaRPr lang="zh-CN" altLang="en-US" dirty="0"/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285860"/>
            <a:ext cx="2904762" cy="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1571612"/>
            <a:ext cx="4276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2714620"/>
            <a:ext cx="3486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2786058"/>
            <a:ext cx="3686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5852" y="4143380"/>
            <a:ext cx="300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43438" y="3857628"/>
            <a:ext cx="4019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14414" y="5429264"/>
            <a:ext cx="33242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43504" y="5214950"/>
            <a:ext cx="26574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使用使用</a:t>
            </a:r>
            <a:r>
              <a:rPr lang="en-US" altLang="zh-CN" dirty="0" smtClean="0"/>
              <a:t>ES6 ——</a:t>
            </a:r>
            <a:r>
              <a:rPr lang="zh-CN" altLang="en-US" dirty="0" smtClean="0"/>
              <a:t>展开</a:t>
            </a:r>
            <a:endParaRPr lang="zh-CN" alt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286124"/>
            <a:ext cx="3419048" cy="9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429000"/>
            <a:ext cx="3952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ES6 ——</a:t>
            </a:r>
            <a:r>
              <a:rPr lang="zh-CN" altLang="en-US" dirty="0" smtClean="0"/>
              <a:t>默认值</a:t>
            </a:r>
            <a:endParaRPr lang="zh-CN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785926"/>
            <a:ext cx="3523810" cy="1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2000240"/>
            <a:ext cx="276534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3429000"/>
            <a:ext cx="4048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3357562"/>
            <a:ext cx="2133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62" y="4572008"/>
            <a:ext cx="3448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86380" y="4429132"/>
            <a:ext cx="18669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总技术架构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https://www.processon.com/view/link/59e407e3e4b06e04d962234d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84" y="1357298"/>
            <a:ext cx="9787006" cy="470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安装编译器</a:t>
            </a:r>
            <a:r>
              <a:rPr lang="en-US" altLang="zh-CN" dirty="0" err="1" smtClean="0"/>
              <a:t>babel</a:t>
            </a:r>
            <a:endParaRPr lang="zh-CN" alt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500174"/>
            <a:ext cx="6085715" cy="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2976" y="635795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http://www.ruanyifeng.com/blog/2016/01/babel.html</a:t>
            </a:r>
            <a:endParaRPr lang="zh-CN" altLang="en-US" dirty="0">
              <a:hlinkClick r:id="rId6" action="ppaction://hlinkfile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4480" y="4786322"/>
            <a:ext cx="60674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2000240"/>
            <a:ext cx="70469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安装目标转码</a:t>
            </a:r>
            <a:endParaRPr lang="zh-CN" alt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500174"/>
            <a:ext cx="6285715" cy="14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3143248"/>
            <a:ext cx="170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3857628"/>
            <a:ext cx="1695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开始编译</a:t>
            </a:r>
            <a:r>
              <a:rPr lang="en-US" altLang="zh-CN" dirty="0" smtClean="0"/>
              <a:t>(es6 -&gt; es5)</a:t>
            </a:r>
            <a:endParaRPr lang="zh-CN" altLang="en-US" dirty="0"/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2357430"/>
            <a:ext cx="5923810" cy="62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1785926"/>
            <a:ext cx="6000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214686"/>
            <a:ext cx="6143668" cy="287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3286124"/>
            <a:ext cx="802798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完成公司项目前端需求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4"/>
              </a:rPr>
              <a:t>海外建课项目第三步章节小节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jiangli@able-elec.com</a:t>
            </a:r>
          </a:p>
          <a:p>
            <a:r>
              <a:rPr lang="zh-CN" altLang="en-US" dirty="0" smtClean="0">
                <a:hlinkClick r:id="rId5"/>
              </a:rPr>
              <a:t>海外建课项目课程资料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智慧树平台建课项目知识点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2976" y="6143644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7"/>
              </a:rPr>
              <a:t>http://www.jq22.com/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开始提高代码质量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1428736"/>
            <a:ext cx="4714908" cy="485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https://www.processon.com/view/link/59e9b61ae4b012b70ca0a1af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重构（一）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1285860"/>
            <a:ext cx="4071966" cy="540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1500174"/>
            <a:ext cx="3857652" cy="510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1285860"/>
            <a:ext cx="54959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结果（一）</a:t>
            </a:r>
            <a:endParaRPr lang="zh-CN" altLang="en-US" dirty="0"/>
          </a:p>
        </p:txBody>
      </p:sp>
      <p:pic>
        <p:nvPicPr>
          <p:cNvPr id="604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785926"/>
            <a:ext cx="4133334" cy="3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785926"/>
            <a:ext cx="43148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85860"/>
            <a:ext cx="54959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4202" y="571480"/>
            <a:ext cx="5329798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285860"/>
            <a:ext cx="54959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11437" y="4105275"/>
            <a:ext cx="6532563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请求是怎么样一个过程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868981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http://www.zhihuishu.com/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28736"/>
            <a:ext cx="886618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49213"/>
            <a:ext cx="4676775" cy="680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浏览器渲染引擎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4"/>
              </a:rPr>
              <a:t>各引擎一览</a:t>
            </a:r>
            <a:endParaRPr lang="en-US" altLang="zh-CN" dirty="0" smtClean="0"/>
          </a:p>
          <a:p>
            <a:r>
              <a:rPr lang="zh-CN" altLang="en-US" dirty="0" smtClean="0">
                <a:hlinkClick r:id="rId5"/>
              </a:rPr>
              <a:t>博客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28" y="274638"/>
            <a:ext cx="7504960" cy="1143000"/>
          </a:xfrm>
        </p:spPr>
        <p:txBody>
          <a:bodyPr/>
          <a:lstStyle/>
          <a:p>
            <a:r>
              <a:rPr lang="zh-CN" altLang="en-US" dirty="0" smtClean="0"/>
              <a:t>浏览器的解析渲染过程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6922606" cy="3838588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解析</a:t>
            </a:r>
            <a:r>
              <a:rPr lang="en-US" altLang="zh-CN" dirty="0" smtClean="0"/>
              <a:t>HTML+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树（生成树）</a:t>
            </a:r>
            <a:endParaRPr lang="en-US" altLang="zh-CN" dirty="0" smtClean="0"/>
          </a:p>
          <a:p>
            <a:pPr marL="596646" indent="-514350">
              <a:buFont typeface="+mj-lt"/>
              <a:buAutoNum type="arabicPeriod"/>
            </a:pPr>
            <a:r>
              <a:rPr lang="en-US" altLang="zh-CN" dirty="0" smtClean="0"/>
              <a:t>DOM</a:t>
            </a:r>
            <a:r>
              <a:rPr lang="zh-CN" altLang="en-US" dirty="0" smtClean="0"/>
              <a:t>树与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样式进行附着构造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呈现树</a:t>
            </a:r>
            <a:r>
              <a:rPr lang="en-US" dirty="0" err="1" smtClean="0"/>
              <a:t>RenderTree</a:t>
            </a:r>
            <a:r>
              <a:rPr lang="zh-CN" altLang="en-US" dirty="0" smtClean="0"/>
              <a:t> （生成树）</a:t>
            </a:r>
          </a:p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布局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树（确认坐标）</a:t>
            </a:r>
          </a:p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绘制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树（产生画面）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http://blog.csdn.net/l8o8n8g/article/details/40048029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4429132"/>
            <a:ext cx="578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6646" indent="-514350">
              <a:buNone/>
            </a:pPr>
            <a:r>
              <a:rPr lang="zh-CN" altLang="en-US" dirty="0" smtClean="0"/>
              <a:t>　值得注意的是，整个过程是逐步完成的，为了更好的用户体验，渲染引擎将会尽可能早的将内容呈现到屏幕上，并不会等到所有的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都解析完成之后再去构建和布局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树。它是解析完一部分内容就显示一部分内容，同时，可能还在通过网络下载其余内容。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142984"/>
            <a:ext cx="6733334" cy="4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逛百度贴吧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-370664"/>
            <a:ext cx="7000892" cy="722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42852"/>
            <a:ext cx="5214974" cy="72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知名门户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Stack Overflow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500042"/>
            <a:ext cx="6215106" cy="562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英语不好怎么办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 bwMode="auto">
          <a:xfrm>
            <a:off x="2761615" y="1447800"/>
            <a:ext cx="484632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/>
              </a:rPr>
              <a:t>开源中国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087518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跟随大牛的足迹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博客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博客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1214422"/>
            <a:ext cx="8215338" cy="546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14290"/>
            <a:ext cx="6394577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12713"/>
            <a:ext cx="10533063" cy="697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500570"/>
            <a:ext cx="3819048" cy="4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571612"/>
            <a:ext cx="6038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5214950"/>
            <a:ext cx="37242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64" y="635795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/>
              </a:rPr>
              <a:t>学习文档</a:t>
            </a:r>
            <a:r>
              <a:rPr lang="en-US" altLang="zh-CN" dirty="0" smtClean="0">
                <a:hlinkClick r:id="rId3"/>
              </a:rPr>
              <a:t>: http://www.runoob.com/js/js-strict.html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6037" y="1643050"/>
            <a:ext cx="782796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1571612"/>
            <a:ext cx="7742237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发送请求到后端（保存数据、获取数据）</a:t>
            </a:r>
            <a:endParaRPr lang="en-US" altLang="zh-CN" dirty="0" smtClean="0"/>
          </a:p>
          <a:p>
            <a:r>
              <a:rPr lang="zh-CN" altLang="en-US" dirty="0" smtClean="0"/>
              <a:t>添加一些交互效果（保存按钮、触发发送请求）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0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9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0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9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0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9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529</Words>
  <PresentationFormat>全屏显示(4:3)</PresentationFormat>
  <Paragraphs>103</Paragraphs>
  <Slides>51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夏至</vt:lpstr>
      <vt:lpstr>幻灯片 1</vt:lpstr>
      <vt:lpstr>幻灯片 2</vt:lpstr>
      <vt:lpstr>总技术架构</vt:lpstr>
      <vt:lpstr>http请求是怎么样一个过程</vt:lpstr>
      <vt:lpstr>幻灯片 5</vt:lpstr>
      <vt:lpstr>幻灯片 6</vt:lpstr>
      <vt:lpstr>服务器端js</vt:lpstr>
      <vt:lpstr>JS</vt:lpstr>
      <vt:lpstr>Js能做什么</vt:lpstr>
      <vt:lpstr>设计“项目”</vt:lpstr>
      <vt:lpstr>实现思路</vt:lpstr>
      <vt:lpstr>Js使用总结</vt:lpstr>
      <vt:lpstr>Js和jQuery的关系</vt:lpstr>
      <vt:lpstr>“项目”升级</vt:lpstr>
      <vt:lpstr>开发过程细化</vt:lpstr>
      <vt:lpstr>形形色色的框架和技术</vt:lpstr>
      <vt:lpstr>幻灯片 17</vt:lpstr>
      <vt:lpstr>幻灯片 18</vt:lpstr>
      <vt:lpstr>幻灯片 19</vt:lpstr>
      <vt:lpstr>Mvvc框架是什么？</vt:lpstr>
      <vt:lpstr>vue.js</vt:lpstr>
      <vt:lpstr>Js编译器，js打包器是什么？</vt:lpstr>
      <vt:lpstr>设定目标</vt:lpstr>
      <vt:lpstr>搭建开发环境——再探Node</vt:lpstr>
      <vt:lpstr>幻灯片 25</vt:lpstr>
      <vt:lpstr>使用ES6 ——字符串模板</vt:lpstr>
      <vt:lpstr>使用ES6 ——解构</vt:lpstr>
      <vt:lpstr>使用使用ES6 ——展开</vt:lpstr>
      <vt:lpstr>使用ES6 ——默认值</vt:lpstr>
      <vt:lpstr>安装编译器babel</vt:lpstr>
      <vt:lpstr>安装目标转码</vt:lpstr>
      <vt:lpstr>开始编译(es6 -&gt; es5)</vt:lpstr>
      <vt:lpstr>完成公司项目前端需求</vt:lpstr>
      <vt:lpstr>开始提高代码质量</vt:lpstr>
      <vt:lpstr>重构（一）</vt:lpstr>
      <vt:lpstr>抽出方法</vt:lpstr>
      <vt:lpstr>结果（一）</vt:lpstr>
      <vt:lpstr>重构（二）</vt:lpstr>
      <vt:lpstr>抽出方法</vt:lpstr>
      <vt:lpstr>结果（二）</vt:lpstr>
      <vt:lpstr>层次</vt:lpstr>
      <vt:lpstr>浏览器渲染引擎——内核</vt:lpstr>
      <vt:lpstr>浏览器的解析渲染过程</vt:lpstr>
      <vt:lpstr>幻灯片 44</vt:lpstr>
      <vt:lpstr>幻灯片 45</vt:lpstr>
      <vt:lpstr>禁忌——逛百度贴吧</vt:lpstr>
      <vt:lpstr>幻灯片 47</vt:lpstr>
      <vt:lpstr>正确操作——知名门户</vt:lpstr>
      <vt:lpstr>英语不好怎么办</vt:lpstr>
      <vt:lpstr>跟随大牛的足迹——博客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Jiangli</dc:creator>
  <cp:lastModifiedBy>Jiangli</cp:lastModifiedBy>
  <cp:revision>248</cp:revision>
  <dcterms:created xsi:type="dcterms:W3CDTF">2017-10-17T08:16:15Z</dcterms:created>
  <dcterms:modified xsi:type="dcterms:W3CDTF">2017-10-24T07:35:50Z</dcterms:modified>
</cp:coreProperties>
</file>