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0708" autoAdjust="0"/>
  </p:normalViewPr>
  <p:slideViewPr>
    <p:cSldViewPr>
      <p:cViewPr varScale="1">
        <p:scale>
          <a:sx n="104" d="100"/>
          <a:sy n="104" d="100"/>
        </p:scale>
        <p:origin x="-11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8017A-EF27-4333-8CBA-7208022D9565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645F3-DF14-4580-88C0-61136AC25E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645F3-DF14-4580-88C0-61136AC25E0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demo/&#35838;&#31243;&#36141;&#20080;&#32593;&#31449;_&#31354;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cesson.com/view/link/59e407e3e4b06e04d962234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zhihuishu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dojo-lzz/p/3983335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js/js-stric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设计“</a:t>
            </a:r>
            <a:r>
              <a:rPr lang="zh-CN" altLang="en-US" dirty="0" smtClean="0"/>
              <a:t>项目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设计一个课程购买网站，可以将各个课程添加到自己的购物车，点击提交时，将购物车里的数据提交到后台，存储至数据库。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6357958"/>
            <a:ext cx="807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2" action="ppaction://hlinkfile"/>
              </a:rPr>
              <a:t>demo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实现思路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3266667" cy="400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总技术架构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64" y="6286520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3"/>
              </a:rPr>
              <a:t>https://www.processon.com/view/link/59e407e3e4b06e04d962234d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85784" y="1357298"/>
            <a:ext cx="9787006" cy="470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请求是怎么样一个过程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500174"/>
            <a:ext cx="868981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8564" y="6286520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http://www.zhihuishu.com/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087518" cy="67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12713"/>
            <a:ext cx="10533063" cy="697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服务器端</a:t>
            </a:r>
            <a:r>
              <a:rPr lang="en-US" altLang="zh-CN" dirty="0" err="1" smtClean="0"/>
              <a:t>js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500570"/>
            <a:ext cx="3819048" cy="4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1571612"/>
            <a:ext cx="60388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6" y="5214950"/>
            <a:ext cx="37242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728" y="274638"/>
            <a:ext cx="7504960" cy="1143000"/>
          </a:xfrm>
        </p:spPr>
        <p:txBody>
          <a:bodyPr/>
          <a:lstStyle/>
          <a:p>
            <a:r>
              <a:rPr lang="zh-CN" altLang="en-US" dirty="0" smtClean="0"/>
              <a:t>浏览器的解析渲染过程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zh-CN" altLang="en-US" dirty="0" smtClean="0"/>
              <a:t>解析</a:t>
            </a:r>
            <a:r>
              <a:rPr lang="en-US" altLang="zh-CN" dirty="0" smtClean="0"/>
              <a:t>HTML+</a:t>
            </a:r>
            <a:r>
              <a:rPr lang="zh-CN" altLang="en-US" dirty="0" smtClean="0"/>
              <a:t>构建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marL="596646" indent="-514350">
              <a:buFont typeface="+mj-lt"/>
              <a:buAutoNum type="arabicPeriod"/>
            </a:pPr>
            <a:r>
              <a:rPr lang="en-US" altLang="zh-CN" dirty="0" smtClean="0"/>
              <a:t>DOM</a:t>
            </a:r>
            <a:r>
              <a:rPr lang="zh-CN" altLang="en-US" dirty="0" smtClean="0"/>
              <a:t>树与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样式进行附着</a:t>
            </a:r>
            <a:r>
              <a:rPr lang="zh-CN" altLang="en-US" dirty="0" smtClean="0"/>
              <a:t>构造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呈现树</a:t>
            </a:r>
            <a:r>
              <a:rPr lang="en-US" dirty="0" err="1" smtClean="0"/>
              <a:t>RenderTree</a:t>
            </a:r>
            <a:endParaRPr lang="zh-CN" alt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zh-CN" altLang="en-US" dirty="0" smtClean="0"/>
              <a:t>布局</a:t>
            </a:r>
          </a:p>
          <a:p>
            <a:pPr marL="596646" indent="-514350">
              <a:buFont typeface="+mj-lt"/>
              <a:buAutoNum type="arabicPeriod"/>
            </a:pPr>
            <a:r>
              <a:rPr lang="zh-CN" altLang="en-US" dirty="0" smtClean="0"/>
              <a:t>绘制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628900"/>
            <a:ext cx="6732587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8564" y="6286520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3"/>
              </a:rPr>
              <a:t>http://www.cnblogs.com/dojo-lzz/p/3983335.html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64" y="6357958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3"/>
              </a:rPr>
              <a:t>学习文档</a:t>
            </a:r>
            <a:r>
              <a:rPr lang="en-US" altLang="zh-CN" dirty="0" smtClean="0">
                <a:hlinkClick r:id="rId3"/>
              </a:rPr>
              <a:t>: http</a:t>
            </a:r>
            <a:r>
              <a:rPr lang="en-US" altLang="zh-CN" dirty="0" smtClean="0">
                <a:hlinkClick r:id="rId3"/>
              </a:rPr>
              <a:t>://www.runoob.com/js/js-strict.html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16037" y="1643050"/>
            <a:ext cx="7827963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4414" y="1571612"/>
            <a:ext cx="7742237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发送请求到后端（保存数据、获取数据）</a:t>
            </a:r>
            <a:endParaRPr lang="en-US" altLang="zh-CN" dirty="0" smtClean="0"/>
          </a:p>
          <a:p>
            <a:r>
              <a:rPr lang="zh-CN" altLang="en-US" dirty="0" smtClean="0"/>
              <a:t>添加一些交互效果（保存按钮、触发发送请求）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215</TotalTime>
  <Words>128</Words>
  <PresentationFormat>全屏显示(4:3)</PresentationFormat>
  <Paragraphs>25</Paragraphs>
  <Slides>11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夏至</vt:lpstr>
      <vt:lpstr>幻灯片 1</vt:lpstr>
      <vt:lpstr>总技术架构</vt:lpstr>
      <vt:lpstr>http请求是怎么样一个过程</vt:lpstr>
      <vt:lpstr>幻灯片 4</vt:lpstr>
      <vt:lpstr>幻灯片 5</vt:lpstr>
      <vt:lpstr>服务器端js</vt:lpstr>
      <vt:lpstr>浏览器的解析渲染过程</vt:lpstr>
      <vt:lpstr>JS</vt:lpstr>
      <vt:lpstr>使用js的目的</vt:lpstr>
      <vt:lpstr>设计“项目”</vt:lpstr>
      <vt:lpstr>实现思路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Jiangli</dc:creator>
  <cp:lastModifiedBy>Jiangli</cp:lastModifiedBy>
  <cp:revision>46</cp:revision>
  <dcterms:created xsi:type="dcterms:W3CDTF">2017-10-17T08:16:15Z</dcterms:created>
  <dcterms:modified xsi:type="dcterms:W3CDTF">2017-10-17T12:01:50Z</dcterms:modified>
</cp:coreProperties>
</file>