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4"/>
  </p:sldMasterIdLst>
  <p:notesMasterIdLst>
    <p:notesMasterId r:id="rId7"/>
  </p:notesMasterIdLst>
  <p:sldIdLst>
    <p:sldId id="262" r:id="rId5"/>
    <p:sldId id="263" r:id="rId6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1D25"/>
    <a:srgbClr val="FF66FF"/>
    <a:srgbClr val="EA1C24"/>
    <a:srgbClr val="DCD70E"/>
    <a:srgbClr val="EF1C24"/>
    <a:srgbClr val="70AD3B"/>
    <a:srgbClr val="E7E20F"/>
    <a:srgbClr val="7DC242"/>
    <a:srgbClr val="7FC543"/>
    <a:srgbClr val="6364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232" autoAdjust="0"/>
    <p:restoredTop sz="95078" autoAdjust="0"/>
  </p:normalViewPr>
  <p:slideViewPr>
    <p:cSldViewPr>
      <p:cViewPr>
        <p:scale>
          <a:sx n="53" d="100"/>
          <a:sy n="53" d="100"/>
        </p:scale>
        <p:origin x="1493" y="29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2216B0-ED99-48E6-91EA-9ED8E980607A}" type="datetimeFigureOut">
              <a:rPr kumimoji="1" lang="ja-JP" altLang="en-US" smtClean="0"/>
              <a:t>2022/2/22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124049-C145-44C0-A43F-2EC0001D22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575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38664" rtl="0" eaLnBrk="1" latinLnBrk="0" hangingPunct="1">
      <a:defRPr kumimoji="1" sz="707" kern="1200">
        <a:solidFill>
          <a:schemeClr val="tx1"/>
        </a:solidFill>
        <a:latin typeface="+mn-lt"/>
        <a:ea typeface="+mn-ea"/>
        <a:cs typeface="+mn-cs"/>
      </a:defRPr>
    </a:lvl1pPr>
    <a:lvl2pPr marL="269332" algn="l" defTabSz="538664" rtl="0" eaLnBrk="1" latinLnBrk="0" hangingPunct="1">
      <a:defRPr kumimoji="1" sz="707" kern="1200">
        <a:solidFill>
          <a:schemeClr val="tx1"/>
        </a:solidFill>
        <a:latin typeface="+mn-lt"/>
        <a:ea typeface="+mn-ea"/>
        <a:cs typeface="+mn-cs"/>
      </a:defRPr>
    </a:lvl2pPr>
    <a:lvl3pPr marL="538664" algn="l" defTabSz="538664" rtl="0" eaLnBrk="1" latinLnBrk="0" hangingPunct="1">
      <a:defRPr kumimoji="1" sz="707" kern="1200">
        <a:solidFill>
          <a:schemeClr val="tx1"/>
        </a:solidFill>
        <a:latin typeface="+mn-lt"/>
        <a:ea typeface="+mn-ea"/>
        <a:cs typeface="+mn-cs"/>
      </a:defRPr>
    </a:lvl3pPr>
    <a:lvl4pPr marL="807996" algn="l" defTabSz="538664" rtl="0" eaLnBrk="1" latinLnBrk="0" hangingPunct="1">
      <a:defRPr kumimoji="1" sz="707" kern="1200">
        <a:solidFill>
          <a:schemeClr val="tx1"/>
        </a:solidFill>
        <a:latin typeface="+mn-lt"/>
        <a:ea typeface="+mn-ea"/>
        <a:cs typeface="+mn-cs"/>
      </a:defRPr>
    </a:lvl4pPr>
    <a:lvl5pPr marL="1077328" algn="l" defTabSz="538664" rtl="0" eaLnBrk="1" latinLnBrk="0" hangingPunct="1">
      <a:defRPr kumimoji="1" sz="707" kern="1200">
        <a:solidFill>
          <a:schemeClr val="tx1"/>
        </a:solidFill>
        <a:latin typeface="+mn-lt"/>
        <a:ea typeface="+mn-ea"/>
        <a:cs typeface="+mn-cs"/>
      </a:defRPr>
    </a:lvl5pPr>
    <a:lvl6pPr marL="1346660" algn="l" defTabSz="538664" rtl="0" eaLnBrk="1" latinLnBrk="0" hangingPunct="1">
      <a:defRPr kumimoji="1" sz="707" kern="1200">
        <a:solidFill>
          <a:schemeClr val="tx1"/>
        </a:solidFill>
        <a:latin typeface="+mn-lt"/>
        <a:ea typeface="+mn-ea"/>
        <a:cs typeface="+mn-cs"/>
      </a:defRPr>
    </a:lvl6pPr>
    <a:lvl7pPr marL="1615992" algn="l" defTabSz="538664" rtl="0" eaLnBrk="1" latinLnBrk="0" hangingPunct="1">
      <a:defRPr kumimoji="1" sz="707" kern="1200">
        <a:solidFill>
          <a:schemeClr val="tx1"/>
        </a:solidFill>
        <a:latin typeface="+mn-lt"/>
        <a:ea typeface="+mn-ea"/>
        <a:cs typeface="+mn-cs"/>
      </a:defRPr>
    </a:lvl7pPr>
    <a:lvl8pPr marL="1885325" algn="l" defTabSz="538664" rtl="0" eaLnBrk="1" latinLnBrk="0" hangingPunct="1">
      <a:defRPr kumimoji="1" sz="707" kern="1200">
        <a:solidFill>
          <a:schemeClr val="tx1"/>
        </a:solidFill>
        <a:latin typeface="+mn-lt"/>
        <a:ea typeface="+mn-ea"/>
        <a:cs typeface="+mn-cs"/>
      </a:defRPr>
    </a:lvl8pPr>
    <a:lvl9pPr marL="2154656" algn="l" defTabSz="538664" rtl="0" eaLnBrk="1" latinLnBrk="0" hangingPunct="1">
      <a:defRPr kumimoji="1" sz="70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b="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124049-C145-44C0-A43F-2EC0001D22BA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70441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620A9-A6CF-463A-9F4E-93F54072BF3F}" type="datetimeFigureOut">
              <a:rPr kumimoji="1" lang="ja-JP" altLang="en-US" smtClean="0"/>
              <a:t>2022/2/22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EBC82-716A-48DD-A0A4-40257CEB66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2838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620A9-A6CF-463A-9F4E-93F54072BF3F}" type="datetimeFigureOut">
              <a:rPr kumimoji="1" lang="ja-JP" altLang="en-US" smtClean="0"/>
              <a:t>2022/2/22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EBC82-716A-48DD-A0A4-40257CEB66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4064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620A9-A6CF-463A-9F4E-93F54072BF3F}" type="datetimeFigureOut">
              <a:rPr kumimoji="1" lang="ja-JP" altLang="en-US" smtClean="0"/>
              <a:t>2022/2/22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EBC82-716A-48DD-A0A4-40257CEB66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1781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620A9-A6CF-463A-9F4E-93F54072BF3F}" type="datetimeFigureOut">
              <a:rPr kumimoji="1" lang="ja-JP" altLang="en-US" smtClean="0"/>
              <a:t>2022/2/22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EBC82-716A-48DD-A0A4-40257CEB66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2189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620A9-A6CF-463A-9F4E-93F54072BF3F}" type="datetimeFigureOut">
              <a:rPr kumimoji="1" lang="ja-JP" altLang="en-US" smtClean="0"/>
              <a:t>2022/2/22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EBC82-716A-48DD-A0A4-40257CEB66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7245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620A9-A6CF-463A-9F4E-93F54072BF3F}" type="datetimeFigureOut">
              <a:rPr kumimoji="1" lang="ja-JP" altLang="en-US" smtClean="0"/>
              <a:t>2022/2/22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EBC82-716A-48DD-A0A4-40257CEB66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2237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620A9-A6CF-463A-9F4E-93F54072BF3F}" type="datetimeFigureOut">
              <a:rPr kumimoji="1" lang="ja-JP" altLang="en-US" smtClean="0"/>
              <a:t>2022/2/22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EBC82-716A-48DD-A0A4-40257CEB66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6658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620A9-A6CF-463A-9F4E-93F54072BF3F}" type="datetimeFigureOut">
              <a:rPr kumimoji="1" lang="ja-JP" altLang="en-US" smtClean="0"/>
              <a:t>2022/2/22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EBC82-716A-48DD-A0A4-40257CEB66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4408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620A9-A6CF-463A-9F4E-93F54072BF3F}" type="datetimeFigureOut">
              <a:rPr kumimoji="1" lang="ja-JP" altLang="en-US" smtClean="0"/>
              <a:t>2022/2/22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EBC82-716A-48DD-A0A4-40257CEB66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6170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620A9-A6CF-463A-9F4E-93F54072BF3F}" type="datetimeFigureOut">
              <a:rPr kumimoji="1" lang="ja-JP" altLang="en-US" smtClean="0"/>
              <a:t>2022/2/22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EBC82-716A-48DD-A0A4-40257CEB66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1539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620A9-A6CF-463A-9F4E-93F54072BF3F}" type="datetimeFigureOut">
              <a:rPr kumimoji="1" lang="ja-JP" altLang="en-US" smtClean="0"/>
              <a:t>2022/2/22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EBC82-716A-48DD-A0A4-40257CEB66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7831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2620A9-A6CF-463A-9F4E-93F54072BF3F}" type="datetimeFigureOut">
              <a:rPr kumimoji="1" lang="ja-JP" altLang="en-US" smtClean="0"/>
              <a:t>2022/2/22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FEBC82-716A-48DD-A0A4-40257CEB66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8230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80F1BE38-60E2-4BFC-8D19-651F8413BB94}"/>
              </a:ext>
            </a:extLst>
          </p:cNvPr>
          <p:cNvSpPr/>
          <p:nvPr/>
        </p:nvSpPr>
        <p:spPr>
          <a:xfrm>
            <a:off x="116632" y="2182142"/>
            <a:ext cx="6624736" cy="7163345"/>
          </a:xfrm>
          <a:prstGeom prst="rect">
            <a:avLst/>
          </a:prstGeom>
          <a:noFill/>
          <a:ln w="190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6624735"/>
                      <a:gd name="connsiteY0" fmla="*/ 0 h 4013427"/>
                      <a:gd name="connsiteX1" fmla="*/ 596226 w 6624735"/>
                      <a:gd name="connsiteY1" fmla="*/ 0 h 4013427"/>
                      <a:gd name="connsiteX2" fmla="*/ 1059958 w 6624735"/>
                      <a:gd name="connsiteY2" fmla="*/ 0 h 4013427"/>
                      <a:gd name="connsiteX3" fmla="*/ 1854926 w 6624735"/>
                      <a:gd name="connsiteY3" fmla="*/ 0 h 4013427"/>
                      <a:gd name="connsiteX4" fmla="*/ 2451152 w 6624735"/>
                      <a:gd name="connsiteY4" fmla="*/ 0 h 4013427"/>
                      <a:gd name="connsiteX5" fmla="*/ 3047378 w 6624735"/>
                      <a:gd name="connsiteY5" fmla="*/ 0 h 4013427"/>
                      <a:gd name="connsiteX6" fmla="*/ 3842346 w 6624735"/>
                      <a:gd name="connsiteY6" fmla="*/ 0 h 4013427"/>
                      <a:gd name="connsiteX7" fmla="*/ 4372325 w 6624735"/>
                      <a:gd name="connsiteY7" fmla="*/ 0 h 4013427"/>
                      <a:gd name="connsiteX8" fmla="*/ 5167293 w 6624735"/>
                      <a:gd name="connsiteY8" fmla="*/ 0 h 4013427"/>
                      <a:gd name="connsiteX9" fmla="*/ 5962262 w 6624735"/>
                      <a:gd name="connsiteY9" fmla="*/ 0 h 4013427"/>
                      <a:gd name="connsiteX10" fmla="*/ 6624735 w 6624735"/>
                      <a:gd name="connsiteY10" fmla="*/ 0 h 4013427"/>
                      <a:gd name="connsiteX11" fmla="*/ 6624735 w 6624735"/>
                      <a:gd name="connsiteY11" fmla="*/ 749173 h 4013427"/>
                      <a:gd name="connsiteX12" fmla="*/ 6624735 w 6624735"/>
                      <a:gd name="connsiteY12" fmla="*/ 1458212 h 4013427"/>
                      <a:gd name="connsiteX13" fmla="*/ 6624735 w 6624735"/>
                      <a:gd name="connsiteY13" fmla="*/ 2006713 h 4013427"/>
                      <a:gd name="connsiteX14" fmla="*/ 6624735 w 6624735"/>
                      <a:gd name="connsiteY14" fmla="*/ 2675618 h 4013427"/>
                      <a:gd name="connsiteX15" fmla="*/ 6624735 w 6624735"/>
                      <a:gd name="connsiteY15" fmla="*/ 3344522 h 4013427"/>
                      <a:gd name="connsiteX16" fmla="*/ 6624735 w 6624735"/>
                      <a:gd name="connsiteY16" fmla="*/ 4013427 h 4013427"/>
                      <a:gd name="connsiteX17" fmla="*/ 5896014 w 6624735"/>
                      <a:gd name="connsiteY17" fmla="*/ 4013427 h 4013427"/>
                      <a:gd name="connsiteX18" fmla="*/ 5233541 w 6624735"/>
                      <a:gd name="connsiteY18" fmla="*/ 4013427 h 4013427"/>
                      <a:gd name="connsiteX19" fmla="*/ 4769809 w 6624735"/>
                      <a:gd name="connsiteY19" fmla="*/ 4013427 h 4013427"/>
                      <a:gd name="connsiteX20" fmla="*/ 4239830 w 6624735"/>
                      <a:gd name="connsiteY20" fmla="*/ 4013427 h 4013427"/>
                      <a:gd name="connsiteX21" fmla="*/ 3444862 w 6624735"/>
                      <a:gd name="connsiteY21" fmla="*/ 4013427 h 4013427"/>
                      <a:gd name="connsiteX22" fmla="*/ 2782389 w 6624735"/>
                      <a:gd name="connsiteY22" fmla="*/ 4013427 h 4013427"/>
                      <a:gd name="connsiteX23" fmla="*/ 2252410 w 6624735"/>
                      <a:gd name="connsiteY23" fmla="*/ 4013427 h 4013427"/>
                      <a:gd name="connsiteX24" fmla="*/ 1589936 w 6624735"/>
                      <a:gd name="connsiteY24" fmla="*/ 4013427 h 4013427"/>
                      <a:gd name="connsiteX25" fmla="*/ 1126205 w 6624735"/>
                      <a:gd name="connsiteY25" fmla="*/ 4013427 h 4013427"/>
                      <a:gd name="connsiteX26" fmla="*/ 662473 w 6624735"/>
                      <a:gd name="connsiteY26" fmla="*/ 4013427 h 4013427"/>
                      <a:gd name="connsiteX27" fmla="*/ 0 w 6624735"/>
                      <a:gd name="connsiteY27" fmla="*/ 4013427 h 4013427"/>
                      <a:gd name="connsiteX28" fmla="*/ 0 w 6624735"/>
                      <a:gd name="connsiteY28" fmla="*/ 3424791 h 4013427"/>
                      <a:gd name="connsiteX29" fmla="*/ 0 w 6624735"/>
                      <a:gd name="connsiteY29" fmla="*/ 2675618 h 4013427"/>
                      <a:gd name="connsiteX30" fmla="*/ 0 w 6624735"/>
                      <a:gd name="connsiteY30" fmla="*/ 2046848 h 4013427"/>
                      <a:gd name="connsiteX31" fmla="*/ 0 w 6624735"/>
                      <a:gd name="connsiteY31" fmla="*/ 1498346 h 4013427"/>
                      <a:gd name="connsiteX32" fmla="*/ 0 w 6624735"/>
                      <a:gd name="connsiteY32" fmla="*/ 789307 h 4013427"/>
                      <a:gd name="connsiteX33" fmla="*/ 0 w 6624735"/>
                      <a:gd name="connsiteY33" fmla="*/ 0 h 40134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</a:cxnLst>
                    <a:rect l="l" t="t" r="r" b="b"/>
                    <a:pathLst>
                      <a:path w="6624735" h="4013427" extrusionOk="0">
                        <a:moveTo>
                          <a:pt x="0" y="0"/>
                        </a:moveTo>
                        <a:cubicBezTo>
                          <a:pt x="258010" y="20028"/>
                          <a:pt x="418091" y="-15580"/>
                          <a:pt x="596226" y="0"/>
                        </a:cubicBezTo>
                        <a:cubicBezTo>
                          <a:pt x="774361" y="15580"/>
                          <a:pt x="943991" y="18911"/>
                          <a:pt x="1059958" y="0"/>
                        </a:cubicBezTo>
                        <a:cubicBezTo>
                          <a:pt x="1175925" y="-18911"/>
                          <a:pt x="1535037" y="9829"/>
                          <a:pt x="1854926" y="0"/>
                        </a:cubicBezTo>
                        <a:cubicBezTo>
                          <a:pt x="2174815" y="-9829"/>
                          <a:pt x="2235051" y="-12444"/>
                          <a:pt x="2451152" y="0"/>
                        </a:cubicBezTo>
                        <a:cubicBezTo>
                          <a:pt x="2667253" y="12444"/>
                          <a:pt x="2785937" y="22234"/>
                          <a:pt x="3047378" y="0"/>
                        </a:cubicBezTo>
                        <a:cubicBezTo>
                          <a:pt x="3308819" y="-22234"/>
                          <a:pt x="3547335" y="-33714"/>
                          <a:pt x="3842346" y="0"/>
                        </a:cubicBezTo>
                        <a:cubicBezTo>
                          <a:pt x="4137357" y="33714"/>
                          <a:pt x="4197670" y="11460"/>
                          <a:pt x="4372325" y="0"/>
                        </a:cubicBezTo>
                        <a:cubicBezTo>
                          <a:pt x="4546980" y="-11460"/>
                          <a:pt x="4913580" y="33980"/>
                          <a:pt x="5167293" y="0"/>
                        </a:cubicBezTo>
                        <a:cubicBezTo>
                          <a:pt x="5421006" y="-33980"/>
                          <a:pt x="5590105" y="8568"/>
                          <a:pt x="5962262" y="0"/>
                        </a:cubicBezTo>
                        <a:cubicBezTo>
                          <a:pt x="6334419" y="-8568"/>
                          <a:pt x="6416344" y="9867"/>
                          <a:pt x="6624735" y="0"/>
                        </a:cubicBezTo>
                        <a:cubicBezTo>
                          <a:pt x="6629041" y="266249"/>
                          <a:pt x="6616916" y="395743"/>
                          <a:pt x="6624735" y="749173"/>
                        </a:cubicBezTo>
                        <a:cubicBezTo>
                          <a:pt x="6632554" y="1102603"/>
                          <a:pt x="6656727" y="1135956"/>
                          <a:pt x="6624735" y="1458212"/>
                        </a:cubicBezTo>
                        <a:cubicBezTo>
                          <a:pt x="6592743" y="1780468"/>
                          <a:pt x="6650203" y="1852786"/>
                          <a:pt x="6624735" y="2006713"/>
                        </a:cubicBezTo>
                        <a:cubicBezTo>
                          <a:pt x="6599267" y="2160640"/>
                          <a:pt x="6638649" y="2506182"/>
                          <a:pt x="6624735" y="2675618"/>
                        </a:cubicBezTo>
                        <a:cubicBezTo>
                          <a:pt x="6610821" y="2845054"/>
                          <a:pt x="6608724" y="3052205"/>
                          <a:pt x="6624735" y="3344522"/>
                        </a:cubicBezTo>
                        <a:cubicBezTo>
                          <a:pt x="6640746" y="3636839"/>
                          <a:pt x="6606059" y="3762926"/>
                          <a:pt x="6624735" y="4013427"/>
                        </a:cubicBezTo>
                        <a:cubicBezTo>
                          <a:pt x="6310005" y="4031641"/>
                          <a:pt x="6184790" y="4036167"/>
                          <a:pt x="5896014" y="4013427"/>
                        </a:cubicBezTo>
                        <a:cubicBezTo>
                          <a:pt x="5607238" y="3990687"/>
                          <a:pt x="5534999" y="4020237"/>
                          <a:pt x="5233541" y="4013427"/>
                        </a:cubicBezTo>
                        <a:cubicBezTo>
                          <a:pt x="4932083" y="4006617"/>
                          <a:pt x="4902748" y="4011867"/>
                          <a:pt x="4769809" y="4013427"/>
                        </a:cubicBezTo>
                        <a:cubicBezTo>
                          <a:pt x="4636870" y="4014987"/>
                          <a:pt x="4497701" y="4035902"/>
                          <a:pt x="4239830" y="4013427"/>
                        </a:cubicBezTo>
                        <a:cubicBezTo>
                          <a:pt x="3981959" y="3990952"/>
                          <a:pt x="3829637" y="4015445"/>
                          <a:pt x="3444862" y="4013427"/>
                        </a:cubicBezTo>
                        <a:cubicBezTo>
                          <a:pt x="3060087" y="4011409"/>
                          <a:pt x="3045090" y="4043887"/>
                          <a:pt x="2782389" y="4013427"/>
                        </a:cubicBezTo>
                        <a:cubicBezTo>
                          <a:pt x="2519688" y="3982967"/>
                          <a:pt x="2512331" y="4010674"/>
                          <a:pt x="2252410" y="4013427"/>
                        </a:cubicBezTo>
                        <a:cubicBezTo>
                          <a:pt x="1992489" y="4016180"/>
                          <a:pt x="1879524" y="4006445"/>
                          <a:pt x="1589936" y="4013427"/>
                        </a:cubicBezTo>
                        <a:cubicBezTo>
                          <a:pt x="1300348" y="4020409"/>
                          <a:pt x="1259184" y="3997636"/>
                          <a:pt x="1126205" y="4013427"/>
                        </a:cubicBezTo>
                        <a:cubicBezTo>
                          <a:pt x="993226" y="4029218"/>
                          <a:pt x="777891" y="4009405"/>
                          <a:pt x="662473" y="4013427"/>
                        </a:cubicBezTo>
                        <a:cubicBezTo>
                          <a:pt x="547055" y="4017449"/>
                          <a:pt x="198404" y="3988546"/>
                          <a:pt x="0" y="4013427"/>
                        </a:cubicBezTo>
                        <a:cubicBezTo>
                          <a:pt x="8970" y="3769025"/>
                          <a:pt x="14038" y="3697252"/>
                          <a:pt x="0" y="3424791"/>
                        </a:cubicBezTo>
                        <a:cubicBezTo>
                          <a:pt x="-14038" y="3152330"/>
                          <a:pt x="-13070" y="2856826"/>
                          <a:pt x="0" y="2675618"/>
                        </a:cubicBezTo>
                        <a:cubicBezTo>
                          <a:pt x="13070" y="2494410"/>
                          <a:pt x="25552" y="2318851"/>
                          <a:pt x="0" y="2046848"/>
                        </a:cubicBezTo>
                        <a:cubicBezTo>
                          <a:pt x="-25552" y="1774845"/>
                          <a:pt x="9468" y="1654182"/>
                          <a:pt x="0" y="1498346"/>
                        </a:cubicBezTo>
                        <a:cubicBezTo>
                          <a:pt x="-9468" y="1342510"/>
                          <a:pt x="-22223" y="1090187"/>
                          <a:pt x="0" y="789307"/>
                        </a:cubicBezTo>
                        <a:cubicBezTo>
                          <a:pt x="22223" y="488427"/>
                          <a:pt x="31019" y="224678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597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DCBF6C53-03D3-4BB9-94CD-6F4233D776CC}"/>
              </a:ext>
            </a:extLst>
          </p:cNvPr>
          <p:cNvSpPr/>
          <p:nvPr/>
        </p:nvSpPr>
        <p:spPr>
          <a:xfrm>
            <a:off x="0" y="-15552"/>
            <a:ext cx="6858000" cy="21602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597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2C04D9B9-056C-4D01-AE3A-D2BD9BC96323}"/>
              </a:ext>
            </a:extLst>
          </p:cNvPr>
          <p:cNvSpPr/>
          <p:nvPr/>
        </p:nvSpPr>
        <p:spPr>
          <a:xfrm>
            <a:off x="116632" y="547010"/>
            <a:ext cx="6624736" cy="445550"/>
          </a:xfrm>
          <a:prstGeom prst="rect">
            <a:avLst/>
          </a:prstGeom>
          <a:noFill/>
          <a:ln w="190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894485982">
                  <a:custGeom>
                    <a:avLst/>
                    <a:gdLst>
                      <a:gd name="connsiteX0" fmla="*/ 0 w 6624736"/>
                      <a:gd name="connsiteY0" fmla="*/ 0 h 445550"/>
                      <a:gd name="connsiteX1" fmla="*/ 596226 w 6624736"/>
                      <a:gd name="connsiteY1" fmla="*/ 0 h 445550"/>
                      <a:gd name="connsiteX2" fmla="*/ 1126205 w 6624736"/>
                      <a:gd name="connsiteY2" fmla="*/ 0 h 445550"/>
                      <a:gd name="connsiteX3" fmla="*/ 1921173 w 6624736"/>
                      <a:gd name="connsiteY3" fmla="*/ 0 h 445550"/>
                      <a:gd name="connsiteX4" fmla="*/ 2649894 w 6624736"/>
                      <a:gd name="connsiteY4" fmla="*/ 0 h 445550"/>
                      <a:gd name="connsiteX5" fmla="*/ 3179873 w 6624736"/>
                      <a:gd name="connsiteY5" fmla="*/ 0 h 445550"/>
                      <a:gd name="connsiteX6" fmla="*/ 3709852 w 6624736"/>
                      <a:gd name="connsiteY6" fmla="*/ 0 h 445550"/>
                      <a:gd name="connsiteX7" fmla="*/ 4239831 w 6624736"/>
                      <a:gd name="connsiteY7" fmla="*/ 0 h 445550"/>
                      <a:gd name="connsiteX8" fmla="*/ 4902305 w 6624736"/>
                      <a:gd name="connsiteY8" fmla="*/ 0 h 445550"/>
                      <a:gd name="connsiteX9" fmla="*/ 5564778 w 6624736"/>
                      <a:gd name="connsiteY9" fmla="*/ 0 h 445550"/>
                      <a:gd name="connsiteX10" fmla="*/ 6624736 w 6624736"/>
                      <a:gd name="connsiteY10" fmla="*/ 0 h 445550"/>
                      <a:gd name="connsiteX11" fmla="*/ 6624736 w 6624736"/>
                      <a:gd name="connsiteY11" fmla="*/ 445550 h 445550"/>
                      <a:gd name="connsiteX12" fmla="*/ 6094757 w 6624736"/>
                      <a:gd name="connsiteY12" fmla="*/ 445550 h 445550"/>
                      <a:gd name="connsiteX13" fmla="*/ 5432284 w 6624736"/>
                      <a:gd name="connsiteY13" fmla="*/ 445550 h 445550"/>
                      <a:gd name="connsiteX14" fmla="*/ 4836057 w 6624736"/>
                      <a:gd name="connsiteY14" fmla="*/ 445550 h 445550"/>
                      <a:gd name="connsiteX15" fmla="*/ 4107336 w 6624736"/>
                      <a:gd name="connsiteY15" fmla="*/ 445550 h 445550"/>
                      <a:gd name="connsiteX16" fmla="*/ 3511110 w 6624736"/>
                      <a:gd name="connsiteY16" fmla="*/ 445550 h 445550"/>
                      <a:gd name="connsiteX17" fmla="*/ 2981131 w 6624736"/>
                      <a:gd name="connsiteY17" fmla="*/ 445550 h 445550"/>
                      <a:gd name="connsiteX18" fmla="*/ 2517400 w 6624736"/>
                      <a:gd name="connsiteY18" fmla="*/ 445550 h 445550"/>
                      <a:gd name="connsiteX19" fmla="*/ 1722431 w 6624736"/>
                      <a:gd name="connsiteY19" fmla="*/ 445550 h 445550"/>
                      <a:gd name="connsiteX20" fmla="*/ 1192452 w 6624736"/>
                      <a:gd name="connsiteY20" fmla="*/ 445550 h 445550"/>
                      <a:gd name="connsiteX21" fmla="*/ 728721 w 6624736"/>
                      <a:gd name="connsiteY21" fmla="*/ 445550 h 445550"/>
                      <a:gd name="connsiteX22" fmla="*/ 0 w 6624736"/>
                      <a:gd name="connsiteY22" fmla="*/ 445550 h 445550"/>
                      <a:gd name="connsiteX23" fmla="*/ 0 w 6624736"/>
                      <a:gd name="connsiteY23" fmla="*/ 0 h 4455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</a:cxnLst>
                    <a:rect l="l" t="t" r="r" b="b"/>
                    <a:pathLst>
                      <a:path w="6624736" h="445550" extrusionOk="0">
                        <a:moveTo>
                          <a:pt x="0" y="0"/>
                        </a:moveTo>
                        <a:cubicBezTo>
                          <a:pt x="252503" y="-18309"/>
                          <a:pt x="465698" y="-26646"/>
                          <a:pt x="596226" y="0"/>
                        </a:cubicBezTo>
                        <a:cubicBezTo>
                          <a:pt x="726754" y="26646"/>
                          <a:pt x="889599" y="18855"/>
                          <a:pt x="1126205" y="0"/>
                        </a:cubicBezTo>
                        <a:cubicBezTo>
                          <a:pt x="1362811" y="-18855"/>
                          <a:pt x="1758892" y="-17611"/>
                          <a:pt x="1921173" y="0"/>
                        </a:cubicBezTo>
                        <a:cubicBezTo>
                          <a:pt x="2083454" y="17611"/>
                          <a:pt x="2466382" y="20418"/>
                          <a:pt x="2649894" y="0"/>
                        </a:cubicBezTo>
                        <a:cubicBezTo>
                          <a:pt x="2833406" y="-20418"/>
                          <a:pt x="2986354" y="6738"/>
                          <a:pt x="3179873" y="0"/>
                        </a:cubicBezTo>
                        <a:cubicBezTo>
                          <a:pt x="3373392" y="-6738"/>
                          <a:pt x="3514051" y="-5843"/>
                          <a:pt x="3709852" y="0"/>
                        </a:cubicBezTo>
                        <a:cubicBezTo>
                          <a:pt x="3905653" y="5843"/>
                          <a:pt x="4041128" y="-6801"/>
                          <a:pt x="4239831" y="0"/>
                        </a:cubicBezTo>
                        <a:cubicBezTo>
                          <a:pt x="4438534" y="6801"/>
                          <a:pt x="4707094" y="32877"/>
                          <a:pt x="4902305" y="0"/>
                        </a:cubicBezTo>
                        <a:cubicBezTo>
                          <a:pt x="5097516" y="-32877"/>
                          <a:pt x="5377296" y="29480"/>
                          <a:pt x="5564778" y="0"/>
                        </a:cubicBezTo>
                        <a:cubicBezTo>
                          <a:pt x="5752260" y="-29480"/>
                          <a:pt x="6252525" y="-9613"/>
                          <a:pt x="6624736" y="0"/>
                        </a:cubicBezTo>
                        <a:cubicBezTo>
                          <a:pt x="6612267" y="111063"/>
                          <a:pt x="6637912" y="328092"/>
                          <a:pt x="6624736" y="445550"/>
                        </a:cubicBezTo>
                        <a:cubicBezTo>
                          <a:pt x="6478845" y="436386"/>
                          <a:pt x="6269425" y="426529"/>
                          <a:pt x="6094757" y="445550"/>
                        </a:cubicBezTo>
                        <a:cubicBezTo>
                          <a:pt x="5920089" y="464571"/>
                          <a:pt x="5628766" y="467661"/>
                          <a:pt x="5432284" y="445550"/>
                        </a:cubicBezTo>
                        <a:cubicBezTo>
                          <a:pt x="5235802" y="423439"/>
                          <a:pt x="5054181" y="448231"/>
                          <a:pt x="4836057" y="445550"/>
                        </a:cubicBezTo>
                        <a:cubicBezTo>
                          <a:pt x="4617933" y="442869"/>
                          <a:pt x="4270091" y="421759"/>
                          <a:pt x="4107336" y="445550"/>
                        </a:cubicBezTo>
                        <a:cubicBezTo>
                          <a:pt x="3944581" y="469341"/>
                          <a:pt x="3753713" y="438198"/>
                          <a:pt x="3511110" y="445550"/>
                        </a:cubicBezTo>
                        <a:cubicBezTo>
                          <a:pt x="3268507" y="452902"/>
                          <a:pt x="3245836" y="425450"/>
                          <a:pt x="2981131" y="445550"/>
                        </a:cubicBezTo>
                        <a:cubicBezTo>
                          <a:pt x="2716426" y="465650"/>
                          <a:pt x="2641408" y="438307"/>
                          <a:pt x="2517400" y="445550"/>
                        </a:cubicBezTo>
                        <a:cubicBezTo>
                          <a:pt x="2393392" y="452793"/>
                          <a:pt x="2076725" y="475705"/>
                          <a:pt x="1722431" y="445550"/>
                        </a:cubicBezTo>
                        <a:cubicBezTo>
                          <a:pt x="1368137" y="415395"/>
                          <a:pt x="1372837" y="422034"/>
                          <a:pt x="1192452" y="445550"/>
                        </a:cubicBezTo>
                        <a:cubicBezTo>
                          <a:pt x="1012067" y="469066"/>
                          <a:pt x="921543" y="429211"/>
                          <a:pt x="728721" y="445550"/>
                        </a:cubicBezTo>
                        <a:cubicBezTo>
                          <a:pt x="535899" y="461889"/>
                          <a:pt x="192317" y="476811"/>
                          <a:pt x="0" y="445550"/>
                        </a:cubicBezTo>
                        <a:cubicBezTo>
                          <a:pt x="14204" y="329297"/>
                          <a:pt x="-21506" y="148396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6FA1D18-946B-4B1D-8256-FD9F90D2B824}"/>
              </a:ext>
            </a:extLst>
          </p:cNvPr>
          <p:cNvSpPr txBox="1"/>
          <p:nvPr/>
        </p:nvSpPr>
        <p:spPr>
          <a:xfrm>
            <a:off x="44624" y="270382"/>
            <a:ext cx="67457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u="sng" dirty="0">
                <a:latin typeface="メイリオ" panose="020B0604030504040204" pitchFamily="50" charset="-128"/>
                <a:ea typeface="メイリオ" panose="020B0604030504040204" pitchFamily="50" charset="-128"/>
              </a:rPr>
              <a:t>▽ゲームタイトル</a:t>
            </a:r>
            <a:r>
              <a:rPr kumimoji="1" lang="en-US" altLang="ja-JP" sz="700" u="sng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sz="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(</a:t>
            </a:r>
            <a:r>
              <a:rPr kumimoji="1" lang="ja-JP" altLang="en-US" sz="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最初に考えるのではなく、コンセプトとルール案を出した後にゲーム内容にあった名称を考案しましょう！</a:t>
            </a:r>
            <a:r>
              <a:rPr kumimoji="1" lang="en-US" altLang="ja-JP" sz="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endParaRPr kumimoji="1" lang="ja-JP" altLang="en-US" sz="16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6479BF2-0AC1-4F8B-8D74-E154FABF3758}"/>
              </a:ext>
            </a:extLst>
          </p:cNvPr>
          <p:cNvSpPr/>
          <p:nvPr/>
        </p:nvSpPr>
        <p:spPr>
          <a:xfrm>
            <a:off x="116632" y="1339098"/>
            <a:ext cx="6624736" cy="445550"/>
          </a:xfrm>
          <a:prstGeom prst="rect">
            <a:avLst/>
          </a:prstGeom>
          <a:noFill/>
          <a:ln w="190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134225246">
                  <a:custGeom>
                    <a:avLst/>
                    <a:gdLst>
                      <a:gd name="connsiteX0" fmla="*/ 0 w 6624736"/>
                      <a:gd name="connsiteY0" fmla="*/ 0 h 445550"/>
                      <a:gd name="connsiteX1" fmla="*/ 596226 w 6624736"/>
                      <a:gd name="connsiteY1" fmla="*/ 0 h 445550"/>
                      <a:gd name="connsiteX2" fmla="*/ 1059958 w 6624736"/>
                      <a:gd name="connsiteY2" fmla="*/ 0 h 445550"/>
                      <a:gd name="connsiteX3" fmla="*/ 1788679 w 6624736"/>
                      <a:gd name="connsiteY3" fmla="*/ 0 h 445550"/>
                      <a:gd name="connsiteX4" fmla="*/ 2583647 w 6624736"/>
                      <a:gd name="connsiteY4" fmla="*/ 0 h 445550"/>
                      <a:gd name="connsiteX5" fmla="*/ 3113626 w 6624736"/>
                      <a:gd name="connsiteY5" fmla="*/ 0 h 445550"/>
                      <a:gd name="connsiteX6" fmla="*/ 3643605 w 6624736"/>
                      <a:gd name="connsiteY6" fmla="*/ 0 h 445550"/>
                      <a:gd name="connsiteX7" fmla="*/ 4372326 w 6624736"/>
                      <a:gd name="connsiteY7" fmla="*/ 0 h 445550"/>
                      <a:gd name="connsiteX8" fmla="*/ 4836057 w 6624736"/>
                      <a:gd name="connsiteY8" fmla="*/ 0 h 445550"/>
                      <a:gd name="connsiteX9" fmla="*/ 5366036 w 6624736"/>
                      <a:gd name="connsiteY9" fmla="*/ 0 h 445550"/>
                      <a:gd name="connsiteX10" fmla="*/ 6028510 w 6624736"/>
                      <a:gd name="connsiteY10" fmla="*/ 0 h 445550"/>
                      <a:gd name="connsiteX11" fmla="*/ 6624736 w 6624736"/>
                      <a:gd name="connsiteY11" fmla="*/ 0 h 445550"/>
                      <a:gd name="connsiteX12" fmla="*/ 6624736 w 6624736"/>
                      <a:gd name="connsiteY12" fmla="*/ 445550 h 445550"/>
                      <a:gd name="connsiteX13" fmla="*/ 5962262 w 6624736"/>
                      <a:gd name="connsiteY13" fmla="*/ 445550 h 445550"/>
                      <a:gd name="connsiteX14" fmla="*/ 5299789 w 6624736"/>
                      <a:gd name="connsiteY14" fmla="*/ 445550 h 445550"/>
                      <a:gd name="connsiteX15" fmla="*/ 4703563 w 6624736"/>
                      <a:gd name="connsiteY15" fmla="*/ 445550 h 445550"/>
                      <a:gd name="connsiteX16" fmla="*/ 4173584 w 6624736"/>
                      <a:gd name="connsiteY16" fmla="*/ 445550 h 445550"/>
                      <a:gd name="connsiteX17" fmla="*/ 3643605 w 6624736"/>
                      <a:gd name="connsiteY17" fmla="*/ 445550 h 445550"/>
                      <a:gd name="connsiteX18" fmla="*/ 2981131 w 6624736"/>
                      <a:gd name="connsiteY18" fmla="*/ 445550 h 445550"/>
                      <a:gd name="connsiteX19" fmla="*/ 2252410 w 6624736"/>
                      <a:gd name="connsiteY19" fmla="*/ 445550 h 445550"/>
                      <a:gd name="connsiteX20" fmla="*/ 1457442 w 6624736"/>
                      <a:gd name="connsiteY20" fmla="*/ 445550 h 445550"/>
                      <a:gd name="connsiteX21" fmla="*/ 861216 w 6624736"/>
                      <a:gd name="connsiteY21" fmla="*/ 445550 h 445550"/>
                      <a:gd name="connsiteX22" fmla="*/ 0 w 6624736"/>
                      <a:gd name="connsiteY22" fmla="*/ 445550 h 445550"/>
                      <a:gd name="connsiteX23" fmla="*/ 0 w 6624736"/>
                      <a:gd name="connsiteY23" fmla="*/ 0 h 4455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</a:cxnLst>
                    <a:rect l="l" t="t" r="r" b="b"/>
                    <a:pathLst>
                      <a:path w="6624736" h="445550" extrusionOk="0">
                        <a:moveTo>
                          <a:pt x="0" y="0"/>
                        </a:moveTo>
                        <a:cubicBezTo>
                          <a:pt x="262881" y="3277"/>
                          <a:pt x="355850" y="-6436"/>
                          <a:pt x="596226" y="0"/>
                        </a:cubicBezTo>
                        <a:cubicBezTo>
                          <a:pt x="836602" y="6436"/>
                          <a:pt x="963318" y="7945"/>
                          <a:pt x="1059958" y="0"/>
                        </a:cubicBezTo>
                        <a:cubicBezTo>
                          <a:pt x="1156598" y="-7945"/>
                          <a:pt x="1571087" y="6442"/>
                          <a:pt x="1788679" y="0"/>
                        </a:cubicBezTo>
                        <a:cubicBezTo>
                          <a:pt x="2006271" y="-6442"/>
                          <a:pt x="2407262" y="-21256"/>
                          <a:pt x="2583647" y="0"/>
                        </a:cubicBezTo>
                        <a:cubicBezTo>
                          <a:pt x="2760032" y="21256"/>
                          <a:pt x="2928819" y="-21323"/>
                          <a:pt x="3113626" y="0"/>
                        </a:cubicBezTo>
                        <a:cubicBezTo>
                          <a:pt x="3298433" y="21323"/>
                          <a:pt x="3535549" y="11327"/>
                          <a:pt x="3643605" y="0"/>
                        </a:cubicBezTo>
                        <a:cubicBezTo>
                          <a:pt x="3751661" y="-11327"/>
                          <a:pt x="4127985" y="-4921"/>
                          <a:pt x="4372326" y="0"/>
                        </a:cubicBezTo>
                        <a:cubicBezTo>
                          <a:pt x="4616667" y="4921"/>
                          <a:pt x="4732878" y="-22211"/>
                          <a:pt x="4836057" y="0"/>
                        </a:cubicBezTo>
                        <a:cubicBezTo>
                          <a:pt x="4939236" y="22211"/>
                          <a:pt x="5154724" y="24647"/>
                          <a:pt x="5366036" y="0"/>
                        </a:cubicBezTo>
                        <a:cubicBezTo>
                          <a:pt x="5577348" y="-24647"/>
                          <a:pt x="5713828" y="23370"/>
                          <a:pt x="6028510" y="0"/>
                        </a:cubicBezTo>
                        <a:cubicBezTo>
                          <a:pt x="6343192" y="-23370"/>
                          <a:pt x="6480539" y="1202"/>
                          <a:pt x="6624736" y="0"/>
                        </a:cubicBezTo>
                        <a:cubicBezTo>
                          <a:pt x="6622971" y="109889"/>
                          <a:pt x="6640026" y="280381"/>
                          <a:pt x="6624736" y="445550"/>
                        </a:cubicBezTo>
                        <a:cubicBezTo>
                          <a:pt x="6393292" y="435384"/>
                          <a:pt x="6241790" y="444133"/>
                          <a:pt x="5962262" y="445550"/>
                        </a:cubicBezTo>
                        <a:cubicBezTo>
                          <a:pt x="5682734" y="446967"/>
                          <a:pt x="5579704" y="427870"/>
                          <a:pt x="5299789" y="445550"/>
                        </a:cubicBezTo>
                        <a:cubicBezTo>
                          <a:pt x="5019874" y="463230"/>
                          <a:pt x="4830342" y="427674"/>
                          <a:pt x="4703563" y="445550"/>
                        </a:cubicBezTo>
                        <a:cubicBezTo>
                          <a:pt x="4576784" y="463426"/>
                          <a:pt x="4298907" y="425794"/>
                          <a:pt x="4173584" y="445550"/>
                        </a:cubicBezTo>
                        <a:cubicBezTo>
                          <a:pt x="4048261" y="465306"/>
                          <a:pt x="3832699" y="434144"/>
                          <a:pt x="3643605" y="445550"/>
                        </a:cubicBezTo>
                        <a:cubicBezTo>
                          <a:pt x="3454511" y="456956"/>
                          <a:pt x="3184681" y="472569"/>
                          <a:pt x="2981131" y="445550"/>
                        </a:cubicBezTo>
                        <a:cubicBezTo>
                          <a:pt x="2777581" y="418531"/>
                          <a:pt x="2451143" y="443117"/>
                          <a:pt x="2252410" y="445550"/>
                        </a:cubicBezTo>
                        <a:cubicBezTo>
                          <a:pt x="2053677" y="447983"/>
                          <a:pt x="1713572" y="465545"/>
                          <a:pt x="1457442" y="445550"/>
                        </a:cubicBezTo>
                        <a:cubicBezTo>
                          <a:pt x="1201312" y="425555"/>
                          <a:pt x="1038725" y="462622"/>
                          <a:pt x="861216" y="445550"/>
                        </a:cubicBezTo>
                        <a:cubicBezTo>
                          <a:pt x="683707" y="428478"/>
                          <a:pt x="329123" y="458757"/>
                          <a:pt x="0" y="445550"/>
                        </a:cubicBezTo>
                        <a:cubicBezTo>
                          <a:pt x="18422" y="302828"/>
                          <a:pt x="-9825" y="192185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16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CA28504-EA7D-4306-910D-8FDB6409372F}"/>
              </a:ext>
            </a:extLst>
          </p:cNvPr>
          <p:cNvSpPr txBox="1"/>
          <p:nvPr/>
        </p:nvSpPr>
        <p:spPr>
          <a:xfrm>
            <a:off x="44624" y="1051066"/>
            <a:ext cx="567655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350" b="1" u="sng" dirty="0">
                <a:latin typeface="メイリオ" panose="020B0604030504040204" pitchFamily="50" charset="-128"/>
                <a:ea typeface="メイリオ" panose="020B0604030504040204" pitchFamily="50" charset="-128"/>
              </a:rPr>
              <a:t>▽何を楽しませるのか</a:t>
            </a:r>
            <a:r>
              <a:rPr kumimoji="1" lang="en-US" altLang="ja-JP" sz="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(</a:t>
            </a:r>
            <a:r>
              <a:rPr kumimoji="1" lang="ja-JP" altLang="en-US" sz="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達成すべき目標・目的、お客さんにさせたい体験を一言で表すとなんですか？</a:t>
            </a:r>
            <a:r>
              <a:rPr kumimoji="1" lang="en-US" altLang="ja-JP" sz="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endParaRPr kumimoji="1" lang="ja-JP" altLang="en-US" sz="135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70" name="テキスト ボックス 369">
            <a:extLst>
              <a:ext uri="{FF2B5EF4-FFF2-40B4-BE49-F238E27FC236}">
                <a16:creationId xmlns:a16="http://schemas.microsoft.com/office/drawing/2014/main" id="{DBC296C1-6134-4D6B-A6A9-EE4A2E6D2E4D}"/>
              </a:ext>
            </a:extLst>
          </p:cNvPr>
          <p:cNvSpPr txBox="1"/>
          <p:nvPr/>
        </p:nvSpPr>
        <p:spPr>
          <a:xfrm>
            <a:off x="38100" y="-15552"/>
            <a:ext cx="677527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0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HAL</a:t>
            </a:r>
            <a:r>
              <a:rPr kumimoji="1" lang="ja-JP" altLang="en-US" sz="10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東京 </a:t>
            </a:r>
            <a:r>
              <a:rPr kumimoji="1" lang="en-US" altLang="ja-JP" sz="100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HEW2022 </a:t>
            </a:r>
            <a:r>
              <a:rPr kumimoji="1" lang="ja-JP" altLang="en-US" sz="10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草案テンプレート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2EF74403-479E-4EF7-A0C4-928C0DCBC496}"/>
              </a:ext>
            </a:extLst>
          </p:cNvPr>
          <p:cNvSpPr txBox="1"/>
          <p:nvPr/>
        </p:nvSpPr>
        <p:spPr>
          <a:xfrm>
            <a:off x="2088641" y="1329632"/>
            <a:ext cx="30137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クラッカーを使った</a:t>
            </a:r>
            <a:r>
              <a:rPr kumimoji="1" lang="ja-JP" altLang="en-US" sz="2400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移動</a:t>
            </a:r>
            <a:endParaRPr kumimoji="1" lang="ja-JP" altLang="en-US" b="1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83" name="四角形: 角を丸くする 33">
            <a:extLst>
              <a:ext uri="{FF2B5EF4-FFF2-40B4-BE49-F238E27FC236}">
                <a16:creationId xmlns:a16="http://schemas.microsoft.com/office/drawing/2014/main" id="{F3467EA2-D397-4E2E-81F0-72249E864DBC}"/>
              </a:ext>
            </a:extLst>
          </p:cNvPr>
          <p:cNvSpPr/>
          <p:nvPr/>
        </p:nvSpPr>
        <p:spPr>
          <a:xfrm>
            <a:off x="0" y="9417496"/>
            <a:ext cx="6858000" cy="488504"/>
          </a:xfrm>
          <a:custGeom>
            <a:avLst/>
            <a:gdLst>
              <a:gd name="connsiteX0" fmla="*/ 0 w 6858000"/>
              <a:gd name="connsiteY0" fmla="*/ 294605 h 1332148"/>
              <a:gd name="connsiteX1" fmla="*/ 294605 w 6858000"/>
              <a:gd name="connsiteY1" fmla="*/ 0 h 1332148"/>
              <a:gd name="connsiteX2" fmla="*/ 6563395 w 6858000"/>
              <a:gd name="connsiteY2" fmla="*/ 0 h 1332148"/>
              <a:gd name="connsiteX3" fmla="*/ 6858000 w 6858000"/>
              <a:gd name="connsiteY3" fmla="*/ 294605 h 1332148"/>
              <a:gd name="connsiteX4" fmla="*/ 6858000 w 6858000"/>
              <a:gd name="connsiteY4" fmla="*/ 1037543 h 1332148"/>
              <a:gd name="connsiteX5" fmla="*/ 6563395 w 6858000"/>
              <a:gd name="connsiteY5" fmla="*/ 1332148 h 1332148"/>
              <a:gd name="connsiteX6" fmla="*/ 294605 w 6858000"/>
              <a:gd name="connsiteY6" fmla="*/ 1332148 h 1332148"/>
              <a:gd name="connsiteX7" fmla="*/ 0 w 6858000"/>
              <a:gd name="connsiteY7" fmla="*/ 1037543 h 1332148"/>
              <a:gd name="connsiteX8" fmla="*/ 0 w 6858000"/>
              <a:gd name="connsiteY8" fmla="*/ 294605 h 1332148"/>
              <a:gd name="connsiteX0" fmla="*/ 0 w 6858000"/>
              <a:gd name="connsiteY0" fmla="*/ 294605 h 1332148"/>
              <a:gd name="connsiteX1" fmla="*/ 294605 w 6858000"/>
              <a:gd name="connsiteY1" fmla="*/ 0 h 1332148"/>
              <a:gd name="connsiteX2" fmla="*/ 6563395 w 6858000"/>
              <a:gd name="connsiteY2" fmla="*/ 0 h 1332148"/>
              <a:gd name="connsiteX3" fmla="*/ 6858000 w 6858000"/>
              <a:gd name="connsiteY3" fmla="*/ 294605 h 1332148"/>
              <a:gd name="connsiteX4" fmla="*/ 6858000 w 6858000"/>
              <a:gd name="connsiteY4" fmla="*/ 1037543 h 1332148"/>
              <a:gd name="connsiteX5" fmla="*/ 6563395 w 6858000"/>
              <a:gd name="connsiteY5" fmla="*/ 1332148 h 1332148"/>
              <a:gd name="connsiteX6" fmla="*/ 0 w 6858000"/>
              <a:gd name="connsiteY6" fmla="*/ 1037543 h 1332148"/>
              <a:gd name="connsiteX7" fmla="*/ 0 w 6858000"/>
              <a:gd name="connsiteY7" fmla="*/ 294605 h 1332148"/>
              <a:gd name="connsiteX0" fmla="*/ 0 w 6858000"/>
              <a:gd name="connsiteY0" fmla="*/ 294605 h 1130410"/>
              <a:gd name="connsiteX1" fmla="*/ 294605 w 6858000"/>
              <a:gd name="connsiteY1" fmla="*/ 0 h 1130410"/>
              <a:gd name="connsiteX2" fmla="*/ 6563395 w 6858000"/>
              <a:gd name="connsiteY2" fmla="*/ 0 h 1130410"/>
              <a:gd name="connsiteX3" fmla="*/ 6858000 w 6858000"/>
              <a:gd name="connsiteY3" fmla="*/ 294605 h 1130410"/>
              <a:gd name="connsiteX4" fmla="*/ 6858000 w 6858000"/>
              <a:gd name="connsiteY4" fmla="*/ 1037543 h 1130410"/>
              <a:gd name="connsiteX5" fmla="*/ 0 w 6858000"/>
              <a:gd name="connsiteY5" fmla="*/ 1037543 h 1130410"/>
              <a:gd name="connsiteX6" fmla="*/ 0 w 6858000"/>
              <a:gd name="connsiteY6" fmla="*/ 294605 h 1130410"/>
              <a:gd name="connsiteX0" fmla="*/ 0 w 6858000"/>
              <a:gd name="connsiteY0" fmla="*/ 294605 h 1037543"/>
              <a:gd name="connsiteX1" fmla="*/ 294605 w 6858000"/>
              <a:gd name="connsiteY1" fmla="*/ 0 h 1037543"/>
              <a:gd name="connsiteX2" fmla="*/ 6563395 w 6858000"/>
              <a:gd name="connsiteY2" fmla="*/ 0 h 1037543"/>
              <a:gd name="connsiteX3" fmla="*/ 6858000 w 6858000"/>
              <a:gd name="connsiteY3" fmla="*/ 294605 h 1037543"/>
              <a:gd name="connsiteX4" fmla="*/ 6858000 w 6858000"/>
              <a:gd name="connsiteY4" fmla="*/ 1037543 h 1037543"/>
              <a:gd name="connsiteX5" fmla="*/ 0 w 6858000"/>
              <a:gd name="connsiteY5" fmla="*/ 1037543 h 1037543"/>
              <a:gd name="connsiteX6" fmla="*/ 0 w 6858000"/>
              <a:gd name="connsiteY6" fmla="*/ 294605 h 1037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58000" h="1037543">
                <a:moveTo>
                  <a:pt x="0" y="294605"/>
                </a:moveTo>
                <a:cubicBezTo>
                  <a:pt x="0" y="131899"/>
                  <a:pt x="131899" y="0"/>
                  <a:pt x="294605" y="0"/>
                </a:cubicBezTo>
                <a:lnTo>
                  <a:pt x="6563395" y="0"/>
                </a:lnTo>
                <a:cubicBezTo>
                  <a:pt x="6726101" y="0"/>
                  <a:pt x="6858000" y="131899"/>
                  <a:pt x="6858000" y="294605"/>
                </a:cubicBezTo>
                <a:lnTo>
                  <a:pt x="6858000" y="1037543"/>
                </a:lnTo>
                <a:lnTo>
                  <a:pt x="0" y="1037543"/>
                </a:lnTo>
                <a:lnTo>
                  <a:pt x="0" y="294605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4" name="正方形/長方形 183">
            <a:extLst>
              <a:ext uri="{FF2B5EF4-FFF2-40B4-BE49-F238E27FC236}">
                <a16:creationId xmlns:a16="http://schemas.microsoft.com/office/drawing/2014/main" id="{F653410F-739C-4B30-B8B4-B3BBB445E4D4}"/>
              </a:ext>
            </a:extLst>
          </p:cNvPr>
          <p:cNvSpPr/>
          <p:nvPr/>
        </p:nvSpPr>
        <p:spPr>
          <a:xfrm>
            <a:off x="2672916" y="9489504"/>
            <a:ext cx="1620180" cy="32403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  <a:extLst>
              <a:ext uri="{C807C97D-BFC1-408E-A445-0C87EB9F89A2}">
                <ask:lineSketchStyleProps xmlns:ask="http://schemas.microsoft.com/office/drawing/2018/sketchyshapes" sd="3705000160">
                  <a:custGeom>
                    <a:avLst/>
                    <a:gdLst>
                      <a:gd name="connsiteX0" fmla="*/ 0 w 1260140"/>
                      <a:gd name="connsiteY0" fmla="*/ 0 h 283532"/>
                      <a:gd name="connsiteX1" fmla="*/ 604867 w 1260140"/>
                      <a:gd name="connsiteY1" fmla="*/ 0 h 283532"/>
                      <a:gd name="connsiteX2" fmla="*/ 1260140 w 1260140"/>
                      <a:gd name="connsiteY2" fmla="*/ 0 h 283532"/>
                      <a:gd name="connsiteX3" fmla="*/ 1260140 w 1260140"/>
                      <a:gd name="connsiteY3" fmla="*/ 283532 h 283532"/>
                      <a:gd name="connsiteX4" fmla="*/ 630070 w 1260140"/>
                      <a:gd name="connsiteY4" fmla="*/ 283532 h 283532"/>
                      <a:gd name="connsiteX5" fmla="*/ 0 w 1260140"/>
                      <a:gd name="connsiteY5" fmla="*/ 283532 h 283532"/>
                      <a:gd name="connsiteX6" fmla="*/ 0 w 1260140"/>
                      <a:gd name="connsiteY6" fmla="*/ 0 h 2835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260140" h="283532" extrusionOk="0">
                        <a:moveTo>
                          <a:pt x="0" y="0"/>
                        </a:moveTo>
                        <a:cubicBezTo>
                          <a:pt x="259985" y="16903"/>
                          <a:pt x="334573" y="-25665"/>
                          <a:pt x="604867" y="0"/>
                        </a:cubicBezTo>
                        <a:cubicBezTo>
                          <a:pt x="875161" y="25665"/>
                          <a:pt x="1066432" y="13303"/>
                          <a:pt x="1260140" y="0"/>
                        </a:cubicBezTo>
                        <a:cubicBezTo>
                          <a:pt x="1268227" y="105165"/>
                          <a:pt x="1259877" y="150173"/>
                          <a:pt x="1260140" y="283532"/>
                        </a:cubicBezTo>
                        <a:cubicBezTo>
                          <a:pt x="956310" y="270478"/>
                          <a:pt x="812387" y="309079"/>
                          <a:pt x="630070" y="283532"/>
                        </a:cubicBezTo>
                        <a:cubicBezTo>
                          <a:pt x="447753" y="257986"/>
                          <a:pt x="273610" y="311291"/>
                          <a:pt x="0" y="283532"/>
                        </a:cubicBezTo>
                        <a:cubicBezTo>
                          <a:pt x="6472" y="168061"/>
                          <a:pt x="6951" y="11814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kumimoji="1" lang="ja-JP" altLang="en-US" sz="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平成産</a:t>
            </a:r>
            <a:r>
              <a:rPr kumimoji="1" lang="en-US" altLang="ja-JP" sz="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)(</a:t>
            </a:r>
            <a:r>
              <a:rPr kumimoji="1" lang="ja-JP" altLang="en-US" sz="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遺伝子組み換えでない</a:t>
            </a:r>
            <a:r>
              <a:rPr kumimoji="1" lang="en-US" altLang="ja-JP" sz="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</a:p>
        </p:txBody>
      </p:sp>
      <p:sp>
        <p:nvSpPr>
          <p:cNvPr id="185" name="テキスト ボックス 184">
            <a:extLst>
              <a:ext uri="{FF2B5EF4-FFF2-40B4-BE49-F238E27FC236}">
                <a16:creationId xmlns:a16="http://schemas.microsoft.com/office/drawing/2014/main" id="{8E6471E7-5535-430D-8BCD-7D63A35EBED8}"/>
              </a:ext>
            </a:extLst>
          </p:cNvPr>
          <p:cNvSpPr txBox="1"/>
          <p:nvPr/>
        </p:nvSpPr>
        <p:spPr>
          <a:xfrm>
            <a:off x="1844824" y="9549462"/>
            <a:ext cx="87716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35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チーム名</a:t>
            </a:r>
          </a:p>
        </p:txBody>
      </p:sp>
      <p:sp>
        <p:nvSpPr>
          <p:cNvPr id="186" name="正方形/長方形 185">
            <a:extLst>
              <a:ext uri="{FF2B5EF4-FFF2-40B4-BE49-F238E27FC236}">
                <a16:creationId xmlns:a16="http://schemas.microsoft.com/office/drawing/2014/main" id="{3591F881-8F49-4D6D-98B4-12A6E638C2DE}"/>
              </a:ext>
            </a:extLst>
          </p:cNvPr>
          <p:cNvSpPr/>
          <p:nvPr/>
        </p:nvSpPr>
        <p:spPr>
          <a:xfrm>
            <a:off x="5085184" y="9489504"/>
            <a:ext cx="1620180" cy="32403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  <a:extLst>
              <a:ext uri="{C807C97D-BFC1-408E-A445-0C87EB9F89A2}">
                <ask:lineSketchStyleProps xmlns:ask="http://schemas.microsoft.com/office/drawing/2018/sketchyshapes" sd="4056488346">
                  <a:custGeom>
                    <a:avLst/>
                    <a:gdLst>
                      <a:gd name="connsiteX0" fmla="*/ 0 w 2016224"/>
                      <a:gd name="connsiteY0" fmla="*/ 0 h 288032"/>
                      <a:gd name="connsiteX1" fmla="*/ 692237 w 2016224"/>
                      <a:gd name="connsiteY1" fmla="*/ 0 h 288032"/>
                      <a:gd name="connsiteX2" fmla="*/ 1303825 w 2016224"/>
                      <a:gd name="connsiteY2" fmla="*/ 0 h 288032"/>
                      <a:gd name="connsiteX3" fmla="*/ 2016224 w 2016224"/>
                      <a:gd name="connsiteY3" fmla="*/ 0 h 288032"/>
                      <a:gd name="connsiteX4" fmla="*/ 2016224 w 2016224"/>
                      <a:gd name="connsiteY4" fmla="*/ 288032 h 288032"/>
                      <a:gd name="connsiteX5" fmla="*/ 1384474 w 2016224"/>
                      <a:gd name="connsiteY5" fmla="*/ 288032 h 288032"/>
                      <a:gd name="connsiteX6" fmla="*/ 692237 w 2016224"/>
                      <a:gd name="connsiteY6" fmla="*/ 288032 h 288032"/>
                      <a:gd name="connsiteX7" fmla="*/ 0 w 2016224"/>
                      <a:gd name="connsiteY7" fmla="*/ 288032 h 288032"/>
                      <a:gd name="connsiteX8" fmla="*/ 0 w 2016224"/>
                      <a:gd name="connsiteY8" fmla="*/ 0 h 2880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2016224" h="288032" extrusionOk="0">
                        <a:moveTo>
                          <a:pt x="0" y="0"/>
                        </a:moveTo>
                        <a:cubicBezTo>
                          <a:pt x="299356" y="-28044"/>
                          <a:pt x="383286" y="-4584"/>
                          <a:pt x="692237" y="0"/>
                        </a:cubicBezTo>
                        <a:cubicBezTo>
                          <a:pt x="1001188" y="4584"/>
                          <a:pt x="1176624" y="-15460"/>
                          <a:pt x="1303825" y="0"/>
                        </a:cubicBezTo>
                        <a:cubicBezTo>
                          <a:pt x="1431026" y="15460"/>
                          <a:pt x="1808011" y="18400"/>
                          <a:pt x="2016224" y="0"/>
                        </a:cubicBezTo>
                        <a:cubicBezTo>
                          <a:pt x="2019028" y="113200"/>
                          <a:pt x="2019511" y="153353"/>
                          <a:pt x="2016224" y="288032"/>
                        </a:cubicBezTo>
                        <a:cubicBezTo>
                          <a:pt x="1884070" y="296745"/>
                          <a:pt x="1601696" y="258596"/>
                          <a:pt x="1384474" y="288032"/>
                        </a:cubicBezTo>
                        <a:cubicBezTo>
                          <a:pt x="1167252" y="317469"/>
                          <a:pt x="877810" y="259086"/>
                          <a:pt x="692237" y="288032"/>
                        </a:cubicBezTo>
                        <a:cubicBezTo>
                          <a:pt x="506664" y="316978"/>
                          <a:pt x="300491" y="310870"/>
                          <a:pt x="0" y="288032"/>
                        </a:cubicBezTo>
                        <a:cubicBezTo>
                          <a:pt x="-11301" y="206378"/>
                          <a:pt x="-13420" y="8793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仙頭充将</a:t>
            </a:r>
            <a:endParaRPr kumimoji="1" lang="en-US" altLang="ja-JP" sz="12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87" name="テキスト ボックス 186">
            <a:extLst>
              <a:ext uri="{FF2B5EF4-FFF2-40B4-BE49-F238E27FC236}">
                <a16:creationId xmlns:a16="http://schemas.microsoft.com/office/drawing/2014/main" id="{8A88ABB6-7F7D-46E4-82C0-6CBFFF17068F}"/>
              </a:ext>
            </a:extLst>
          </p:cNvPr>
          <p:cNvSpPr txBox="1"/>
          <p:nvPr/>
        </p:nvSpPr>
        <p:spPr>
          <a:xfrm>
            <a:off x="4280029" y="9549462"/>
            <a:ext cx="87716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35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作成者名</a:t>
            </a:r>
          </a:p>
        </p:txBody>
      </p:sp>
      <p:sp>
        <p:nvSpPr>
          <p:cNvPr id="188" name="テキスト ボックス 187">
            <a:extLst>
              <a:ext uri="{FF2B5EF4-FFF2-40B4-BE49-F238E27FC236}">
                <a16:creationId xmlns:a16="http://schemas.microsoft.com/office/drawing/2014/main" id="{1BFEF1AA-D7E6-4044-9F89-500FC51F265E}"/>
              </a:ext>
            </a:extLst>
          </p:cNvPr>
          <p:cNvSpPr txBox="1"/>
          <p:nvPr/>
        </p:nvSpPr>
        <p:spPr>
          <a:xfrm>
            <a:off x="44624" y="9549462"/>
            <a:ext cx="105028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35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チーム番号</a:t>
            </a:r>
          </a:p>
        </p:txBody>
      </p:sp>
      <p:sp>
        <p:nvSpPr>
          <p:cNvPr id="189" name="正方形/長方形 188">
            <a:extLst>
              <a:ext uri="{FF2B5EF4-FFF2-40B4-BE49-F238E27FC236}">
                <a16:creationId xmlns:a16="http://schemas.microsoft.com/office/drawing/2014/main" id="{585674AA-C9CD-4ABF-B70A-82468565E6CB}"/>
              </a:ext>
            </a:extLst>
          </p:cNvPr>
          <p:cNvSpPr/>
          <p:nvPr/>
        </p:nvSpPr>
        <p:spPr>
          <a:xfrm>
            <a:off x="1052736" y="9489504"/>
            <a:ext cx="720080" cy="32403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  <a:extLst>
              <a:ext uri="{C807C97D-BFC1-408E-A445-0C87EB9F89A2}">
                <ask:lineSketchStyleProps xmlns:ask="http://schemas.microsoft.com/office/drawing/2018/sketchyshapes" sd="3705000160">
                  <a:custGeom>
                    <a:avLst/>
                    <a:gdLst>
                      <a:gd name="connsiteX0" fmla="*/ 0 w 1260140"/>
                      <a:gd name="connsiteY0" fmla="*/ 0 h 283532"/>
                      <a:gd name="connsiteX1" fmla="*/ 604867 w 1260140"/>
                      <a:gd name="connsiteY1" fmla="*/ 0 h 283532"/>
                      <a:gd name="connsiteX2" fmla="*/ 1260140 w 1260140"/>
                      <a:gd name="connsiteY2" fmla="*/ 0 h 283532"/>
                      <a:gd name="connsiteX3" fmla="*/ 1260140 w 1260140"/>
                      <a:gd name="connsiteY3" fmla="*/ 283532 h 283532"/>
                      <a:gd name="connsiteX4" fmla="*/ 630070 w 1260140"/>
                      <a:gd name="connsiteY4" fmla="*/ 283532 h 283532"/>
                      <a:gd name="connsiteX5" fmla="*/ 0 w 1260140"/>
                      <a:gd name="connsiteY5" fmla="*/ 283532 h 283532"/>
                      <a:gd name="connsiteX6" fmla="*/ 0 w 1260140"/>
                      <a:gd name="connsiteY6" fmla="*/ 0 h 2835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260140" h="283532" extrusionOk="0">
                        <a:moveTo>
                          <a:pt x="0" y="0"/>
                        </a:moveTo>
                        <a:cubicBezTo>
                          <a:pt x="259985" y="16903"/>
                          <a:pt x="334573" y="-25665"/>
                          <a:pt x="604867" y="0"/>
                        </a:cubicBezTo>
                        <a:cubicBezTo>
                          <a:pt x="875161" y="25665"/>
                          <a:pt x="1066432" y="13303"/>
                          <a:pt x="1260140" y="0"/>
                        </a:cubicBezTo>
                        <a:cubicBezTo>
                          <a:pt x="1268227" y="105165"/>
                          <a:pt x="1259877" y="150173"/>
                          <a:pt x="1260140" y="283532"/>
                        </a:cubicBezTo>
                        <a:cubicBezTo>
                          <a:pt x="956310" y="270478"/>
                          <a:pt x="812387" y="309079"/>
                          <a:pt x="630070" y="283532"/>
                        </a:cubicBezTo>
                        <a:cubicBezTo>
                          <a:pt x="447753" y="257986"/>
                          <a:pt x="273610" y="311291"/>
                          <a:pt x="0" y="283532"/>
                        </a:cubicBezTo>
                        <a:cubicBezTo>
                          <a:pt x="6472" y="168061"/>
                          <a:pt x="6951" y="11814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306</a:t>
            </a:r>
          </a:p>
        </p:txBody>
      </p:sp>
      <p:sp>
        <p:nvSpPr>
          <p:cNvPr id="288" name="テキスト ボックス 287">
            <a:extLst>
              <a:ext uri="{FF2B5EF4-FFF2-40B4-BE49-F238E27FC236}">
                <a16:creationId xmlns:a16="http://schemas.microsoft.com/office/drawing/2014/main" id="{B22B2CF8-4BD9-402E-80FF-C3310425030E}"/>
              </a:ext>
            </a:extLst>
          </p:cNvPr>
          <p:cNvSpPr txBox="1"/>
          <p:nvPr/>
        </p:nvSpPr>
        <p:spPr>
          <a:xfrm>
            <a:off x="2768258" y="589659"/>
            <a:ext cx="1672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クラッカ</a:t>
            </a:r>
            <a:r>
              <a:rPr kumimoji="1" lang="en-US" altLang="ja-JP" dirty="0"/>
              <a:t>(</a:t>
            </a:r>
            <a:r>
              <a:rPr kumimoji="1" lang="ja-JP" altLang="en-US" dirty="0"/>
              <a:t>仮</a:t>
            </a:r>
            <a:r>
              <a:rPr kumimoji="1" lang="en-US" altLang="ja-JP" dirty="0"/>
              <a:t>)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BE5454C6-6709-4C42-B623-C9EC64F0EAE8}"/>
              </a:ext>
            </a:extLst>
          </p:cNvPr>
          <p:cNvSpPr txBox="1"/>
          <p:nvPr/>
        </p:nvSpPr>
        <p:spPr>
          <a:xfrm>
            <a:off x="465514" y="1779270"/>
            <a:ext cx="298448" cy="325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sz="7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19" name="テキスト ボックス 218">
            <a:extLst>
              <a:ext uri="{FF2B5EF4-FFF2-40B4-BE49-F238E27FC236}">
                <a16:creationId xmlns:a16="http://schemas.microsoft.com/office/drawing/2014/main" id="{86A4D3B5-DC27-4799-83E6-E8E9772E4B70}"/>
              </a:ext>
            </a:extLst>
          </p:cNvPr>
          <p:cNvSpPr txBox="1"/>
          <p:nvPr/>
        </p:nvSpPr>
        <p:spPr>
          <a:xfrm>
            <a:off x="69963" y="1888509"/>
            <a:ext cx="1218624" cy="2989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350" b="1" u="sng" dirty="0">
                <a:latin typeface="メイリオ" panose="020B0604030504040204" pitchFamily="50" charset="-128"/>
                <a:ea typeface="メイリオ" panose="020B0604030504040204" pitchFamily="50" charset="-128"/>
              </a:rPr>
              <a:t>▽ゲーム概要</a:t>
            </a:r>
            <a:endParaRPr kumimoji="1" lang="ja-JP" altLang="en-US" sz="135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pSp>
        <p:nvGrpSpPr>
          <p:cNvPr id="59" name="グループ化 58">
            <a:extLst>
              <a:ext uri="{FF2B5EF4-FFF2-40B4-BE49-F238E27FC236}">
                <a16:creationId xmlns:a16="http://schemas.microsoft.com/office/drawing/2014/main" id="{D16669F5-FBB7-4755-801F-6A5CB5565959}"/>
              </a:ext>
            </a:extLst>
          </p:cNvPr>
          <p:cNvGrpSpPr/>
          <p:nvPr/>
        </p:nvGrpSpPr>
        <p:grpSpPr>
          <a:xfrm>
            <a:off x="259821" y="3542050"/>
            <a:ext cx="246875" cy="651148"/>
            <a:chOff x="710382" y="3542139"/>
            <a:chExt cx="246875" cy="651148"/>
          </a:xfrm>
        </p:grpSpPr>
        <p:grpSp>
          <p:nvGrpSpPr>
            <p:cNvPr id="307" name="グループ化 306">
              <a:extLst>
                <a:ext uri="{FF2B5EF4-FFF2-40B4-BE49-F238E27FC236}">
                  <a16:creationId xmlns:a16="http://schemas.microsoft.com/office/drawing/2014/main" id="{EBA071CF-5C4D-4E90-9020-966B032E38C4}"/>
                </a:ext>
              </a:extLst>
            </p:cNvPr>
            <p:cNvGrpSpPr>
              <a:grpSpLocks noChangeAspect="1"/>
            </p:cNvGrpSpPr>
            <p:nvPr/>
          </p:nvGrpSpPr>
          <p:grpSpPr>
            <a:xfrm rot="20494050">
              <a:off x="711819" y="3797066"/>
              <a:ext cx="245438" cy="396221"/>
              <a:chOff x="4378630" y="2849418"/>
              <a:chExt cx="1755075" cy="2833295"/>
            </a:xfrm>
          </p:grpSpPr>
          <p:sp>
            <p:nvSpPr>
              <p:cNvPr id="310" name="四角形: 角を丸くする 29">
                <a:extLst>
                  <a:ext uri="{FF2B5EF4-FFF2-40B4-BE49-F238E27FC236}">
                    <a16:creationId xmlns:a16="http://schemas.microsoft.com/office/drawing/2014/main" id="{FDF51E92-4BF0-42E4-AB2B-993D9E20863B}"/>
                  </a:ext>
                </a:extLst>
              </p:cNvPr>
              <p:cNvSpPr/>
              <p:nvPr/>
            </p:nvSpPr>
            <p:spPr>
              <a:xfrm rot="1494098">
                <a:off x="4513057" y="4168745"/>
                <a:ext cx="150814" cy="1513968"/>
              </a:xfrm>
              <a:custGeom>
                <a:avLst/>
                <a:gdLst>
                  <a:gd name="connsiteX0" fmla="*/ 0 w 56099"/>
                  <a:gd name="connsiteY0" fmla="*/ 9350 h 1513968"/>
                  <a:gd name="connsiteX1" fmla="*/ 9350 w 56099"/>
                  <a:gd name="connsiteY1" fmla="*/ 0 h 1513968"/>
                  <a:gd name="connsiteX2" fmla="*/ 46749 w 56099"/>
                  <a:gd name="connsiteY2" fmla="*/ 0 h 1513968"/>
                  <a:gd name="connsiteX3" fmla="*/ 56099 w 56099"/>
                  <a:gd name="connsiteY3" fmla="*/ 9350 h 1513968"/>
                  <a:gd name="connsiteX4" fmla="*/ 56099 w 56099"/>
                  <a:gd name="connsiteY4" fmla="*/ 1504618 h 1513968"/>
                  <a:gd name="connsiteX5" fmla="*/ 46749 w 56099"/>
                  <a:gd name="connsiteY5" fmla="*/ 1513968 h 1513968"/>
                  <a:gd name="connsiteX6" fmla="*/ 9350 w 56099"/>
                  <a:gd name="connsiteY6" fmla="*/ 1513968 h 1513968"/>
                  <a:gd name="connsiteX7" fmla="*/ 0 w 56099"/>
                  <a:gd name="connsiteY7" fmla="*/ 1504618 h 1513968"/>
                  <a:gd name="connsiteX8" fmla="*/ 0 w 56099"/>
                  <a:gd name="connsiteY8" fmla="*/ 9350 h 1513968"/>
                  <a:gd name="connsiteX0" fmla="*/ 75976 w 132075"/>
                  <a:gd name="connsiteY0" fmla="*/ 9350 h 1513968"/>
                  <a:gd name="connsiteX1" fmla="*/ 85326 w 132075"/>
                  <a:gd name="connsiteY1" fmla="*/ 0 h 1513968"/>
                  <a:gd name="connsiteX2" fmla="*/ 122725 w 132075"/>
                  <a:gd name="connsiteY2" fmla="*/ 0 h 1513968"/>
                  <a:gd name="connsiteX3" fmla="*/ 132075 w 132075"/>
                  <a:gd name="connsiteY3" fmla="*/ 9350 h 1513968"/>
                  <a:gd name="connsiteX4" fmla="*/ 132075 w 132075"/>
                  <a:gd name="connsiteY4" fmla="*/ 1504618 h 1513968"/>
                  <a:gd name="connsiteX5" fmla="*/ 122725 w 132075"/>
                  <a:gd name="connsiteY5" fmla="*/ 1513968 h 1513968"/>
                  <a:gd name="connsiteX6" fmla="*/ 85326 w 132075"/>
                  <a:gd name="connsiteY6" fmla="*/ 1513968 h 1513968"/>
                  <a:gd name="connsiteX7" fmla="*/ 75976 w 132075"/>
                  <a:gd name="connsiteY7" fmla="*/ 1504618 h 1513968"/>
                  <a:gd name="connsiteX8" fmla="*/ 75976 w 132075"/>
                  <a:gd name="connsiteY8" fmla="*/ 9350 h 1513968"/>
                  <a:gd name="connsiteX0" fmla="*/ 75976 w 132075"/>
                  <a:gd name="connsiteY0" fmla="*/ 9350 h 1513968"/>
                  <a:gd name="connsiteX1" fmla="*/ 85326 w 132075"/>
                  <a:gd name="connsiteY1" fmla="*/ 0 h 1513968"/>
                  <a:gd name="connsiteX2" fmla="*/ 122725 w 132075"/>
                  <a:gd name="connsiteY2" fmla="*/ 0 h 1513968"/>
                  <a:gd name="connsiteX3" fmla="*/ 132075 w 132075"/>
                  <a:gd name="connsiteY3" fmla="*/ 9350 h 1513968"/>
                  <a:gd name="connsiteX4" fmla="*/ 132075 w 132075"/>
                  <a:gd name="connsiteY4" fmla="*/ 1504618 h 1513968"/>
                  <a:gd name="connsiteX5" fmla="*/ 122725 w 132075"/>
                  <a:gd name="connsiteY5" fmla="*/ 1513968 h 1513968"/>
                  <a:gd name="connsiteX6" fmla="*/ 85326 w 132075"/>
                  <a:gd name="connsiteY6" fmla="*/ 1513968 h 1513968"/>
                  <a:gd name="connsiteX7" fmla="*/ 75976 w 132075"/>
                  <a:gd name="connsiteY7" fmla="*/ 1504618 h 1513968"/>
                  <a:gd name="connsiteX8" fmla="*/ 75976 w 132075"/>
                  <a:gd name="connsiteY8" fmla="*/ 9350 h 1513968"/>
                  <a:gd name="connsiteX0" fmla="*/ 75976 w 132075"/>
                  <a:gd name="connsiteY0" fmla="*/ 9350 h 1513968"/>
                  <a:gd name="connsiteX1" fmla="*/ 85326 w 132075"/>
                  <a:gd name="connsiteY1" fmla="*/ 0 h 1513968"/>
                  <a:gd name="connsiteX2" fmla="*/ 122725 w 132075"/>
                  <a:gd name="connsiteY2" fmla="*/ 0 h 1513968"/>
                  <a:gd name="connsiteX3" fmla="*/ 132075 w 132075"/>
                  <a:gd name="connsiteY3" fmla="*/ 9350 h 1513968"/>
                  <a:gd name="connsiteX4" fmla="*/ 132075 w 132075"/>
                  <a:gd name="connsiteY4" fmla="*/ 1504618 h 1513968"/>
                  <a:gd name="connsiteX5" fmla="*/ 122725 w 132075"/>
                  <a:gd name="connsiteY5" fmla="*/ 1513968 h 1513968"/>
                  <a:gd name="connsiteX6" fmla="*/ 85326 w 132075"/>
                  <a:gd name="connsiteY6" fmla="*/ 1513968 h 1513968"/>
                  <a:gd name="connsiteX7" fmla="*/ 75976 w 132075"/>
                  <a:gd name="connsiteY7" fmla="*/ 1504618 h 1513968"/>
                  <a:gd name="connsiteX8" fmla="*/ 75976 w 132075"/>
                  <a:gd name="connsiteY8" fmla="*/ 9350 h 1513968"/>
                  <a:gd name="connsiteX0" fmla="*/ 89898 w 145997"/>
                  <a:gd name="connsiteY0" fmla="*/ 9350 h 1513968"/>
                  <a:gd name="connsiteX1" fmla="*/ 99248 w 145997"/>
                  <a:gd name="connsiteY1" fmla="*/ 0 h 1513968"/>
                  <a:gd name="connsiteX2" fmla="*/ 136647 w 145997"/>
                  <a:gd name="connsiteY2" fmla="*/ 0 h 1513968"/>
                  <a:gd name="connsiteX3" fmla="*/ 145997 w 145997"/>
                  <a:gd name="connsiteY3" fmla="*/ 9350 h 1513968"/>
                  <a:gd name="connsiteX4" fmla="*/ 145997 w 145997"/>
                  <a:gd name="connsiteY4" fmla="*/ 1504618 h 1513968"/>
                  <a:gd name="connsiteX5" fmla="*/ 136647 w 145997"/>
                  <a:gd name="connsiteY5" fmla="*/ 1513968 h 1513968"/>
                  <a:gd name="connsiteX6" fmla="*/ 99248 w 145997"/>
                  <a:gd name="connsiteY6" fmla="*/ 1513968 h 1513968"/>
                  <a:gd name="connsiteX7" fmla="*/ 89898 w 145997"/>
                  <a:gd name="connsiteY7" fmla="*/ 1504618 h 1513968"/>
                  <a:gd name="connsiteX8" fmla="*/ 89898 w 145997"/>
                  <a:gd name="connsiteY8" fmla="*/ 9350 h 1513968"/>
                  <a:gd name="connsiteX0" fmla="*/ 94715 w 150814"/>
                  <a:gd name="connsiteY0" fmla="*/ 9350 h 1513968"/>
                  <a:gd name="connsiteX1" fmla="*/ 104065 w 150814"/>
                  <a:gd name="connsiteY1" fmla="*/ 0 h 1513968"/>
                  <a:gd name="connsiteX2" fmla="*/ 141464 w 150814"/>
                  <a:gd name="connsiteY2" fmla="*/ 0 h 1513968"/>
                  <a:gd name="connsiteX3" fmla="*/ 150814 w 150814"/>
                  <a:gd name="connsiteY3" fmla="*/ 9350 h 1513968"/>
                  <a:gd name="connsiteX4" fmla="*/ 150814 w 150814"/>
                  <a:gd name="connsiteY4" fmla="*/ 1504618 h 1513968"/>
                  <a:gd name="connsiteX5" fmla="*/ 141464 w 150814"/>
                  <a:gd name="connsiteY5" fmla="*/ 1513968 h 1513968"/>
                  <a:gd name="connsiteX6" fmla="*/ 104065 w 150814"/>
                  <a:gd name="connsiteY6" fmla="*/ 1513968 h 1513968"/>
                  <a:gd name="connsiteX7" fmla="*/ 94715 w 150814"/>
                  <a:gd name="connsiteY7" fmla="*/ 1504618 h 1513968"/>
                  <a:gd name="connsiteX8" fmla="*/ 94715 w 150814"/>
                  <a:gd name="connsiteY8" fmla="*/ 9350 h 1513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0814" h="1513968">
                    <a:moveTo>
                      <a:pt x="94715" y="9350"/>
                    </a:moveTo>
                    <a:cubicBezTo>
                      <a:pt x="94715" y="4186"/>
                      <a:pt x="98901" y="0"/>
                      <a:pt x="104065" y="0"/>
                    </a:cubicBezTo>
                    <a:lnTo>
                      <a:pt x="141464" y="0"/>
                    </a:lnTo>
                    <a:cubicBezTo>
                      <a:pt x="146628" y="0"/>
                      <a:pt x="150814" y="4186"/>
                      <a:pt x="150814" y="9350"/>
                    </a:cubicBezTo>
                    <a:cubicBezTo>
                      <a:pt x="35337" y="663901"/>
                      <a:pt x="91671" y="1030301"/>
                      <a:pt x="150814" y="1504618"/>
                    </a:cubicBezTo>
                    <a:cubicBezTo>
                      <a:pt x="150814" y="1509782"/>
                      <a:pt x="146628" y="1513968"/>
                      <a:pt x="141464" y="1513968"/>
                    </a:cubicBezTo>
                    <a:lnTo>
                      <a:pt x="104065" y="1513968"/>
                    </a:lnTo>
                    <a:cubicBezTo>
                      <a:pt x="98901" y="1513968"/>
                      <a:pt x="94715" y="1509782"/>
                      <a:pt x="94715" y="1504618"/>
                    </a:cubicBezTo>
                    <a:cubicBezTo>
                      <a:pt x="22380" y="1110108"/>
                      <a:pt x="-76231" y="544412"/>
                      <a:pt x="94715" y="935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11" name="二等辺三角形 1">
                <a:extLst>
                  <a:ext uri="{FF2B5EF4-FFF2-40B4-BE49-F238E27FC236}">
                    <a16:creationId xmlns:a16="http://schemas.microsoft.com/office/drawing/2014/main" id="{E6265238-FC34-4CEF-ABA3-7CBB98C13D35}"/>
                  </a:ext>
                </a:extLst>
              </p:cNvPr>
              <p:cNvSpPr/>
              <p:nvPr/>
            </p:nvSpPr>
            <p:spPr>
              <a:xfrm rot="12167332">
                <a:off x="4378630" y="2922121"/>
                <a:ext cx="1381199" cy="1731683"/>
              </a:xfrm>
              <a:custGeom>
                <a:avLst/>
                <a:gdLst>
                  <a:gd name="connsiteX0" fmla="*/ 0 w 1293323"/>
                  <a:gd name="connsiteY0" fmla="*/ 1932667 h 1932667"/>
                  <a:gd name="connsiteX1" fmla="*/ 646662 w 1293323"/>
                  <a:gd name="connsiteY1" fmla="*/ 0 h 1932667"/>
                  <a:gd name="connsiteX2" fmla="*/ 1293323 w 1293323"/>
                  <a:gd name="connsiteY2" fmla="*/ 1932667 h 1932667"/>
                  <a:gd name="connsiteX3" fmla="*/ 0 w 1293323"/>
                  <a:gd name="connsiteY3" fmla="*/ 1932667 h 1932667"/>
                  <a:gd name="connsiteX0" fmla="*/ 0 w 1293323"/>
                  <a:gd name="connsiteY0" fmla="*/ 1932667 h 1995344"/>
                  <a:gd name="connsiteX1" fmla="*/ 646662 w 1293323"/>
                  <a:gd name="connsiteY1" fmla="*/ 0 h 1995344"/>
                  <a:gd name="connsiteX2" fmla="*/ 1293323 w 1293323"/>
                  <a:gd name="connsiteY2" fmla="*/ 1932667 h 1995344"/>
                  <a:gd name="connsiteX3" fmla="*/ 0 w 1293323"/>
                  <a:gd name="connsiteY3" fmla="*/ 1932667 h 1995344"/>
                  <a:gd name="connsiteX0" fmla="*/ 0 w 1293323"/>
                  <a:gd name="connsiteY0" fmla="*/ 1932667 h 2026815"/>
                  <a:gd name="connsiteX1" fmla="*/ 646662 w 1293323"/>
                  <a:gd name="connsiteY1" fmla="*/ 0 h 2026815"/>
                  <a:gd name="connsiteX2" fmla="*/ 1293323 w 1293323"/>
                  <a:gd name="connsiteY2" fmla="*/ 1932667 h 2026815"/>
                  <a:gd name="connsiteX3" fmla="*/ 0 w 1293323"/>
                  <a:gd name="connsiteY3" fmla="*/ 1932667 h 2026815"/>
                  <a:gd name="connsiteX0" fmla="*/ 0 w 1293323"/>
                  <a:gd name="connsiteY0" fmla="*/ 1932667 h 2026815"/>
                  <a:gd name="connsiteX1" fmla="*/ 646662 w 1293323"/>
                  <a:gd name="connsiteY1" fmla="*/ 0 h 2026815"/>
                  <a:gd name="connsiteX2" fmla="*/ 755961 w 1293323"/>
                  <a:gd name="connsiteY2" fmla="*/ 295132 h 2026815"/>
                  <a:gd name="connsiteX3" fmla="*/ 1293323 w 1293323"/>
                  <a:gd name="connsiteY3" fmla="*/ 1932667 h 2026815"/>
                  <a:gd name="connsiteX4" fmla="*/ 0 w 1293323"/>
                  <a:gd name="connsiteY4" fmla="*/ 1932667 h 2026815"/>
                  <a:gd name="connsiteX0" fmla="*/ 0 w 1293323"/>
                  <a:gd name="connsiteY0" fmla="*/ 1637535 h 1731683"/>
                  <a:gd name="connsiteX1" fmla="*/ 543665 w 1293323"/>
                  <a:gd name="connsiteY1" fmla="*/ 3238 h 1731683"/>
                  <a:gd name="connsiteX2" fmla="*/ 755961 w 1293323"/>
                  <a:gd name="connsiteY2" fmla="*/ 0 h 1731683"/>
                  <a:gd name="connsiteX3" fmla="*/ 1293323 w 1293323"/>
                  <a:gd name="connsiteY3" fmla="*/ 1637535 h 1731683"/>
                  <a:gd name="connsiteX4" fmla="*/ 0 w 1293323"/>
                  <a:gd name="connsiteY4" fmla="*/ 1637535 h 17316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93323" h="1731683">
                    <a:moveTo>
                      <a:pt x="0" y="1637535"/>
                    </a:moveTo>
                    <a:lnTo>
                      <a:pt x="543665" y="3238"/>
                    </a:lnTo>
                    <a:lnTo>
                      <a:pt x="755961" y="0"/>
                    </a:lnTo>
                    <a:lnTo>
                      <a:pt x="1293323" y="1637535"/>
                    </a:lnTo>
                    <a:cubicBezTo>
                      <a:pt x="882804" y="1746559"/>
                      <a:pt x="515573" y="1778559"/>
                      <a:pt x="0" y="1637535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312" name="楕円 4">
                <a:extLst>
                  <a:ext uri="{FF2B5EF4-FFF2-40B4-BE49-F238E27FC236}">
                    <a16:creationId xmlns:a16="http://schemas.microsoft.com/office/drawing/2014/main" id="{50D6B3DD-E6F0-41DF-9070-B1BF8CD8B162}"/>
                  </a:ext>
                </a:extLst>
              </p:cNvPr>
              <p:cNvSpPr/>
              <p:nvPr/>
            </p:nvSpPr>
            <p:spPr>
              <a:xfrm rot="1475983">
                <a:off x="4672159" y="2856341"/>
                <a:ext cx="1413703" cy="397386"/>
              </a:xfrm>
              <a:custGeom>
                <a:avLst/>
                <a:gdLst>
                  <a:gd name="connsiteX0" fmla="*/ 0 w 1328462"/>
                  <a:gd name="connsiteY0" fmla="*/ 198693 h 397386"/>
                  <a:gd name="connsiteX1" fmla="*/ 664231 w 1328462"/>
                  <a:gd name="connsiteY1" fmla="*/ 0 h 397386"/>
                  <a:gd name="connsiteX2" fmla="*/ 1328462 w 1328462"/>
                  <a:gd name="connsiteY2" fmla="*/ 198693 h 397386"/>
                  <a:gd name="connsiteX3" fmla="*/ 664231 w 1328462"/>
                  <a:gd name="connsiteY3" fmla="*/ 397386 h 397386"/>
                  <a:gd name="connsiteX4" fmla="*/ 0 w 1328462"/>
                  <a:gd name="connsiteY4" fmla="*/ 198693 h 397386"/>
                  <a:gd name="connsiteX0" fmla="*/ 0 w 1413703"/>
                  <a:gd name="connsiteY0" fmla="*/ 198693 h 397386"/>
                  <a:gd name="connsiteX1" fmla="*/ 664231 w 1413703"/>
                  <a:gd name="connsiteY1" fmla="*/ 0 h 397386"/>
                  <a:gd name="connsiteX2" fmla="*/ 1413703 w 1413703"/>
                  <a:gd name="connsiteY2" fmla="*/ 198693 h 397386"/>
                  <a:gd name="connsiteX3" fmla="*/ 664231 w 1413703"/>
                  <a:gd name="connsiteY3" fmla="*/ 397386 h 397386"/>
                  <a:gd name="connsiteX4" fmla="*/ 0 w 1413703"/>
                  <a:gd name="connsiteY4" fmla="*/ 198693 h 3973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3703" h="397386">
                    <a:moveTo>
                      <a:pt x="0" y="198693"/>
                    </a:moveTo>
                    <a:cubicBezTo>
                      <a:pt x="0" y="88958"/>
                      <a:pt x="428614" y="0"/>
                      <a:pt x="664231" y="0"/>
                    </a:cubicBezTo>
                    <a:cubicBezTo>
                      <a:pt x="899848" y="0"/>
                      <a:pt x="1413703" y="88958"/>
                      <a:pt x="1413703" y="198693"/>
                    </a:cubicBezTo>
                    <a:cubicBezTo>
                      <a:pt x="1413703" y="308428"/>
                      <a:pt x="899848" y="397386"/>
                      <a:pt x="664231" y="397386"/>
                    </a:cubicBezTo>
                    <a:cubicBezTo>
                      <a:pt x="428614" y="397386"/>
                      <a:pt x="0" y="308428"/>
                      <a:pt x="0" y="198693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13" name="斜め縞 23">
                <a:extLst>
                  <a:ext uri="{FF2B5EF4-FFF2-40B4-BE49-F238E27FC236}">
                    <a16:creationId xmlns:a16="http://schemas.microsoft.com/office/drawing/2014/main" id="{C59C7B8F-6822-45DF-9839-E188783463DF}"/>
                  </a:ext>
                </a:extLst>
              </p:cNvPr>
              <p:cNvSpPr/>
              <p:nvPr/>
            </p:nvSpPr>
            <p:spPr>
              <a:xfrm rot="15429856">
                <a:off x="4747942" y="3294578"/>
                <a:ext cx="838493" cy="756904"/>
              </a:xfrm>
              <a:custGeom>
                <a:avLst/>
                <a:gdLst>
                  <a:gd name="connsiteX0" fmla="*/ 0 w 596165"/>
                  <a:gd name="connsiteY0" fmla="*/ 449185 h 756904"/>
                  <a:gd name="connsiteX1" fmla="*/ 353794 w 596165"/>
                  <a:gd name="connsiteY1" fmla="*/ 0 h 756904"/>
                  <a:gd name="connsiteX2" fmla="*/ 596165 w 596165"/>
                  <a:gd name="connsiteY2" fmla="*/ 0 h 756904"/>
                  <a:gd name="connsiteX3" fmla="*/ 0 w 596165"/>
                  <a:gd name="connsiteY3" fmla="*/ 756904 h 756904"/>
                  <a:gd name="connsiteX4" fmla="*/ 0 w 596165"/>
                  <a:gd name="connsiteY4" fmla="*/ 449185 h 756904"/>
                  <a:gd name="connsiteX0" fmla="*/ 0 w 804659"/>
                  <a:gd name="connsiteY0" fmla="*/ 457314 h 756904"/>
                  <a:gd name="connsiteX1" fmla="*/ 562288 w 804659"/>
                  <a:gd name="connsiteY1" fmla="*/ 0 h 756904"/>
                  <a:gd name="connsiteX2" fmla="*/ 804659 w 804659"/>
                  <a:gd name="connsiteY2" fmla="*/ 0 h 756904"/>
                  <a:gd name="connsiteX3" fmla="*/ 208494 w 804659"/>
                  <a:gd name="connsiteY3" fmla="*/ 756904 h 756904"/>
                  <a:gd name="connsiteX4" fmla="*/ 0 w 804659"/>
                  <a:gd name="connsiteY4" fmla="*/ 457314 h 756904"/>
                  <a:gd name="connsiteX0" fmla="*/ 0 w 804659"/>
                  <a:gd name="connsiteY0" fmla="*/ 582794 h 882384"/>
                  <a:gd name="connsiteX1" fmla="*/ 360393 w 804659"/>
                  <a:gd name="connsiteY1" fmla="*/ 0 h 882384"/>
                  <a:gd name="connsiteX2" fmla="*/ 804659 w 804659"/>
                  <a:gd name="connsiteY2" fmla="*/ 125480 h 882384"/>
                  <a:gd name="connsiteX3" fmla="*/ 208494 w 804659"/>
                  <a:gd name="connsiteY3" fmla="*/ 882384 h 882384"/>
                  <a:gd name="connsiteX4" fmla="*/ 0 w 804659"/>
                  <a:gd name="connsiteY4" fmla="*/ 582794 h 882384"/>
                  <a:gd name="connsiteX0" fmla="*/ 0 w 804659"/>
                  <a:gd name="connsiteY0" fmla="*/ 528088 h 827678"/>
                  <a:gd name="connsiteX1" fmla="*/ 530727 w 804659"/>
                  <a:gd name="connsiteY1" fmla="*/ 0 h 827678"/>
                  <a:gd name="connsiteX2" fmla="*/ 804659 w 804659"/>
                  <a:gd name="connsiteY2" fmla="*/ 70774 h 827678"/>
                  <a:gd name="connsiteX3" fmla="*/ 208494 w 804659"/>
                  <a:gd name="connsiteY3" fmla="*/ 827678 h 827678"/>
                  <a:gd name="connsiteX4" fmla="*/ 0 w 804659"/>
                  <a:gd name="connsiteY4" fmla="*/ 528088 h 827678"/>
                  <a:gd name="connsiteX0" fmla="*/ 0 w 804659"/>
                  <a:gd name="connsiteY0" fmla="*/ 457314 h 757367"/>
                  <a:gd name="connsiteX1" fmla="*/ 572519 w 804659"/>
                  <a:gd name="connsiteY1" fmla="*/ 757367 h 757367"/>
                  <a:gd name="connsiteX2" fmla="*/ 804659 w 804659"/>
                  <a:gd name="connsiteY2" fmla="*/ 0 h 757367"/>
                  <a:gd name="connsiteX3" fmla="*/ 208494 w 804659"/>
                  <a:gd name="connsiteY3" fmla="*/ 756904 h 757367"/>
                  <a:gd name="connsiteX4" fmla="*/ 0 w 804659"/>
                  <a:gd name="connsiteY4" fmla="*/ 457314 h 757367"/>
                  <a:gd name="connsiteX0" fmla="*/ 0 w 838493"/>
                  <a:gd name="connsiteY0" fmla="*/ 457314 h 756904"/>
                  <a:gd name="connsiteX1" fmla="*/ 838493 w 838493"/>
                  <a:gd name="connsiteY1" fmla="*/ 531851 h 756904"/>
                  <a:gd name="connsiteX2" fmla="*/ 804659 w 838493"/>
                  <a:gd name="connsiteY2" fmla="*/ 0 h 756904"/>
                  <a:gd name="connsiteX3" fmla="*/ 208494 w 838493"/>
                  <a:gd name="connsiteY3" fmla="*/ 756904 h 756904"/>
                  <a:gd name="connsiteX4" fmla="*/ 0 w 838493"/>
                  <a:gd name="connsiteY4" fmla="*/ 457314 h 7569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8493" h="756904">
                    <a:moveTo>
                      <a:pt x="0" y="457314"/>
                    </a:moveTo>
                    <a:lnTo>
                      <a:pt x="838493" y="531851"/>
                    </a:lnTo>
                    <a:lnTo>
                      <a:pt x="804659" y="0"/>
                    </a:lnTo>
                    <a:lnTo>
                      <a:pt x="208494" y="756904"/>
                    </a:lnTo>
                    <a:lnTo>
                      <a:pt x="0" y="45731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14" name="円: 塗りつぶしなし 313">
                <a:extLst>
                  <a:ext uri="{FF2B5EF4-FFF2-40B4-BE49-F238E27FC236}">
                    <a16:creationId xmlns:a16="http://schemas.microsoft.com/office/drawing/2014/main" id="{DA961596-9032-4D34-85F8-80C57468C6C7}"/>
                  </a:ext>
                </a:extLst>
              </p:cNvPr>
              <p:cNvSpPr/>
              <p:nvPr/>
            </p:nvSpPr>
            <p:spPr>
              <a:xfrm rot="1398901">
                <a:off x="4624317" y="2849418"/>
                <a:ext cx="1509388" cy="449636"/>
              </a:xfrm>
              <a:prstGeom prst="donu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7" name="正方形/長方形 46">
              <a:extLst>
                <a:ext uri="{FF2B5EF4-FFF2-40B4-BE49-F238E27FC236}">
                  <a16:creationId xmlns:a16="http://schemas.microsoft.com/office/drawing/2014/main" id="{4585E14D-0732-4FD8-8585-1B712BBDB93F}"/>
                </a:ext>
              </a:extLst>
            </p:cNvPr>
            <p:cNvSpPr/>
            <p:nvPr/>
          </p:nvSpPr>
          <p:spPr>
            <a:xfrm>
              <a:off x="710382" y="3604975"/>
              <a:ext cx="191252" cy="698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5" name="正方形/長方形 314">
              <a:extLst>
                <a:ext uri="{FF2B5EF4-FFF2-40B4-BE49-F238E27FC236}">
                  <a16:creationId xmlns:a16="http://schemas.microsoft.com/office/drawing/2014/main" id="{43DDD48B-7061-41F9-8591-9D79C3C8F38B}"/>
                </a:ext>
              </a:extLst>
            </p:cNvPr>
            <p:cNvSpPr/>
            <p:nvPr/>
          </p:nvSpPr>
          <p:spPr>
            <a:xfrm rot="16200000">
              <a:off x="711351" y="3602865"/>
              <a:ext cx="191252" cy="698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8" name="二等辺三角形 47">
              <a:extLst>
                <a:ext uri="{FF2B5EF4-FFF2-40B4-BE49-F238E27FC236}">
                  <a16:creationId xmlns:a16="http://schemas.microsoft.com/office/drawing/2014/main" id="{64BCCC99-A7E7-4460-B969-4D7B3F7E5364}"/>
                </a:ext>
              </a:extLst>
            </p:cNvPr>
            <p:cNvSpPr/>
            <p:nvPr/>
          </p:nvSpPr>
          <p:spPr>
            <a:xfrm>
              <a:off x="787070" y="3548370"/>
              <a:ext cx="35449" cy="32624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6" name="二等辺三角形 315">
              <a:extLst>
                <a:ext uri="{FF2B5EF4-FFF2-40B4-BE49-F238E27FC236}">
                  <a16:creationId xmlns:a16="http://schemas.microsoft.com/office/drawing/2014/main" id="{330EBB85-0F15-4FEF-94EF-6A5BF9E2ABF7}"/>
                </a:ext>
              </a:extLst>
            </p:cNvPr>
            <p:cNvSpPr/>
            <p:nvPr/>
          </p:nvSpPr>
          <p:spPr>
            <a:xfrm rot="10800000">
              <a:off x="787070" y="3686332"/>
              <a:ext cx="35449" cy="32624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5642251F-C3F7-4883-A97D-424565B17A98}"/>
              </a:ext>
            </a:extLst>
          </p:cNvPr>
          <p:cNvGrpSpPr>
            <a:grpSpLocks noChangeAspect="1"/>
          </p:cNvGrpSpPr>
          <p:nvPr/>
        </p:nvGrpSpPr>
        <p:grpSpPr>
          <a:xfrm>
            <a:off x="679275" y="2121057"/>
            <a:ext cx="6546362" cy="3258773"/>
            <a:chOff x="1074139" y="2060176"/>
            <a:chExt cx="5633290" cy="2804247"/>
          </a:xfrm>
        </p:grpSpPr>
        <p:sp>
          <p:nvSpPr>
            <p:cNvPr id="3" name="正方形/長方形 2">
              <a:extLst>
                <a:ext uri="{FF2B5EF4-FFF2-40B4-BE49-F238E27FC236}">
                  <a16:creationId xmlns:a16="http://schemas.microsoft.com/office/drawing/2014/main" id="{95C8DC5F-C438-4F3A-BF0C-DF37D09FD025}"/>
                </a:ext>
              </a:extLst>
            </p:cNvPr>
            <p:cNvSpPr/>
            <p:nvPr/>
          </p:nvSpPr>
          <p:spPr>
            <a:xfrm>
              <a:off x="1074139" y="4405434"/>
              <a:ext cx="1620359" cy="36321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69" name="円: 塗りつぶしなし 168">
              <a:extLst>
                <a:ext uri="{FF2B5EF4-FFF2-40B4-BE49-F238E27FC236}">
                  <a16:creationId xmlns:a16="http://schemas.microsoft.com/office/drawing/2014/main" id="{D7BA1598-F299-4F98-A5DF-780391273BA4}"/>
                </a:ext>
              </a:extLst>
            </p:cNvPr>
            <p:cNvSpPr/>
            <p:nvPr/>
          </p:nvSpPr>
          <p:spPr>
            <a:xfrm rot="14094299">
              <a:off x="1102593" y="4477399"/>
              <a:ext cx="590862" cy="176013"/>
            </a:xfrm>
            <a:prstGeom prst="donut">
              <a:avLst/>
            </a:prstGeom>
            <a:solidFill>
              <a:schemeClr val="bg2">
                <a:lumMod val="50000"/>
                <a:alpha val="58000"/>
              </a:schemeClr>
            </a:solidFill>
            <a:ln>
              <a:solidFill>
                <a:schemeClr val="tx1">
                  <a:alpha val="2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grpSp>
          <p:nvGrpSpPr>
            <p:cNvPr id="14" name="グループ化 13">
              <a:extLst>
                <a:ext uri="{FF2B5EF4-FFF2-40B4-BE49-F238E27FC236}">
                  <a16:creationId xmlns:a16="http://schemas.microsoft.com/office/drawing/2014/main" id="{0684B9CE-54BD-4E14-BBAF-31830A0A42C2}"/>
                </a:ext>
              </a:extLst>
            </p:cNvPr>
            <p:cNvGrpSpPr/>
            <p:nvPr/>
          </p:nvGrpSpPr>
          <p:grpSpPr>
            <a:xfrm>
              <a:off x="1309496" y="3629860"/>
              <a:ext cx="1238174" cy="1234563"/>
              <a:chOff x="1308737" y="3613948"/>
              <a:chExt cx="1238174" cy="1234563"/>
            </a:xfrm>
          </p:grpSpPr>
          <p:sp>
            <p:nvSpPr>
              <p:cNvPr id="165" name="四角形: 角を丸くする 29">
                <a:extLst>
                  <a:ext uri="{FF2B5EF4-FFF2-40B4-BE49-F238E27FC236}">
                    <a16:creationId xmlns:a16="http://schemas.microsoft.com/office/drawing/2014/main" id="{BEBAC1C6-C81D-4E1E-958F-AEE6A432F7A7}"/>
                  </a:ext>
                </a:extLst>
              </p:cNvPr>
              <p:cNvSpPr/>
              <p:nvPr/>
            </p:nvSpPr>
            <p:spPr>
              <a:xfrm rot="14189496">
                <a:off x="2011781" y="3813806"/>
                <a:ext cx="59037" cy="592654"/>
              </a:xfrm>
              <a:custGeom>
                <a:avLst/>
                <a:gdLst>
                  <a:gd name="connsiteX0" fmla="*/ 0 w 56099"/>
                  <a:gd name="connsiteY0" fmla="*/ 9350 h 1513968"/>
                  <a:gd name="connsiteX1" fmla="*/ 9350 w 56099"/>
                  <a:gd name="connsiteY1" fmla="*/ 0 h 1513968"/>
                  <a:gd name="connsiteX2" fmla="*/ 46749 w 56099"/>
                  <a:gd name="connsiteY2" fmla="*/ 0 h 1513968"/>
                  <a:gd name="connsiteX3" fmla="*/ 56099 w 56099"/>
                  <a:gd name="connsiteY3" fmla="*/ 9350 h 1513968"/>
                  <a:gd name="connsiteX4" fmla="*/ 56099 w 56099"/>
                  <a:gd name="connsiteY4" fmla="*/ 1504618 h 1513968"/>
                  <a:gd name="connsiteX5" fmla="*/ 46749 w 56099"/>
                  <a:gd name="connsiteY5" fmla="*/ 1513968 h 1513968"/>
                  <a:gd name="connsiteX6" fmla="*/ 9350 w 56099"/>
                  <a:gd name="connsiteY6" fmla="*/ 1513968 h 1513968"/>
                  <a:gd name="connsiteX7" fmla="*/ 0 w 56099"/>
                  <a:gd name="connsiteY7" fmla="*/ 1504618 h 1513968"/>
                  <a:gd name="connsiteX8" fmla="*/ 0 w 56099"/>
                  <a:gd name="connsiteY8" fmla="*/ 9350 h 1513968"/>
                  <a:gd name="connsiteX0" fmla="*/ 75976 w 132075"/>
                  <a:gd name="connsiteY0" fmla="*/ 9350 h 1513968"/>
                  <a:gd name="connsiteX1" fmla="*/ 85326 w 132075"/>
                  <a:gd name="connsiteY1" fmla="*/ 0 h 1513968"/>
                  <a:gd name="connsiteX2" fmla="*/ 122725 w 132075"/>
                  <a:gd name="connsiteY2" fmla="*/ 0 h 1513968"/>
                  <a:gd name="connsiteX3" fmla="*/ 132075 w 132075"/>
                  <a:gd name="connsiteY3" fmla="*/ 9350 h 1513968"/>
                  <a:gd name="connsiteX4" fmla="*/ 132075 w 132075"/>
                  <a:gd name="connsiteY4" fmla="*/ 1504618 h 1513968"/>
                  <a:gd name="connsiteX5" fmla="*/ 122725 w 132075"/>
                  <a:gd name="connsiteY5" fmla="*/ 1513968 h 1513968"/>
                  <a:gd name="connsiteX6" fmla="*/ 85326 w 132075"/>
                  <a:gd name="connsiteY6" fmla="*/ 1513968 h 1513968"/>
                  <a:gd name="connsiteX7" fmla="*/ 75976 w 132075"/>
                  <a:gd name="connsiteY7" fmla="*/ 1504618 h 1513968"/>
                  <a:gd name="connsiteX8" fmla="*/ 75976 w 132075"/>
                  <a:gd name="connsiteY8" fmla="*/ 9350 h 1513968"/>
                  <a:gd name="connsiteX0" fmla="*/ 75976 w 132075"/>
                  <a:gd name="connsiteY0" fmla="*/ 9350 h 1513968"/>
                  <a:gd name="connsiteX1" fmla="*/ 85326 w 132075"/>
                  <a:gd name="connsiteY1" fmla="*/ 0 h 1513968"/>
                  <a:gd name="connsiteX2" fmla="*/ 122725 w 132075"/>
                  <a:gd name="connsiteY2" fmla="*/ 0 h 1513968"/>
                  <a:gd name="connsiteX3" fmla="*/ 132075 w 132075"/>
                  <a:gd name="connsiteY3" fmla="*/ 9350 h 1513968"/>
                  <a:gd name="connsiteX4" fmla="*/ 132075 w 132075"/>
                  <a:gd name="connsiteY4" fmla="*/ 1504618 h 1513968"/>
                  <a:gd name="connsiteX5" fmla="*/ 122725 w 132075"/>
                  <a:gd name="connsiteY5" fmla="*/ 1513968 h 1513968"/>
                  <a:gd name="connsiteX6" fmla="*/ 85326 w 132075"/>
                  <a:gd name="connsiteY6" fmla="*/ 1513968 h 1513968"/>
                  <a:gd name="connsiteX7" fmla="*/ 75976 w 132075"/>
                  <a:gd name="connsiteY7" fmla="*/ 1504618 h 1513968"/>
                  <a:gd name="connsiteX8" fmla="*/ 75976 w 132075"/>
                  <a:gd name="connsiteY8" fmla="*/ 9350 h 1513968"/>
                  <a:gd name="connsiteX0" fmla="*/ 75976 w 132075"/>
                  <a:gd name="connsiteY0" fmla="*/ 9350 h 1513968"/>
                  <a:gd name="connsiteX1" fmla="*/ 85326 w 132075"/>
                  <a:gd name="connsiteY1" fmla="*/ 0 h 1513968"/>
                  <a:gd name="connsiteX2" fmla="*/ 122725 w 132075"/>
                  <a:gd name="connsiteY2" fmla="*/ 0 h 1513968"/>
                  <a:gd name="connsiteX3" fmla="*/ 132075 w 132075"/>
                  <a:gd name="connsiteY3" fmla="*/ 9350 h 1513968"/>
                  <a:gd name="connsiteX4" fmla="*/ 132075 w 132075"/>
                  <a:gd name="connsiteY4" fmla="*/ 1504618 h 1513968"/>
                  <a:gd name="connsiteX5" fmla="*/ 122725 w 132075"/>
                  <a:gd name="connsiteY5" fmla="*/ 1513968 h 1513968"/>
                  <a:gd name="connsiteX6" fmla="*/ 85326 w 132075"/>
                  <a:gd name="connsiteY6" fmla="*/ 1513968 h 1513968"/>
                  <a:gd name="connsiteX7" fmla="*/ 75976 w 132075"/>
                  <a:gd name="connsiteY7" fmla="*/ 1504618 h 1513968"/>
                  <a:gd name="connsiteX8" fmla="*/ 75976 w 132075"/>
                  <a:gd name="connsiteY8" fmla="*/ 9350 h 1513968"/>
                  <a:gd name="connsiteX0" fmla="*/ 89898 w 145997"/>
                  <a:gd name="connsiteY0" fmla="*/ 9350 h 1513968"/>
                  <a:gd name="connsiteX1" fmla="*/ 99248 w 145997"/>
                  <a:gd name="connsiteY1" fmla="*/ 0 h 1513968"/>
                  <a:gd name="connsiteX2" fmla="*/ 136647 w 145997"/>
                  <a:gd name="connsiteY2" fmla="*/ 0 h 1513968"/>
                  <a:gd name="connsiteX3" fmla="*/ 145997 w 145997"/>
                  <a:gd name="connsiteY3" fmla="*/ 9350 h 1513968"/>
                  <a:gd name="connsiteX4" fmla="*/ 145997 w 145997"/>
                  <a:gd name="connsiteY4" fmla="*/ 1504618 h 1513968"/>
                  <a:gd name="connsiteX5" fmla="*/ 136647 w 145997"/>
                  <a:gd name="connsiteY5" fmla="*/ 1513968 h 1513968"/>
                  <a:gd name="connsiteX6" fmla="*/ 99248 w 145997"/>
                  <a:gd name="connsiteY6" fmla="*/ 1513968 h 1513968"/>
                  <a:gd name="connsiteX7" fmla="*/ 89898 w 145997"/>
                  <a:gd name="connsiteY7" fmla="*/ 1504618 h 1513968"/>
                  <a:gd name="connsiteX8" fmla="*/ 89898 w 145997"/>
                  <a:gd name="connsiteY8" fmla="*/ 9350 h 1513968"/>
                  <a:gd name="connsiteX0" fmla="*/ 94715 w 150814"/>
                  <a:gd name="connsiteY0" fmla="*/ 9350 h 1513968"/>
                  <a:gd name="connsiteX1" fmla="*/ 104065 w 150814"/>
                  <a:gd name="connsiteY1" fmla="*/ 0 h 1513968"/>
                  <a:gd name="connsiteX2" fmla="*/ 141464 w 150814"/>
                  <a:gd name="connsiteY2" fmla="*/ 0 h 1513968"/>
                  <a:gd name="connsiteX3" fmla="*/ 150814 w 150814"/>
                  <a:gd name="connsiteY3" fmla="*/ 9350 h 1513968"/>
                  <a:gd name="connsiteX4" fmla="*/ 150814 w 150814"/>
                  <a:gd name="connsiteY4" fmla="*/ 1504618 h 1513968"/>
                  <a:gd name="connsiteX5" fmla="*/ 141464 w 150814"/>
                  <a:gd name="connsiteY5" fmla="*/ 1513968 h 1513968"/>
                  <a:gd name="connsiteX6" fmla="*/ 104065 w 150814"/>
                  <a:gd name="connsiteY6" fmla="*/ 1513968 h 1513968"/>
                  <a:gd name="connsiteX7" fmla="*/ 94715 w 150814"/>
                  <a:gd name="connsiteY7" fmla="*/ 1504618 h 1513968"/>
                  <a:gd name="connsiteX8" fmla="*/ 94715 w 150814"/>
                  <a:gd name="connsiteY8" fmla="*/ 9350 h 1513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0814" h="1513968">
                    <a:moveTo>
                      <a:pt x="94715" y="9350"/>
                    </a:moveTo>
                    <a:cubicBezTo>
                      <a:pt x="94715" y="4186"/>
                      <a:pt x="98901" y="0"/>
                      <a:pt x="104065" y="0"/>
                    </a:cubicBezTo>
                    <a:lnTo>
                      <a:pt x="141464" y="0"/>
                    </a:lnTo>
                    <a:cubicBezTo>
                      <a:pt x="146628" y="0"/>
                      <a:pt x="150814" y="4186"/>
                      <a:pt x="150814" y="9350"/>
                    </a:cubicBezTo>
                    <a:cubicBezTo>
                      <a:pt x="35337" y="663901"/>
                      <a:pt x="91671" y="1030301"/>
                      <a:pt x="150814" y="1504618"/>
                    </a:cubicBezTo>
                    <a:cubicBezTo>
                      <a:pt x="150814" y="1509782"/>
                      <a:pt x="146628" y="1513968"/>
                      <a:pt x="141464" y="1513968"/>
                    </a:cubicBezTo>
                    <a:lnTo>
                      <a:pt x="104065" y="1513968"/>
                    </a:lnTo>
                    <a:cubicBezTo>
                      <a:pt x="98901" y="1513968"/>
                      <a:pt x="94715" y="1509782"/>
                      <a:pt x="94715" y="1504618"/>
                    </a:cubicBezTo>
                    <a:cubicBezTo>
                      <a:pt x="22380" y="1110108"/>
                      <a:pt x="-76231" y="544412"/>
                      <a:pt x="94715" y="9350"/>
                    </a:cubicBezTo>
                    <a:close/>
                  </a:path>
                </a:pathLst>
              </a:custGeom>
              <a:solidFill>
                <a:schemeClr val="bg2">
                  <a:lumMod val="50000"/>
                  <a:alpha val="58000"/>
                </a:schemeClr>
              </a:solidFill>
              <a:ln>
                <a:solidFill>
                  <a:schemeClr val="tx1">
                    <a:alpha val="21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6" name="二等辺三角形 1">
                <a:extLst>
                  <a:ext uri="{FF2B5EF4-FFF2-40B4-BE49-F238E27FC236}">
                    <a16:creationId xmlns:a16="http://schemas.microsoft.com/office/drawing/2014/main" id="{9822E1BE-A932-4970-A324-5E847DE728A0}"/>
                  </a:ext>
                </a:extLst>
              </p:cNvPr>
              <p:cNvSpPr/>
              <p:nvPr/>
            </p:nvSpPr>
            <p:spPr>
              <a:xfrm rot="3262730">
                <a:off x="1377338" y="4051997"/>
                <a:ext cx="540680" cy="677881"/>
              </a:xfrm>
              <a:custGeom>
                <a:avLst/>
                <a:gdLst>
                  <a:gd name="connsiteX0" fmla="*/ 0 w 1293323"/>
                  <a:gd name="connsiteY0" fmla="*/ 1932667 h 1932667"/>
                  <a:gd name="connsiteX1" fmla="*/ 646662 w 1293323"/>
                  <a:gd name="connsiteY1" fmla="*/ 0 h 1932667"/>
                  <a:gd name="connsiteX2" fmla="*/ 1293323 w 1293323"/>
                  <a:gd name="connsiteY2" fmla="*/ 1932667 h 1932667"/>
                  <a:gd name="connsiteX3" fmla="*/ 0 w 1293323"/>
                  <a:gd name="connsiteY3" fmla="*/ 1932667 h 1932667"/>
                  <a:gd name="connsiteX0" fmla="*/ 0 w 1293323"/>
                  <a:gd name="connsiteY0" fmla="*/ 1932667 h 1995344"/>
                  <a:gd name="connsiteX1" fmla="*/ 646662 w 1293323"/>
                  <a:gd name="connsiteY1" fmla="*/ 0 h 1995344"/>
                  <a:gd name="connsiteX2" fmla="*/ 1293323 w 1293323"/>
                  <a:gd name="connsiteY2" fmla="*/ 1932667 h 1995344"/>
                  <a:gd name="connsiteX3" fmla="*/ 0 w 1293323"/>
                  <a:gd name="connsiteY3" fmla="*/ 1932667 h 1995344"/>
                  <a:gd name="connsiteX0" fmla="*/ 0 w 1293323"/>
                  <a:gd name="connsiteY0" fmla="*/ 1932667 h 2026815"/>
                  <a:gd name="connsiteX1" fmla="*/ 646662 w 1293323"/>
                  <a:gd name="connsiteY1" fmla="*/ 0 h 2026815"/>
                  <a:gd name="connsiteX2" fmla="*/ 1293323 w 1293323"/>
                  <a:gd name="connsiteY2" fmla="*/ 1932667 h 2026815"/>
                  <a:gd name="connsiteX3" fmla="*/ 0 w 1293323"/>
                  <a:gd name="connsiteY3" fmla="*/ 1932667 h 2026815"/>
                  <a:gd name="connsiteX0" fmla="*/ 0 w 1293323"/>
                  <a:gd name="connsiteY0" fmla="*/ 1932667 h 2026815"/>
                  <a:gd name="connsiteX1" fmla="*/ 646662 w 1293323"/>
                  <a:gd name="connsiteY1" fmla="*/ 0 h 2026815"/>
                  <a:gd name="connsiteX2" fmla="*/ 755961 w 1293323"/>
                  <a:gd name="connsiteY2" fmla="*/ 295132 h 2026815"/>
                  <a:gd name="connsiteX3" fmla="*/ 1293323 w 1293323"/>
                  <a:gd name="connsiteY3" fmla="*/ 1932667 h 2026815"/>
                  <a:gd name="connsiteX4" fmla="*/ 0 w 1293323"/>
                  <a:gd name="connsiteY4" fmla="*/ 1932667 h 2026815"/>
                  <a:gd name="connsiteX0" fmla="*/ 0 w 1293323"/>
                  <a:gd name="connsiteY0" fmla="*/ 1637535 h 1731683"/>
                  <a:gd name="connsiteX1" fmla="*/ 543665 w 1293323"/>
                  <a:gd name="connsiteY1" fmla="*/ 3238 h 1731683"/>
                  <a:gd name="connsiteX2" fmla="*/ 755961 w 1293323"/>
                  <a:gd name="connsiteY2" fmla="*/ 0 h 1731683"/>
                  <a:gd name="connsiteX3" fmla="*/ 1293323 w 1293323"/>
                  <a:gd name="connsiteY3" fmla="*/ 1637535 h 1731683"/>
                  <a:gd name="connsiteX4" fmla="*/ 0 w 1293323"/>
                  <a:gd name="connsiteY4" fmla="*/ 1637535 h 17316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93323" h="1731683">
                    <a:moveTo>
                      <a:pt x="0" y="1637535"/>
                    </a:moveTo>
                    <a:lnTo>
                      <a:pt x="543665" y="3238"/>
                    </a:lnTo>
                    <a:lnTo>
                      <a:pt x="755961" y="0"/>
                    </a:lnTo>
                    <a:lnTo>
                      <a:pt x="1293323" y="1637535"/>
                    </a:lnTo>
                    <a:cubicBezTo>
                      <a:pt x="882804" y="1746559"/>
                      <a:pt x="515573" y="1778559"/>
                      <a:pt x="0" y="1637535"/>
                    </a:cubicBezTo>
                    <a:close/>
                  </a:path>
                </a:pathLst>
              </a:custGeom>
              <a:solidFill>
                <a:schemeClr val="bg2">
                  <a:lumMod val="50000"/>
                  <a:alpha val="58000"/>
                </a:schemeClr>
              </a:solidFill>
              <a:ln>
                <a:solidFill>
                  <a:schemeClr val="tx1">
                    <a:alpha val="21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67" name="楕円 4">
                <a:extLst>
                  <a:ext uri="{FF2B5EF4-FFF2-40B4-BE49-F238E27FC236}">
                    <a16:creationId xmlns:a16="http://schemas.microsoft.com/office/drawing/2014/main" id="{5E092806-09D2-44FD-A413-4ECCFE750506}"/>
                  </a:ext>
                </a:extLst>
              </p:cNvPr>
              <p:cNvSpPr/>
              <p:nvPr/>
            </p:nvSpPr>
            <p:spPr>
              <a:xfrm rot="14171381">
                <a:off x="1117384" y="4494029"/>
                <a:ext cx="553405" cy="155560"/>
              </a:xfrm>
              <a:custGeom>
                <a:avLst/>
                <a:gdLst>
                  <a:gd name="connsiteX0" fmla="*/ 0 w 1328462"/>
                  <a:gd name="connsiteY0" fmla="*/ 198693 h 397386"/>
                  <a:gd name="connsiteX1" fmla="*/ 664231 w 1328462"/>
                  <a:gd name="connsiteY1" fmla="*/ 0 h 397386"/>
                  <a:gd name="connsiteX2" fmla="*/ 1328462 w 1328462"/>
                  <a:gd name="connsiteY2" fmla="*/ 198693 h 397386"/>
                  <a:gd name="connsiteX3" fmla="*/ 664231 w 1328462"/>
                  <a:gd name="connsiteY3" fmla="*/ 397386 h 397386"/>
                  <a:gd name="connsiteX4" fmla="*/ 0 w 1328462"/>
                  <a:gd name="connsiteY4" fmla="*/ 198693 h 397386"/>
                  <a:gd name="connsiteX0" fmla="*/ 0 w 1413703"/>
                  <a:gd name="connsiteY0" fmla="*/ 198693 h 397386"/>
                  <a:gd name="connsiteX1" fmla="*/ 664231 w 1413703"/>
                  <a:gd name="connsiteY1" fmla="*/ 0 h 397386"/>
                  <a:gd name="connsiteX2" fmla="*/ 1413703 w 1413703"/>
                  <a:gd name="connsiteY2" fmla="*/ 198693 h 397386"/>
                  <a:gd name="connsiteX3" fmla="*/ 664231 w 1413703"/>
                  <a:gd name="connsiteY3" fmla="*/ 397386 h 397386"/>
                  <a:gd name="connsiteX4" fmla="*/ 0 w 1413703"/>
                  <a:gd name="connsiteY4" fmla="*/ 198693 h 3973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3703" h="397386">
                    <a:moveTo>
                      <a:pt x="0" y="198693"/>
                    </a:moveTo>
                    <a:cubicBezTo>
                      <a:pt x="0" y="88958"/>
                      <a:pt x="428614" y="0"/>
                      <a:pt x="664231" y="0"/>
                    </a:cubicBezTo>
                    <a:cubicBezTo>
                      <a:pt x="899848" y="0"/>
                      <a:pt x="1413703" y="88958"/>
                      <a:pt x="1413703" y="198693"/>
                    </a:cubicBezTo>
                    <a:cubicBezTo>
                      <a:pt x="1413703" y="308428"/>
                      <a:pt x="899848" y="397386"/>
                      <a:pt x="664231" y="397386"/>
                    </a:cubicBezTo>
                    <a:cubicBezTo>
                      <a:pt x="428614" y="397386"/>
                      <a:pt x="0" y="308428"/>
                      <a:pt x="0" y="198693"/>
                    </a:cubicBezTo>
                    <a:close/>
                  </a:path>
                </a:pathLst>
              </a:custGeom>
              <a:solidFill>
                <a:schemeClr val="bg2">
                  <a:lumMod val="50000"/>
                  <a:alpha val="58000"/>
                </a:schemeClr>
              </a:solidFill>
              <a:ln>
                <a:solidFill>
                  <a:schemeClr val="tx1">
                    <a:alpha val="21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8" name="斜め縞 23">
                <a:extLst>
                  <a:ext uri="{FF2B5EF4-FFF2-40B4-BE49-F238E27FC236}">
                    <a16:creationId xmlns:a16="http://schemas.microsoft.com/office/drawing/2014/main" id="{361BD637-6047-4C48-91FC-561CC523BCB7}"/>
                  </a:ext>
                </a:extLst>
              </p:cNvPr>
              <p:cNvSpPr/>
              <p:nvPr/>
            </p:nvSpPr>
            <p:spPr>
              <a:xfrm rot="6525254">
                <a:off x="1427328" y="4261026"/>
                <a:ext cx="328234" cy="296296"/>
              </a:xfrm>
              <a:custGeom>
                <a:avLst/>
                <a:gdLst>
                  <a:gd name="connsiteX0" fmla="*/ 0 w 596165"/>
                  <a:gd name="connsiteY0" fmla="*/ 449185 h 756904"/>
                  <a:gd name="connsiteX1" fmla="*/ 353794 w 596165"/>
                  <a:gd name="connsiteY1" fmla="*/ 0 h 756904"/>
                  <a:gd name="connsiteX2" fmla="*/ 596165 w 596165"/>
                  <a:gd name="connsiteY2" fmla="*/ 0 h 756904"/>
                  <a:gd name="connsiteX3" fmla="*/ 0 w 596165"/>
                  <a:gd name="connsiteY3" fmla="*/ 756904 h 756904"/>
                  <a:gd name="connsiteX4" fmla="*/ 0 w 596165"/>
                  <a:gd name="connsiteY4" fmla="*/ 449185 h 756904"/>
                  <a:gd name="connsiteX0" fmla="*/ 0 w 804659"/>
                  <a:gd name="connsiteY0" fmla="*/ 457314 h 756904"/>
                  <a:gd name="connsiteX1" fmla="*/ 562288 w 804659"/>
                  <a:gd name="connsiteY1" fmla="*/ 0 h 756904"/>
                  <a:gd name="connsiteX2" fmla="*/ 804659 w 804659"/>
                  <a:gd name="connsiteY2" fmla="*/ 0 h 756904"/>
                  <a:gd name="connsiteX3" fmla="*/ 208494 w 804659"/>
                  <a:gd name="connsiteY3" fmla="*/ 756904 h 756904"/>
                  <a:gd name="connsiteX4" fmla="*/ 0 w 804659"/>
                  <a:gd name="connsiteY4" fmla="*/ 457314 h 756904"/>
                  <a:gd name="connsiteX0" fmla="*/ 0 w 804659"/>
                  <a:gd name="connsiteY0" fmla="*/ 582794 h 882384"/>
                  <a:gd name="connsiteX1" fmla="*/ 360393 w 804659"/>
                  <a:gd name="connsiteY1" fmla="*/ 0 h 882384"/>
                  <a:gd name="connsiteX2" fmla="*/ 804659 w 804659"/>
                  <a:gd name="connsiteY2" fmla="*/ 125480 h 882384"/>
                  <a:gd name="connsiteX3" fmla="*/ 208494 w 804659"/>
                  <a:gd name="connsiteY3" fmla="*/ 882384 h 882384"/>
                  <a:gd name="connsiteX4" fmla="*/ 0 w 804659"/>
                  <a:gd name="connsiteY4" fmla="*/ 582794 h 882384"/>
                  <a:gd name="connsiteX0" fmla="*/ 0 w 804659"/>
                  <a:gd name="connsiteY0" fmla="*/ 528088 h 827678"/>
                  <a:gd name="connsiteX1" fmla="*/ 530727 w 804659"/>
                  <a:gd name="connsiteY1" fmla="*/ 0 h 827678"/>
                  <a:gd name="connsiteX2" fmla="*/ 804659 w 804659"/>
                  <a:gd name="connsiteY2" fmla="*/ 70774 h 827678"/>
                  <a:gd name="connsiteX3" fmla="*/ 208494 w 804659"/>
                  <a:gd name="connsiteY3" fmla="*/ 827678 h 827678"/>
                  <a:gd name="connsiteX4" fmla="*/ 0 w 804659"/>
                  <a:gd name="connsiteY4" fmla="*/ 528088 h 827678"/>
                  <a:gd name="connsiteX0" fmla="*/ 0 w 804659"/>
                  <a:gd name="connsiteY0" fmla="*/ 457314 h 757367"/>
                  <a:gd name="connsiteX1" fmla="*/ 572519 w 804659"/>
                  <a:gd name="connsiteY1" fmla="*/ 757367 h 757367"/>
                  <a:gd name="connsiteX2" fmla="*/ 804659 w 804659"/>
                  <a:gd name="connsiteY2" fmla="*/ 0 h 757367"/>
                  <a:gd name="connsiteX3" fmla="*/ 208494 w 804659"/>
                  <a:gd name="connsiteY3" fmla="*/ 756904 h 757367"/>
                  <a:gd name="connsiteX4" fmla="*/ 0 w 804659"/>
                  <a:gd name="connsiteY4" fmla="*/ 457314 h 757367"/>
                  <a:gd name="connsiteX0" fmla="*/ 0 w 838493"/>
                  <a:gd name="connsiteY0" fmla="*/ 457314 h 756904"/>
                  <a:gd name="connsiteX1" fmla="*/ 838493 w 838493"/>
                  <a:gd name="connsiteY1" fmla="*/ 531851 h 756904"/>
                  <a:gd name="connsiteX2" fmla="*/ 804659 w 838493"/>
                  <a:gd name="connsiteY2" fmla="*/ 0 h 756904"/>
                  <a:gd name="connsiteX3" fmla="*/ 208494 w 838493"/>
                  <a:gd name="connsiteY3" fmla="*/ 756904 h 756904"/>
                  <a:gd name="connsiteX4" fmla="*/ 0 w 838493"/>
                  <a:gd name="connsiteY4" fmla="*/ 457314 h 7569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8493" h="756904">
                    <a:moveTo>
                      <a:pt x="0" y="457314"/>
                    </a:moveTo>
                    <a:lnTo>
                      <a:pt x="838493" y="531851"/>
                    </a:lnTo>
                    <a:lnTo>
                      <a:pt x="804659" y="0"/>
                    </a:lnTo>
                    <a:lnTo>
                      <a:pt x="208494" y="756904"/>
                    </a:lnTo>
                    <a:lnTo>
                      <a:pt x="0" y="457314"/>
                    </a:lnTo>
                    <a:close/>
                  </a:path>
                </a:pathLst>
              </a:custGeom>
              <a:solidFill>
                <a:schemeClr val="bg2">
                  <a:lumMod val="50000"/>
                  <a:alpha val="58000"/>
                </a:schemeClr>
              </a:solidFill>
              <a:ln>
                <a:solidFill>
                  <a:schemeClr val="tx1">
                    <a:alpha val="21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4" name="楕円 143">
                <a:extLst>
                  <a:ext uri="{FF2B5EF4-FFF2-40B4-BE49-F238E27FC236}">
                    <a16:creationId xmlns:a16="http://schemas.microsoft.com/office/drawing/2014/main" id="{9ED4852A-4CD6-4280-B0A7-34F3F253A37D}"/>
                  </a:ext>
                </a:extLst>
              </p:cNvPr>
              <p:cNvSpPr/>
              <p:nvPr/>
            </p:nvSpPr>
            <p:spPr>
              <a:xfrm rot="14979765">
                <a:off x="2225785" y="3892298"/>
                <a:ext cx="54289" cy="205958"/>
              </a:xfrm>
              <a:prstGeom prst="ellipse">
                <a:avLst/>
              </a:prstGeom>
              <a:solidFill>
                <a:schemeClr val="bg2">
                  <a:lumMod val="50000"/>
                  <a:alpha val="58000"/>
                </a:schemeClr>
              </a:solidFill>
              <a:ln>
                <a:solidFill>
                  <a:schemeClr val="tx1">
                    <a:alpha val="21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5" name="楕円 144">
                <a:extLst>
                  <a:ext uri="{FF2B5EF4-FFF2-40B4-BE49-F238E27FC236}">
                    <a16:creationId xmlns:a16="http://schemas.microsoft.com/office/drawing/2014/main" id="{14456E29-E3F2-443C-9BF2-32214124345F}"/>
                  </a:ext>
                </a:extLst>
              </p:cNvPr>
              <p:cNvSpPr/>
              <p:nvPr/>
            </p:nvSpPr>
            <p:spPr>
              <a:xfrm rot="2170074">
                <a:off x="2360312" y="3855499"/>
                <a:ext cx="57220" cy="133471"/>
              </a:xfrm>
              <a:prstGeom prst="ellipse">
                <a:avLst/>
              </a:prstGeom>
              <a:solidFill>
                <a:schemeClr val="bg2">
                  <a:lumMod val="50000"/>
                  <a:alpha val="58000"/>
                </a:schemeClr>
              </a:solidFill>
              <a:ln>
                <a:solidFill>
                  <a:schemeClr val="tx1">
                    <a:alpha val="21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46" name="グループ化 145">
                <a:extLst>
                  <a:ext uri="{FF2B5EF4-FFF2-40B4-BE49-F238E27FC236}">
                    <a16:creationId xmlns:a16="http://schemas.microsoft.com/office/drawing/2014/main" id="{81BD43A6-E97C-4A48-B637-606658F42F08}"/>
                  </a:ext>
                </a:extLst>
              </p:cNvPr>
              <p:cNvGrpSpPr/>
              <p:nvPr/>
            </p:nvGrpSpPr>
            <p:grpSpPr>
              <a:xfrm rot="231063">
                <a:off x="2199415" y="3613948"/>
                <a:ext cx="259902" cy="545483"/>
                <a:chOff x="4830573" y="3058222"/>
                <a:chExt cx="611162" cy="1282711"/>
              </a:xfrm>
              <a:solidFill>
                <a:schemeClr val="bg2">
                  <a:lumMod val="50000"/>
                  <a:alpha val="58000"/>
                </a:schemeClr>
              </a:solidFill>
            </p:grpSpPr>
            <p:sp>
              <p:nvSpPr>
                <p:cNvPr id="160" name="楕円 159">
                  <a:extLst>
                    <a:ext uri="{FF2B5EF4-FFF2-40B4-BE49-F238E27FC236}">
                      <a16:creationId xmlns:a16="http://schemas.microsoft.com/office/drawing/2014/main" id="{DB2474AF-DC48-4193-8408-A89A49586BFC}"/>
                    </a:ext>
                  </a:extLst>
                </p:cNvPr>
                <p:cNvSpPr/>
                <p:nvPr/>
              </p:nvSpPr>
              <p:spPr>
                <a:xfrm rot="19531976">
                  <a:off x="5259720" y="3574998"/>
                  <a:ext cx="182015" cy="171208"/>
                </a:xfrm>
                <a:prstGeom prst="ellipse">
                  <a:avLst/>
                </a:prstGeom>
                <a:grpFill/>
                <a:ln>
                  <a:solidFill>
                    <a:schemeClr val="tx1">
                      <a:alpha val="21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61" name="楕円 160">
                  <a:extLst>
                    <a:ext uri="{FF2B5EF4-FFF2-40B4-BE49-F238E27FC236}">
                      <a16:creationId xmlns:a16="http://schemas.microsoft.com/office/drawing/2014/main" id="{88EC1998-94B7-4D89-A58D-B2E10DFE96FE}"/>
                    </a:ext>
                  </a:extLst>
                </p:cNvPr>
                <p:cNvSpPr/>
                <p:nvPr/>
              </p:nvSpPr>
              <p:spPr>
                <a:xfrm>
                  <a:off x="5061057" y="3353816"/>
                  <a:ext cx="124782" cy="381627"/>
                </a:xfrm>
                <a:prstGeom prst="ellipse">
                  <a:avLst/>
                </a:prstGeom>
                <a:grpFill/>
                <a:ln>
                  <a:solidFill>
                    <a:schemeClr val="tx1">
                      <a:alpha val="21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62" name="楕円 161">
                  <a:extLst>
                    <a:ext uri="{FF2B5EF4-FFF2-40B4-BE49-F238E27FC236}">
                      <a16:creationId xmlns:a16="http://schemas.microsoft.com/office/drawing/2014/main" id="{AC32132C-551E-4883-841B-7E7F3CB37ED0}"/>
                    </a:ext>
                  </a:extLst>
                </p:cNvPr>
                <p:cNvSpPr/>
                <p:nvPr/>
              </p:nvSpPr>
              <p:spPr>
                <a:xfrm>
                  <a:off x="4973877" y="3058222"/>
                  <a:ext cx="324036" cy="450575"/>
                </a:xfrm>
                <a:prstGeom prst="ellipse">
                  <a:avLst/>
                </a:prstGeom>
                <a:grpFill/>
                <a:ln>
                  <a:solidFill>
                    <a:schemeClr val="tx1">
                      <a:alpha val="21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63" name="四角形: 角を丸くする 33">
                  <a:extLst>
                    <a:ext uri="{FF2B5EF4-FFF2-40B4-BE49-F238E27FC236}">
                      <a16:creationId xmlns:a16="http://schemas.microsoft.com/office/drawing/2014/main" id="{FDA48372-5153-4865-899A-76291FE554C3}"/>
                    </a:ext>
                  </a:extLst>
                </p:cNvPr>
                <p:cNvSpPr/>
                <p:nvPr/>
              </p:nvSpPr>
              <p:spPr>
                <a:xfrm>
                  <a:off x="4937061" y="3565861"/>
                  <a:ext cx="397669" cy="775072"/>
                </a:xfrm>
                <a:custGeom>
                  <a:avLst/>
                  <a:gdLst>
                    <a:gd name="connsiteX0" fmla="*/ 0 w 397669"/>
                    <a:gd name="connsiteY0" fmla="*/ 66279 h 1292606"/>
                    <a:gd name="connsiteX1" fmla="*/ 66279 w 397669"/>
                    <a:gd name="connsiteY1" fmla="*/ 0 h 1292606"/>
                    <a:gd name="connsiteX2" fmla="*/ 331390 w 397669"/>
                    <a:gd name="connsiteY2" fmla="*/ 0 h 1292606"/>
                    <a:gd name="connsiteX3" fmla="*/ 397669 w 397669"/>
                    <a:gd name="connsiteY3" fmla="*/ 66279 h 1292606"/>
                    <a:gd name="connsiteX4" fmla="*/ 397669 w 397669"/>
                    <a:gd name="connsiteY4" fmla="*/ 1226327 h 1292606"/>
                    <a:gd name="connsiteX5" fmla="*/ 331390 w 397669"/>
                    <a:gd name="connsiteY5" fmla="*/ 1292606 h 1292606"/>
                    <a:gd name="connsiteX6" fmla="*/ 66279 w 397669"/>
                    <a:gd name="connsiteY6" fmla="*/ 1292606 h 1292606"/>
                    <a:gd name="connsiteX7" fmla="*/ 0 w 397669"/>
                    <a:gd name="connsiteY7" fmla="*/ 1226327 h 1292606"/>
                    <a:gd name="connsiteX8" fmla="*/ 0 w 397669"/>
                    <a:gd name="connsiteY8" fmla="*/ 66279 h 1292606"/>
                    <a:gd name="connsiteX0" fmla="*/ 0 w 397669"/>
                    <a:gd name="connsiteY0" fmla="*/ 66279 h 1292606"/>
                    <a:gd name="connsiteX1" fmla="*/ 66279 w 397669"/>
                    <a:gd name="connsiteY1" fmla="*/ 0 h 1292606"/>
                    <a:gd name="connsiteX2" fmla="*/ 331390 w 397669"/>
                    <a:gd name="connsiteY2" fmla="*/ 0 h 1292606"/>
                    <a:gd name="connsiteX3" fmla="*/ 397669 w 397669"/>
                    <a:gd name="connsiteY3" fmla="*/ 66279 h 1292606"/>
                    <a:gd name="connsiteX4" fmla="*/ 397669 w 397669"/>
                    <a:gd name="connsiteY4" fmla="*/ 1226327 h 1292606"/>
                    <a:gd name="connsiteX5" fmla="*/ 331390 w 397669"/>
                    <a:gd name="connsiteY5" fmla="*/ 1292606 h 1292606"/>
                    <a:gd name="connsiteX6" fmla="*/ 66279 w 397669"/>
                    <a:gd name="connsiteY6" fmla="*/ 1292606 h 1292606"/>
                    <a:gd name="connsiteX7" fmla="*/ 0 w 397669"/>
                    <a:gd name="connsiteY7" fmla="*/ 1226327 h 1292606"/>
                    <a:gd name="connsiteX8" fmla="*/ 0 w 397669"/>
                    <a:gd name="connsiteY8" fmla="*/ 66279 h 1292606"/>
                    <a:gd name="connsiteX0" fmla="*/ 0 w 397669"/>
                    <a:gd name="connsiteY0" fmla="*/ 66279 h 1292606"/>
                    <a:gd name="connsiteX1" fmla="*/ 66279 w 397669"/>
                    <a:gd name="connsiteY1" fmla="*/ 0 h 1292606"/>
                    <a:gd name="connsiteX2" fmla="*/ 331390 w 397669"/>
                    <a:gd name="connsiteY2" fmla="*/ 0 h 1292606"/>
                    <a:gd name="connsiteX3" fmla="*/ 397669 w 397669"/>
                    <a:gd name="connsiteY3" fmla="*/ 66279 h 1292606"/>
                    <a:gd name="connsiteX4" fmla="*/ 397669 w 397669"/>
                    <a:gd name="connsiteY4" fmla="*/ 1226327 h 1292606"/>
                    <a:gd name="connsiteX5" fmla="*/ 331390 w 397669"/>
                    <a:gd name="connsiteY5" fmla="*/ 1292606 h 1292606"/>
                    <a:gd name="connsiteX6" fmla="*/ 66279 w 397669"/>
                    <a:gd name="connsiteY6" fmla="*/ 1292606 h 1292606"/>
                    <a:gd name="connsiteX7" fmla="*/ 0 w 397669"/>
                    <a:gd name="connsiteY7" fmla="*/ 1226327 h 1292606"/>
                    <a:gd name="connsiteX8" fmla="*/ 0 w 397669"/>
                    <a:gd name="connsiteY8" fmla="*/ 66279 h 12926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97669" h="1292606">
                      <a:moveTo>
                        <a:pt x="0" y="66279"/>
                      </a:moveTo>
                      <a:cubicBezTo>
                        <a:pt x="0" y="29674"/>
                        <a:pt x="29674" y="0"/>
                        <a:pt x="66279" y="0"/>
                      </a:cubicBezTo>
                      <a:lnTo>
                        <a:pt x="331390" y="0"/>
                      </a:lnTo>
                      <a:cubicBezTo>
                        <a:pt x="367995" y="0"/>
                        <a:pt x="397669" y="29674"/>
                        <a:pt x="397669" y="66279"/>
                      </a:cubicBezTo>
                      <a:cubicBezTo>
                        <a:pt x="306229" y="605362"/>
                        <a:pt x="397669" y="839644"/>
                        <a:pt x="397669" y="1226327"/>
                      </a:cubicBezTo>
                      <a:cubicBezTo>
                        <a:pt x="397669" y="1262932"/>
                        <a:pt x="367995" y="1292606"/>
                        <a:pt x="331390" y="1292606"/>
                      </a:cubicBezTo>
                      <a:lnTo>
                        <a:pt x="66279" y="1292606"/>
                      </a:lnTo>
                      <a:cubicBezTo>
                        <a:pt x="29674" y="1292606"/>
                        <a:pt x="0" y="1262932"/>
                        <a:pt x="0" y="1226327"/>
                      </a:cubicBezTo>
                      <a:cubicBezTo>
                        <a:pt x="0" y="839644"/>
                        <a:pt x="91440" y="544402"/>
                        <a:pt x="0" y="66279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tx1">
                      <a:alpha val="21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64" name="楕円 163">
                  <a:extLst>
                    <a:ext uri="{FF2B5EF4-FFF2-40B4-BE49-F238E27FC236}">
                      <a16:creationId xmlns:a16="http://schemas.microsoft.com/office/drawing/2014/main" id="{EE9EC9FE-5E9F-453B-8C33-C55329A51268}"/>
                    </a:ext>
                  </a:extLst>
                </p:cNvPr>
                <p:cNvSpPr/>
                <p:nvPr/>
              </p:nvSpPr>
              <p:spPr>
                <a:xfrm rot="19531976">
                  <a:off x="4830573" y="3600884"/>
                  <a:ext cx="182015" cy="171208"/>
                </a:xfrm>
                <a:prstGeom prst="ellipse">
                  <a:avLst/>
                </a:prstGeom>
                <a:grpFill/>
                <a:ln>
                  <a:solidFill>
                    <a:schemeClr val="tx1">
                      <a:alpha val="21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147" name="楕円 146">
                <a:extLst>
                  <a:ext uri="{FF2B5EF4-FFF2-40B4-BE49-F238E27FC236}">
                    <a16:creationId xmlns:a16="http://schemas.microsoft.com/office/drawing/2014/main" id="{31D35943-97A2-4511-B5B8-EA419750599A}"/>
                  </a:ext>
                </a:extLst>
              </p:cNvPr>
              <p:cNvSpPr/>
              <p:nvPr/>
            </p:nvSpPr>
            <p:spPr>
              <a:xfrm rot="2170074">
                <a:off x="2165550" y="3861291"/>
                <a:ext cx="57220" cy="133471"/>
              </a:xfrm>
              <a:prstGeom prst="ellipse">
                <a:avLst/>
              </a:prstGeom>
              <a:solidFill>
                <a:schemeClr val="bg2">
                  <a:lumMod val="50000"/>
                  <a:alpha val="58000"/>
                </a:schemeClr>
              </a:solidFill>
              <a:ln>
                <a:solidFill>
                  <a:schemeClr val="tx1">
                    <a:alpha val="21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8" name="楕円 147">
                <a:extLst>
                  <a:ext uri="{FF2B5EF4-FFF2-40B4-BE49-F238E27FC236}">
                    <a16:creationId xmlns:a16="http://schemas.microsoft.com/office/drawing/2014/main" id="{BFC996E7-0194-4521-9E77-E2A6E5909A4E}"/>
                  </a:ext>
                </a:extLst>
              </p:cNvPr>
              <p:cNvSpPr/>
              <p:nvPr/>
            </p:nvSpPr>
            <p:spPr>
              <a:xfrm rot="19763039">
                <a:off x="2134831" y="3938105"/>
                <a:ext cx="63424" cy="57093"/>
              </a:xfrm>
              <a:prstGeom prst="ellipse">
                <a:avLst/>
              </a:prstGeom>
              <a:solidFill>
                <a:schemeClr val="bg2">
                  <a:lumMod val="50000"/>
                  <a:alpha val="58000"/>
                </a:schemeClr>
              </a:solidFill>
              <a:ln>
                <a:solidFill>
                  <a:schemeClr val="tx1">
                    <a:alpha val="21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9" name="楕円 148">
                <a:extLst>
                  <a:ext uri="{FF2B5EF4-FFF2-40B4-BE49-F238E27FC236}">
                    <a16:creationId xmlns:a16="http://schemas.microsoft.com/office/drawing/2014/main" id="{666329A7-C88B-476D-85F8-30A36E50B27C}"/>
                  </a:ext>
                </a:extLst>
              </p:cNvPr>
              <p:cNvSpPr/>
              <p:nvPr/>
            </p:nvSpPr>
            <p:spPr>
              <a:xfrm rot="17468551">
                <a:off x="2433508" y="4246056"/>
                <a:ext cx="93802" cy="133004"/>
              </a:xfrm>
              <a:prstGeom prst="ellipse">
                <a:avLst/>
              </a:prstGeom>
              <a:solidFill>
                <a:schemeClr val="bg2">
                  <a:lumMod val="50000"/>
                  <a:alpha val="58000"/>
                </a:schemeClr>
              </a:solidFill>
              <a:ln>
                <a:solidFill>
                  <a:schemeClr val="tx1">
                    <a:alpha val="21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0" name="矢印: 五方向 149">
                <a:extLst>
                  <a:ext uri="{FF2B5EF4-FFF2-40B4-BE49-F238E27FC236}">
                    <a16:creationId xmlns:a16="http://schemas.microsoft.com/office/drawing/2014/main" id="{62C179C7-3678-41DB-8E41-87EEDD157E97}"/>
                  </a:ext>
                </a:extLst>
              </p:cNvPr>
              <p:cNvSpPr/>
              <p:nvPr/>
            </p:nvSpPr>
            <p:spPr>
              <a:xfrm rot="5720323">
                <a:off x="2264970" y="4107029"/>
                <a:ext cx="93459" cy="185646"/>
              </a:xfrm>
              <a:prstGeom prst="homePlate">
                <a:avLst/>
              </a:prstGeom>
              <a:solidFill>
                <a:schemeClr val="bg2">
                  <a:lumMod val="50000"/>
                  <a:alpha val="58000"/>
                </a:schemeClr>
              </a:solidFill>
              <a:ln>
                <a:solidFill>
                  <a:schemeClr val="tx1">
                    <a:alpha val="21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51" name="グループ化 150">
                <a:extLst>
                  <a:ext uri="{FF2B5EF4-FFF2-40B4-BE49-F238E27FC236}">
                    <a16:creationId xmlns:a16="http://schemas.microsoft.com/office/drawing/2014/main" id="{B22963E7-90BA-4748-A77F-E8D35938B94D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17125753">
                <a:off x="2315129" y="4068504"/>
                <a:ext cx="310242" cy="137764"/>
                <a:chOff x="4258405" y="5252600"/>
                <a:chExt cx="847616" cy="376384"/>
              </a:xfrm>
              <a:solidFill>
                <a:schemeClr val="bg2">
                  <a:lumMod val="50000"/>
                  <a:alpha val="58000"/>
                </a:schemeClr>
              </a:solidFill>
            </p:grpSpPr>
            <p:sp>
              <p:nvSpPr>
                <p:cNvPr id="157" name="楕円 156">
                  <a:extLst>
                    <a:ext uri="{FF2B5EF4-FFF2-40B4-BE49-F238E27FC236}">
                      <a16:creationId xmlns:a16="http://schemas.microsoft.com/office/drawing/2014/main" id="{2A20DBB7-0D0C-44C9-8311-14A7606923BF}"/>
                    </a:ext>
                  </a:extLst>
                </p:cNvPr>
                <p:cNvSpPr/>
                <p:nvPr/>
              </p:nvSpPr>
              <p:spPr>
                <a:xfrm rot="12040432">
                  <a:off x="4392923" y="5252600"/>
                  <a:ext cx="713098" cy="226066"/>
                </a:xfrm>
                <a:prstGeom prst="ellipse">
                  <a:avLst/>
                </a:prstGeom>
                <a:grpFill/>
                <a:ln>
                  <a:solidFill>
                    <a:schemeClr val="tx1">
                      <a:alpha val="21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58" name="楕円 157">
                  <a:extLst>
                    <a:ext uri="{FF2B5EF4-FFF2-40B4-BE49-F238E27FC236}">
                      <a16:creationId xmlns:a16="http://schemas.microsoft.com/office/drawing/2014/main" id="{873FF8B9-1E51-4250-8079-3FED7F05A8DF}"/>
                    </a:ext>
                  </a:extLst>
                </p:cNvPr>
                <p:cNvSpPr/>
                <p:nvPr/>
              </p:nvSpPr>
              <p:spPr>
                <a:xfrm rot="10800000">
                  <a:off x="4258405" y="5402918"/>
                  <a:ext cx="713098" cy="226066"/>
                </a:xfrm>
                <a:prstGeom prst="ellipse">
                  <a:avLst/>
                </a:prstGeom>
                <a:grpFill/>
                <a:ln>
                  <a:solidFill>
                    <a:schemeClr val="tx1">
                      <a:alpha val="21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59" name="楕円 158">
                  <a:extLst>
                    <a:ext uri="{FF2B5EF4-FFF2-40B4-BE49-F238E27FC236}">
                      <a16:creationId xmlns:a16="http://schemas.microsoft.com/office/drawing/2014/main" id="{6A5A34C6-DB11-4E41-BCD3-5307E04046ED}"/>
                    </a:ext>
                  </a:extLst>
                </p:cNvPr>
                <p:cNvSpPr/>
                <p:nvPr/>
              </p:nvSpPr>
              <p:spPr>
                <a:xfrm rot="19531976">
                  <a:off x="4858576" y="5365403"/>
                  <a:ext cx="214848" cy="199363"/>
                </a:xfrm>
                <a:prstGeom prst="ellipse">
                  <a:avLst/>
                </a:prstGeom>
                <a:grpFill/>
                <a:ln>
                  <a:solidFill>
                    <a:schemeClr val="tx1">
                      <a:alpha val="21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152" name="楕円 151">
                <a:extLst>
                  <a:ext uri="{FF2B5EF4-FFF2-40B4-BE49-F238E27FC236}">
                    <a16:creationId xmlns:a16="http://schemas.microsoft.com/office/drawing/2014/main" id="{7A6879E3-BC87-4DD9-A124-1D0F1CD596BC}"/>
                  </a:ext>
                </a:extLst>
              </p:cNvPr>
              <p:cNvSpPr/>
              <p:nvPr/>
            </p:nvSpPr>
            <p:spPr>
              <a:xfrm rot="17468551">
                <a:off x="2034514" y="4214763"/>
                <a:ext cx="73638" cy="68330"/>
              </a:xfrm>
              <a:prstGeom prst="ellipse">
                <a:avLst/>
              </a:prstGeom>
              <a:solidFill>
                <a:schemeClr val="bg2">
                  <a:lumMod val="50000"/>
                  <a:alpha val="58000"/>
                </a:schemeClr>
              </a:solidFill>
              <a:ln>
                <a:solidFill>
                  <a:schemeClr val="tx1">
                    <a:alpha val="21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3" name="楕円 152">
                <a:extLst>
                  <a:ext uri="{FF2B5EF4-FFF2-40B4-BE49-F238E27FC236}">
                    <a16:creationId xmlns:a16="http://schemas.microsoft.com/office/drawing/2014/main" id="{F01710CF-09BF-4B35-86B5-A24950710CCD}"/>
                  </a:ext>
                </a:extLst>
              </p:cNvPr>
              <p:cNvSpPr/>
              <p:nvPr/>
            </p:nvSpPr>
            <p:spPr>
              <a:xfrm rot="9977007">
                <a:off x="2068244" y="4197468"/>
                <a:ext cx="244409" cy="77482"/>
              </a:xfrm>
              <a:prstGeom prst="ellipse">
                <a:avLst/>
              </a:prstGeom>
              <a:solidFill>
                <a:schemeClr val="bg2">
                  <a:lumMod val="50000"/>
                  <a:alpha val="58000"/>
                </a:schemeClr>
              </a:solidFill>
              <a:ln>
                <a:solidFill>
                  <a:schemeClr val="tx1">
                    <a:alpha val="21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4" name="楕円 153">
                <a:extLst>
                  <a:ext uri="{FF2B5EF4-FFF2-40B4-BE49-F238E27FC236}">
                    <a16:creationId xmlns:a16="http://schemas.microsoft.com/office/drawing/2014/main" id="{0F07E31F-4154-41A5-8161-59473BFBA5B0}"/>
                  </a:ext>
                </a:extLst>
              </p:cNvPr>
              <p:cNvSpPr/>
              <p:nvPr/>
            </p:nvSpPr>
            <p:spPr>
              <a:xfrm rot="3518146">
                <a:off x="2069636" y="3907963"/>
                <a:ext cx="54289" cy="205958"/>
              </a:xfrm>
              <a:prstGeom prst="ellipse">
                <a:avLst/>
              </a:prstGeom>
              <a:solidFill>
                <a:schemeClr val="bg2">
                  <a:lumMod val="50000"/>
                  <a:alpha val="58000"/>
                </a:schemeClr>
              </a:solidFill>
              <a:ln>
                <a:solidFill>
                  <a:schemeClr val="tx1">
                    <a:alpha val="21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6" name="楕円 155">
                <a:extLst>
                  <a:ext uri="{FF2B5EF4-FFF2-40B4-BE49-F238E27FC236}">
                    <a16:creationId xmlns:a16="http://schemas.microsoft.com/office/drawing/2014/main" id="{94D6568C-C183-491A-901B-72A48FB82EE0}"/>
                  </a:ext>
                </a:extLst>
              </p:cNvPr>
              <p:cNvSpPr/>
              <p:nvPr/>
            </p:nvSpPr>
            <p:spPr>
              <a:xfrm rot="20639613">
                <a:off x="1825784" y="4248404"/>
                <a:ext cx="255232" cy="90485"/>
              </a:xfrm>
              <a:prstGeom prst="ellipse">
                <a:avLst/>
              </a:prstGeom>
              <a:solidFill>
                <a:schemeClr val="bg2">
                  <a:lumMod val="50000"/>
                  <a:alpha val="58000"/>
                </a:schemeClr>
              </a:solidFill>
              <a:ln>
                <a:solidFill>
                  <a:schemeClr val="tx1">
                    <a:alpha val="21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51" name="フリーフォーム: 図形 50">
              <a:extLst>
                <a:ext uri="{FF2B5EF4-FFF2-40B4-BE49-F238E27FC236}">
                  <a16:creationId xmlns:a16="http://schemas.microsoft.com/office/drawing/2014/main" id="{5FD65745-D789-4CD2-A224-A6C038398635}"/>
                </a:ext>
              </a:extLst>
            </p:cNvPr>
            <p:cNvSpPr/>
            <p:nvPr/>
          </p:nvSpPr>
          <p:spPr>
            <a:xfrm>
              <a:off x="2356333" y="2538323"/>
              <a:ext cx="2901579" cy="1204377"/>
            </a:xfrm>
            <a:custGeom>
              <a:avLst/>
              <a:gdLst>
                <a:gd name="connsiteX0" fmla="*/ 0 w 1106681"/>
                <a:gd name="connsiteY0" fmla="*/ 671029 h 726576"/>
                <a:gd name="connsiteX1" fmla="*/ 538385 w 1106681"/>
                <a:gd name="connsiteY1" fmla="*/ 184 h 726576"/>
                <a:gd name="connsiteX2" fmla="*/ 1106681 w 1106681"/>
                <a:gd name="connsiteY2" fmla="*/ 726576 h 726576"/>
                <a:gd name="connsiteX3" fmla="*/ 1106681 w 1106681"/>
                <a:gd name="connsiteY3" fmla="*/ 726576 h 726576"/>
                <a:gd name="connsiteX4" fmla="*/ 1106681 w 1106681"/>
                <a:gd name="connsiteY4" fmla="*/ 726576 h 726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06681" h="726576">
                  <a:moveTo>
                    <a:pt x="0" y="671029"/>
                  </a:moveTo>
                  <a:cubicBezTo>
                    <a:pt x="176969" y="330977"/>
                    <a:pt x="353938" y="-9074"/>
                    <a:pt x="538385" y="184"/>
                  </a:cubicBezTo>
                  <a:cubicBezTo>
                    <a:pt x="722832" y="9442"/>
                    <a:pt x="1106681" y="726576"/>
                    <a:pt x="1106681" y="726576"/>
                  </a:cubicBezTo>
                  <a:lnTo>
                    <a:pt x="1106681" y="726576"/>
                  </a:lnTo>
                  <a:lnTo>
                    <a:pt x="1106681" y="726576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prstDash val="sysDash"/>
              <a:tailEnd type="stealt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0" name="正方形/長方形 99">
              <a:extLst>
                <a:ext uri="{FF2B5EF4-FFF2-40B4-BE49-F238E27FC236}">
                  <a16:creationId xmlns:a16="http://schemas.microsoft.com/office/drawing/2014/main" id="{4191B789-1B40-4B11-AA78-6BC59E49AB66}"/>
                </a:ext>
              </a:extLst>
            </p:cNvPr>
            <p:cNvSpPr/>
            <p:nvPr/>
          </p:nvSpPr>
          <p:spPr>
            <a:xfrm rot="5400000">
              <a:off x="5651455" y="3752130"/>
              <a:ext cx="363210" cy="174873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grpSp>
          <p:nvGrpSpPr>
            <p:cNvPr id="445" name="グループ化 444">
              <a:extLst>
                <a:ext uri="{FF2B5EF4-FFF2-40B4-BE49-F238E27FC236}">
                  <a16:creationId xmlns:a16="http://schemas.microsoft.com/office/drawing/2014/main" id="{81183812-2CEB-4977-8733-F33757FC4A91}"/>
                </a:ext>
              </a:extLst>
            </p:cNvPr>
            <p:cNvGrpSpPr>
              <a:grpSpLocks noChangeAspect="1"/>
            </p:cNvGrpSpPr>
            <p:nvPr/>
          </p:nvGrpSpPr>
          <p:grpSpPr>
            <a:xfrm rot="13059117">
              <a:off x="4762884" y="3463430"/>
              <a:ext cx="633186" cy="1022180"/>
              <a:chOff x="4378633" y="2849418"/>
              <a:chExt cx="1755072" cy="2833295"/>
            </a:xfrm>
          </p:grpSpPr>
          <p:sp>
            <p:nvSpPr>
              <p:cNvPr id="469" name="四角形: 角を丸くする 29">
                <a:extLst>
                  <a:ext uri="{FF2B5EF4-FFF2-40B4-BE49-F238E27FC236}">
                    <a16:creationId xmlns:a16="http://schemas.microsoft.com/office/drawing/2014/main" id="{3476F203-C0C8-4E2B-8608-EE6A5F05BDDD}"/>
                  </a:ext>
                </a:extLst>
              </p:cNvPr>
              <p:cNvSpPr/>
              <p:nvPr/>
            </p:nvSpPr>
            <p:spPr>
              <a:xfrm rot="1494098">
                <a:off x="4513057" y="4168745"/>
                <a:ext cx="150814" cy="1513968"/>
              </a:xfrm>
              <a:custGeom>
                <a:avLst/>
                <a:gdLst>
                  <a:gd name="connsiteX0" fmla="*/ 0 w 56099"/>
                  <a:gd name="connsiteY0" fmla="*/ 9350 h 1513968"/>
                  <a:gd name="connsiteX1" fmla="*/ 9350 w 56099"/>
                  <a:gd name="connsiteY1" fmla="*/ 0 h 1513968"/>
                  <a:gd name="connsiteX2" fmla="*/ 46749 w 56099"/>
                  <a:gd name="connsiteY2" fmla="*/ 0 h 1513968"/>
                  <a:gd name="connsiteX3" fmla="*/ 56099 w 56099"/>
                  <a:gd name="connsiteY3" fmla="*/ 9350 h 1513968"/>
                  <a:gd name="connsiteX4" fmla="*/ 56099 w 56099"/>
                  <a:gd name="connsiteY4" fmla="*/ 1504618 h 1513968"/>
                  <a:gd name="connsiteX5" fmla="*/ 46749 w 56099"/>
                  <a:gd name="connsiteY5" fmla="*/ 1513968 h 1513968"/>
                  <a:gd name="connsiteX6" fmla="*/ 9350 w 56099"/>
                  <a:gd name="connsiteY6" fmla="*/ 1513968 h 1513968"/>
                  <a:gd name="connsiteX7" fmla="*/ 0 w 56099"/>
                  <a:gd name="connsiteY7" fmla="*/ 1504618 h 1513968"/>
                  <a:gd name="connsiteX8" fmla="*/ 0 w 56099"/>
                  <a:gd name="connsiteY8" fmla="*/ 9350 h 1513968"/>
                  <a:gd name="connsiteX0" fmla="*/ 75976 w 132075"/>
                  <a:gd name="connsiteY0" fmla="*/ 9350 h 1513968"/>
                  <a:gd name="connsiteX1" fmla="*/ 85326 w 132075"/>
                  <a:gd name="connsiteY1" fmla="*/ 0 h 1513968"/>
                  <a:gd name="connsiteX2" fmla="*/ 122725 w 132075"/>
                  <a:gd name="connsiteY2" fmla="*/ 0 h 1513968"/>
                  <a:gd name="connsiteX3" fmla="*/ 132075 w 132075"/>
                  <a:gd name="connsiteY3" fmla="*/ 9350 h 1513968"/>
                  <a:gd name="connsiteX4" fmla="*/ 132075 w 132075"/>
                  <a:gd name="connsiteY4" fmla="*/ 1504618 h 1513968"/>
                  <a:gd name="connsiteX5" fmla="*/ 122725 w 132075"/>
                  <a:gd name="connsiteY5" fmla="*/ 1513968 h 1513968"/>
                  <a:gd name="connsiteX6" fmla="*/ 85326 w 132075"/>
                  <a:gd name="connsiteY6" fmla="*/ 1513968 h 1513968"/>
                  <a:gd name="connsiteX7" fmla="*/ 75976 w 132075"/>
                  <a:gd name="connsiteY7" fmla="*/ 1504618 h 1513968"/>
                  <a:gd name="connsiteX8" fmla="*/ 75976 w 132075"/>
                  <a:gd name="connsiteY8" fmla="*/ 9350 h 1513968"/>
                  <a:gd name="connsiteX0" fmla="*/ 75976 w 132075"/>
                  <a:gd name="connsiteY0" fmla="*/ 9350 h 1513968"/>
                  <a:gd name="connsiteX1" fmla="*/ 85326 w 132075"/>
                  <a:gd name="connsiteY1" fmla="*/ 0 h 1513968"/>
                  <a:gd name="connsiteX2" fmla="*/ 122725 w 132075"/>
                  <a:gd name="connsiteY2" fmla="*/ 0 h 1513968"/>
                  <a:gd name="connsiteX3" fmla="*/ 132075 w 132075"/>
                  <a:gd name="connsiteY3" fmla="*/ 9350 h 1513968"/>
                  <a:gd name="connsiteX4" fmla="*/ 132075 w 132075"/>
                  <a:gd name="connsiteY4" fmla="*/ 1504618 h 1513968"/>
                  <a:gd name="connsiteX5" fmla="*/ 122725 w 132075"/>
                  <a:gd name="connsiteY5" fmla="*/ 1513968 h 1513968"/>
                  <a:gd name="connsiteX6" fmla="*/ 85326 w 132075"/>
                  <a:gd name="connsiteY6" fmla="*/ 1513968 h 1513968"/>
                  <a:gd name="connsiteX7" fmla="*/ 75976 w 132075"/>
                  <a:gd name="connsiteY7" fmla="*/ 1504618 h 1513968"/>
                  <a:gd name="connsiteX8" fmla="*/ 75976 w 132075"/>
                  <a:gd name="connsiteY8" fmla="*/ 9350 h 1513968"/>
                  <a:gd name="connsiteX0" fmla="*/ 75976 w 132075"/>
                  <a:gd name="connsiteY0" fmla="*/ 9350 h 1513968"/>
                  <a:gd name="connsiteX1" fmla="*/ 85326 w 132075"/>
                  <a:gd name="connsiteY1" fmla="*/ 0 h 1513968"/>
                  <a:gd name="connsiteX2" fmla="*/ 122725 w 132075"/>
                  <a:gd name="connsiteY2" fmla="*/ 0 h 1513968"/>
                  <a:gd name="connsiteX3" fmla="*/ 132075 w 132075"/>
                  <a:gd name="connsiteY3" fmla="*/ 9350 h 1513968"/>
                  <a:gd name="connsiteX4" fmla="*/ 132075 w 132075"/>
                  <a:gd name="connsiteY4" fmla="*/ 1504618 h 1513968"/>
                  <a:gd name="connsiteX5" fmla="*/ 122725 w 132075"/>
                  <a:gd name="connsiteY5" fmla="*/ 1513968 h 1513968"/>
                  <a:gd name="connsiteX6" fmla="*/ 85326 w 132075"/>
                  <a:gd name="connsiteY6" fmla="*/ 1513968 h 1513968"/>
                  <a:gd name="connsiteX7" fmla="*/ 75976 w 132075"/>
                  <a:gd name="connsiteY7" fmla="*/ 1504618 h 1513968"/>
                  <a:gd name="connsiteX8" fmla="*/ 75976 w 132075"/>
                  <a:gd name="connsiteY8" fmla="*/ 9350 h 1513968"/>
                  <a:gd name="connsiteX0" fmla="*/ 89898 w 145997"/>
                  <a:gd name="connsiteY0" fmla="*/ 9350 h 1513968"/>
                  <a:gd name="connsiteX1" fmla="*/ 99248 w 145997"/>
                  <a:gd name="connsiteY1" fmla="*/ 0 h 1513968"/>
                  <a:gd name="connsiteX2" fmla="*/ 136647 w 145997"/>
                  <a:gd name="connsiteY2" fmla="*/ 0 h 1513968"/>
                  <a:gd name="connsiteX3" fmla="*/ 145997 w 145997"/>
                  <a:gd name="connsiteY3" fmla="*/ 9350 h 1513968"/>
                  <a:gd name="connsiteX4" fmla="*/ 145997 w 145997"/>
                  <a:gd name="connsiteY4" fmla="*/ 1504618 h 1513968"/>
                  <a:gd name="connsiteX5" fmla="*/ 136647 w 145997"/>
                  <a:gd name="connsiteY5" fmla="*/ 1513968 h 1513968"/>
                  <a:gd name="connsiteX6" fmla="*/ 99248 w 145997"/>
                  <a:gd name="connsiteY6" fmla="*/ 1513968 h 1513968"/>
                  <a:gd name="connsiteX7" fmla="*/ 89898 w 145997"/>
                  <a:gd name="connsiteY7" fmla="*/ 1504618 h 1513968"/>
                  <a:gd name="connsiteX8" fmla="*/ 89898 w 145997"/>
                  <a:gd name="connsiteY8" fmla="*/ 9350 h 1513968"/>
                  <a:gd name="connsiteX0" fmla="*/ 94715 w 150814"/>
                  <a:gd name="connsiteY0" fmla="*/ 9350 h 1513968"/>
                  <a:gd name="connsiteX1" fmla="*/ 104065 w 150814"/>
                  <a:gd name="connsiteY1" fmla="*/ 0 h 1513968"/>
                  <a:gd name="connsiteX2" fmla="*/ 141464 w 150814"/>
                  <a:gd name="connsiteY2" fmla="*/ 0 h 1513968"/>
                  <a:gd name="connsiteX3" fmla="*/ 150814 w 150814"/>
                  <a:gd name="connsiteY3" fmla="*/ 9350 h 1513968"/>
                  <a:gd name="connsiteX4" fmla="*/ 150814 w 150814"/>
                  <a:gd name="connsiteY4" fmla="*/ 1504618 h 1513968"/>
                  <a:gd name="connsiteX5" fmla="*/ 141464 w 150814"/>
                  <a:gd name="connsiteY5" fmla="*/ 1513968 h 1513968"/>
                  <a:gd name="connsiteX6" fmla="*/ 104065 w 150814"/>
                  <a:gd name="connsiteY6" fmla="*/ 1513968 h 1513968"/>
                  <a:gd name="connsiteX7" fmla="*/ 94715 w 150814"/>
                  <a:gd name="connsiteY7" fmla="*/ 1504618 h 1513968"/>
                  <a:gd name="connsiteX8" fmla="*/ 94715 w 150814"/>
                  <a:gd name="connsiteY8" fmla="*/ 9350 h 1513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0814" h="1513968">
                    <a:moveTo>
                      <a:pt x="94715" y="9350"/>
                    </a:moveTo>
                    <a:cubicBezTo>
                      <a:pt x="94715" y="4186"/>
                      <a:pt x="98901" y="0"/>
                      <a:pt x="104065" y="0"/>
                    </a:cubicBezTo>
                    <a:lnTo>
                      <a:pt x="141464" y="0"/>
                    </a:lnTo>
                    <a:cubicBezTo>
                      <a:pt x="146628" y="0"/>
                      <a:pt x="150814" y="4186"/>
                      <a:pt x="150814" y="9350"/>
                    </a:cubicBezTo>
                    <a:cubicBezTo>
                      <a:pt x="35337" y="663901"/>
                      <a:pt x="91671" y="1030301"/>
                      <a:pt x="150814" y="1504618"/>
                    </a:cubicBezTo>
                    <a:cubicBezTo>
                      <a:pt x="150814" y="1509782"/>
                      <a:pt x="146628" y="1513968"/>
                      <a:pt x="141464" y="1513968"/>
                    </a:cubicBezTo>
                    <a:lnTo>
                      <a:pt x="104065" y="1513968"/>
                    </a:lnTo>
                    <a:cubicBezTo>
                      <a:pt x="98901" y="1513968"/>
                      <a:pt x="94715" y="1509782"/>
                      <a:pt x="94715" y="1504618"/>
                    </a:cubicBezTo>
                    <a:cubicBezTo>
                      <a:pt x="22380" y="1110108"/>
                      <a:pt x="-76231" y="544412"/>
                      <a:pt x="94715" y="935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70" name="二等辺三角形 1">
                <a:extLst>
                  <a:ext uri="{FF2B5EF4-FFF2-40B4-BE49-F238E27FC236}">
                    <a16:creationId xmlns:a16="http://schemas.microsoft.com/office/drawing/2014/main" id="{A5EFDAA2-8EDE-4EDB-AA89-334F679EB6FD}"/>
                  </a:ext>
                </a:extLst>
              </p:cNvPr>
              <p:cNvSpPr/>
              <p:nvPr/>
            </p:nvSpPr>
            <p:spPr>
              <a:xfrm rot="12167332">
                <a:off x="4378633" y="2922125"/>
                <a:ext cx="1381202" cy="1731682"/>
              </a:xfrm>
              <a:custGeom>
                <a:avLst/>
                <a:gdLst>
                  <a:gd name="connsiteX0" fmla="*/ 0 w 1293323"/>
                  <a:gd name="connsiteY0" fmla="*/ 1932667 h 1932667"/>
                  <a:gd name="connsiteX1" fmla="*/ 646662 w 1293323"/>
                  <a:gd name="connsiteY1" fmla="*/ 0 h 1932667"/>
                  <a:gd name="connsiteX2" fmla="*/ 1293323 w 1293323"/>
                  <a:gd name="connsiteY2" fmla="*/ 1932667 h 1932667"/>
                  <a:gd name="connsiteX3" fmla="*/ 0 w 1293323"/>
                  <a:gd name="connsiteY3" fmla="*/ 1932667 h 1932667"/>
                  <a:gd name="connsiteX0" fmla="*/ 0 w 1293323"/>
                  <a:gd name="connsiteY0" fmla="*/ 1932667 h 1995344"/>
                  <a:gd name="connsiteX1" fmla="*/ 646662 w 1293323"/>
                  <a:gd name="connsiteY1" fmla="*/ 0 h 1995344"/>
                  <a:gd name="connsiteX2" fmla="*/ 1293323 w 1293323"/>
                  <a:gd name="connsiteY2" fmla="*/ 1932667 h 1995344"/>
                  <a:gd name="connsiteX3" fmla="*/ 0 w 1293323"/>
                  <a:gd name="connsiteY3" fmla="*/ 1932667 h 1995344"/>
                  <a:gd name="connsiteX0" fmla="*/ 0 w 1293323"/>
                  <a:gd name="connsiteY0" fmla="*/ 1932667 h 2026815"/>
                  <a:gd name="connsiteX1" fmla="*/ 646662 w 1293323"/>
                  <a:gd name="connsiteY1" fmla="*/ 0 h 2026815"/>
                  <a:gd name="connsiteX2" fmla="*/ 1293323 w 1293323"/>
                  <a:gd name="connsiteY2" fmla="*/ 1932667 h 2026815"/>
                  <a:gd name="connsiteX3" fmla="*/ 0 w 1293323"/>
                  <a:gd name="connsiteY3" fmla="*/ 1932667 h 2026815"/>
                  <a:gd name="connsiteX0" fmla="*/ 0 w 1293323"/>
                  <a:gd name="connsiteY0" fmla="*/ 1932667 h 2026815"/>
                  <a:gd name="connsiteX1" fmla="*/ 646662 w 1293323"/>
                  <a:gd name="connsiteY1" fmla="*/ 0 h 2026815"/>
                  <a:gd name="connsiteX2" fmla="*/ 755961 w 1293323"/>
                  <a:gd name="connsiteY2" fmla="*/ 295132 h 2026815"/>
                  <a:gd name="connsiteX3" fmla="*/ 1293323 w 1293323"/>
                  <a:gd name="connsiteY3" fmla="*/ 1932667 h 2026815"/>
                  <a:gd name="connsiteX4" fmla="*/ 0 w 1293323"/>
                  <a:gd name="connsiteY4" fmla="*/ 1932667 h 2026815"/>
                  <a:gd name="connsiteX0" fmla="*/ 0 w 1293323"/>
                  <a:gd name="connsiteY0" fmla="*/ 1637535 h 1731683"/>
                  <a:gd name="connsiteX1" fmla="*/ 543665 w 1293323"/>
                  <a:gd name="connsiteY1" fmla="*/ 3238 h 1731683"/>
                  <a:gd name="connsiteX2" fmla="*/ 755961 w 1293323"/>
                  <a:gd name="connsiteY2" fmla="*/ 0 h 1731683"/>
                  <a:gd name="connsiteX3" fmla="*/ 1293323 w 1293323"/>
                  <a:gd name="connsiteY3" fmla="*/ 1637535 h 1731683"/>
                  <a:gd name="connsiteX4" fmla="*/ 0 w 1293323"/>
                  <a:gd name="connsiteY4" fmla="*/ 1637535 h 17316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93323" h="1731683">
                    <a:moveTo>
                      <a:pt x="0" y="1637535"/>
                    </a:moveTo>
                    <a:lnTo>
                      <a:pt x="543665" y="3238"/>
                    </a:lnTo>
                    <a:lnTo>
                      <a:pt x="755961" y="0"/>
                    </a:lnTo>
                    <a:lnTo>
                      <a:pt x="1293323" y="1637535"/>
                    </a:lnTo>
                    <a:cubicBezTo>
                      <a:pt x="882804" y="1746559"/>
                      <a:pt x="515573" y="1778559"/>
                      <a:pt x="0" y="1637535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71" name="楕円 4">
                <a:extLst>
                  <a:ext uri="{FF2B5EF4-FFF2-40B4-BE49-F238E27FC236}">
                    <a16:creationId xmlns:a16="http://schemas.microsoft.com/office/drawing/2014/main" id="{FC1724AA-976B-4ACA-9783-9DD6E114759F}"/>
                  </a:ext>
                </a:extLst>
              </p:cNvPr>
              <p:cNvSpPr/>
              <p:nvPr/>
            </p:nvSpPr>
            <p:spPr>
              <a:xfrm rot="1475983">
                <a:off x="4672159" y="2856341"/>
                <a:ext cx="1413703" cy="397386"/>
              </a:xfrm>
              <a:custGeom>
                <a:avLst/>
                <a:gdLst>
                  <a:gd name="connsiteX0" fmla="*/ 0 w 1328462"/>
                  <a:gd name="connsiteY0" fmla="*/ 198693 h 397386"/>
                  <a:gd name="connsiteX1" fmla="*/ 664231 w 1328462"/>
                  <a:gd name="connsiteY1" fmla="*/ 0 h 397386"/>
                  <a:gd name="connsiteX2" fmla="*/ 1328462 w 1328462"/>
                  <a:gd name="connsiteY2" fmla="*/ 198693 h 397386"/>
                  <a:gd name="connsiteX3" fmla="*/ 664231 w 1328462"/>
                  <a:gd name="connsiteY3" fmla="*/ 397386 h 397386"/>
                  <a:gd name="connsiteX4" fmla="*/ 0 w 1328462"/>
                  <a:gd name="connsiteY4" fmla="*/ 198693 h 397386"/>
                  <a:gd name="connsiteX0" fmla="*/ 0 w 1413703"/>
                  <a:gd name="connsiteY0" fmla="*/ 198693 h 397386"/>
                  <a:gd name="connsiteX1" fmla="*/ 664231 w 1413703"/>
                  <a:gd name="connsiteY1" fmla="*/ 0 h 397386"/>
                  <a:gd name="connsiteX2" fmla="*/ 1413703 w 1413703"/>
                  <a:gd name="connsiteY2" fmla="*/ 198693 h 397386"/>
                  <a:gd name="connsiteX3" fmla="*/ 664231 w 1413703"/>
                  <a:gd name="connsiteY3" fmla="*/ 397386 h 397386"/>
                  <a:gd name="connsiteX4" fmla="*/ 0 w 1413703"/>
                  <a:gd name="connsiteY4" fmla="*/ 198693 h 3973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3703" h="397386">
                    <a:moveTo>
                      <a:pt x="0" y="198693"/>
                    </a:moveTo>
                    <a:cubicBezTo>
                      <a:pt x="0" y="88958"/>
                      <a:pt x="428614" y="0"/>
                      <a:pt x="664231" y="0"/>
                    </a:cubicBezTo>
                    <a:cubicBezTo>
                      <a:pt x="899848" y="0"/>
                      <a:pt x="1413703" y="88958"/>
                      <a:pt x="1413703" y="198693"/>
                    </a:cubicBezTo>
                    <a:cubicBezTo>
                      <a:pt x="1413703" y="308428"/>
                      <a:pt x="899848" y="397386"/>
                      <a:pt x="664231" y="397386"/>
                    </a:cubicBezTo>
                    <a:cubicBezTo>
                      <a:pt x="428614" y="397386"/>
                      <a:pt x="0" y="308428"/>
                      <a:pt x="0" y="198693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72" name="斜め縞 23">
                <a:extLst>
                  <a:ext uri="{FF2B5EF4-FFF2-40B4-BE49-F238E27FC236}">
                    <a16:creationId xmlns:a16="http://schemas.microsoft.com/office/drawing/2014/main" id="{6F7DBEC2-83EB-407D-BC8D-0C7E520795C0}"/>
                  </a:ext>
                </a:extLst>
              </p:cNvPr>
              <p:cNvSpPr/>
              <p:nvPr/>
            </p:nvSpPr>
            <p:spPr>
              <a:xfrm rot="15429856">
                <a:off x="4747942" y="3294578"/>
                <a:ext cx="838493" cy="756904"/>
              </a:xfrm>
              <a:custGeom>
                <a:avLst/>
                <a:gdLst>
                  <a:gd name="connsiteX0" fmla="*/ 0 w 596165"/>
                  <a:gd name="connsiteY0" fmla="*/ 449185 h 756904"/>
                  <a:gd name="connsiteX1" fmla="*/ 353794 w 596165"/>
                  <a:gd name="connsiteY1" fmla="*/ 0 h 756904"/>
                  <a:gd name="connsiteX2" fmla="*/ 596165 w 596165"/>
                  <a:gd name="connsiteY2" fmla="*/ 0 h 756904"/>
                  <a:gd name="connsiteX3" fmla="*/ 0 w 596165"/>
                  <a:gd name="connsiteY3" fmla="*/ 756904 h 756904"/>
                  <a:gd name="connsiteX4" fmla="*/ 0 w 596165"/>
                  <a:gd name="connsiteY4" fmla="*/ 449185 h 756904"/>
                  <a:gd name="connsiteX0" fmla="*/ 0 w 804659"/>
                  <a:gd name="connsiteY0" fmla="*/ 457314 h 756904"/>
                  <a:gd name="connsiteX1" fmla="*/ 562288 w 804659"/>
                  <a:gd name="connsiteY1" fmla="*/ 0 h 756904"/>
                  <a:gd name="connsiteX2" fmla="*/ 804659 w 804659"/>
                  <a:gd name="connsiteY2" fmla="*/ 0 h 756904"/>
                  <a:gd name="connsiteX3" fmla="*/ 208494 w 804659"/>
                  <a:gd name="connsiteY3" fmla="*/ 756904 h 756904"/>
                  <a:gd name="connsiteX4" fmla="*/ 0 w 804659"/>
                  <a:gd name="connsiteY4" fmla="*/ 457314 h 756904"/>
                  <a:gd name="connsiteX0" fmla="*/ 0 w 804659"/>
                  <a:gd name="connsiteY0" fmla="*/ 582794 h 882384"/>
                  <a:gd name="connsiteX1" fmla="*/ 360393 w 804659"/>
                  <a:gd name="connsiteY1" fmla="*/ 0 h 882384"/>
                  <a:gd name="connsiteX2" fmla="*/ 804659 w 804659"/>
                  <a:gd name="connsiteY2" fmla="*/ 125480 h 882384"/>
                  <a:gd name="connsiteX3" fmla="*/ 208494 w 804659"/>
                  <a:gd name="connsiteY3" fmla="*/ 882384 h 882384"/>
                  <a:gd name="connsiteX4" fmla="*/ 0 w 804659"/>
                  <a:gd name="connsiteY4" fmla="*/ 582794 h 882384"/>
                  <a:gd name="connsiteX0" fmla="*/ 0 w 804659"/>
                  <a:gd name="connsiteY0" fmla="*/ 528088 h 827678"/>
                  <a:gd name="connsiteX1" fmla="*/ 530727 w 804659"/>
                  <a:gd name="connsiteY1" fmla="*/ 0 h 827678"/>
                  <a:gd name="connsiteX2" fmla="*/ 804659 w 804659"/>
                  <a:gd name="connsiteY2" fmla="*/ 70774 h 827678"/>
                  <a:gd name="connsiteX3" fmla="*/ 208494 w 804659"/>
                  <a:gd name="connsiteY3" fmla="*/ 827678 h 827678"/>
                  <a:gd name="connsiteX4" fmla="*/ 0 w 804659"/>
                  <a:gd name="connsiteY4" fmla="*/ 528088 h 827678"/>
                  <a:gd name="connsiteX0" fmla="*/ 0 w 804659"/>
                  <a:gd name="connsiteY0" fmla="*/ 457314 h 757367"/>
                  <a:gd name="connsiteX1" fmla="*/ 572519 w 804659"/>
                  <a:gd name="connsiteY1" fmla="*/ 757367 h 757367"/>
                  <a:gd name="connsiteX2" fmla="*/ 804659 w 804659"/>
                  <a:gd name="connsiteY2" fmla="*/ 0 h 757367"/>
                  <a:gd name="connsiteX3" fmla="*/ 208494 w 804659"/>
                  <a:gd name="connsiteY3" fmla="*/ 756904 h 757367"/>
                  <a:gd name="connsiteX4" fmla="*/ 0 w 804659"/>
                  <a:gd name="connsiteY4" fmla="*/ 457314 h 757367"/>
                  <a:gd name="connsiteX0" fmla="*/ 0 w 838493"/>
                  <a:gd name="connsiteY0" fmla="*/ 457314 h 756904"/>
                  <a:gd name="connsiteX1" fmla="*/ 838493 w 838493"/>
                  <a:gd name="connsiteY1" fmla="*/ 531851 h 756904"/>
                  <a:gd name="connsiteX2" fmla="*/ 804659 w 838493"/>
                  <a:gd name="connsiteY2" fmla="*/ 0 h 756904"/>
                  <a:gd name="connsiteX3" fmla="*/ 208494 w 838493"/>
                  <a:gd name="connsiteY3" fmla="*/ 756904 h 756904"/>
                  <a:gd name="connsiteX4" fmla="*/ 0 w 838493"/>
                  <a:gd name="connsiteY4" fmla="*/ 457314 h 7569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8493" h="756904">
                    <a:moveTo>
                      <a:pt x="0" y="457314"/>
                    </a:moveTo>
                    <a:lnTo>
                      <a:pt x="838493" y="531851"/>
                    </a:lnTo>
                    <a:lnTo>
                      <a:pt x="804659" y="0"/>
                    </a:lnTo>
                    <a:lnTo>
                      <a:pt x="208494" y="756904"/>
                    </a:lnTo>
                    <a:lnTo>
                      <a:pt x="0" y="45731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73" name="円: 塗りつぶしなし 472">
                <a:extLst>
                  <a:ext uri="{FF2B5EF4-FFF2-40B4-BE49-F238E27FC236}">
                    <a16:creationId xmlns:a16="http://schemas.microsoft.com/office/drawing/2014/main" id="{73623517-16E2-4A12-BA7E-87B7E0B87B49}"/>
                  </a:ext>
                </a:extLst>
              </p:cNvPr>
              <p:cNvSpPr/>
              <p:nvPr/>
            </p:nvSpPr>
            <p:spPr>
              <a:xfrm rot="1398901">
                <a:off x="4624317" y="2849418"/>
                <a:ext cx="1509388" cy="449636"/>
              </a:xfrm>
              <a:prstGeom prst="donu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3" name="グループ化 52">
              <a:extLst>
                <a:ext uri="{FF2B5EF4-FFF2-40B4-BE49-F238E27FC236}">
                  <a16:creationId xmlns:a16="http://schemas.microsoft.com/office/drawing/2014/main" id="{43707ABC-FF03-4E1D-A6CB-1B8AA6362AF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450514" y="3355075"/>
              <a:ext cx="423584" cy="1067042"/>
              <a:chOff x="2343692" y="3578448"/>
              <a:chExt cx="343436" cy="865144"/>
            </a:xfrm>
          </p:grpSpPr>
          <p:sp>
            <p:nvSpPr>
              <p:cNvPr id="478" name="楕円 477">
                <a:extLst>
                  <a:ext uri="{FF2B5EF4-FFF2-40B4-BE49-F238E27FC236}">
                    <a16:creationId xmlns:a16="http://schemas.microsoft.com/office/drawing/2014/main" id="{DB315D10-7C50-497C-BB18-E43D51E5ADDF}"/>
                  </a:ext>
                </a:extLst>
              </p:cNvPr>
              <p:cNvSpPr/>
              <p:nvPr/>
            </p:nvSpPr>
            <p:spPr>
              <a:xfrm rot="16941952">
                <a:off x="2601248" y="4357712"/>
                <a:ext cx="71036" cy="10072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49" name="楕円 448">
                <a:extLst>
                  <a:ext uri="{FF2B5EF4-FFF2-40B4-BE49-F238E27FC236}">
                    <a16:creationId xmlns:a16="http://schemas.microsoft.com/office/drawing/2014/main" id="{AF10AF95-8DB6-4557-A3C4-D8E2B6AD3CAF}"/>
                  </a:ext>
                </a:extLst>
              </p:cNvPr>
              <p:cNvSpPr/>
              <p:nvPr/>
            </p:nvSpPr>
            <p:spPr>
              <a:xfrm rot="19674956">
                <a:off x="2614279" y="3887745"/>
                <a:ext cx="41113" cy="1559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50" name="楕円 449">
                <a:extLst>
                  <a:ext uri="{FF2B5EF4-FFF2-40B4-BE49-F238E27FC236}">
                    <a16:creationId xmlns:a16="http://schemas.microsoft.com/office/drawing/2014/main" id="{E801FCE7-2240-4C53-940E-474DF442C20A}"/>
                  </a:ext>
                </a:extLst>
              </p:cNvPr>
              <p:cNvSpPr/>
              <p:nvPr/>
            </p:nvSpPr>
            <p:spPr>
              <a:xfrm rot="20788996">
                <a:off x="2567236" y="3772001"/>
                <a:ext cx="45719" cy="1572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451" name="グループ化 450">
                <a:extLst>
                  <a:ext uri="{FF2B5EF4-FFF2-40B4-BE49-F238E27FC236}">
                    <a16:creationId xmlns:a16="http://schemas.microsoft.com/office/drawing/2014/main" id="{90C8D484-CC8A-47F1-A408-971DD89A00CF}"/>
                  </a:ext>
                </a:extLst>
              </p:cNvPr>
              <p:cNvGrpSpPr/>
              <p:nvPr/>
            </p:nvGrpSpPr>
            <p:grpSpPr>
              <a:xfrm rot="21304464">
                <a:off x="2394147" y="3578448"/>
                <a:ext cx="196823" cy="413094"/>
                <a:chOff x="4830573" y="3058222"/>
                <a:chExt cx="611162" cy="1282711"/>
              </a:xfrm>
            </p:grpSpPr>
            <p:sp>
              <p:nvSpPr>
                <p:cNvPr id="464" name="楕円 463">
                  <a:extLst>
                    <a:ext uri="{FF2B5EF4-FFF2-40B4-BE49-F238E27FC236}">
                      <a16:creationId xmlns:a16="http://schemas.microsoft.com/office/drawing/2014/main" id="{0B60EAF5-11E6-4DB5-BC1D-C5C2400D24FD}"/>
                    </a:ext>
                  </a:extLst>
                </p:cNvPr>
                <p:cNvSpPr/>
                <p:nvPr/>
              </p:nvSpPr>
              <p:spPr>
                <a:xfrm rot="19531976">
                  <a:off x="5259720" y="3574998"/>
                  <a:ext cx="182015" cy="1712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465" name="楕円 464">
                  <a:extLst>
                    <a:ext uri="{FF2B5EF4-FFF2-40B4-BE49-F238E27FC236}">
                      <a16:creationId xmlns:a16="http://schemas.microsoft.com/office/drawing/2014/main" id="{7F792CDB-63AE-4A44-9F35-39726B034754}"/>
                    </a:ext>
                  </a:extLst>
                </p:cNvPr>
                <p:cNvSpPr/>
                <p:nvPr/>
              </p:nvSpPr>
              <p:spPr>
                <a:xfrm>
                  <a:off x="5061057" y="3353816"/>
                  <a:ext cx="124782" cy="38162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466" name="楕円 465">
                  <a:extLst>
                    <a:ext uri="{FF2B5EF4-FFF2-40B4-BE49-F238E27FC236}">
                      <a16:creationId xmlns:a16="http://schemas.microsoft.com/office/drawing/2014/main" id="{73E00643-3D90-4E65-8F43-6DD8CB30CC6A}"/>
                    </a:ext>
                  </a:extLst>
                </p:cNvPr>
                <p:cNvSpPr/>
                <p:nvPr/>
              </p:nvSpPr>
              <p:spPr>
                <a:xfrm>
                  <a:off x="4973877" y="3058222"/>
                  <a:ext cx="324036" cy="45057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467" name="四角形: 角を丸くする 33">
                  <a:extLst>
                    <a:ext uri="{FF2B5EF4-FFF2-40B4-BE49-F238E27FC236}">
                      <a16:creationId xmlns:a16="http://schemas.microsoft.com/office/drawing/2014/main" id="{83F21D8B-1958-4C10-9F63-86EB30533E22}"/>
                    </a:ext>
                  </a:extLst>
                </p:cNvPr>
                <p:cNvSpPr/>
                <p:nvPr/>
              </p:nvSpPr>
              <p:spPr>
                <a:xfrm>
                  <a:off x="4937061" y="3565861"/>
                  <a:ext cx="397669" cy="775072"/>
                </a:xfrm>
                <a:custGeom>
                  <a:avLst/>
                  <a:gdLst>
                    <a:gd name="connsiteX0" fmla="*/ 0 w 397669"/>
                    <a:gd name="connsiteY0" fmla="*/ 66279 h 1292606"/>
                    <a:gd name="connsiteX1" fmla="*/ 66279 w 397669"/>
                    <a:gd name="connsiteY1" fmla="*/ 0 h 1292606"/>
                    <a:gd name="connsiteX2" fmla="*/ 331390 w 397669"/>
                    <a:gd name="connsiteY2" fmla="*/ 0 h 1292606"/>
                    <a:gd name="connsiteX3" fmla="*/ 397669 w 397669"/>
                    <a:gd name="connsiteY3" fmla="*/ 66279 h 1292606"/>
                    <a:gd name="connsiteX4" fmla="*/ 397669 w 397669"/>
                    <a:gd name="connsiteY4" fmla="*/ 1226327 h 1292606"/>
                    <a:gd name="connsiteX5" fmla="*/ 331390 w 397669"/>
                    <a:gd name="connsiteY5" fmla="*/ 1292606 h 1292606"/>
                    <a:gd name="connsiteX6" fmla="*/ 66279 w 397669"/>
                    <a:gd name="connsiteY6" fmla="*/ 1292606 h 1292606"/>
                    <a:gd name="connsiteX7" fmla="*/ 0 w 397669"/>
                    <a:gd name="connsiteY7" fmla="*/ 1226327 h 1292606"/>
                    <a:gd name="connsiteX8" fmla="*/ 0 w 397669"/>
                    <a:gd name="connsiteY8" fmla="*/ 66279 h 1292606"/>
                    <a:gd name="connsiteX0" fmla="*/ 0 w 397669"/>
                    <a:gd name="connsiteY0" fmla="*/ 66279 h 1292606"/>
                    <a:gd name="connsiteX1" fmla="*/ 66279 w 397669"/>
                    <a:gd name="connsiteY1" fmla="*/ 0 h 1292606"/>
                    <a:gd name="connsiteX2" fmla="*/ 331390 w 397669"/>
                    <a:gd name="connsiteY2" fmla="*/ 0 h 1292606"/>
                    <a:gd name="connsiteX3" fmla="*/ 397669 w 397669"/>
                    <a:gd name="connsiteY3" fmla="*/ 66279 h 1292606"/>
                    <a:gd name="connsiteX4" fmla="*/ 397669 w 397669"/>
                    <a:gd name="connsiteY4" fmla="*/ 1226327 h 1292606"/>
                    <a:gd name="connsiteX5" fmla="*/ 331390 w 397669"/>
                    <a:gd name="connsiteY5" fmla="*/ 1292606 h 1292606"/>
                    <a:gd name="connsiteX6" fmla="*/ 66279 w 397669"/>
                    <a:gd name="connsiteY6" fmla="*/ 1292606 h 1292606"/>
                    <a:gd name="connsiteX7" fmla="*/ 0 w 397669"/>
                    <a:gd name="connsiteY7" fmla="*/ 1226327 h 1292606"/>
                    <a:gd name="connsiteX8" fmla="*/ 0 w 397669"/>
                    <a:gd name="connsiteY8" fmla="*/ 66279 h 1292606"/>
                    <a:gd name="connsiteX0" fmla="*/ 0 w 397669"/>
                    <a:gd name="connsiteY0" fmla="*/ 66279 h 1292606"/>
                    <a:gd name="connsiteX1" fmla="*/ 66279 w 397669"/>
                    <a:gd name="connsiteY1" fmla="*/ 0 h 1292606"/>
                    <a:gd name="connsiteX2" fmla="*/ 331390 w 397669"/>
                    <a:gd name="connsiteY2" fmla="*/ 0 h 1292606"/>
                    <a:gd name="connsiteX3" fmla="*/ 397669 w 397669"/>
                    <a:gd name="connsiteY3" fmla="*/ 66279 h 1292606"/>
                    <a:gd name="connsiteX4" fmla="*/ 397669 w 397669"/>
                    <a:gd name="connsiteY4" fmla="*/ 1226327 h 1292606"/>
                    <a:gd name="connsiteX5" fmla="*/ 331390 w 397669"/>
                    <a:gd name="connsiteY5" fmla="*/ 1292606 h 1292606"/>
                    <a:gd name="connsiteX6" fmla="*/ 66279 w 397669"/>
                    <a:gd name="connsiteY6" fmla="*/ 1292606 h 1292606"/>
                    <a:gd name="connsiteX7" fmla="*/ 0 w 397669"/>
                    <a:gd name="connsiteY7" fmla="*/ 1226327 h 1292606"/>
                    <a:gd name="connsiteX8" fmla="*/ 0 w 397669"/>
                    <a:gd name="connsiteY8" fmla="*/ 66279 h 12926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97669" h="1292606">
                      <a:moveTo>
                        <a:pt x="0" y="66279"/>
                      </a:moveTo>
                      <a:cubicBezTo>
                        <a:pt x="0" y="29674"/>
                        <a:pt x="29674" y="0"/>
                        <a:pt x="66279" y="0"/>
                      </a:cubicBezTo>
                      <a:lnTo>
                        <a:pt x="331390" y="0"/>
                      </a:lnTo>
                      <a:cubicBezTo>
                        <a:pt x="367995" y="0"/>
                        <a:pt x="397669" y="29674"/>
                        <a:pt x="397669" y="66279"/>
                      </a:cubicBezTo>
                      <a:cubicBezTo>
                        <a:pt x="306229" y="605362"/>
                        <a:pt x="397669" y="839644"/>
                        <a:pt x="397669" y="1226327"/>
                      </a:cubicBezTo>
                      <a:cubicBezTo>
                        <a:pt x="397669" y="1262932"/>
                        <a:pt x="367995" y="1292606"/>
                        <a:pt x="331390" y="1292606"/>
                      </a:cubicBezTo>
                      <a:lnTo>
                        <a:pt x="66279" y="1292606"/>
                      </a:lnTo>
                      <a:cubicBezTo>
                        <a:pt x="29674" y="1292606"/>
                        <a:pt x="0" y="1262932"/>
                        <a:pt x="0" y="1226327"/>
                      </a:cubicBezTo>
                      <a:cubicBezTo>
                        <a:pt x="0" y="839644"/>
                        <a:pt x="91440" y="544402"/>
                        <a:pt x="0" y="66279"/>
                      </a:cubicBez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468" name="楕円 467">
                  <a:extLst>
                    <a:ext uri="{FF2B5EF4-FFF2-40B4-BE49-F238E27FC236}">
                      <a16:creationId xmlns:a16="http://schemas.microsoft.com/office/drawing/2014/main" id="{1B35CFF4-9DD2-425F-B0C3-38615CC13D2A}"/>
                    </a:ext>
                  </a:extLst>
                </p:cNvPr>
                <p:cNvSpPr/>
                <p:nvPr/>
              </p:nvSpPr>
              <p:spPr>
                <a:xfrm rot="19531976">
                  <a:off x="4830573" y="3600884"/>
                  <a:ext cx="182015" cy="1712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452" name="楕円 451">
                <a:extLst>
                  <a:ext uri="{FF2B5EF4-FFF2-40B4-BE49-F238E27FC236}">
                    <a16:creationId xmlns:a16="http://schemas.microsoft.com/office/drawing/2014/main" id="{73579720-2B74-444D-B21B-D5578744C1D4}"/>
                  </a:ext>
                </a:extLst>
              </p:cNvPr>
              <p:cNvSpPr/>
              <p:nvPr/>
            </p:nvSpPr>
            <p:spPr>
              <a:xfrm rot="1643475">
                <a:off x="2374477" y="3781017"/>
                <a:ext cx="43333" cy="10107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53" name="楕円 452">
                <a:extLst>
                  <a:ext uri="{FF2B5EF4-FFF2-40B4-BE49-F238E27FC236}">
                    <a16:creationId xmlns:a16="http://schemas.microsoft.com/office/drawing/2014/main" id="{EC36ABEF-3DDE-45BA-9485-0F4D7D1F85F3}"/>
                  </a:ext>
                </a:extLst>
              </p:cNvPr>
              <p:cNvSpPr/>
              <p:nvPr/>
            </p:nvSpPr>
            <p:spPr>
              <a:xfrm rot="19236440">
                <a:off x="2361604" y="3845919"/>
                <a:ext cx="48030" cy="4323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54" name="楕円 453">
                <a:extLst>
                  <a:ext uri="{FF2B5EF4-FFF2-40B4-BE49-F238E27FC236}">
                    <a16:creationId xmlns:a16="http://schemas.microsoft.com/office/drawing/2014/main" id="{58D122E7-40C7-4D35-BF8D-D6120BEF4B4E}"/>
                  </a:ext>
                </a:extLst>
              </p:cNvPr>
              <p:cNvSpPr/>
              <p:nvPr/>
            </p:nvSpPr>
            <p:spPr>
              <a:xfrm rot="16941952">
                <a:off x="2459473" y="4357712"/>
                <a:ext cx="71036" cy="10072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55" name="矢印: 五方向 454">
                <a:extLst>
                  <a:ext uri="{FF2B5EF4-FFF2-40B4-BE49-F238E27FC236}">
                    <a16:creationId xmlns:a16="http://schemas.microsoft.com/office/drawing/2014/main" id="{FF9861D3-C583-4C11-BCB8-30BEFE177433}"/>
                  </a:ext>
                </a:extLst>
              </p:cNvPr>
              <p:cNvSpPr/>
              <p:nvPr/>
            </p:nvSpPr>
            <p:spPr>
              <a:xfrm rot="5193724">
                <a:off x="2480135" y="3951122"/>
                <a:ext cx="70777" cy="140589"/>
              </a:xfrm>
              <a:prstGeom prst="homePlat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52" name="グループ化 51">
                <a:extLst>
                  <a:ext uri="{FF2B5EF4-FFF2-40B4-BE49-F238E27FC236}">
                    <a16:creationId xmlns:a16="http://schemas.microsoft.com/office/drawing/2014/main" id="{CF0529B2-7817-49BA-AE77-B04F7BE750C6}"/>
                  </a:ext>
                </a:extLst>
              </p:cNvPr>
              <p:cNvGrpSpPr/>
              <p:nvPr/>
            </p:nvGrpSpPr>
            <p:grpSpPr>
              <a:xfrm>
                <a:off x="2532716" y="4005249"/>
                <a:ext cx="95838" cy="395306"/>
                <a:chOff x="2532716" y="4005249"/>
                <a:chExt cx="95838" cy="395306"/>
              </a:xfrm>
            </p:grpSpPr>
            <p:sp>
              <p:nvSpPr>
                <p:cNvPr id="461" name="楕円 460">
                  <a:extLst>
                    <a:ext uri="{FF2B5EF4-FFF2-40B4-BE49-F238E27FC236}">
                      <a16:creationId xmlns:a16="http://schemas.microsoft.com/office/drawing/2014/main" id="{2C07B473-F8BF-4511-A8C2-528D52EFE61D}"/>
                    </a:ext>
                  </a:extLst>
                </p:cNvPr>
                <p:cNvSpPr/>
                <p:nvPr/>
              </p:nvSpPr>
              <p:spPr>
                <a:xfrm rot="15840028">
                  <a:off x="2465217" y="4072748"/>
                  <a:ext cx="197660" cy="6266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462" name="楕円 461">
                  <a:extLst>
                    <a:ext uri="{FF2B5EF4-FFF2-40B4-BE49-F238E27FC236}">
                      <a16:creationId xmlns:a16="http://schemas.microsoft.com/office/drawing/2014/main" id="{FD00AD58-AC75-4188-A71A-9062A8B572C5}"/>
                    </a:ext>
                  </a:extLst>
                </p:cNvPr>
                <p:cNvSpPr/>
                <p:nvPr/>
              </p:nvSpPr>
              <p:spPr>
                <a:xfrm rot="4829706">
                  <a:off x="2498393" y="4270394"/>
                  <a:ext cx="197660" cy="6266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463" name="楕円 462">
                  <a:extLst>
                    <a:ext uri="{FF2B5EF4-FFF2-40B4-BE49-F238E27FC236}">
                      <a16:creationId xmlns:a16="http://schemas.microsoft.com/office/drawing/2014/main" id="{A7EED67D-9831-46B2-BE21-3126714ED3CB}"/>
                    </a:ext>
                  </a:extLst>
                </p:cNvPr>
                <p:cNvSpPr/>
                <p:nvPr/>
              </p:nvSpPr>
              <p:spPr>
                <a:xfrm rot="14531130">
                  <a:off x="2552683" y="4172856"/>
                  <a:ext cx="59553" cy="5526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459" name="楕円 458">
                <a:extLst>
                  <a:ext uri="{FF2B5EF4-FFF2-40B4-BE49-F238E27FC236}">
                    <a16:creationId xmlns:a16="http://schemas.microsoft.com/office/drawing/2014/main" id="{6548B4CE-72D0-4D4F-9FC5-8F224237B226}"/>
                  </a:ext>
                </a:extLst>
              </p:cNvPr>
              <p:cNvSpPr/>
              <p:nvPr/>
            </p:nvSpPr>
            <p:spPr>
              <a:xfrm rot="11850082">
                <a:off x="2343692" y="3865179"/>
                <a:ext cx="41113" cy="1559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474" name="グループ化 473">
                <a:extLst>
                  <a:ext uri="{FF2B5EF4-FFF2-40B4-BE49-F238E27FC236}">
                    <a16:creationId xmlns:a16="http://schemas.microsoft.com/office/drawing/2014/main" id="{A397C934-B025-4EA9-B6DA-6520FFC69987}"/>
                  </a:ext>
                </a:extLst>
              </p:cNvPr>
              <p:cNvGrpSpPr/>
              <p:nvPr/>
            </p:nvGrpSpPr>
            <p:grpSpPr>
              <a:xfrm rot="313072">
                <a:off x="2422388" y="4011256"/>
                <a:ext cx="95838" cy="395306"/>
                <a:chOff x="2532716" y="4005249"/>
                <a:chExt cx="95838" cy="395306"/>
              </a:xfrm>
            </p:grpSpPr>
            <p:sp>
              <p:nvSpPr>
                <p:cNvPr id="475" name="楕円 474">
                  <a:extLst>
                    <a:ext uri="{FF2B5EF4-FFF2-40B4-BE49-F238E27FC236}">
                      <a16:creationId xmlns:a16="http://schemas.microsoft.com/office/drawing/2014/main" id="{A885670C-6536-44A9-AF46-421366E24A4A}"/>
                    </a:ext>
                  </a:extLst>
                </p:cNvPr>
                <p:cNvSpPr/>
                <p:nvPr/>
              </p:nvSpPr>
              <p:spPr>
                <a:xfrm rot="15840028">
                  <a:off x="2465217" y="4072748"/>
                  <a:ext cx="197660" cy="6266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476" name="楕円 475">
                  <a:extLst>
                    <a:ext uri="{FF2B5EF4-FFF2-40B4-BE49-F238E27FC236}">
                      <a16:creationId xmlns:a16="http://schemas.microsoft.com/office/drawing/2014/main" id="{837FF72C-70B0-4188-BA35-EB61E77C4DDD}"/>
                    </a:ext>
                  </a:extLst>
                </p:cNvPr>
                <p:cNvSpPr/>
                <p:nvPr/>
              </p:nvSpPr>
              <p:spPr>
                <a:xfrm rot="4829706">
                  <a:off x="2498393" y="4270394"/>
                  <a:ext cx="197660" cy="6266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477" name="楕円 476">
                  <a:extLst>
                    <a:ext uri="{FF2B5EF4-FFF2-40B4-BE49-F238E27FC236}">
                      <a16:creationId xmlns:a16="http://schemas.microsoft.com/office/drawing/2014/main" id="{922025DA-74A7-405A-AE15-C008E417A0FD}"/>
                    </a:ext>
                  </a:extLst>
                </p:cNvPr>
                <p:cNvSpPr/>
                <p:nvPr/>
              </p:nvSpPr>
              <p:spPr>
                <a:xfrm rot="14531130">
                  <a:off x="2552683" y="4172856"/>
                  <a:ext cx="59553" cy="5526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grpSp>
          <p:nvGrpSpPr>
            <p:cNvPr id="217" name="グループ化 216">
              <a:extLst>
                <a:ext uri="{FF2B5EF4-FFF2-40B4-BE49-F238E27FC236}">
                  <a16:creationId xmlns:a16="http://schemas.microsoft.com/office/drawing/2014/main" id="{B63ED81A-54C3-4C61-A815-37B74C306EB8}"/>
                </a:ext>
              </a:extLst>
            </p:cNvPr>
            <p:cNvGrpSpPr>
              <a:grpSpLocks noChangeAspect="1"/>
            </p:cNvGrpSpPr>
            <p:nvPr/>
          </p:nvGrpSpPr>
          <p:grpSpPr>
            <a:xfrm rot="1700519">
              <a:off x="2995828" y="2060176"/>
              <a:ext cx="952298" cy="1752653"/>
              <a:chOff x="2561437" y="3613253"/>
              <a:chExt cx="959198" cy="1765351"/>
            </a:xfrm>
            <a:solidFill>
              <a:schemeClr val="accent3">
                <a:lumMod val="20000"/>
                <a:lumOff val="80000"/>
              </a:schemeClr>
            </a:solidFill>
          </p:grpSpPr>
          <p:grpSp>
            <p:nvGrpSpPr>
              <p:cNvPr id="218" name="グループ化 217">
                <a:extLst>
                  <a:ext uri="{FF2B5EF4-FFF2-40B4-BE49-F238E27FC236}">
                    <a16:creationId xmlns:a16="http://schemas.microsoft.com/office/drawing/2014/main" id="{88E0D01C-D8D9-4AB6-9D19-0945CF6A766F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11045304">
                <a:off x="2735615" y="3977663"/>
                <a:ext cx="635988" cy="1026704"/>
                <a:chOff x="4378630" y="2849418"/>
                <a:chExt cx="1755075" cy="2833295"/>
              </a:xfrm>
              <a:grpFill/>
            </p:grpSpPr>
            <p:sp>
              <p:nvSpPr>
                <p:cNvPr id="243" name="四角形: 角を丸くする 29">
                  <a:extLst>
                    <a:ext uri="{FF2B5EF4-FFF2-40B4-BE49-F238E27FC236}">
                      <a16:creationId xmlns:a16="http://schemas.microsoft.com/office/drawing/2014/main" id="{096D7139-FE15-4CD5-BA09-7C74BC53C458}"/>
                    </a:ext>
                  </a:extLst>
                </p:cNvPr>
                <p:cNvSpPr/>
                <p:nvPr/>
              </p:nvSpPr>
              <p:spPr>
                <a:xfrm rot="1494098">
                  <a:off x="4513057" y="4168745"/>
                  <a:ext cx="150814" cy="1513968"/>
                </a:xfrm>
                <a:custGeom>
                  <a:avLst/>
                  <a:gdLst>
                    <a:gd name="connsiteX0" fmla="*/ 0 w 56099"/>
                    <a:gd name="connsiteY0" fmla="*/ 9350 h 1513968"/>
                    <a:gd name="connsiteX1" fmla="*/ 9350 w 56099"/>
                    <a:gd name="connsiteY1" fmla="*/ 0 h 1513968"/>
                    <a:gd name="connsiteX2" fmla="*/ 46749 w 56099"/>
                    <a:gd name="connsiteY2" fmla="*/ 0 h 1513968"/>
                    <a:gd name="connsiteX3" fmla="*/ 56099 w 56099"/>
                    <a:gd name="connsiteY3" fmla="*/ 9350 h 1513968"/>
                    <a:gd name="connsiteX4" fmla="*/ 56099 w 56099"/>
                    <a:gd name="connsiteY4" fmla="*/ 1504618 h 1513968"/>
                    <a:gd name="connsiteX5" fmla="*/ 46749 w 56099"/>
                    <a:gd name="connsiteY5" fmla="*/ 1513968 h 1513968"/>
                    <a:gd name="connsiteX6" fmla="*/ 9350 w 56099"/>
                    <a:gd name="connsiteY6" fmla="*/ 1513968 h 1513968"/>
                    <a:gd name="connsiteX7" fmla="*/ 0 w 56099"/>
                    <a:gd name="connsiteY7" fmla="*/ 1504618 h 1513968"/>
                    <a:gd name="connsiteX8" fmla="*/ 0 w 56099"/>
                    <a:gd name="connsiteY8" fmla="*/ 9350 h 1513968"/>
                    <a:gd name="connsiteX0" fmla="*/ 75976 w 132075"/>
                    <a:gd name="connsiteY0" fmla="*/ 9350 h 1513968"/>
                    <a:gd name="connsiteX1" fmla="*/ 85326 w 132075"/>
                    <a:gd name="connsiteY1" fmla="*/ 0 h 1513968"/>
                    <a:gd name="connsiteX2" fmla="*/ 122725 w 132075"/>
                    <a:gd name="connsiteY2" fmla="*/ 0 h 1513968"/>
                    <a:gd name="connsiteX3" fmla="*/ 132075 w 132075"/>
                    <a:gd name="connsiteY3" fmla="*/ 9350 h 1513968"/>
                    <a:gd name="connsiteX4" fmla="*/ 132075 w 132075"/>
                    <a:gd name="connsiteY4" fmla="*/ 1504618 h 1513968"/>
                    <a:gd name="connsiteX5" fmla="*/ 122725 w 132075"/>
                    <a:gd name="connsiteY5" fmla="*/ 1513968 h 1513968"/>
                    <a:gd name="connsiteX6" fmla="*/ 85326 w 132075"/>
                    <a:gd name="connsiteY6" fmla="*/ 1513968 h 1513968"/>
                    <a:gd name="connsiteX7" fmla="*/ 75976 w 132075"/>
                    <a:gd name="connsiteY7" fmla="*/ 1504618 h 1513968"/>
                    <a:gd name="connsiteX8" fmla="*/ 75976 w 132075"/>
                    <a:gd name="connsiteY8" fmla="*/ 9350 h 1513968"/>
                    <a:gd name="connsiteX0" fmla="*/ 75976 w 132075"/>
                    <a:gd name="connsiteY0" fmla="*/ 9350 h 1513968"/>
                    <a:gd name="connsiteX1" fmla="*/ 85326 w 132075"/>
                    <a:gd name="connsiteY1" fmla="*/ 0 h 1513968"/>
                    <a:gd name="connsiteX2" fmla="*/ 122725 w 132075"/>
                    <a:gd name="connsiteY2" fmla="*/ 0 h 1513968"/>
                    <a:gd name="connsiteX3" fmla="*/ 132075 w 132075"/>
                    <a:gd name="connsiteY3" fmla="*/ 9350 h 1513968"/>
                    <a:gd name="connsiteX4" fmla="*/ 132075 w 132075"/>
                    <a:gd name="connsiteY4" fmla="*/ 1504618 h 1513968"/>
                    <a:gd name="connsiteX5" fmla="*/ 122725 w 132075"/>
                    <a:gd name="connsiteY5" fmla="*/ 1513968 h 1513968"/>
                    <a:gd name="connsiteX6" fmla="*/ 85326 w 132075"/>
                    <a:gd name="connsiteY6" fmla="*/ 1513968 h 1513968"/>
                    <a:gd name="connsiteX7" fmla="*/ 75976 w 132075"/>
                    <a:gd name="connsiteY7" fmla="*/ 1504618 h 1513968"/>
                    <a:gd name="connsiteX8" fmla="*/ 75976 w 132075"/>
                    <a:gd name="connsiteY8" fmla="*/ 9350 h 1513968"/>
                    <a:gd name="connsiteX0" fmla="*/ 75976 w 132075"/>
                    <a:gd name="connsiteY0" fmla="*/ 9350 h 1513968"/>
                    <a:gd name="connsiteX1" fmla="*/ 85326 w 132075"/>
                    <a:gd name="connsiteY1" fmla="*/ 0 h 1513968"/>
                    <a:gd name="connsiteX2" fmla="*/ 122725 w 132075"/>
                    <a:gd name="connsiteY2" fmla="*/ 0 h 1513968"/>
                    <a:gd name="connsiteX3" fmla="*/ 132075 w 132075"/>
                    <a:gd name="connsiteY3" fmla="*/ 9350 h 1513968"/>
                    <a:gd name="connsiteX4" fmla="*/ 132075 w 132075"/>
                    <a:gd name="connsiteY4" fmla="*/ 1504618 h 1513968"/>
                    <a:gd name="connsiteX5" fmla="*/ 122725 w 132075"/>
                    <a:gd name="connsiteY5" fmla="*/ 1513968 h 1513968"/>
                    <a:gd name="connsiteX6" fmla="*/ 85326 w 132075"/>
                    <a:gd name="connsiteY6" fmla="*/ 1513968 h 1513968"/>
                    <a:gd name="connsiteX7" fmla="*/ 75976 w 132075"/>
                    <a:gd name="connsiteY7" fmla="*/ 1504618 h 1513968"/>
                    <a:gd name="connsiteX8" fmla="*/ 75976 w 132075"/>
                    <a:gd name="connsiteY8" fmla="*/ 9350 h 1513968"/>
                    <a:gd name="connsiteX0" fmla="*/ 89898 w 145997"/>
                    <a:gd name="connsiteY0" fmla="*/ 9350 h 1513968"/>
                    <a:gd name="connsiteX1" fmla="*/ 99248 w 145997"/>
                    <a:gd name="connsiteY1" fmla="*/ 0 h 1513968"/>
                    <a:gd name="connsiteX2" fmla="*/ 136647 w 145997"/>
                    <a:gd name="connsiteY2" fmla="*/ 0 h 1513968"/>
                    <a:gd name="connsiteX3" fmla="*/ 145997 w 145997"/>
                    <a:gd name="connsiteY3" fmla="*/ 9350 h 1513968"/>
                    <a:gd name="connsiteX4" fmla="*/ 145997 w 145997"/>
                    <a:gd name="connsiteY4" fmla="*/ 1504618 h 1513968"/>
                    <a:gd name="connsiteX5" fmla="*/ 136647 w 145997"/>
                    <a:gd name="connsiteY5" fmla="*/ 1513968 h 1513968"/>
                    <a:gd name="connsiteX6" fmla="*/ 99248 w 145997"/>
                    <a:gd name="connsiteY6" fmla="*/ 1513968 h 1513968"/>
                    <a:gd name="connsiteX7" fmla="*/ 89898 w 145997"/>
                    <a:gd name="connsiteY7" fmla="*/ 1504618 h 1513968"/>
                    <a:gd name="connsiteX8" fmla="*/ 89898 w 145997"/>
                    <a:gd name="connsiteY8" fmla="*/ 9350 h 1513968"/>
                    <a:gd name="connsiteX0" fmla="*/ 94715 w 150814"/>
                    <a:gd name="connsiteY0" fmla="*/ 9350 h 1513968"/>
                    <a:gd name="connsiteX1" fmla="*/ 104065 w 150814"/>
                    <a:gd name="connsiteY1" fmla="*/ 0 h 1513968"/>
                    <a:gd name="connsiteX2" fmla="*/ 141464 w 150814"/>
                    <a:gd name="connsiteY2" fmla="*/ 0 h 1513968"/>
                    <a:gd name="connsiteX3" fmla="*/ 150814 w 150814"/>
                    <a:gd name="connsiteY3" fmla="*/ 9350 h 1513968"/>
                    <a:gd name="connsiteX4" fmla="*/ 150814 w 150814"/>
                    <a:gd name="connsiteY4" fmla="*/ 1504618 h 1513968"/>
                    <a:gd name="connsiteX5" fmla="*/ 141464 w 150814"/>
                    <a:gd name="connsiteY5" fmla="*/ 1513968 h 1513968"/>
                    <a:gd name="connsiteX6" fmla="*/ 104065 w 150814"/>
                    <a:gd name="connsiteY6" fmla="*/ 1513968 h 1513968"/>
                    <a:gd name="connsiteX7" fmla="*/ 94715 w 150814"/>
                    <a:gd name="connsiteY7" fmla="*/ 1504618 h 1513968"/>
                    <a:gd name="connsiteX8" fmla="*/ 94715 w 150814"/>
                    <a:gd name="connsiteY8" fmla="*/ 9350 h 15139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50814" h="1513968">
                      <a:moveTo>
                        <a:pt x="94715" y="9350"/>
                      </a:moveTo>
                      <a:cubicBezTo>
                        <a:pt x="94715" y="4186"/>
                        <a:pt x="98901" y="0"/>
                        <a:pt x="104065" y="0"/>
                      </a:cubicBezTo>
                      <a:lnTo>
                        <a:pt x="141464" y="0"/>
                      </a:lnTo>
                      <a:cubicBezTo>
                        <a:pt x="146628" y="0"/>
                        <a:pt x="150814" y="4186"/>
                        <a:pt x="150814" y="9350"/>
                      </a:cubicBezTo>
                      <a:cubicBezTo>
                        <a:pt x="35337" y="663901"/>
                        <a:pt x="91671" y="1030301"/>
                        <a:pt x="150814" y="1504618"/>
                      </a:cubicBezTo>
                      <a:cubicBezTo>
                        <a:pt x="150814" y="1509782"/>
                        <a:pt x="146628" y="1513968"/>
                        <a:pt x="141464" y="1513968"/>
                      </a:cubicBezTo>
                      <a:lnTo>
                        <a:pt x="104065" y="1513968"/>
                      </a:lnTo>
                      <a:cubicBezTo>
                        <a:pt x="98901" y="1513968"/>
                        <a:pt x="94715" y="1509782"/>
                        <a:pt x="94715" y="1504618"/>
                      </a:cubicBezTo>
                      <a:cubicBezTo>
                        <a:pt x="22380" y="1110108"/>
                        <a:pt x="-76231" y="544412"/>
                        <a:pt x="94715" y="935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44" name="二等辺三角形 1">
                  <a:extLst>
                    <a:ext uri="{FF2B5EF4-FFF2-40B4-BE49-F238E27FC236}">
                      <a16:creationId xmlns:a16="http://schemas.microsoft.com/office/drawing/2014/main" id="{A919097A-209C-455E-8F24-052ED8DBE879}"/>
                    </a:ext>
                  </a:extLst>
                </p:cNvPr>
                <p:cNvSpPr/>
                <p:nvPr/>
              </p:nvSpPr>
              <p:spPr>
                <a:xfrm rot="12167332">
                  <a:off x="4378630" y="2922121"/>
                  <a:ext cx="1381199" cy="1731683"/>
                </a:xfrm>
                <a:custGeom>
                  <a:avLst/>
                  <a:gdLst>
                    <a:gd name="connsiteX0" fmla="*/ 0 w 1293323"/>
                    <a:gd name="connsiteY0" fmla="*/ 1932667 h 1932667"/>
                    <a:gd name="connsiteX1" fmla="*/ 646662 w 1293323"/>
                    <a:gd name="connsiteY1" fmla="*/ 0 h 1932667"/>
                    <a:gd name="connsiteX2" fmla="*/ 1293323 w 1293323"/>
                    <a:gd name="connsiteY2" fmla="*/ 1932667 h 1932667"/>
                    <a:gd name="connsiteX3" fmla="*/ 0 w 1293323"/>
                    <a:gd name="connsiteY3" fmla="*/ 1932667 h 1932667"/>
                    <a:gd name="connsiteX0" fmla="*/ 0 w 1293323"/>
                    <a:gd name="connsiteY0" fmla="*/ 1932667 h 1995344"/>
                    <a:gd name="connsiteX1" fmla="*/ 646662 w 1293323"/>
                    <a:gd name="connsiteY1" fmla="*/ 0 h 1995344"/>
                    <a:gd name="connsiteX2" fmla="*/ 1293323 w 1293323"/>
                    <a:gd name="connsiteY2" fmla="*/ 1932667 h 1995344"/>
                    <a:gd name="connsiteX3" fmla="*/ 0 w 1293323"/>
                    <a:gd name="connsiteY3" fmla="*/ 1932667 h 1995344"/>
                    <a:gd name="connsiteX0" fmla="*/ 0 w 1293323"/>
                    <a:gd name="connsiteY0" fmla="*/ 1932667 h 2026815"/>
                    <a:gd name="connsiteX1" fmla="*/ 646662 w 1293323"/>
                    <a:gd name="connsiteY1" fmla="*/ 0 h 2026815"/>
                    <a:gd name="connsiteX2" fmla="*/ 1293323 w 1293323"/>
                    <a:gd name="connsiteY2" fmla="*/ 1932667 h 2026815"/>
                    <a:gd name="connsiteX3" fmla="*/ 0 w 1293323"/>
                    <a:gd name="connsiteY3" fmla="*/ 1932667 h 2026815"/>
                    <a:gd name="connsiteX0" fmla="*/ 0 w 1293323"/>
                    <a:gd name="connsiteY0" fmla="*/ 1932667 h 2026815"/>
                    <a:gd name="connsiteX1" fmla="*/ 646662 w 1293323"/>
                    <a:gd name="connsiteY1" fmla="*/ 0 h 2026815"/>
                    <a:gd name="connsiteX2" fmla="*/ 755961 w 1293323"/>
                    <a:gd name="connsiteY2" fmla="*/ 295132 h 2026815"/>
                    <a:gd name="connsiteX3" fmla="*/ 1293323 w 1293323"/>
                    <a:gd name="connsiteY3" fmla="*/ 1932667 h 2026815"/>
                    <a:gd name="connsiteX4" fmla="*/ 0 w 1293323"/>
                    <a:gd name="connsiteY4" fmla="*/ 1932667 h 2026815"/>
                    <a:gd name="connsiteX0" fmla="*/ 0 w 1293323"/>
                    <a:gd name="connsiteY0" fmla="*/ 1637535 h 1731683"/>
                    <a:gd name="connsiteX1" fmla="*/ 543665 w 1293323"/>
                    <a:gd name="connsiteY1" fmla="*/ 3238 h 1731683"/>
                    <a:gd name="connsiteX2" fmla="*/ 755961 w 1293323"/>
                    <a:gd name="connsiteY2" fmla="*/ 0 h 1731683"/>
                    <a:gd name="connsiteX3" fmla="*/ 1293323 w 1293323"/>
                    <a:gd name="connsiteY3" fmla="*/ 1637535 h 1731683"/>
                    <a:gd name="connsiteX4" fmla="*/ 0 w 1293323"/>
                    <a:gd name="connsiteY4" fmla="*/ 1637535 h 17316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93323" h="1731683">
                      <a:moveTo>
                        <a:pt x="0" y="1637535"/>
                      </a:moveTo>
                      <a:lnTo>
                        <a:pt x="543665" y="3238"/>
                      </a:lnTo>
                      <a:lnTo>
                        <a:pt x="755961" y="0"/>
                      </a:lnTo>
                      <a:lnTo>
                        <a:pt x="1293323" y="1637535"/>
                      </a:lnTo>
                      <a:cubicBezTo>
                        <a:pt x="882804" y="1746559"/>
                        <a:pt x="515573" y="1778559"/>
                        <a:pt x="0" y="1637535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45" name="楕円 4">
                  <a:extLst>
                    <a:ext uri="{FF2B5EF4-FFF2-40B4-BE49-F238E27FC236}">
                      <a16:creationId xmlns:a16="http://schemas.microsoft.com/office/drawing/2014/main" id="{6D25A3CA-8408-446D-BED2-58F763A76E97}"/>
                    </a:ext>
                  </a:extLst>
                </p:cNvPr>
                <p:cNvSpPr/>
                <p:nvPr/>
              </p:nvSpPr>
              <p:spPr>
                <a:xfrm rot="1475983">
                  <a:off x="4672159" y="2856341"/>
                  <a:ext cx="1413703" cy="397386"/>
                </a:xfrm>
                <a:custGeom>
                  <a:avLst/>
                  <a:gdLst>
                    <a:gd name="connsiteX0" fmla="*/ 0 w 1328462"/>
                    <a:gd name="connsiteY0" fmla="*/ 198693 h 397386"/>
                    <a:gd name="connsiteX1" fmla="*/ 664231 w 1328462"/>
                    <a:gd name="connsiteY1" fmla="*/ 0 h 397386"/>
                    <a:gd name="connsiteX2" fmla="*/ 1328462 w 1328462"/>
                    <a:gd name="connsiteY2" fmla="*/ 198693 h 397386"/>
                    <a:gd name="connsiteX3" fmla="*/ 664231 w 1328462"/>
                    <a:gd name="connsiteY3" fmla="*/ 397386 h 397386"/>
                    <a:gd name="connsiteX4" fmla="*/ 0 w 1328462"/>
                    <a:gd name="connsiteY4" fmla="*/ 198693 h 397386"/>
                    <a:gd name="connsiteX0" fmla="*/ 0 w 1413703"/>
                    <a:gd name="connsiteY0" fmla="*/ 198693 h 397386"/>
                    <a:gd name="connsiteX1" fmla="*/ 664231 w 1413703"/>
                    <a:gd name="connsiteY1" fmla="*/ 0 h 397386"/>
                    <a:gd name="connsiteX2" fmla="*/ 1413703 w 1413703"/>
                    <a:gd name="connsiteY2" fmla="*/ 198693 h 397386"/>
                    <a:gd name="connsiteX3" fmla="*/ 664231 w 1413703"/>
                    <a:gd name="connsiteY3" fmla="*/ 397386 h 397386"/>
                    <a:gd name="connsiteX4" fmla="*/ 0 w 1413703"/>
                    <a:gd name="connsiteY4" fmla="*/ 198693 h 3973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13703" h="397386">
                      <a:moveTo>
                        <a:pt x="0" y="198693"/>
                      </a:moveTo>
                      <a:cubicBezTo>
                        <a:pt x="0" y="88958"/>
                        <a:pt x="428614" y="0"/>
                        <a:pt x="664231" y="0"/>
                      </a:cubicBezTo>
                      <a:cubicBezTo>
                        <a:pt x="899848" y="0"/>
                        <a:pt x="1413703" y="88958"/>
                        <a:pt x="1413703" y="198693"/>
                      </a:cubicBezTo>
                      <a:cubicBezTo>
                        <a:pt x="1413703" y="308428"/>
                        <a:pt x="899848" y="397386"/>
                        <a:pt x="664231" y="397386"/>
                      </a:cubicBezTo>
                      <a:cubicBezTo>
                        <a:pt x="428614" y="397386"/>
                        <a:pt x="0" y="308428"/>
                        <a:pt x="0" y="198693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46" name="斜め縞 23">
                  <a:extLst>
                    <a:ext uri="{FF2B5EF4-FFF2-40B4-BE49-F238E27FC236}">
                      <a16:creationId xmlns:a16="http://schemas.microsoft.com/office/drawing/2014/main" id="{E4D03BC8-5A1B-4FE9-8594-B2906B0B8918}"/>
                    </a:ext>
                  </a:extLst>
                </p:cNvPr>
                <p:cNvSpPr/>
                <p:nvPr/>
              </p:nvSpPr>
              <p:spPr>
                <a:xfrm rot="15429856">
                  <a:off x="4747942" y="3294578"/>
                  <a:ext cx="838493" cy="756904"/>
                </a:xfrm>
                <a:custGeom>
                  <a:avLst/>
                  <a:gdLst>
                    <a:gd name="connsiteX0" fmla="*/ 0 w 596165"/>
                    <a:gd name="connsiteY0" fmla="*/ 449185 h 756904"/>
                    <a:gd name="connsiteX1" fmla="*/ 353794 w 596165"/>
                    <a:gd name="connsiteY1" fmla="*/ 0 h 756904"/>
                    <a:gd name="connsiteX2" fmla="*/ 596165 w 596165"/>
                    <a:gd name="connsiteY2" fmla="*/ 0 h 756904"/>
                    <a:gd name="connsiteX3" fmla="*/ 0 w 596165"/>
                    <a:gd name="connsiteY3" fmla="*/ 756904 h 756904"/>
                    <a:gd name="connsiteX4" fmla="*/ 0 w 596165"/>
                    <a:gd name="connsiteY4" fmla="*/ 449185 h 756904"/>
                    <a:gd name="connsiteX0" fmla="*/ 0 w 804659"/>
                    <a:gd name="connsiteY0" fmla="*/ 457314 h 756904"/>
                    <a:gd name="connsiteX1" fmla="*/ 562288 w 804659"/>
                    <a:gd name="connsiteY1" fmla="*/ 0 h 756904"/>
                    <a:gd name="connsiteX2" fmla="*/ 804659 w 804659"/>
                    <a:gd name="connsiteY2" fmla="*/ 0 h 756904"/>
                    <a:gd name="connsiteX3" fmla="*/ 208494 w 804659"/>
                    <a:gd name="connsiteY3" fmla="*/ 756904 h 756904"/>
                    <a:gd name="connsiteX4" fmla="*/ 0 w 804659"/>
                    <a:gd name="connsiteY4" fmla="*/ 457314 h 756904"/>
                    <a:gd name="connsiteX0" fmla="*/ 0 w 804659"/>
                    <a:gd name="connsiteY0" fmla="*/ 582794 h 882384"/>
                    <a:gd name="connsiteX1" fmla="*/ 360393 w 804659"/>
                    <a:gd name="connsiteY1" fmla="*/ 0 h 882384"/>
                    <a:gd name="connsiteX2" fmla="*/ 804659 w 804659"/>
                    <a:gd name="connsiteY2" fmla="*/ 125480 h 882384"/>
                    <a:gd name="connsiteX3" fmla="*/ 208494 w 804659"/>
                    <a:gd name="connsiteY3" fmla="*/ 882384 h 882384"/>
                    <a:gd name="connsiteX4" fmla="*/ 0 w 804659"/>
                    <a:gd name="connsiteY4" fmla="*/ 582794 h 882384"/>
                    <a:gd name="connsiteX0" fmla="*/ 0 w 804659"/>
                    <a:gd name="connsiteY0" fmla="*/ 528088 h 827678"/>
                    <a:gd name="connsiteX1" fmla="*/ 530727 w 804659"/>
                    <a:gd name="connsiteY1" fmla="*/ 0 h 827678"/>
                    <a:gd name="connsiteX2" fmla="*/ 804659 w 804659"/>
                    <a:gd name="connsiteY2" fmla="*/ 70774 h 827678"/>
                    <a:gd name="connsiteX3" fmla="*/ 208494 w 804659"/>
                    <a:gd name="connsiteY3" fmla="*/ 827678 h 827678"/>
                    <a:gd name="connsiteX4" fmla="*/ 0 w 804659"/>
                    <a:gd name="connsiteY4" fmla="*/ 528088 h 827678"/>
                    <a:gd name="connsiteX0" fmla="*/ 0 w 804659"/>
                    <a:gd name="connsiteY0" fmla="*/ 457314 h 757367"/>
                    <a:gd name="connsiteX1" fmla="*/ 572519 w 804659"/>
                    <a:gd name="connsiteY1" fmla="*/ 757367 h 757367"/>
                    <a:gd name="connsiteX2" fmla="*/ 804659 w 804659"/>
                    <a:gd name="connsiteY2" fmla="*/ 0 h 757367"/>
                    <a:gd name="connsiteX3" fmla="*/ 208494 w 804659"/>
                    <a:gd name="connsiteY3" fmla="*/ 756904 h 757367"/>
                    <a:gd name="connsiteX4" fmla="*/ 0 w 804659"/>
                    <a:gd name="connsiteY4" fmla="*/ 457314 h 757367"/>
                    <a:gd name="connsiteX0" fmla="*/ 0 w 838493"/>
                    <a:gd name="connsiteY0" fmla="*/ 457314 h 756904"/>
                    <a:gd name="connsiteX1" fmla="*/ 838493 w 838493"/>
                    <a:gd name="connsiteY1" fmla="*/ 531851 h 756904"/>
                    <a:gd name="connsiteX2" fmla="*/ 804659 w 838493"/>
                    <a:gd name="connsiteY2" fmla="*/ 0 h 756904"/>
                    <a:gd name="connsiteX3" fmla="*/ 208494 w 838493"/>
                    <a:gd name="connsiteY3" fmla="*/ 756904 h 756904"/>
                    <a:gd name="connsiteX4" fmla="*/ 0 w 838493"/>
                    <a:gd name="connsiteY4" fmla="*/ 457314 h 7569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38493" h="756904">
                      <a:moveTo>
                        <a:pt x="0" y="457314"/>
                      </a:moveTo>
                      <a:lnTo>
                        <a:pt x="838493" y="531851"/>
                      </a:lnTo>
                      <a:lnTo>
                        <a:pt x="804659" y="0"/>
                      </a:lnTo>
                      <a:lnTo>
                        <a:pt x="208494" y="756904"/>
                      </a:lnTo>
                      <a:lnTo>
                        <a:pt x="0" y="457314"/>
                      </a:lnTo>
                      <a:close/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7" name="円: 塗りつぶしなし 246">
                  <a:extLst>
                    <a:ext uri="{FF2B5EF4-FFF2-40B4-BE49-F238E27FC236}">
                      <a16:creationId xmlns:a16="http://schemas.microsoft.com/office/drawing/2014/main" id="{8C3DE124-A4DC-45C2-BEA5-F78D9C0DD8AA}"/>
                    </a:ext>
                  </a:extLst>
                </p:cNvPr>
                <p:cNvSpPr/>
                <p:nvPr/>
              </p:nvSpPr>
              <p:spPr>
                <a:xfrm rot="1398901">
                  <a:off x="4624317" y="2849418"/>
                  <a:ext cx="1509388" cy="449636"/>
                </a:xfrm>
                <a:prstGeom prst="donu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20" name="グループ化 219">
                <a:extLst>
                  <a:ext uri="{FF2B5EF4-FFF2-40B4-BE49-F238E27FC236}">
                    <a16:creationId xmlns:a16="http://schemas.microsoft.com/office/drawing/2014/main" id="{6518817F-3ED4-4A5E-B396-741AAA14548D}"/>
                  </a:ext>
                </a:extLst>
              </p:cNvPr>
              <p:cNvGrpSpPr/>
              <p:nvPr/>
            </p:nvGrpSpPr>
            <p:grpSpPr>
              <a:xfrm rot="2517228">
                <a:off x="2916277" y="3613253"/>
                <a:ext cx="604358" cy="802623"/>
                <a:chOff x="3812497" y="3916190"/>
                <a:chExt cx="1373996" cy="1824747"/>
              </a:xfrm>
              <a:grpFill/>
            </p:grpSpPr>
            <p:sp>
              <p:nvSpPr>
                <p:cNvPr id="223" name="楕円 222">
                  <a:extLst>
                    <a:ext uri="{FF2B5EF4-FFF2-40B4-BE49-F238E27FC236}">
                      <a16:creationId xmlns:a16="http://schemas.microsoft.com/office/drawing/2014/main" id="{A24F5BC1-CF5C-45C1-8DBA-977760F3D89A}"/>
                    </a:ext>
                  </a:extLst>
                </p:cNvPr>
                <p:cNvSpPr/>
                <p:nvPr/>
              </p:nvSpPr>
              <p:spPr>
                <a:xfrm rot="19047582">
                  <a:off x="4755293" y="4500467"/>
                  <a:ext cx="127662" cy="484313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24" name="楕円 223">
                  <a:extLst>
                    <a:ext uri="{FF2B5EF4-FFF2-40B4-BE49-F238E27FC236}">
                      <a16:creationId xmlns:a16="http://schemas.microsoft.com/office/drawing/2014/main" id="{6DDC8206-7B38-4509-AE5D-4C5E8C7A210D}"/>
                    </a:ext>
                  </a:extLst>
                </p:cNvPr>
                <p:cNvSpPr/>
                <p:nvPr/>
              </p:nvSpPr>
              <p:spPr>
                <a:xfrm rot="4233499">
                  <a:off x="4881991" y="4548694"/>
                  <a:ext cx="134555" cy="313858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grpSp>
              <p:nvGrpSpPr>
                <p:cNvPr id="225" name="グループ化 224">
                  <a:extLst>
                    <a:ext uri="{FF2B5EF4-FFF2-40B4-BE49-F238E27FC236}">
                      <a16:creationId xmlns:a16="http://schemas.microsoft.com/office/drawing/2014/main" id="{5E61D693-8B83-47D4-B1C9-F1B1DEA29822}"/>
                    </a:ext>
                  </a:extLst>
                </p:cNvPr>
                <p:cNvGrpSpPr/>
                <p:nvPr/>
              </p:nvGrpSpPr>
              <p:grpSpPr>
                <a:xfrm rot="2294488">
                  <a:off x="4575331" y="3916190"/>
                  <a:ext cx="611162" cy="1282711"/>
                  <a:chOff x="4830573" y="3058222"/>
                  <a:chExt cx="611162" cy="1282711"/>
                </a:xfrm>
                <a:grpFill/>
              </p:grpSpPr>
              <p:sp>
                <p:nvSpPr>
                  <p:cNvPr id="238" name="楕円 237">
                    <a:extLst>
                      <a:ext uri="{FF2B5EF4-FFF2-40B4-BE49-F238E27FC236}">
                        <a16:creationId xmlns:a16="http://schemas.microsoft.com/office/drawing/2014/main" id="{0F3664E8-0C66-41BE-918B-F0B8A064C731}"/>
                      </a:ext>
                    </a:extLst>
                  </p:cNvPr>
                  <p:cNvSpPr/>
                  <p:nvPr/>
                </p:nvSpPr>
                <p:spPr>
                  <a:xfrm rot="19531976">
                    <a:off x="5259720" y="3574998"/>
                    <a:ext cx="182015" cy="171208"/>
                  </a:xfrm>
                  <a:prstGeom prst="ellips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39" name="楕円 238">
                    <a:extLst>
                      <a:ext uri="{FF2B5EF4-FFF2-40B4-BE49-F238E27FC236}">
                        <a16:creationId xmlns:a16="http://schemas.microsoft.com/office/drawing/2014/main" id="{0BD8E13E-B9DD-403F-B50E-E81F4C8035C0}"/>
                      </a:ext>
                    </a:extLst>
                  </p:cNvPr>
                  <p:cNvSpPr/>
                  <p:nvPr/>
                </p:nvSpPr>
                <p:spPr>
                  <a:xfrm>
                    <a:off x="5061057" y="3353816"/>
                    <a:ext cx="124782" cy="381627"/>
                  </a:xfrm>
                  <a:prstGeom prst="ellips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40" name="楕円 239">
                    <a:extLst>
                      <a:ext uri="{FF2B5EF4-FFF2-40B4-BE49-F238E27FC236}">
                        <a16:creationId xmlns:a16="http://schemas.microsoft.com/office/drawing/2014/main" id="{534ED3DD-8586-4002-B9CC-D7426DB3AD07}"/>
                      </a:ext>
                    </a:extLst>
                  </p:cNvPr>
                  <p:cNvSpPr/>
                  <p:nvPr/>
                </p:nvSpPr>
                <p:spPr>
                  <a:xfrm>
                    <a:off x="4973877" y="3058222"/>
                    <a:ext cx="324036" cy="450575"/>
                  </a:xfrm>
                  <a:prstGeom prst="ellips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41" name="四角形: 角を丸くする 33">
                    <a:extLst>
                      <a:ext uri="{FF2B5EF4-FFF2-40B4-BE49-F238E27FC236}">
                        <a16:creationId xmlns:a16="http://schemas.microsoft.com/office/drawing/2014/main" id="{57CC6271-3AD2-4786-ABE6-B0A94511BAE1}"/>
                      </a:ext>
                    </a:extLst>
                  </p:cNvPr>
                  <p:cNvSpPr/>
                  <p:nvPr/>
                </p:nvSpPr>
                <p:spPr>
                  <a:xfrm>
                    <a:off x="4937061" y="3565861"/>
                    <a:ext cx="397669" cy="775072"/>
                  </a:xfrm>
                  <a:custGeom>
                    <a:avLst/>
                    <a:gdLst>
                      <a:gd name="connsiteX0" fmla="*/ 0 w 397669"/>
                      <a:gd name="connsiteY0" fmla="*/ 66279 h 1292606"/>
                      <a:gd name="connsiteX1" fmla="*/ 66279 w 397669"/>
                      <a:gd name="connsiteY1" fmla="*/ 0 h 1292606"/>
                      <a:gd name="connsiteX2" fmla="*/ 331390 w 397669"/>
                      <a:gd name="connsiteY2" fmla="*/ 0 h 1292606"/>
                      <a:gd name="connsiteX3" fmla="*/ 397669 w 397669"/>
                      <a:gd name="connsiteY3" fmla="*/ 66279 h 1292606"/>
                      <a:gd name="connsiteX4" fmla="*/ 397669 w 397669"/>
                      <a:gd name="connsiteY4" fmla="*/ 1226327 h 1292606"/>
                      <a:gd name="connsiteX5" fmla="*/ 331390 w 397669"/>
                      <a:gd name="connsiteY5" fmla="*/ 1292606 h 1292606"/>
                      <a:gd name="connsiteX6" fmla="*/ 66279 w 397669"/>
                      <a:gd name="connsiteY6" fmla="*/ 1292606 h 1292606"/>
                      <a:gd name="connsiteX7" fmla="*/ 0 w 397669"/>
                      <a:gd name="connsiteY7" fmla="*/ 1226327 h 1292606"/>
                      <a:gd name="connsiteX8" fmla="*/ 0 w 397669"/>
                      <a:gd name="connsiteY8" fmla="*/ 66279 h 1292606"/>
                      <a:gd name="connsiteX0" fmla="*/ 0 w 397669"/>
                      <a:gd name="connsiteY0" fmla="*/ 66279 h 1292606"/>
                      <a:gd name="connsiteX1" fmla="*/ 66279 w 397669"/>
                      <a:gd name="connsiteY1" fmla="*/ 0 h 1292606"/>
                      <a:gd name="connsiteX2" fmla="*/ 331390 w 397669"/>
                      <a:gd name="connsiteY2" fmla="*/ 0 h 1292606"/>
                      <a:gd name="connsiteX3" fmla="*/ 397669 w 397669"/>
                      <a:gd name="connsiteY3" fmla="*/ 66279 h 1292606"/>
                      <a:gd name="connsiteX4" fmla="*/ 397669 w 397669"/>
                      <a:gd name="connsiteY4" fmla="*/ 1226327 h 1292606"/>
                      <a:gd name="connsiteX5" fmla="*/ 331390 w 397669"/>
                      <a:gd name="connsiteY5" fmla="*/ 1292606 h 1292606"/>
                      <a:gd name="connsiteX6" fmla="*/ 66279 w 397669"/>
                      <a:gd name="connsiteY6" fmla="*/ 1292606 h 1292606"/>
                      <a:gd name="connsiteX7" fmla="*/ 0 w 397669"/>
                      <a:gd name="connsiteY7" fmla="*/ 1226327 h 1292606"/>
                      <a:gd name="connsiteX8" fmla="*/ 0 w 397669"/>
                      <a:gd name="connsiteY8" fmla="*/ 66279 h 1292606"/>
                      <a:gd name="connsiteX0" fmla="*/ 0 w 397669"/>
                      <a:gd name="connsiteY0" fmla="*/ 66279 h 1292606"/>
                      <a:gd name="connsiteX1" fmla="*/ 66279 w 397669"/>
                      <a:gd name="connsiteY1" fmla="*/ 0 h 1292606"/>
                      <a:gd name="connsiteX2" fmla="*/ 331390 w 397669"/>
                      <a:gd name="connsiteY2" fmla="*/ 0 h 1292606"/>
                      <a:gd name="connsiteX3" fmla="*/ 397669 w 397669"/>
                      <a:gd name="connsiteY3" fmla="*/ 66279 h 1292606"/>
                      <a:gd name="connsiteX4" fmla="*/ 397669 w 397669"/>
                      <a:gd name="connsiteY4" fmla="*/ 1226327 h 1292606"/>
                      <a:gd name="connsiteX5" fmla="*/ 331390 w 397669"/>
                      <a:gd name="connsiteY5" fmla="*/ 1292606 h 1292606"/>
                      <a:gd name="connsiteX6" fmla="*/ 66279 w 397669"/>
                      <a:gd name="connsiteY6" fmla="*/ 1292606 h 1292606"/>
                      <a:gd name="connsiteX7" fmla="*/ 0 w 397669"/>
                      <a:gd name="connsiteY7" fmla="*/ 1226327 h 1292606"/>
                      <a:gd name="connsiteX8" fmla="*/ 0 w 397669"/>
                      <a:gd name="connsiteY8" fmla="*/ 66279 h 12926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397669" h="1292606">
                        <a:moveTo>
                          <a:pt x="0" y="66279"/>
                        </a:moveTo>
                        <a:cubicBezTo>
                          <a:pt x="0" y="29674"/>
                          <a:pt x="29674" y="0"/>
                          <a:pt x="66279" y="0"/>
                        </a:cubicBezTo>
                        <a:lnTo>
                          <a:pt x="331390" y="0"/>
                        </a:lnTo>
                        <a:cubicBezTo>
                          <a:pt x="367995" y="0"/>
                          <a:pt x="397669" y="29674"/>
                          <a:pt x="397669" y="66279"/>
                        </a:cubicBezTo>
                        <a:cubicBezTo>
                          <a:pt x="306229" y="605362"/>
                          <a:pt x="397669" y="839644"/>
                          <a:pt x="397669" y="1226327"/>
                        </a:cubicBezTo>
                        <a:cubicBezTo>
                          <a:pt x="397669" y="1262932"/>
                          <a:pt x="367995" y="1292606"/>
                          <a:pt x="331390" y="1292606"/>
                        </a:cubicBezTo>
                        <a:lnTo>
                          <a:pt x="66279" y="1292606"/>
                        </a:lnTo>
                        <a:cubicBezTo>
                          <a:pt x="29674" y="1292606"/>
                          <a:pt x="0" y="1262932"/>
                          <a:pt x="0" y="1226327"/>
                        </a:cubicBezTo>
                        <a:cubicBezTo>
                          <a:pt x="0" y="839644"/>
                          <a:pt x="91440" y="544402"/>
                          <a:pt x="0" y="66279"/>
                        </a:cubicBezTo>
                        <a:close/>
                      </a:path>
                    </a:pathLst>
                  </a:cu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42" name="楕円 241">
                    <a:extLst>
                      <a:ext uri="{FF2B5EF4-FFF2-40B4-BE49-F238E27FC236}">
                        <a16:creationId xmlns:a16="http://schemas.microsoft.com/office/drawing/2014/main" id="{39BD7628-5D76-482B-82B5-48DD87486ED1}"/>
                      </a:ext>
                    </a:extLst>
                  </p:cNvPr>
                  <p:cNvSpPr/>
                  <p:nvPr/>
                </p:nvSpPr>
                <p:spPr>
                  <a:xfrm rot="19531976">
                    <a:off x="4830573" y="3600884"/>
                    <a:ext cx="182015" cy="171208"/>
                  </a:xfrm>
                  <a:prstGeom prst="ellips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sp>
              <p:nvSpPr>
                <p:cNvPr id="226" name="楕円 225">
                  <a:extLst>
                    <a:ext uri="{FF2B5EF4-FFF2-40B4-BE49-F238E27FC236}">
                      <a16:creationId xmlns:a16="http://schemas.microsoft.com/office/drawing/2014/main" id="{1D1D9365-A7C8-4403-90DA-791E6F14400B}"/>
                    </a:ext>
                  </a:extLst>
                </p:cNvPr>
                <p:cNvSpPr/>
                <p:nvPr/>
              </p:nvSpPr>
              <p:spPr>
                <a:xfrm rot="4233499">
                  <a:off x="4496366" y="4301250"/>
                  <a:ext cx="134555" cy="313858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27" name="楕円 226">
                  <a:extLst>
                    <a:ext uri="{FF2B5EF4-FFF2-40B4-BE49-F238E27FC236}">
                      <a16:creationId xmlns:a16="http://schemas.microsoft.com/office/drawing/2014/main" id="{E81805C0-3E1E-4126-A31F-E47EAAD1437D}"/>
                    </a:ext>
                  </a:extLst>
                </p:cNvPr>
                <p:cNvSpPr/>
                <p:nvPr/>
              </p:nvSpPr>
              <p:spPr>
                <a:xfrm rot="226464">
                  <a:off x="4384180" y="4429322"/>
                  <a:ext cx="149141" cy="134255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28" name="楕円 227">
                  <a:extLst>
                    <a:ext uri="{FF2B5EF4-FFF2-40B4-BE49-F238E27FC236}">
                      <a16:creationId xmlns:a16="http://schemas.microsoft.com/office/drawing/2014/main" id="{B5DB97E7-5FCB-4F0D-BEE5-C83EBC2867B1}"/>
                    </a:ext>
                  </a:extLst>
                </p:cNvPr>
                <p:cNvSpPr/>
                <p:nvPr/>
              </p:nvSpPr>
              <p:spPr>
                <a:xfrm rot="19531976">
                  <a:off x="4498081" y="5428176"/>
                  <a:ext cx="220576" cy="312761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29" name="矢印: 五方向 228">
                  <a:extLst>
                    <a:ext uri="{FF2B5EF4-FFF2-40B4-BE49-F238E27FC236}">
                      <a16:creationId xmlns:a16="http://schemas.microsoft.com/office/drawing/2014/main" id="{3A58E1FC-34B3-4E57-B91B-3898691E256D}"/>
                    </a:ext>
                  </a:extLst>
                </p:cNvPr>
                <p:cNvSpPr/>
                <p:nvPr/>
              </p:nvSpPr>
              <p:spPr>
                <a:xfrm rot="7783748">
                  <a:off x="4320801" y="4923494"/>
                  <a:ext cx="219771" cy="436549"/>
                </a:xfrm>
                <a:prstGeom prst="homePlat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grpSp>
              <p:nvGrpSpPr>
                <p:cNvPr id="230" name="グループ化 229">
                  <a:extLst>
                    <a:ext uri="{FF2B5EF4-FFF2-40B4-BE49-F238E27FC236}">
                      <a16:creationId xmlns:a16="http://schemas.microsoft.com/office/drawing/2014/main" id="{1A488827-07EA-4493-9DFE-CE0F9D1ACC97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 rot="19189178">
                  <a:off x="4456551" y="5069165"/>
                  <a:ext cx="729538" cy="323952"/>
                  <a:chOff x="4258405" y="5252600"/>
                  <a:chExt cx="847616" cy="376384"/>
                </a:xfrm>
                <a:grpFill/>
              </p:grpSpPr>
              <p:sp>
                <p:nvSpPr>
                  <p:cNvPr id="235" name="楕円 234">
                    <a:extLst>
                      <a:ext uri="{FF2B5EF4-FFF2-40B4-BE49-F238E27FC236}">
                        <a16:creationId xmlns:a16="http://schemas.microsoft.com/office/drawing/2014/main" id="{48CD9355-024D-4911-B8AB-9455B575438B}"/>
                      </a:ext>
                    </a:extLst>
                  </p:cNvPr>
                  <p:cNvSpPr/>
                  <p:nvPr/>
                </p:nvSpPr>
                <p:spPr>
                  <a:xfrm rot="12040432">
                    <a:off x="4392923" y="5252600"/>
                    <a:ext cx="713098" cy="226066"/>
                  </a:xfrm>
                  <a:prstGeom prst="ellips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36" name="楕円 235">
                    <a:extLst>
                      <a:ext uri="{FF2B5EF4-FFF2-40B4-BE49-F238E27FC236}">
                        <a16:creationId xmlns:a16="http://schemas.microsoft.com/office/drawing/2014/main" id="{7220AC1A-22AF-42D8-A378-C10DA74273C2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258405" y="5402918"/>
                    <a:ext cx="713098" cy="226066"/>
                  </a:xfrm>
                  <a:prstGeom prst="ellips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37" name="楕円 236">
                    <a:extLst>
                      <a:ext uri="{FF2B5EF4-FFF2-40B4-BE49-F238E27FC236}">
                        <a16:creationId xmlns:a16="http://schemas.microsoft.com/office/drawing/2014/main" id="{B0358053-ECE6-486C-B737-A519842BA4B0}"/>
                      </a:ext>
                    </a:extLst>
                  </p:cNvPr>
                  <p:cNvSpPr/>
                  <p:nvPr/>
                </p:nvSpPr>
                <p:spPr>
                  <a:xfrm rot="19531976">
                    <a:off x="4858576" y="5365403"/>
                    <a:ext cx="214848" cy="199363"/>
                  </a:xfrm>
                  <a:prstGeom prst="ellips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sp>
              <p:nvSpPr>
                <p:cNvPr id="231" name="楕円 230">
                  <a:extLst>
                    <a:ext uri="{FF2B5EF4-FFF2-40B4-BE49-F238E27FC236}">
                      <a16:creationId xmlns:a16="http://schemas.microsoft.com/office/drawing/2014/main" id="{5211B748-D38D-486C-B1AC-9E9751B017F3}"/>
                    </a:ext>
                  </a:extLst>
                </p:cNvPr>
                <p:cNvSpPr/>
                <p:nvPr/>
              </p:nvSpPr>
              <p:spPr>
                <a:xfrm rot="19531976">
                  <a:off x="3812497" y="4837406"/>
                  <a:ext cx="173159" cy="160679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32" name="楕円 231">
                  <a:extLst>
                    <a:ext uri="{FF2B5EF4-FFF2-40B4-BE49-F238E27FC236}">
                      <a16:creationId xmlns:a16="http://schemas.microsoft.com/office/drawing/2014/main" id="{8672D190-173C-44F3-9DAC-A3DF4E756FFE}"/>
                    </a:ext>
                  </a:extLst>
                </p:cNvPr>
                <p:cNvSpPr/>
                <p:nvPr/>
              </p:nvSpPr>
              <p:spPr>
                <a:xfrm rot="12040432">
                  <a:off x="3859748" y="4960173"/>
                  <a:ext cx="574729" cy="182200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33" name="楕円 232">
                  <a:extLst>
                    <a:ext uri="{FF2B5EF4-FFF2-40B4-BE49-F238E27FC236}">
                      <a16:creationId xmlns:a16="http://schemas.microsoft.com/office/drawing/2014/main" id="{AB37932E-1537-4104-BB94-C7FFC37E1EAB}"/>
                    </a:ext>
                  </a:extLst>
                </p:cNvPr>
                <p:cNvSpPr/>
                <p:nvPr/>
              </p:nvSpPr>
              <p:spPr>
                <a:xfrm rot="18169018">
                  <a:off x="4602969" y="4409934"/>
                  <a:ext cx="127662" cy="484313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34" name="楕円 233">
                  <a:extLst>
                    <a:ext uri="{FF2B5EF4-FFF2-40B4-BE49-F238E27FC236}">
                      <a16:creationId xmlns:a16="http://schemas.microsoft.com/office/drawing/2014/main" id="{E45880AE-367B-4EF0-A90C-E84763CD7F0C}"/>
                    </a:ext>
                  </a:extLst>
                </p:cNvPr>
                <p:cNvSpPr/>
                <p:nvPr/>
              </p:nvSpPr>
              <p:spPr>
                <a:xfrm rot="7089553">
                  <a:off x="3674436" y="4697852"/>
                  <a:ext cx="600182" cy="175505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</p:grpSp>
          <p:sp>
            <p:nvSpPr>
              <p:cNvPr id="221" name="稲妻 220">
                <a:extLst>
                  <a:ext uri="{FF2B5EF4-FFF2-40B4-BE49-F238E27FC236}">
                    <a16:creationId xmlns:a16="http://schemas.microsoft.com/office/drawing/2014/main" id="{FD496CF9-6485-4B06-B987-815A86F0E1EB}"/>
                  </a:ext>
                </a:extLst>
              </p:cNvPr>
              <p:cNvSpPr/>
              <p:nvPr/>
            </p:nvSpPr>
            <p:spPr>
              <a:xfrm rot="13317228">
                <a:off x="2825677" y="4996911"/>
                <a:ext cx="329991" cy="381693"/>
              </a:xfrm>
              <a:prstGeom prst="lightningBol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2" name="稲妻 221">
                <a:extLst>
                  <a:ext uri="{FF2B5EF4-FFF2-40B4-BE49-F238E27FC236}">
                    <a16:creationId xmlns:a16="http://schemas.microsoft.com/office/drawing/2014/main" id="{C4F65260-0481-4927-9CBE-F7D11C90AF77}"/>
                  </a:ext>
                </a:extLst>
              </p:cNvPr>
              <p:cNvSpPr/>
              <p:nvPr/>
            </p:nvSpPr>
            <p:spPr>
              <a:xfrm rot="15190136">
                <a:off x="2587288" y="4884077"/>
                <a:ext cx="329991" cy="381693"/>
              </a:xfrm>
              <a:prstGeom prst="lightningBol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CA1EDEE6-B198-4FE3-8540-737F3987074E}"/>
              </a:ext>
            </a:extLst>
          </p:cNvPr>
          <p:cNvGrpSpPr/>
          <p:nvPr/>
        </p:nvGrpSpPr>
        <p:grpSpPr>
          <a:xfrm>
            <a:off x="1898354" y="6002334"/>
            <a:ext cx="2662533" cy="1856146"/>
            <a:chOff x="2969921" y="5335378"/>
            <a:chExt cx="2662533" cy="1856146"/>
          </a:xfrm>
        </p:grpSpPr>
        <p:grpSp>
          <p:nvGrpSpPr>
            <p:cNvPr id="4" name="グループ化 3">
              <a:extLst>
                <a:ext uri="{FF2B5EF4-FFF2-40B4-BE49-F238E27FC236}">
                  <a16:creationId xmlns:a16="http://schemas.microsoft.com/office/drawing/2014/main" id="{06076DB5-B287-4F9E-98B3-A68436A2A650}"/>
                </a:ext>
              </a:extLst>
            </p:cNvPr>
            <p:cNvGrpSpPr/>
            <p:nvPr/>
          </p:nvGrpSpPr>
          <p:grpSpPr>
            <a:xfrm>
              <a:off x="2969921" y="5335378"/>
              <a:ext cx="2600951" cy="1856146"/>
              <a:chOff x="3664682" y="3550190"/>
              <a:chExt cx="2600951" cy="1856146"/>
            </a:xfrm>
          </p:grpSpPr>
          <p:grpSp>
            <p:nvGrpSpPr>
              <p:cNvPr id="62" name="グループ化 61">
                <a:extLst>
                  <a:ext uri="{FF2B5EF4-FFF2-40B4-BE49-F238E27FC236}">
                    <a16:creationId xmlns:a16="http://schemas.microsoft.com/office/drawing/2014/main" id="{F0FC260B-FF2A-4F37-BB69-038C710DDFF4}"/>
                  </a:ext>
                </a:extLst>
              </p:cNvPr>
              <p:cNvGrpSpPr/>
              <p:nvPr/>
            </p:nvGrpSpPr>
            <p:grpSpPr>
              <a:xfrm>
                <a:off x="3664682" y="3890056"/>
                <a:ext cx="1325280" cy="1516280"/>
                <a:chOff x="2845907" y="3126793"/>
                <a:chExt cx="956779" cy="1094670"/>
              </a:xfrm>
            </p:grpSpPr>
            <p:sp>
              <p:nvSpPr>
                <p:cNvPr id="482" name="四角形: 角を丸くする 29">
                  <a:extLst>
                    <a:ext uri="{FF2B5EF4-FFF2-40B4-BE49-F238E27FC236}">
                      <a16:creationId xmlns:a16="http://schemas.microsoft.com/office/drawing/2014/main" id="{AEA83174-98EB-4A6C-B1D8-95609BB2D526}"/>
                    </a:ext>
                  </a:extLst>
                </p:cNvPr>
                <p:cNvSpPr/>
                <p:nvPr/>
              </p:nvSpPr>
              <p:spPr>
                <a:xfrm rot="3266877">
                  <a:off x="3497108" y="2996571"/>
                  <a:ext cx="28814" cy="289257"/>
                </a:xfrm>
                <a:custGeom>
                  <a:avLst/>
                  <a:gdLst>
                    <a:gd name="connsiteX0" fmla="*/ 0 w 56099"/>
                    <a:gd name="connsiteY0" fmla="*/ 9350 h 1513968"/>
                    <a:gd name="connsiteX1" fmla="*/ 9350 w 56099"/>
                    <a:gd name="connsiteY1" fmla="*/ 0 h 1513968"/>
                    <a:gd name="connsiteX2" fmla="*/ 46749 w 56099"/>
                    <a:gd name="connsiteY2" fmla="*/ 0 h 1513968"/>
                    <a:gd name="connsiteX3" fmla="*/ 56099 w 56099"/>
                    <a:gd name="connsiteY3" fmla="*/ 9350 h 1513968"/>
                    <a:gd name="connsiteX4" fmla="*/ 56099 w 56099"/>
                    <a:gd name="connsiteY4" fmla="*/ 1504618 h 1513968"/>
                    <a:gd name="connsiteX5" fmla="*/ 46749 w 56099"/>
                    <a:gd name="connsiteY5" fmla="*/ 1513968 h 1513968"/>
                    <a:gd name="connsiteX6" fmla="*/ 9350 w 56099"/>
                    <a:gd name="connsiteY6" fmla="*/ 1513968 h 1513968"/>
                    <a:gd name="connsiteX7" fmla="*/ 0 w 56099"/>
                    <a:gd name="connsiteY7" fmla="*/ 1504618 h 1513968"/>
                    <a:gd name="connsiteX8" fmla="*/ 0 w 56099"/>
                    <a:gd name="connsiteY8" fmla="*/ 9350 h 1513968"/>
                    <a:gd name="connsiteX0" fmla="*/ 75976 w 132075"/>
                    <a:gd name="connsiteY0" fmla="*/ 9350 h 1513968"/>
                    <a:gd name="connsiteX1" fmla="*/ 85326 w 132075"/>
                    <a:gd name="connsiteY1" fmla="*/ 0 h 1513968"/>
                    <a:gd name="connsiteX2" fmla="*/ 122725 w 132075"/>
                    <a:gd name="connsiteY2" fmla="*/ 0 h 1513968"/>
                    <a:gd name="connsiteX3" fmla="*/ 132075 w 132075"/>
                    <a:gd name="connsiteY3" fmla="*/ 9350 h 1513968"/>
                    <a:gd name="connsiteX4" fmla="*/ 132075 w 132075"/>
                    <a:gd name="connsiteY4" fmla="*/ 1504618 h 1513968"/>
                    <a:gd name="connsiteX5" fmla="*/ 122725 w 132075"/>
                    <a:gd name="connsiteY5" fmla="*/ 1513968 h 1513968"/>
                    <a:gd name="connsiteX6" fmla="*/ 85326 w 132075"/>
                    <a:gd name="connsiteY6" fmla="*/ 1513968 h 1513968"/>
                    <a:gd name="connsiteX7" fmla="*/ 75976 w 132075"/>
                    <a:gd name="connsiteY7" fmla="*/ 1504618 h 1513968"/>
                    <a:gd name="connsiteX8" fmla="*/ 75976 w 132075"/>
                    <a:gd name="connsiteY8" fmla="*/ 9350 h 1513968"/>
                    <a:gd name="connsiteX0" fmla="*/ 75976 w 132075"/>
                    <a:gd name="connsiteY0" fmla="*/ 9350 h 1513968"/>
                    <a:gd name="connsiteX1" fmla="*/ 85326 w 132075"/>
                    <a:gd name="connsiteY1" fmla="*/ 0 h 1513968"/>
                    <a:gd name="connsiteX2" fmla="*/ 122725 w 132075"/>
                    <a:gd name="connsiteY2" fmla="*/ 0 h 1513968"/>
                    <a:gd name="connsiteX3" fmla="*/ 132075 w 132075"/>
                    <a:gd name="connsiteY3" fmla="*/ 9350 h 1513968"/>
                    <a:gd name="connsiteX4" fmla="*/ 132075 w 132075"/>
                    <a:gd name="connsiteY4" fmla="*/ 1504618 h 1513968"/>
                    <a:gd name="connsiteX5" fmla="*/ 122725 w 132075"/>
                    <a:gd name="connsiteY5" fmla="*/ 1513968 h 1513968"/>
                    <a:gd name="connsiteX6" fmla="*/ 85326 w 132075"/>
                    <a:gd name="connsiteY6" fmla="*/ 1513968 h 1513968"/>
                    <a:gd name="connsiteX7" fmla="*/ 75976 w 132075"/>
                    <a:gd name="connsiteY7" fmla="*/ 1504618 h 1513968"/>
                    <a:gd name="connsiteX8" fmla="*/ 75976 w 132075"/>
                    <a:gd name="connsiteY8" fmla="*/ 9350 h 1513968"/>
                    <a:gd name="connsiteX0" fmla="*/ 75976 w 132075"/>
                    <a:gd name="connsiteY0" fmla="*/ 9350 h 1513968"/>
                    <a:gd name="connsiteX1" fmla="*/ 85326 w 132075"/>
                    <a:gd name="connsiteY1" fmla="*/ 0 h 1513968"/>
                    <a:gd name="connsiteX2" fmla="*/ 122725 w 132075"/>
                    <a:gd name="connsiteY2" fmla="*/ 0 h 1513968"/>
                    <a:gd name="connsiteX3" fmla="*/ 132075 w 132075"/>
                    <a:gd name="connsiteY3" fmla="*/ 9350 h 1513968"/>
                    <a:gd name="connsiteX4" fmla="*/ 132075 w 132075"/>
                    <a:gd name="connsiteY4" fmla="*/ 1504618 h 1513968"/>
                    <a:gd name="connsiteX5" fmla="*/ 122725 w 132075"/>
                    <a:gd name="connsiteY5" fmla="*/ 1513968 h 1513968"/>
                    <a:gd name="connsiteX6" fmla="*/ 85326 w 132075"/>
                    <a:gd name="connsiteY6" fmla="*/ 1513968 h 1513968"/>
                    <a:gd name="connsiteX7" fmla="*/ 75976 w 132075"/>
                    <a:gd name="connsiteY7" fmla="*/ 1504618 h 1513968"/>
                    <a:gd name="connsiteX8" fmla="*/ 75976 w 132075"/>
                    <a:gd name="connsiteY8" fmla="*/ 9350 h 1513968"/>
                    <a:gd name="connsiteX0" fmla="*/ 89898 w 145997"/>
                    <a:gd name="connsiteY0" fmla="*/ 9350 h 1513968"/>
                    <a:gd name="connsiteX1" fmla="*/ 99248 w 145997"/>
                    <a:gd name="connsiteY1" fmla="*/ 0 h 1513968"/>
                    <a:gd name="connsiteX2" fmla="*/ 136647 w 145997"/>
                    <a:gd name="connsiteY2" fmla="*/ 0 h 1513968"/>
                    <a:gd name="connsiteX3" fmla="*/ 145997 w 145997"/>
                    <a:gd name="connsiteY3" fmla="*/ 9350 h 1513968"/>
                    <a:gd name="connsiteX4" fmla="*/ 145997 w 145997"/>
                    <a:gd name="connsiteY4" fmla="*/ 1504618 h 1513968"/>
                    <a:gd name="connsiteX5" fmla="*/ 136647 w 145997"/>
                    <a:gd name="connsiteY5" fmla="*/ 1513968 h 1513968"/>
                    <a:gd name="connsiteX6" fmla="*/ 99248 w 145997"/>
                    <a:gd name="connsiteY6" fmla="*/ 1513968 h 1513968"/>
                    <a:gd name="connsiteX7" fmla="*/ 89898 w 145997"/>
                    <a:gd name="connsiteY7" fmla="*/ 1504618 h 1513968"/>
                    <a:gd name="connsiteX8" fmla="*/ 89898 w 145997"/>
                    <a:gd name="connsiteY8" fmla="*/ 9350 h 1513968"/>
                    <a:gd name="connsiteX0" fmla="*/ 94715 w 150814"/>
                    <a:gd name="connsiteY0" fmla="*/ 9350 h 1513968"/>
                    <a:gd name="connsiteX1" fmla="*/ 104065 w 150814"/>
                    <a:gd name="connsiteY1" fmla="*/ 0 h 1513968"/>
                    <a:gd name="connsiteX2" fmla="*/ 141464 w 150814"/>
                    <a:gd name="connsiteY2" fmla="*/ 0 h 1513968"/>
                    <a:gd name="connsiteX3" fmla="*/ 150814 w 150814"/>
                    <a:gd name="connsiteY3" fmla="*/ 9350 h 1513968"/>
                    <a:gd name="connsiteX4" fmla="*/ 150814 w 150814"/>
                    <a:gd name="connsiteY4" fmla="*/ 1504618 h 1513968"/>
                    <a:gd name="connsiteX5" fmla="*/ 141464 w 150814"/>
                    <a:gd name="connsiteY5" fmla="*/ 1513968 h 1513968"/>
                    <a:gd name="connsiteX6" fmla="*/ 104065 w 150814"/>
                    <a:gd name="connsiteY6" fmla="*/ 1513968 h 1513968"/>
                    <a:gd name="connsiteX7" fmla="*/ 94715 w 150814"/>
                    <a:gd name="connsiteY7" fmla="*/ 1504618 h 1513968"/>
                    <a:gd name="connsiteX8" fmla="*/ 94715 w 150814"/>
                    <a:gd name="connsiteY8" fmla="*/ 9350 h 15139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50814" h="1513968">
                      <a:moveTo>
                        <a:pt x="94715" y="9350"/>
                      </a:moveTo>
                      <a:cubicBezTo>
                        <a:pt x="94715" y="4186"/>
                        <a:pt x="98901" y="0"/>
                        <a:pt x="104065" y="0"/>
                      </a:cubicBezTo>
                      <a:lnTo>
                        <a:pt x="141464" y="0"/>
                      </a:lnTo>
                      <a:cubicBezTo>
                        <a:pt x="146628" y="0"/>
                        <a:pt x="150814" y="4186"/>
                        <a:pt x="150814" y="9350"/>
                      </a:cubicBezTo>
                      <a:cubicBezTo>
                        <a:pt x="35337" y="663901"/>
                        <a:pt x="91671" y="1030301"/>
                        <a:pt x="150814" y="1504618"/>
                      </a:cubicBezTo>
                      <a:cubicBezTo>
                        <a:pt x="150814" y="1509782"/>
                        <a:pt x="146628" y="1513968"/>
                        <a:pt x="141464" y="1513968"/>
                      </a:cubicBezTo>
                      <a:lnTo>
                        <a:pt x="104065" y="1513968"/>
                      </a:lnTo>
                      <a:cubicBezTo>
                        <a:pt x="98901" y="1513968"/>
                        <a:pt x="94715" y="1509782"/>
                        <a:pt x="94715" y="1504618"/>
                      </a:cubicBezTo>
                      <a:cubicBezTo>
                        <a:pt x="22380" y="1110108"/>
                        <a:pt x="-76231" y="544412"/>
                        <a:pt x="94715" y="935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grpSp>
              <p:nvGrpSpPr>
                <p:cNvPr id="54" name="グループ化 53">
                  <a:extLst>
                    <a:ext uri="{FF2B5EF4-FFF2-40B4-BE49-F238E27FC236}">
                      <a16:creationId xmlns:a16="http://schemas.microsoft.com/office/drawing/2014/main" id="{C0CB90FC-7409-4525-B42C-3D1E384399B9}"/>
                    </a:ext>
                  </a:extLst>
                </p:cNvPr>
                <p:cNvGrpSpPr/>
                <p:nvPr/>
              </p:nvGrpSpPr>
              <p:grpSpPr>
                <a:xfrm rot="2193294">
                  <a:off x="3219778" y="3155473"/>
                  <a:ext cx="32625" cy="565175"/>
                  <a:chOff x="3371063" y="3228429"/>
                  <a:chExt cx="32625" cy="565175"/>
                </a:xfrm>
                <a:solidFill>
                  <a:schemeClr val="bg1">
                    <a:alpha val="44000"/>
                  </a:schemeClr>
                </a:solidFill>
              </p:grpSpPr>
              <p:sp>
                <p:nvSpPr>
                  <p:cNvPr id="487" name="四角形: 角を丸くする 29">
                    <a:extLst>
                      <a:ext uri="{FF2B5EF4-FFF2-40B4-BE49-F238E27FC236}">
                        <a16:creationId xmlns:a16="http://schemas.microsoft.com/office/drawing/2014/main" id="{18D2085D-278B-430D-967A-4660A700D7C5}"/>
                      </a:ext>
                    </a:extLst>
                  </p:cNvPr>
                  <p:cNvSpPr/>
                  <p:nvPr/>
                </p:nvSpPr>
                <p:spPr>
                  <a:xfrm>
                    <a:off x="3374874" y="3228429"/>
                    <a:ext cx="28814" cy="289257"/>
                  </a:xfrm>
                  <a:custGeom>
                    <a:avLst/>
                    <a:gdLst>
                      <a:gd name="connsiteX0" fmla="*/ 0 w 56099"/>
                      <a:gd name="connsiteY0" fmla="*/ 9350 h 1513968"/>
                      <a:gd name="connsiteX1" fmla="*/ 9350 w 56099"/>
                      <a:gd name="connsiteY1" fmla="*/ 0 h 1513968"/>
                      <a:gd name="connsiteX2" fmla="*/ 46749 w 56099"/>
                      <a:gd name="connsiteY2" fmla="*/ 0 h 1513968"/>
                      <a:gd name="connsiteX3" fmla="*/ 56099 w 56099"/>
                      <a:gd name="connsiteY3" fmla="*/ 9350 h 1513968"/>
                      <a:gd name="connsiteX4" fmla="*/ 56099 w 56099"/>
                      <a:gd name="connsiteY4" fmla="*/ 1504618 h 1513968"/>
                      <a:gd name="connsiteX5" fmla="*/ 46749 w 56099"/>
                      <a:gd name="connsiteY5" fmla="*/ 1513968 h 1513968"/>
                      <a:gd name="connsiteX6" fmla="*/ 9350 w 56099"/>
                      <a:gd name="connsiteY6" fmla="*/ 1513968 h 1513968"/>
                      <a:gd name="connsiteX7" fmla="*/ 0 w 56099"/>
                      <a:gd name="connsiteY7" fmla="*/ 1504618 h 1513968"/>
                      <a:gd name="connsiteX8" fmla="*/ 0 w 56099"/>
                      <a:gd name="connsiteY8" fmla="*/ 9350 h 1513968"/>
                      <a:gd name="connsiteX0" fmla="*/ 75976 w 132075"/>
                      <a:gd name="connsiteY0" fmla="*/ 9350 h 1513968"/>
                      <a:gd name="connsiteX1" fmla="*/ 85326 w 132075"/>
                      <a:gd name="connsiteY1" fmla="*/ 0 h 1513968"/>
                      <a:gd name="connsiteX2" fmla="*/ 122725 w 132075"/>
                      <a:gd name="connsiteY2" fmla="*/ 0 h 1513968"/>
                      <a:gd name="connsiteX3" fmla="*/ 132075 w 132075"/>
                      <a:gd name="connsiteY3" fmla="*/ 9350 h 1513968"/>
                      <a:gd name="connsiteX4" fmla="*/ 132075 w 132075"/>
                      <a:gd name="connsiteY4" fmla="*/ 1504618 h 1513968"/>
                      <a:gd name="connsiteX5" fmla="*/ 122725 w 132075"/>
                      <a:gd name="connsiteY5" fmla="*/ 1513968 h 1513968"/>
                      <a:gd name="connsiteX6" fmla="*/ 85326 w 132075"/>
                      <a:gd name="connsiteY6" fmla="*/ 1513968 h 1513968"/>
                      <a:gd name="connsiteX7" fmla="*/ 75976 w 132075"/>
                      <a:gd name="connsiteY7" fmla="*/ 1504618 h 1513968"/>
                      <a:gd name="connsiteX8" fmla="*/ 75976 w 132075"/>
                      <a:gd name="connsiteY8" fmla="*/ 9350 h 1513968"/>
                      <a:gd name="connsiteX0" fmla="*/ 75976 w 132075"/>
                      <a:gd name="connsiteY0" fmla="*/ 9350 h 1513968"/>
                      <a:gd name="connsiteX1" fmla="*/ 85326 w 132075"/>
                      <a:gd name="connsiteY1" fmla="*/ 0 h 1513968"/>
                      <a:gd name="connsiteX2" fmla="*/ 122725 w 132075"/>
                      <a:gd name="connsiteY2" fmla="*/ 0 h 1513968"/>
                      <a:gd name="connsiteX3" fmla="*/ 132075 w 132075"/>
                      <a:gd name="connsiteY3" fmla="*/ 9350 h 1513968"/>
                      <a:gd name="connsiteX4" fmla="*/ 132075 w 132075"/>
                      <a:gd name="connsiteY4" fmla="*/ 1504618 h 1513968"/>
                      <a:gd name="connsiteX5" fmla="*/ 122725 w 132075"/>
                      <a:gd name="connsiteY5" fmla="*/ 1513968 h 1513968"/>
                      <a:gd name="connsiteX6" fmla="*/ 85326 w 132075"/>
                      <a:gd name="connsiteY6" fmla="*/ 1513968 h 1513968"/>
                      <a:gd name="connsiteX7" fmla="*/ 75976 w 132075"/>
                      <a:gd name="connsiteY7" fmla="*/ 1504618 h 1513968"/>
                      <a:gd name="connsiteX8" fmla="*/ 75976 w 132075"/>
                      <a:gd name="connsiteY8" fmla="*/ 9350 h 1513968"/>
                      <a:gd name="connsiteX0" fmla="*/ 75976 w 132075"/>
                      <a:gd name="connsiteY0" fmla="*/ 9350 h 1513968"/>
                      <a:gd name="connsiteX1" fmla="*/ 85326 w 132075"/>
                      <a:gd name="connsiteY1" fmla="*/ 0 h 1513968"/>
                      <a:gd name="connsiteX2" fmla="*/ 122725 w 132075"/>
                      <a:gd name="connsiteY2" fmla="*/ 0 h 1513968"/>
                      <a:gd name="connsiteX3" fmla="*/ 132075 w 132075"/>
                      <a:gd name="connsiteY3" fmla="*/ 9350 h 1513968"/>
                      <a:gd name="connsiteX4" fmla="*/ 132075 w 132075"/>
                      <a:gd name="connsiteY4" fmla="*/ 1504618 h 1513968"/>
                      <a:gd name="connsiteX5" fmla="*/ 122725 w 132075"/>
                      <a:gd name="connsiteY5" fmla="*/ 1513968 h 1513968"/>
                      <a:gd name="connsiteX6" fmla="*/ 85326 w 132075"/>
                      <a:gd name="connsiteY6" fmla="*/ 1513968 h 1513968"/>
                      <a:gd name="connsiteX7" fmla="*/ 75976 w 132075"/>
                      <a:gd name="connsiteY7" fmla="*/ 1504618 h 1513968"/>
                      <a:gd name="connsiteX8" fmla="*/ 75976 w 132075"/>
                      <a:gd name="connsiteY8" fmla="*/ 9350 h 1513968"/>
                      <a:gd name="connsiteX0" fmla="*/ 89898 w 145997"/>
                      <a:gd name="connsiteY0" fmla="*/ 9350 h 1513968"/>
                      <a:gd name="connsiteX1" fmla="*/ 99248 w 145997"/>
                      <a:gd name="connsiteY1" fmla="*/ 0 h 1513968"/>
                      <a:gd name="connsiteX2" fmla="*/ 136647 w 145997"/>
                      <a:gd name="connsiteY2" fmla="*/ 0 h 1513968"/>
                      <a:gd name="connsiteX3" fmla="*/ 145997 w 145997"/>
                      <a:gd name="connsiteY3" fmla="*/ 9350 h 1513968"/>
                      <a:gd name="connsiteX4" fmla="*/ 145997 w 145997"/>
                      <a:gd name="connsiteY4" fmla="*/ 1504618 h 1513968"/>
                      <a:gd name="connsiteX5" fmla="*/ 136647 w 145997"/>
                      <a:gd name="connsiteY5" fmla="*/ 1513968 h 1513968"/>
                      <a:gd name="connsiteX6" fmla="*/ 99248 w 145997"/>
                      <a:gd name="connsiteY6" fmla="*/ 1513968 h 1513968"/>
                      <a:gd name="connsiteX7" fmla="*/ 89898 w 145997"/>
                      <a:gd name="connsiteY7" fmla="*/ 1504618 h 1513968"/>
                      <a:gd name="connsiteX8" fmla="*/ 89898 w 145997"/>
                      <a:gd name="connsiteY8" fmla="*/ 9350 h 1513968"/>
                      <a:gd name="connsiteX0" fmla="*/ 94715 w 150814"/>
                      <a:gd name="connsiteY0" fmla="*/ 9350 h 1513968"/>
                      <a:gd name="connsiteX1" fmla="*/ 104065 w 150814"/>
                      <a:gd name="connsiteY1" fmla="*/ 0 h 1513968"/>
                      <a:gd name="connsiteX2" fmla="*/ 141464 w 150814"/>
                      <a:gd name="connsiteY2" fmla="*/ 0 h 1513968"/>
                      <a:gd name="connsiteX3" fmla="*/ 150814 w 150814"/>
                      <a:gd name="connsiteY3" fmla="*/ 9350 h 1513968"/>
                      <a:gd name="connsiteX4" fmla="*/ 150814 w 150814"/>
                      <a:gd name="connsiteY4" fmla="*/ 1504618 h 1513968"/>
                      <a:gd name="connsiteX5" fmla="*/ 141464 w 150814"/>
                      <a:gd name="connsiteY5" fmla="*/ 1513968 h 1513968"/>
                      <a:gd name="connsiteX6" fmla="*/ 104065 w 150814"/>
                      <a:gd name="connsiteY6" fmla="*/ 1513968 h 1513968"/>
                      <a:gd name="connsiteX7" fmla="*/ 94715 w 150814"/>
                      <a:gd name="connsiteY7" fmla="*/ 1504618 h 1513968"/>
                      <a:gd name="connsiteX8" fmla="*/ 94715 w 150814"/>
                      <a:gd name="connsiteY8" fmla="*/ 9350 h 15139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50814" h="1513968">
                        <a:moveTo>
                          <a:pt x="94715" y="9350"/>
                        </a:moveTo>
                        <a:cubicBezTo>
                          <a:pt x="94715" y="4186"/>
                          <a:pt x="98901" y="0"/>
                          <a:pt x="104065" y="0"/>
                        </a:cubicBezTo>
                        <a:lnTo>
                          <a:pt x="141464" y="0"/>
                        </a:lnTo>
                        <a:cubicBezTo>
                          <a:pt x="146628" y="0"/>
                          <a:pt x="150814" y="4186"/>
                          <a:pt x="150814" y="9350"/>
                        </a:cubicBezTo>
                        <a:cubicBezTo>
                          <a:pt x="35337" y="663901"/>
                          <a:pt x="91671" y="1030301"/>
                          <a:pt x="150814" y="1504618"/>
                        </a:cubicBezTo>
                        <a:cubicBezTo>
                          <a:pt x="150814" y="1509782"/>
                          <a:pt x="146628" y="1513968"/>
                          <a:pt x="141464" y="1513968"/>
                        </a:cubicBezTo>
                        <a:lnTo>
                          <a:pt x="104065" y="1513968"/>
                        </a:lnTo>
                        <a:cubicBezTo>
                          <a:pt x="98901" y="1513968"/>
                          <a:pt x="94715" y="1509782"/>
                          <a:pt x="94715" y="1504618"/>
                        </a:cubicBezTo>
                        <a:cubicBezTo>
                          <a:pt x="22380" y="1110108"/>
                          <a:pt x="-76231" y="544412"/>
                          <a:pt x="94715" y="9350"/>
                        </a:cubicBezTo>
                        <a:close/>
                      </a:path>
                    </a:pathLst>
                  </a:custGeom>
                  <a:grpFill/>
                  <a:ln>
                    <a:solidFill>
                      <a:schemeClr val="tx1">
                        <a:alpha val="38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488" name="四角形: 角を丸くする 29">
                    <a:extLst>
                      <a:ext uri="{FF2B5EF4-FFF2-40B4-BE49-F238E27FC236}">
                        <a16:creationId xmlns:a16="http://schemas.microsoft.com/office/drawing/2014/main" id="{EEFC7C9A-A001-4029-84C9-F91B1CAB1D4B}"/>
                      </a:ext>
                    </a:extLst>
                  </p:cNvPr>
                  <p:cNvSpPr/>
                  <p:nvPr/>
                </p:nvSpPr>
                <p:spPr>
                  <a:xfrm>
                    <a:off x="3371063" y="3504347"/>
                    <a:ext cx="28814" cy="289257"/>
                  </a:xfrm>
                  <a:custGeom>
                    <a:avLst/>
                    <a:gdLst>
                      <a:gd name="connsiteX0" fmla="*/ 0 w 56099"/>
                      <a:gd name="connsiteY0" fmla="*/ 9350 h 1513968"/>
                      <a:gd name="connsiteX1" fmla="*/ 9350 w 56099"/>
                      <a:gd name="connsiteY1" fmla="*/ 0 h 1513968"/>
                      <a:gd name="connsiteX2" fmla="*/ 46749 w 56099"/>
                      <a:gd name="connsiteY2" fmla="*/ 0 h 1513968"/>
                      <a:gd name="connsiteX3" fmla="*/ 56099 w 56099"/>
                      <a:gd name="connsiteY3" fmla="*/ 9350 h 1513968"/>
                      <a:gd name="connsiteX4" fmla="*/ 56099 w 56099"/>
                      <a:gd name="connsiteY4" fmla="*/ 1504618 h 1513968"/>
                      <a:gd name="connsiteX5" fmla="*/ 46749 w 56099"/>
                      <a:gd name="connsiteY5" fmla="*/ 1513968 h 1513968"/>
                      <a:gd name="connsiteX6" fmla="*/ 9350 w 56099"/>
                      <a:gd name="connsiteY6" fmla="*/ 1513968 h 1513968"/>
                      <a:gd name="connsiteX7" fmla="*/ 0 w 56099"/>
                      <a:gd name="connsiteY7" fmla="*/ 1504618 h 1513968"/>
                      <a:gd name="connsiteX8" fmla="*/ 0 w 56099"/>
                      <a:gd name="connsiteY8" fmla="*/ 9350 h 1513968"/>
                      <a:gd name="connsiteX0" fmla="*/ 75976 w 132075"/>
                      <a:gd name="connsiteY0" fmla="*/ 9350 h 1513968"/>
                      <a:gd name="connsiteX1" fmla="*/ 85326 w 132075"/>
                      <a:gd name="connsiteY1" fmla="*/ 0 h 1513968"/>
                      <a:gd name="connsiteX2" fmla="*/ 122725 w 132075"/>
                      <a:gd name="connsiteY2" fmla="*/ 0 h 1513968"/>
                      <a:gd name="connsiteX3" fmla="*/ 132075 w 132075"/>
                      <a:gd name="connsiteY3" fmla="*/ 9350 h 1513968"/>
                      <a:gd name="connsiteX4" fmla="*/ 132075 w 132075"/>
                      <a:gd name="connsiteY4" fmla="*/ 1504618 h 1513968"/>
                      <a:gd name="connsiteX5" fmla="*/ 122725 w 132075"/>
                      <a:gd name="connsiteY5" fmla="*/ 1513968 h 1513968"/>
                      <a:gd name="connsiteX6" fmla="*/ 85326 w 132075"/>
                      <a:gd name="connsiteY6" fmla="*/ 1513968 h 1513968"/>
                      <a:gd name="connsiteX7" fmla="*/ 75976 w 132075"/>
                      <a:gd name="connsiteY7" fmla="*/ 1504618 h 1513968"/>
                      <a:gd name="connsiteX8" fmla="*/ 75976 w 132075"/>
                      <a:gd name="connsiteY8" fmla="*/ 9350 h 1513968"/>
                      <a:gd name="connsiteX0" fmla="*/ 75976 w 132075"/>
                      <a:gd name="connsiteY0" fmla="*/ 9350 h 1513968"/>
                      <a:gd name="connsiteX1" fmla="*/ 85326 w 132075"/>
                      <a:gd name="connsiteY1" fmla="*/ 0 h 1513968"/>
                      <a:gd name="connsiteX2" fmla="*/ 122725 w 132075"/>
                      <a:gd name="connsiteY2" fmla="*/ 0 h 1513968"/>
                      <a:gd name="connsiteX3" fmla="*/ 132075 w 132075"/>
                      <a:gd name="connsiteY3" fmla="*/ 9350 h 1513968"/>
                      <a:gd name="connsiteX4" fmla="*/ 132075 w 132075"/>
                      <a:gd name="connsiteY4" fmla="*/ 1504618 h 1513968"/>
                      <a:gd name="connsiteX5" fmla="*/ 122725 w 132075"/>
                      <a:gd name="connsiteY5" fmla="*/ 1513968 h 1513968"/>
                      <a:gd name="connsiteX6" fmla="*/ 85326 w 132075"/>
                      <a:gd name="connsiteY6" fmla="*/ 1513968 h 1513968"/>
                      <a:gd name="connsiteX7" fmla="*/ 75976 w 132075"/>
                      <a:gd name="connsiteY7" fmla="*/ 1504618 h 1513968"/>
                      <a:gd name="connsiteX8" fmla="*/ 75976 w 132075"/>
                      <a:gd name="connsiteY8" fmla="*/ 9350 h 1513968"/>
                      <a:gd name="connsiteX0" fmla="*/ 75976 w 132075"/>
                      <a:gd name="connsiteY0" fmla="*/ 9350 h 1513968"/>
                      <a:gd name="connsiteX1" fmla="*/ 85326 w 132075"/>
                      <a:gd name="connsiteY1" fmla="*/ 0 h 1513968"/>
                      <a:gd name="connsiteX2" fmla="*/ 122725 w 132075"/>
                      <a:gd name="connsiteY2" fmla="*/ 0 h 1513968"/>
                      <a:gd name="connsiteX3" fmla="*/ 132075 w 132075"/>
                      <a:gd name="connsiteY3" fmla="*/ 9350 h 1513968"/>
                      <a:gd name="connsiteX4" fmla="*/ 132075 w 132075"/>
                      <a:gd name="connsiteY4" fmla="*/ 1504618 h 1513968"/>
                      <a:gd name="connsiteX5" fmla="*/ 122725 w 132075"/>
                      <a:gd name="connsiteY5" fmla="*/ 1513968 h 1513968"/>
                      <a:gd name="connsiteX6" fmla="*/ 85326 w 132075"/>
                      <a:gd name="connsiteY6" fmla="*/ 1513968 h 1513968"/>
                      <a:gd name="connsiteX7" fmla="*/ 75976 w 132075"/>
                      <a:gd name="connsiteY7" fmla="*/ 1504618 h 1513968"/>
                      <a:gd name="connsiteX8" fmla="*/ 75976 w 132075"/>
                      <a:gd name="connsiteY8" fmla="*/ 9350 h 1513968"/>
                      <a:gd name="connsiteX0" fmla="*/ 89898 w 145997"/>
                      <a:gd name="connsiteY0" fmla="*/ 9350 h 1513968"/>
                      <a:gd name="connsiteX1" fmla="*/ 99248 w 145997"/>
                      <a:gd name="connsiteY1" fmla="*/ 0 h 1513968"/>
                      <a:gd name="connsiteX2" fmla="*/ 136647 w 145997"/>
                      <a:gd name="connsiteY2" fmla="*/ 0 h 1513968"/>
                      <a:gd name="connsiteX3" fmla="*/ 145997 w 145997"/>
                      <a:gd name="connsiteY3" fmla="*/ 9350 h 1513968"/>
                      <a:gd name="connsiteX4" fmla="*/ 145997 w 145997"/>
                      <a:gd name="connsiteY4" fmla="*/ 1504618 h 1513968"/>
                      <a:gd name="connsiteX5" fmla="*/ 136647 w 145997"/>
                      <a:gd name="connsiteY5" fmla="*/ 1513968 h 1513968"/>
                      <a:gd name="connsiteX6" fmla="*/ 99248 w 145997"/>
                      <a:gd name="connsiteY6" fmla="*/ 1513968 h 1513968"/>
                      <a:gd name="connsiteX7" fmla="*/ 89898 w 145997"/>
                      <a:gd name="connsiteY7" fmla="*/ 1504618 h 1513968"/>
                      <a:gd name="connsiteX8" fmla="*/ 89898 w 145997"/>
                      <a:gd name="connsiteY8" fmla="*/ 9350 h 1513968"/>
                      <a:gd name="connsiteX0" fmla="*/ 94715 w 150814"/>
                      <a:gd name="connsiteY0" fmla="*/ 9350 h 1513968"/>
                      <a:gd name="connsiteX1" fmla="*/ 104065 w 150814"/>
                      <a:gd name="connsiteY1" fmla="*/ 0 h 1513968"/>
                      <a:gd name="connsiteX2" fmla="*/ 141464 w 150814"/>
                      <a:gd name="connsiteY2" fmla="*/ 0 h 1513968"/>
                      <a:gd name="connsiteX3" fmla="*/ 150814 w 150814"/>
                      <a:gd name="connsiteY3" fmla="*/ 9350 h 1513968"/>
                      <a:gd name="connsiteX4" fmla="*/ 150814 w 150814"/>
                      <a:gd name="connsiteY4" fmla="*/ 1504618 h 1513968"/>
                      <a:gd name="connsiteX5" fmla="*/ 141464 w 150814"/>
                      <a:gd name="connsiteY5" fmla="*/ 1513968 h 1513968"/>
                      <a:gd name="connsiteX6" fmla="*/ 104065 w 150814"/>
                      <a:gd name="connsiteY6" fmla="*/ 1513968 h 1513968"/>
                      <a:gd name="connsiteX7" fmla="*/ 94715 w 150814"/>
                      <a:gd name="connsiteY7" fmla="*/ 1504618 h 1513968"/>
                      <a:gd name="connsiteX8" fmla="*/ 94715 w 150814"/>
                      <a:gd name="connsiteY8" fmla="*/ 9350 h 15139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50814" h="1513968">
                        <a:moveTo>
                          <a:pt x="94715" y="9350"/>
                        </a:moveTo>
                        <a:cubicBezTo>
                          <a:pt x="94715" y="4186"/>
                          <a:pt x="98901" y="0"/>
                          <a:pt x="104065" y="0"/>
                        </a:cubicBezTo>
                        <a:lnTo>
                          <a:pt x="141464" y="0"/>
                        </a:lnTo>
                        <a:cubicBezTo>
                          <a:pt x="146628" y="0"/>
                          <a:pt x="150814" y="4186"/>
                          <a:pt x="150814" y="9350"/>
                        </a:cubicBezTo>
                        <a:cubicBezTo>
                          <a:pt x="35337" y="663901"/>
                          <a:pt x="91671" y="1030301"/>
                          <a:pt x="150814" y="1504618"/>
                        </a:cubicBezTo>
                        <a:cubicBezTo>
                          <a:pt x="150814" y="1509782"/>
                          <a:pt x="146628" y="1513968"/>
                          <a:pt x="141464" y="1513968"/>
                        </a:cubicBezTo>
                        <a:lnTo>
                          <a:pt x="104065" y="1513968"/>
                        </a:lnTo>
                        <a:cubicBezTo>
                          <a:pt x="98901" y="1513968"/>
                          <a:pt x="94715" y="1509782"/>
                          <a:pt x="94715" y="1504618"/>
                        </a:cubicBezTo>
                        <a:cubicBezTo>
                          <a:pt x="22380" y="1110108"/>
                          <a:pt x="-76231" y="544412"/>
                          <a:pt x="94715" y="9350"/>
                        </a:cubicBezTo>
                        <a:close/>
                      </a:path>
                    </a:pathLst>
                  </a:custGeom>
                  <a:grpFill/>
                  <a:ln>
                    <a:solidFill>
                      <a:schemeClr val="tx1">
                        <a:alpha val="38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</p:grpSp>
            <p:grpSp>
              <p:nvGrpSpPr>
                <p:cNvPr id="61" name="グループ化 60">
                  <a:extLst>
                    <a:ext uri="{FF2B5EF4-FFF2-40B4-BE49-F238E27FC236}">
                      <a16:creationId xmlns:a16="http://schemas.microsoft.com/office/drawing/2014/main" id="{8D1EC960-991A-4F8C-B18B-3EF337116CB6}"/>
                    </a:ext>
                  </a:extLst>
                </p:cNvPr>
                <p:cNvGrpSpPr/>
                <p:nvPr/>
              </p:nvGrpSpPr>
              <p:grpSpPr>
                <a:xfrm>
                  <a:off x="2845907" y="3188164"/>
                  <a:ext cx="956779" cy="1033299"/>
                  <a:chOff x="2845907" y="3188164"/>
                  <a:chExt cx="956779" cy="1033299"/>
                </a:xfrm>
              </p:grpSpPr>
              <p:grpSp>
                <p:nvGrpSpPr>
                  <p:cNvPr id="57" name="グループ化 56">
                    <a:extLst>
                      <a:ext uri="{FF2B5EF4-FFF2-40B4-BE49-F238E27FC236}">
                        <a16:creationId xmlns:a16="http://schemas.microsoft.com/office/drawing/2014/main" id="{9FD37B65-9918-45EF-854B-BA057AEAE279}"/>
                      </a:ext>
                    </a:extLst>
                  </p:cNvPr>
                  <p:cNvGrpSpPr/>
                  <p:nvPr/>
                </p:nvGrpSpPr>
                <p:grpSpPr>
                  <a:xfrm rot="1267504">
                    <a:off x="2845907" y="3609096"/>
                    <a:ext cx="247906" cy="452858"/>
                    <a:chOff x="2862977" y="3584612"/>
                    <a:chExt cx="247906" cy="452858"/>
                  </a:xfrm>
                  <a:solidFill>
                    <a:schemeClr val="bg2">
                      <a:lumMod val="50000"/>
                      <a:alpha val="55000"/>
                    </a:schemeClr>
                  </a:solidFill>
                </p:grpSpPr>
                <p:grpSp>
                  <p:nvGrpSpPr>
                    <p:cNvPr id="512" name="グループ化 511">
                      <a:extLst>
                        <a:ext uri="{FF2B5EF4-FFF2-40B4-BE49-F238E27FC236}">
                          <a16:creationId xmlns:a16="http://schemas.microsoft.com/office/drawing/2014/main" id="{BF7B303E-4154-4646-A1FB-820FBA3D8F7F}"/>
                        </a:ext>
                      </a:extLst>
                    </p:cNvPr>
                    <p:cNvGrpSpPr/>
                    <p:nvPr/>
                  </p:nvGrpSpPr>
                  <p:grpSpPr>
                    <a:xfrm rot="2078087">
                      <a:off x="2946047" y="3890498"/>
                      <a:ext cx="136903" cy="146972"/>
                      <a:chOff x="2400491" y="4005249"/>
                      <a:chExt cx="209599" cy="225013"/>
                    </a:xfrm>
                    <a:grpFill/>
                  </p:grpSpPr>
                  <p:sp>
                    <p:nvSpPr>
                      <p:cNvPr id="513" name="楕円 512">
                        <a:extLst>
                          <a:ext uri="{FF2B5EF4-FFF2-40B4-BE49-F238E27FC236}">
                            <a16:creationId xmlns:a16="http://schemas.microsoft.com/office/drawing/2014/main" id="{41DEC0CD-F039-45F5-AF77-619CB54DB853}"/>
                          </a:ext>
                        </a:extLst>
                      </p:cNvPr>
                      <p:cNvSpPr/>
                      <p:nvPr/>
                    </p:nvSpPr>
                    <p:spPr>
                      <a:xfrm rot="15840028">
                        <a:off x="2465217" y="4072748"/>
                        <a:ext cx="197660" cy="62662"/>
                      </a:xfrm>
                      <a:prstGeom prst="ellipse">
                        <a:avLst/>
                      </a:prstGeom>
                      <a:grpFill/>
                      <a:ln>
                        <a:solidFill>
                          <a:schemeClr val="tx1">
                            <a:alpha val="39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  <p:sp>
                    <p:nvSpPr>
                      <p:cNvPr id="514" name="楕円 513">
                        <a:extLst>
                          <a:ext uri="{FF2B5EF4-FFF2-40B4-BE49-F238E27FC236}">
                            <a16:creationId xmlns:a16="http://schemas.microsoft.com/office/drawing/2014/main" id="{E18C002A-2ACF-4E71-9E5E-755D67715E84}"/>
                          </a:ext>
                        </a:extLst>
                      </p:cNvPr>
                      <p:cNvSpPr/>
                      <p:nvPr/>
                    </p:nvSpPr>
                    <p:spPr>
                      <a:xfrm rot="1492331">
                        <a:off x="2400491" y="4149450"/>
                        <a:ext cx="197662" cy="62662"/>
                      </a:xfrm>
                      <a:prstGeom prst="ellipse">
                        <a:avLst/>
                      </a:prstGeom>
                      <a:grpFill/>
                      <a:ln>
                        <a:solidFill>
                          <a:schemeClr val="tx1">
                            <a:alpha val="39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  <p:sp>
                    <p:nvSpPr>
                      <p:cNvPr id="515" name="楕円 514">
                        <a:extLst>
                          <a:ext uri="{FF2B5EF4-FFF2-40B4-BE49-F238E27FC236}">
                            <a16:creationId xmlns:a16="http://schemas.microsoft.com/office/drawing/2014/main" id="{BD45A818-CED4-46AA-95E5-1B23E213A9C3}"/>
                          </a:ext>
                        </a:extLst>
                      </p:cNvPr>
                      <p:cNvSpPr/>
                      <p:nvPr/>
                    </p:nvSpPr>
                    <p:spPr>
                      <a:xfrm rot="14531130">
                        <a:off x="2552683" y="4172856"/>
                        <a:ext cx="59553" cy="55260"/>
                      </a:xfrm>
                      <a:prstGeom prst="ellipse">
                        <a:avLst/>
                      </a:prstGeom>
                      <a:grpFill/>
                      <a:ln>
                        <a:solidFill>
                          <a:schemeClr val="tx1">
                            <a:alpha val="39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</p:grpSp>
                <p:sp>
                  <p:nvSpPr>
                    <p:cNvPr id="490" name="楕円 489">
                      <a:extLst>
                        <a:ext uri="{FF2B5EF4-FFF2-40B4-BE49-F238E27FC236}">
                          <a16:creationId xmlns:a16="http://schemas.microsoft.com/office/drawing/2014/main" id="{E43EAA8E-8155-40D3-9A94-8158D08F3B2E}"/>
                        </a:ext>
                      </a:extLst>
                    </p:cNvPr>
                    <p:cNvSpPr/>
                    <p:nvPr/>
                  </p:nvSpPr>
                  <p:spPr>
                    <a:xfrm rot="16941952">
                      <a:off x="2914985" y="3893180"/>
                      <a:ext cx="46398" cy="65790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tx1">
                          <a:alpha val="39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496" name="楕円 495">
                      <a:extLst>
                        <a:ext uri="{FF2B5EF4-FFF2-40B4-BE49-F238E27FC236}">
                          <a16:creationId xmlns:a16="http://schemas.microsoft.com/office/drawing/2014/main" id="{E84C0E94-756F-4C10-A493-0CBC18CAA521}"/>
                        </a:ext>
                      </a:extLst>
                    </p:cNvPr>
                    <p:cNvSpPr/>
                    <p:nvPr/>
                  </p:nvSpPr>
                  <p:spPr>
                    <a:xfrm rot="16941952">
                      <a:off x="2872673" y="3887261"/>
                      <a:ext cx="46398" cy="65790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tx1">
                          <a:alpha val="39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497" name="矢印: 五方向 496">
                      <a:extLst>
                        <a:ext uri="{FF2B5EF4-FFF2-40B4-BE49-F238E27FC236}">
                          <a16:creationId xmlns:a16="http://schemas.microsoft.com/office/drawing/2014/main" id="{92A1C4E4-59EB-42A8-A011-27B19069DC98}"/>
                        </a:ext>
                      </a:extLst>
                    </p:cNvPr>
                    <p:cNvSpPr/>
                    <p:nvPr/>
                  </p:nvSpPr>
                  <p:spPr>
                    <a:xfrm rot="5976440">
                      <a:off x="3023710" y="3870430"/>
                      <a:ext cx="46229" cy="91828"/>
                    </a:xfrm>
                    <a:prstGeom prst="homePlate">
                      <a:avLst/>
                    </a:prstGeom>
                    <a:grpFill/>
                    <a:ln>
                      <a:solidFill>
                        <a:schemeClr val="tx1">
                          <a:alpha val="39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grpSp>
                  <p:nvGrpSpPr>
                    <p:cNvPr id="56" name="グループ化 55">
                      <a:extLst>
                        <a:ext uri="{FF2B5EF4-FFF2-40B4-BE49-F238E27FC236}">
                          <a16:creationId xmlns:a16="http://schemas.microsoft.com/office/drawing/2014/main" id="{F1CEF153-173F-46FF-BE8B-CC003621D94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952171" y="3584612"/>
                      <a:ext cx="158712" cy="322361"/>
                      <a:chOff x="2952171" y="3584612"/>
                      <a:chExt cx="158712" cy="322361"/>
                    </a:xfrm>
                    <a:grpFill/>
                  </p:grpSpPr>
                  <p:sp>
                    <p:nvSpPr>
                      <p:cNvPr id="491" name="楕円 490">
                        <a:extLst>
                          <a:ext uri="{FF2B5EF4-FFF2-40B4-BE49-F238E27FC236}">
                            <a16:creationId xmlns:a16="http://schemas.microsoft.com/office/drawing/2014/main" id="{9D4019C5-ED46-4AC5-8112-B6FB84CFBD57}"/>
                          </a:ext>
                        </a:extLst>
                      </p:cNvPr>
                      <p:cNvSpPr/>
                      <p:nvPr/>
                    </p:nvSpPr>
                    <p:spPr>
                      <a:xfrm rot="18993013">
                        <a:off x="3061786" y="3584612"/>
                        <a:ext cx="26854" cy="101876"/>
                      </a:xfrm>
                      <a:prstGeom prst="ellipse">
                        <a:avLst/>
                      </a:prstGeom>
                      <a:grpFill/>
                      <a:ln>
                        <a:solidFill>
                          <a:schemeClr val="tx1">
                            <a:alpha val="39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  <p:sp>
                    <p:nvSpPr>
                      <p:cNvPr id="492" name="楕円 491">
                        <a:extLst>
                          <a:ext uri="{FF2B5EF4-FFF2-40B4-BE49-F238E27FC236}">
                            <a16:creationId xmlns:a16="http://schemas.microsoft.com/office/drawing/2014/main" id="{EF935B50-E683-42BA-AF8F-965F94A863B1}"/>
                          </a:ext>
                        </a:extLst>
                      </p:cNvPr>
                      <p:cNvSpPr/>
                      <p:nvPr/>
                    </p:nvSpPr>
                    <p:spPr>
                      <a:xfrm rot="11099191">
                        <a:off x="3081021" y="3654927"/>
                        <a:ext cx="29862" cy="102687"/>
                      </a:xfrm>
                      <a:prstGeom prst="ellipse">
                        <a:avLst/>
                      </a:prstGeom>
                      <a:grpFill/>
                      <a:ln>
                        <a:solidFill>
                          <a:schemeClr val="tx1">
                            <a:alpha val="39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  <p:sp>
                    <p:nvSpPr>
                      <p:cNvPr id="507" name="楕円 506">
                        <a:extLst>
                          <a:ext uri="{FF2B5EF4-FFF2-40B4-BE49-F238E27FC236}">
                            <a16:creationId xmlns:a16="http://schemas.microsoft.com/office/drawing/2014/main" id="{0F70228D-CDF2-48E7-BE80-9A5C0DA82DC1}"/>
                          </a:ext>
                        </a:extLst>
                      </p:cNvPr>
                      <p:cNvSpPr/>
                      <p:nvPr/>
                    </p:nvSpPr>
                    <p:spPr>
                      <a:xfrm rot="19236440">
                        <a:off x="3064875" y="3742624"/>
                        <a:ext cx="38287" cy="36014"/>
                      </a:xfrm>
                      <a:prstGeom prst="ellipse">
                        <a:avLst/>
                      </a:prstGeom>
                      <a:grpFill/>
                      <a:ln>
                        <a:solidFill>
                          <a:schemeClr val="tx1">
                            <a:alpha val="39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  <p:sp>
                    <p:nvSpPr>
                      <p:cNvPr id="508" name="楕円 507">
                        <a:extLst>
                          <a:ext uri="{FF2B5EF4-FFF2-40B4-BE49-F238E27FC236}">
                            <a16:creationId xmlns:a16="http://schemas.microsoft.com/office/drawing/2014/main" id="{2612D9B7-BA7D-45E6-AA46-7BC225C4C170}"/>
                          </a:ext>
                        </a:extLst>
                      </p:cNvPr>
                      <p:cNvSpPr/>
                      <p:nvPr/>
                    </p:nvSpPr>
                    <p:spPr>
                      <a:xfrm rot="21304464">
                        <a:off x="3021168" y="3700293"/>
                        <a:ext cx="26248" cy="80276"/>
                      </a:xfrm>
                      <a:prstGeom prst="ellipse">
                        <a:avLst/>
                      </a:prstGeom>
                      <a:grpFill/>
                      <a:ln>
                        <a:solidFill>
                          <a:schemeClr val="tx1">
                            <a:alpha val="39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  <p:sp>
                    <p:nvSpPr>
                      <p:cNvPr id="509" name="楕円 508">
                        <a:extLst>
                          <a:ext uri="{FF2B5EF4-FFF2-40B4-BE49-F238E27FC236}">
                            <a16:creationId xmlns:a16="http://schemas.microsoft.com/office/drawing/2014/main" id="{C29B5A5E-6EA4-4EEC-9EF9-C85E5A495D27}"/>
                          </a:ext>
                        </a:extLst>
                      </p:cNvPr>
                      <p:cNvSpPr/>
                      <p:nvPr/>
                    </p:nvSpPr>
                    <p:spPr>
                      <a:xfrm rot="21304464">
                        <a:off x="2998104" y="3638093"/>
                        <a:ext cx="68162" cy="94779"/>
                      </a:xfrm>
                      <a:prstGeom prst="ellipse">
                        <a:avLst/>
                      </a:prstGeom>
                      <a:grpFill/>
                      <a:ln>
                        <a:solidFill>
                          <a:schemeClr val="tx1">
                            <a:alpha val="39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  <p:sp>
                    <p:nvSpPr>
                      <p:cNvPr id="510" name="四角形: 角を丸くする 33">
                        <a:extLst>
                          <a:ext uri="{FF2B5EF4-FFF2-40B4-BE49-F238E27FC236}">
                            <a16:creationId xmlns:a16="http://schemas.microsoft.com/office/drawing/2014/main" id="{179E8247-4026-4C5C-BDB2-CF2B63982DE4}"/>
                          </a:ext>
                        </a:extLst>
                      </p:cNvPr>
                      <p:cNvSpPr/>
                      <p:nvPr/>
                    </p:nvSpPr>
                    <p:spPr>
                      <a:xfrm rot="21304464">
                        <a:off x="3002440" y="3743936"/>
                        <a:ext cx="93414" cy="163037"/>
                      </a:xfrm>
                      <a:custGeom>
                        <a:avLst/>
                        <a:gdLst>
                          <a:gd name="connsiteX0" fmla="*/ 0 w 397669"/>
                          <a:gd name="connsiteY0" fmla="*/ 66279 h 1292606"/>
                          <a:gd name="connsiteX1" fmla="*/ 66279 w 397669"/>
                          <a:gd name="connsiteY1" fmla="*/ 0 h 1292606"/>
                          <a:gd name="connsiteX2" fmla="*/ 331390 w 397669"/>
                          <a:gd name="connsiteY2" fmla="*/ 0 h 1292606"/>
                          <a:gd name="connsiteX3" fmla="*/ 397669 w 397669"/>
                          <a:gd name="connsiteY3" fmla="*/ 66279 h 1292606"/>
                          <a:gd name="connsiteX4" fmla="*/ 397669 w 397669"/>
                          <a:gd name="connsiteY4" fmla="*/ 1226327 h 1292606"/>
                          <a:gd name="connsiteX5" fmla="*/ 331390 w 397669"/>
                          <a:gd name="connsiteY5" fmla="*/ 1292606 h 1292606"/>
                          <a:gd name="connsiteX6" fmla="*/ 66279 w 397669"/>
                          <a:gd name="connsiteY6" fmla="*/ 1292606 h 1292606"/>
                          <a:gd name="connsiteX7" fmla="*/ 0 w 397669"/>
                          <a:gd name="connsiteY7" fmla="*/ 1226327 h 1292606"/>
                          <a:gd name="connsiteX8" fmla="*/ 0 w 397669"/>
                          <a:gd name="connsiteY8" fmla="*/ 66279 h 1292606"/>
                          <a:gd name="connsiteX0" fmla="*/ 0 w 397669"/>
                          <a:gd name="connsiteY0" fmla="*/ 66279 h 1292606"/>
                          <a:gd name="connsiteX1" fmla="*/ 66279 w 397669"/>
                          <a:gd name="connsiteY1" fmla="*/ 0 h 1292606"/>
                          <a:gd name="connsiteX2" fmla="*/ 331390 w 397669"/>
                          <a:gd name="connsiteY2" fmla="*/ 0 h 1292606"/>
                          <a:gd name="connsiteX3" fmla="*/ 397669 w 397669"/>
                          <a:gd name="connsiteY3" fmla="*/ 66279 h 1292606"/>
                          <a:gd name="connsiteX4" fmla="*/ 397669 w 397669"/>
                          <a:gd name="connsiteY4" fmla="*/ 1226327 h 1292606"/>
                          <a:gd name="connsiteX5" fmla="*/ 331390 w 397669"/>
                          <a:gd name="connsiteY5" fmla="*/ 1292606 h 1292606"/>
                          <a:gd name="connsiteX6" fmla="*/ 66279 w 397669"/>
                          <a:gd name="connsiteY6" fmla="*/ 1292606 h 1292606"/>
                          <a:gd name="connsiteX7" fmla="*/ 0 w 397669"/>
                          <a:gd name="connsiteY7" fmla="*/ 1226327 h 1292606"/>
                          <a:gd name="connsiteX8" fmla="*/ 0 w 397669"/>
                          <a:gd name="connsiteY8" fmla="*/ 66279 h 1292606"/>
                          <a:gd name="connsiteX0" fmla="*/ 0 w 397669"/>
                          <a:gd name="connsiteY0" fmla="*/ 66279 h 1292606"/>
                          <a:gd name="connsiteX1" fmla="*/ 66279 w 397669"/>
                          <a:gd name="connsiteY1" fmla="*/ 0 h 1292606"/>
                          <a:gd name="connsiteX2" fmla="*/ 331390 w 397669"/>
                          <a:gd name="connsiteY2" fmla="*/ 0 h 1292606"/>
                          <a:gd name="connsiteX3" fmla="*/ 397669 w 397669"/>
                          <a:gd name="connsiteY3" fmla="*/ 66279 h 1292606"/>
                          <a:gd name="connsiteX4" fmla="*/ 397669 w 397669"/>
                          <a:gd name="connsiteY4" fmla="*/ 1226327 h 1292606"/>
                          <a:gd name="connsiteX5" fmla="*/ 331390 w 397669"/>
                          <a:gd name="connsiteY5" fmla="*/ 1292606 h 1292606"/>
                          <a:gd name="connsiteX6" fmla="*/ 66279 w 397669"/>
                          <a:gd name="connsiteY6" fmla="*/ 1292606 h 1292606"/>
                          <a:gd name="connsiteX7" fmla="*/ 0 w 397669"/>
                          <a:gd name="connsiteY7" fmla="*/ 1226327 h 1292606"/>
                          <a:gd name="connsiteX8" fmla="*/ 0 w 397669"/>
                          <a:gd name="connsiteY8" fmla="*/ 66279 h 1292606"/>
                          <a:gd name="connsiteX0" fmla="*/ 0 w 397669"/>
                          <a:gd name="connsiteY0" fmla="*/ 66279 h 1292606"/>
                          <a:gd name="connsiteX1" fmla="*/ 66279 w 397669"/>
                          <a:gd name="connsiteY1" fmla="*/ 0 h 1292606"/>
                          <a:gd name="connsiteX2" fmla="*/ 331390 w 397669"/>
                          <a:gd name="connsiteY2" fmla="*/ 0 h 1292606"/>
                          <a:gd name="connsiteX3" fmla="*/ 397669 w 397669"/>
                          <a:gd name="connsiteY3" fmla="*/ 66279 h 1292606"/>
                          <a:gd name="connsiteX4" fmla="*/ 397669 w 397669"/>
                          <a:gd name="connsiteY4" fmla="*/ 1226327 h 1292606"/>
                          <a:gd name="connsiteX5" fmla="*/ 331390 w 397669"/>
                          <a:gd name="connsiteY5" fmla="*/ 1292606 h 1292606"/>
                          <a:gd name="connsiteX6" fmla="*/ 66279 w 397669"/>
                          <a:gd name="connsiteY6" fmla="*/ 1292606 h 1292606"/>
                          <a:gd name="connsiteX7" fmla="*/ 0 w 397669"/>
                          <a:gd name="connsiteY7" fmla="*/ 1226327 h 1292606"/>
                          <a:gd name="connsiteX8" fmla="*/ 0 w 397669"/>
                          <a:gd name="connsiteY8" fmla="*/ 66279 h 1292606"/>
                          <a:gd name="connsiteX0" fmla="*/ 0 w 434964"/>
                          <a:gd name="connsiteY0" fmla="*/ 66279 h 1292606"/>
                          <a:gd name="connsiteX1" fmla="*/ 66279 w 434964"/>
                          <a:gd name="connsiteY1" fmla="*/ 0 h 1292606"/>
                          <a:gd name="connsiteX2" fmla="*/ 331390 w 434964"/>
                          <a:gd name="connsiteY2" fmla="*/ 0 h 1292606"/>
                          <a:gd name="connsiteX3" fmla="*/ 397669 w 434964"/>
                          <a:gd name="connsiteY3" fmla="*/ 66279 h 1292606"/>
                          <a:gd name="connsiteX4" fmla="*/ 397669 w 434964"/>
                          <a:gd name="connsiteY4" fmla="*/ 1226327 h 1292606"/>
                          <a:gd name="connsiteX5" fmla="*/ 331390 w 434964"/>
                          <a:gd name="connsiteY5" fmla="*/ 1292606 h 1292606"/>
                          <a:gd name="connsiteX6" fmla="*/ 66279 w 434964"/>
                          <a:gd name="connsiteY6" fmla="*/ 1292606 h 1292606"/>
                          <a:gd name="connsiteX7" fmla="*/ 0 w 434964"/>
                          <a:gd name="connsiteY7" fmla="*/ 1226327 h 1292606"/>
                          <a:gd name="connsiteX8" fmla="*/ 0 w 434964"/>
                          <a:gd name="connsiteY8" fmla="*/ 66279 h 1292606"/>
                          <a:gd name="connsiteX0" fmla="*/ 0 w 444087"/>
                          <a:gd name="connsiteY0" fmla="*/ 66279 h 1292606"/>
                          <a:gd name="connsiteX1" fmla="*/ 66279 w 444087"/>
                          <a:gd name="connsiteY1" fmla="*/ 0 h 1292606"/>
                          <a:gd name="connsiteX2" fmla="*/ 331390 w 444087"/>
                          <a:gd name="connsiteY2" fmla="*/ 0 h 1292606"/>
                          <a:gd name="connsiteX3" fmla="*/ 397669 w 444087"/>
                          <a:gd name="connsiteY3" fmla="*/ 66279 h 1292606"/>
                          <a:gd name="connsiteX4" fmla="*/ 397669 w 444087"/>
                          <a:gd name="connsiteY4" fmla="*/ 1226327 h 1292606"/>
                          <a:gd name="connsiteX5" fmla="*/ 331390 w 444087"/>
                          <a:gd name="connsiteY5" fmla="*/ 1292606 h 1292606"/>
                          <a:gd name="connsiteX6" fmla="*/ 66279 w 444087"/>
                          <a:gd name="connsiteY6" fmla="*/ 1292606 h 1292606"/>
                          <a:gd name="connsiteX7" fmla="*/ 0 w 444087"/>
                          <a:gd name="connsiteY7" fmla="*/ 1226327 h 1292606"/>
                          <a:gd name="connsiteX8" fmla="*/ 0 w 444087"/>
                          <a:gd name="connsiteY8" fmla="*/ 66279 h 1292606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</a:cxnLst>
                        <a:rect l="l" t="t" r="r" b="b"/>
                        <a:pathLst>
                          <a:path w="444087" h="1292606">
                            <a:moveTo>
                              <a:pt x="0" y="66279"/>
                            </a:moveTo>
                            <a:cubicBezTo>
                              <a:pt x="0" y="29674"/>
                              <a:pt x="29674" y="0"/>
                              <a:pt x="66279" y="0"/>
                            </a:cubicBezTo>
                            <a:lnTo>
                              <a:pt x="331390" y="0"/>
                            </a:lnTo>
                            <a:cubicBezTo>
                              <a:pt x="367995" y="0"/>
                              <a:pt x="397669" y="29674"/>
                              <a:pt x="397669" y="66279"/>
                            </a:cubicBezTo>
                            <a:cubicBezTo>
                              <a:pt x="502111" y="616272"/>
                              <a:pt x="397669" y="839644"/>
                              <a:pt x="397669" y="1226327"/>
                            </a:cubicBezTo>
                            <a:cubicBezTo>
                              <a:pt x="397669" y="1262932"/>
                              <a:pt x="367995" y="1292606"/>
                              <a:pt x="331390" y="1292606"/>
                            </a:cubicBezTo>
                            <a:lnTo>
                              <a:pt x="66279" y="1292606"/>
                            </a:lnTo>
                            <a:cubicBezTo>
                              <a:pt x="29674" y="1292606"/>
                              <a:pt x="0" y="1262932"/>
                              <a:pt x="0" y="1226327"/>
                            </a:cubicBezTo>
                            <a:cubicBezTo>
                              <a:pt x="0" y="839644"/>
                              <a:pt x="303421" y="643840"/>
                              <a:pt x="0" y="66279"/>
                            </a:cubicBezTo>
                            <a:close/>
                          </a:path>
                        </a:pathLst>
                      </a:custGeom>
                      <a:grpFill/>
                      <a:ln>
                        <a:solidFill>
                          <a:schemeClr val="tx1">
                            <a:alpha val="39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  <p:sp>
                    <p:nvSpPr>
                      <p:cNvPr id="511" name="楕円 510">
                        <a:extLst>
                          <a:ext uri="{FF2B5EF4-FFF2-40B4-BE49-F238E27FC236}">
                            <a16:creationId xmlns:a16="http://schemas.microsoft.com/office/drawing/2014/main" id="{8E47744D-78B6-42B0-B7E9-B3E7ADCAAEA8}"/>
                          </a:ext>
                        </a:extLst>
                      </p:cNvPr>
                      <p:cNvSpPr/>
                      <p:nvPr/>
                    </p:nvSpPr>
                    <p:spPr>
                      <a:xfrm rot="19236440">
                        <a:off x="2975404" y="3755800"/>
                        <a:ext cx="38287" cy="36014"/>
                      </a:xfrm>
                      <a:prstGeom prst="ellipse">
                        <a:avLst/>
                      </a:prstGeom>
                      <a:grpFill/>
                      <a:ln>
                        <a:solidFill>
                          <a:schemeClr val="tx1">
                            <a:alpha val="39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  <p:sp>
                    <p:nvSpPr>
                      <p:cNvPr id="494" name="楕円 493">
                        <a:extLst>
                          <a:ext uri="{FF2B5EF4-FFF2-40B4-BE49-F238E27FC236}">
                            <a16:creationId xmlns:a16="http://schemas.microsoft.com/office/drawing/2014/main" id="{1E752C7D-EE1E-4E94-8863-BA3A59046A5D}"/>
                          </a:ext>
                        </a:extLst>
                      </p:cNvPr>
                      <p:cNvSpPr/>
                      <p:nvPr/>
                    </p:nvSpPr>
                    <p:spPr>
                      <a:xfrm rot="21025581">
                        <a:off x="2964002" y="3708989"/>
                        <a:ext cx="28304" cy="66020"/>
                      </a:xfrm>
                      <a:prstGeom prst="ellipse">
                        <a:avLst/>
                      </a:prstGeom>
                      <a:grpFill/>
                      <a:ln>
                        <a:solidFill>
                          <a:schemeClr val="tx1">
                            <a:alpha val="39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  <p:sp>
                    <p:nvSpPr>
                      <p:cNvPr id="495" name="楕円 494">
                        <a:extLst>
                          <a:ext uri="{FF2B5EF4-FFF2-40B4-BE49-F238E27FC236}">
                            <a16:creationId xmlns:a16="http://schemas.microsoft.com/office/drawing/2014/main" id="{E89E515A-9D7A-4B4D-AE3D-239E75D83B11}"/>
                          </a:ext>
                        </a:extLst>
                      </p:cNvPr>
                      <p:cNvSpPr/>
                      <p:nvPr/>
                    </p:nvSpPr>
                    <p:spPr>
                      <a:xfrm rot="19236440">
                        <a:off x="2952171" y="3681227"/>
                        <a:ext cx="31372" cy="28240"/>
                      </a:xfrm>
                      <a:prstGeom prst="ellipse">
                        <a:avLst/>
                      </a:prstGeom>
                      <a:grpFill/>
                      <a:ln>
                        <a:solidFill>
                          <a:schemeClr val="tx1">
                            <a:alpha val="39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  <p:sp>
                    <p:nvSpPr>
                      <p:cNvPr id="499" name="楕円 498">
                        <a:extLst>
                          <a:ext uri="{FF2B5EF4-FFF2-40B4-BE49-F238E27FC236}">
                            <a16:creationId xmlns:a16="http://schemas.microsoft.com/office/drawing/2014/main" id="{118EA8A1-BEAD-47D1-A4BC-910AA7FC9328}"/>
                          </a:ext>
                        </a:extLst>
                      </p:cNvPr>
                      <p:cNvSpPr/>
                      <p:nvPr/>
                    </p:nvSpPr>
                    <p:spPr>
                      <a:xfrm rot="11850082">
                        <a:off x="2972948" y="3587538"/>
                        <a:ext cx="26854" cy="101876"/>
                      </a:xfrm>
                      <a:prstGeom prst="ellipse">
                        <a:avLst/>
                      </a:prstGeom>
                      <a:grpFill/>
                      <a:ln>
                        <a:solidFill>
                          <a:schemeClr val="tx1">
                            <a:alpha val="39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</p:grpSp>
                <p:grpSp>
                  <p:nvGrpSpPr>
                    <p:cNvPr id="500" name="グループ化 499">
                      <a:extLst>
                        <a:ext uri="{FF2B5EF4-FFF2-40B4-BE49-F238E27FC236}">
                          <a16:creationId xmlns:a16="http://schemas.microsoft.com/office/drawing/2014/main" id="{8E089EC0-F029-408B-B083-14303693E5D5}"/>
                        </a:ext>
                      </a:extLst>
                    </p:cNvPr>
                    <p:cNvGrpSpPr/>
                    <p:nvPr/>
                  </p:nvGrpSpPr>
                  <p:grpSpPr>
                    <a:xfrm rot="2078087">
                      <a:off x="2892952" y="3876475"/>
                      <a:ext cx="136903" cy="146972"/>
                      <a:chOff x="2400491" y="4005249"/>
                      <a:chExt cx="209599" cy="225013"/>
                    </a:xfrm>
                    <a:grpFill/>
                  </p:grpSpPr>
                  <p:sp>
                    <p:nvSpPr>
                      <p:cNvPr id="501" name="楕円 500">
                        <a:extLst>
                          <a:ext uri="{FF2B5EF4-FFF2-40B4-BE49-F238E27FC236}">
                            <a16:creationId xmlns:a16="http://schemas.microsoft.com/office/drawing/2014/main" id="{99CD5888-397C-47A3-98FA-98F32202199E}"/>
                          </a:ext>
                        </a:extLst>
                      </p:cNvPr>
                      <p:cNvSpPr/>
                      <p:nvPr/>
                    </p:nvSpPr>
                    <p:spPr>
                      <a:xfrm rot="15840028">
                        <a:off x="2465217" y="4072748"/>
                        <a:ext cx="197660" cy="62662"/>
                      </a:xfrm>
                      <a:prstGeom prst="ellipse">
                        <a:avLst/>
                      </a:prstGeom>
                      <a:grpFill/>
                      <a:ln>
                        <a:solidFill>
                          <a:schemeClr val="tx1">
                            <a:alpha val="39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  <p:sp>
                    <p:nvSpPr>
                      <p:cNvPr id="502" name="楕円 501">
                        <a:extLst>
                          <a:ext uri="{FF2B5EF4-FFF2-40B4-BE49-F238E27FC236}">
                            <a16:creationId xmlns:a16="http://schemas.microsoft.com/office/drawing/2014/main" id="{36EDD2F8-4DE4-40EC-AB7E-9F49C23DC01F}"/>
                          </a:ext>
                        </a:extLst>
                      </p:cNvPr>
                      <p:cNvSpPr/>
                      <p:nvPr/>
                    </p:nvSpPr>
                    <p:spPr>
                      <a:xfrm rot="1492331">
                        <a:off x="2400491" y="4149450"/>
                        <a:ext cx="197662" cy="62662"/>
                      </a:xfrm>
                      <a:prstGeom prst="ellipse">
                        <a:avLst/>
                      </a:prstGeom>
                      <a:grpFill/>
                      <a:ln>
                        <a:solidFill>
                          <a:schemeClr val="tx1">
                            <a:alpha val="39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  <p:sp>
                    <p:nvSpPr>
                      <p:cNvPr id="503" name="楕円 502">
                        <a:extLst>
                          <a:ext uri="{FF2B5EF4-FFF2-40B4-BE49-F238E27FC236}">
                            <a16:creationId xmlns:a16="http://schemas.microsoft.com/office/drawing/2014/main" id="{601C04FF-3FEB-46EA-94BE-1F98549570CF}"/>
                          </a:ext>
                        </a:extLst>
                      </p:cNvPr>
                      <p:cNvSpPr/>
                      <p:nvPr/>
                    </p:nvSpPr>
                    <p:spPr>
                      <a:xfrm rot="14531130">
                        <a:off x="2552683" y="4172856"/>
                        <a:ext cx="59553" cy="55260"/>
                      </a:xfrm>
                      <a:prstGeom prst="ellipse">
                        <a:avLst/>
                      </a:prstGeom>
                      <a:grpFill/>
                      <a:ln>
                        <a:solidFill>
                          <a:schemeClr val="tx1">
                            <a:alpha val="39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</p:grpSp>
              </p:grpSp>
              <p:grpSp>
                <p:nvGrpSpPr>
                  <p:cNvPr id="518" name="グループ化 517">
                    <a:extLst>
                      <a:ext uri="{FF2B5EF4-FFF2-40B4-BE49-F238E27FC236}">
                        <a16:creationId xmlns:a16="http://schemas.microsoft.com/office/drawing/2014/main" id="{05051D51-1C99-44D5-9A5D-8B63DBB95D96}"/>
                      </a:ext>
                    </a:extLst>
                  </p:cNvPr>
                  <p:cNvGrpSpPr/>
                  <p:nvPr/>
                </p:nvGrpSpPr>
                <p:grpSpPr>
                  <a:xfrm>
                    <a:off x="3378104" y="3226845"/>
                    <a:ext cx="32625" cy="565175"/>
                    <a:chOff x="3371063" y="3228429"/>
                    <a:chExt cx="32625" cy="565175"/>
                  </a:xfrm>
                  <a:solidFill>
                    <a:schemeClr val="bg1">
                      <a:alpha val="50000"/>
                    </a:schemeClr>
                  </a:solidFill>
                </p:grpSpPr>
                <p:sp>
                  <p:nvSpPr>
                    <p:cNvPr id="519" name="四角形: 角を丸くする 29">
                      <a:extLst>
                        <a:ext uri="{FF2B5EF4-FFF2-40B4-BE49-F238E27FC236}">
                          <a16:creationId xmlns:a16="http://schemas.microsoft.com/office/drawing/2014/main" id="{887C76ED-C2A8-4E0B-A4F6-003088858C2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74874" y="3228429"/>
                      <a:ext cx="28814" cy="289257"/>
                    </a:xfrm>
                    <a:custGeom>
                      <a:avLst/>
                      <a:gdLst>
                        <a:gd name="connsiteX0" fmla="*/ 0 w 56099"/>
                        <a:gd name="connsiteY0" fmla="*/ 9350 h 1513968"/>
                        <a:gd name="connsiteX1" fmla="*/ 9350 w 56099"/>
                        <a:gd name="connsiteY1" fmla="*/ 0 h 1513968"/>
                        <a:gd name="connsiteX2" fmla="*/ 46749 w 56099"/>
                        <a:gd name="connsiteY2" fmla="*/ 0 h 1513968"/>
                        <a:gd name="connsiteX3" fmla="*/ 56099 w 56099"/>
                        <a:gd name="connsiteY3" fmla="*/ 9350 h 1513968"/>
                        <a:gd name="connsiteX4" fmla="*/ 56099 w 56099"/>
                        <a:gd name="connsiteY4" fmla="*/ 1504618 h 1513968"/>
                        <a:gd name="connsiteX5" fmla="*/ 46749 w 56099"/>
                        <a:gd name="connsiteY5" fmla="*/ 1513968 h 1513968"/>
                        <a:gd name="connsiteX6" fmla="*/ 9350 w 56099"/>
                        <a:gd name="connsiteY6" fmla="*/ 1513968 h 1513968"/>
                        <a:gd name="connsiteX7" fmla="*/ 0 w 56099"/>
                        <a:gd name="connsiteY7" fmla="*/ 1504618 h 1513968"/>
                        <a:gd name="connsiteX8" fmla="*/ 0 w 56099"/>
                        <a:gd name="connsiteY8" fmla="*/ 9350 h 1513968"/>
                        <a:gd name="connsiteX0" fmla="*/ 75976 w 132075"/>
                        <a:gd name="connsiteY0" fmla="*/ 9350 h 1513968"/>
                        <a:gd name="connsiteX1" fmla="*/ 85326 w 132075"/>
                        <a:gd name="connsiteY1" fmla="*/ 0 h 1513968"/>
                        <a:gd name="connsiteX2" fmla="*/ 122725 w 132075"/>
                        <a:gd name="connsiteY2" fmla="*/ 0 h 1513968"/>
                        <a:gd name="connsiteX3" fmla="*/ 132075 w 132075"/>
                        <a:gd name="connsiteY3" fmla="*/ 9350 h 1513968"/>
                        <a:gd name="connsiteX4" fmla="*/ 132075 w 132075"/>
                        <a:gd name="connsiteY4" fmla="*/ 1504618 h 1513968"/>
                        <a:gd name="connsiteX5" fmla="*/ 122725 w 132075"/>
                        <a:gd name="connsiteY5" fmla="*/ 1513968 h 1513968"/>
                        <a:gd name="connsiteX6" fmla="*/ 85326 w 132075"/>
                        <a:gd name="connsiteY6" fmla="*/ 1513968 h 1513968"/>
                        <a:gd name="connsiteX7" fmla="*/ 75976 w 132075"/>
                        <a:gd name="connsiteY7" fmla="*/ 1504618 h 1513968"/>
                        <a:gd name="connsiteX8" fmla="*/ 75976 w 132075"/>
                        <a:gd name="connsiteY8" fmla="*/ 9350 h 1513968"/>
                        <a:gd name="connsiteX0" fmla="*/ 75976 w 132075"/>
                        <a:gd name="connsiteY0" fmla="*/ 9350 h 1513968"/>
                        <a:gd name="connsiteX1" fmla="*/ 85326 w 132075"/>
                        <a:gd name="connsiteY1" fmla="*/ 0 h 1513968"/>
                        <a:gd name="connsiteX2" fmla="*/ 122725 w 132075"/>
                        <a:gd name="connsiteY2" fmla="*/ 0 h 1513968"/>
                        <a:gd name="connsiteX3" fmla="*/ 132075 w 132075"/>
                        <a:gd name="connsiteY3" fmla="*/ 9350 h 1513968"/>
                        <a:gd name="connsiteX4" fmla="*/ 132075 w 132075"/>
                        <a:gd name="connsiteY4" fmla="*/ 1504618 h 1513968"/>
                        <a:gd name="connsiteX5" fmla="*/ 122725 w 132075"/>
                        <a:gd name="connsiteY5" fmla="*/ 1513968 h 1513968"/>
                        <a:gd name="connsiteX6" fmla="*/ 85326 w 132075"/>
                        <a:gd name="connsiteY6" fmla="*/ 1513968 h 1513968"/>
                        <a:gd name="connsiteX7" fmla="*/ 75976 w 132075"/>
                        <a:gd name="connsiteY7" fmla="*/ 1504618 h 1513968"/>
                        <a:gd name="connsiteX8" fmla="*/ 75976 w 132075"/>
                        <a:gd name="connsiteY8" fmla="*/ 9350 h 1513968"/>
                        <a:gd name="connsiteX0" fmla="*/ 75976 w 132075"/>
                        <a:gd name="connsiteY0" fmla="*/ 9350 h 1513968"/>
                        <a:gd name="connsiteX1" fmla="*/ 85326 w 132075"/>
                        <a:gd name="connsiteY1" fmla="*/ 0 h 1513968"/>
                        <a:gd name="connsiteX2" fmla="*/ 122725 w 132075"/>
                        <a:gd name="connsiteY2" fmla="*/ 0 h 1513968"/>
                        <a:gd name="connsiteX3" fmla="*/ 132075 w 132075"/>
                        <a:gd name="connsiteY3" fmla="*/ 9350 h 1513968"/>
                        <a:gd name="connsiteX4" fmla="*/ 132075 w 132075"/>
                        <a:gd name="connsiteY4" fmla="*/ 1504618 h 1513968"/>
                        <a:gd name="connsiteX5" fmla="*/ 122725 w 132075"/>
                        <a:gd name="connsiteY5" fmla="*/ 1513968 h 1513968"/>
                        <a:gd name="connsiteX6" fmla="*/ 85326 w 132075"/>
                        <a:gd name="connsiteY6" fmla="*/ 1513968 h 1513968"/>
                        <a:gd name="connsiteX7" fmla="*/ 75976 w 132075"/>
                        <a:gd name="connsiteY7" fmla="*/ 1504618 h 1513968"/>
                        <a:gd name="connsiteX8" fmla="*/ 75976 w 132075"/>
                        <a:gd name="connsiteY8" fmla="*/ 9350 h 1513968"/>
                        <a:gd name="connsiteX0" fmla="*/ 89898 w 145997"/>
                        <a:gd name="connsiteY0" fmla="*/ 9350 h 1513968"/>
                        <a:gd name="connsiteX1" fmla="*/ 99248 w 145997"/>
                        <a:gd name="connsiteY1" fmla="*/ 0 h 1513968"/>
                        <a:gd name="connsiteX2" fmla="*/ 136647 w 145997"/>
                        <a:gd name="connsiteY2" fmla="*/ 0 h 1513968"/>
                        <a:gd name="connsiteX3" fmla="*/ 145997 w 145997"/>
                        <a:gd name="connsiteY3" fmla="*/ 9350 h 1513968"/>
                        <a:gd name="connsiteX4" fmla="*/ 145997 w 145997"/>
                        <a:gd name="connsiteY4" fmla="*/ 1504618 h 1513968"/>
                        <a:gd name="connsiteX5" fmla="*/ 136647 w 145997"/>
                        <a:gd name="connsiteY5" fmla="*/ 1513968 h 1513968"/>
                        <a:gd name="connsiteX6" fmla="*/ 99248 w 145997"/>
                        <a:gd name="connsiteY6" fmla="*/ 1513968 h 1513968"/>
                        <a:gd name="connsiteX7" fmla="*/ 89898 w 145997"/>
                        <a:gd name="connsiteY7" fmla="*/ 1504618 h 1513968"/>
                        <a:gd name="connsiteX8" fmla="*/ 89898 w 145997"/>
                        <a:gd name="connsiteY8" fmla="*/ 9350 h 1513968"/>
                        <a:gd name="connsiteX0" fmla="*/ 94715 w 150814"/>
                        <a:gd name="connsiteY0" fmla="*/ 9350 h 1513968"/>
                        <a:gd name="connsiteX1" fmla="*/ 104065 w 150814"/>
                        <a:gd name="connsiteY1" fmla="*/ 0 h 1513968"/>
                        <a:gd name="connsiteX2" fmla="*/ 141464 w 150814"/>
                        <a:gd name="connsiteY2" fmla="*/ 0 h 1513968"/>
                        <a:gd name="connsiteX3" fmla="*/ 150814 w 150814"/>
                        <a:gd name="connsiteY3" fmla="*/ 9350 h 1513968"/>
                        <a:gd name="connsiteX4" fmla="*/ 150814 w 150814"/>
                        <a:gd name="connsiteY4" fmla="*/ 1504618 h 1513968"/>
                        <a:gd name="connsiteX5" fmla="*/ 141464 w 150814"/>
                        <a:gd name="connsiteY5" fmla="*/ 1513968 h 1513968"/>
                        <a:gd name="connsiteX6" fmla="*/ 104065 w 150814"/>
                        <a:gd name="connsiteY6" fmla="*/ 1513968 h 1513968"/>
                        <a:gd name="connsiteX7" fmla="*/ 94715 w 150814"/>
                        <a:gd name="connsiteY7" fmla="*/ 1504618 h 1513968"/>
                        <a:gd name="connsiteX8" fmla="*/ 94715 w 150814"/>
                        <a:gd name="connsiteY8" fmla="*/ 9350 h 15139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</a:cxnLst>
                      <a:rect l="l" t="t" r="r" b="b"/>
                      <a:pathLst>
                        <a:path w="150814" h="1513968">
                          <a:moveTo>
                            <a:pt x="94715" y="9350"/>
                          </a:moveTo>
                          <a:cubicBezTo>
                            <a:pt x="94715" y="4186"/>
                            <a:pt x="98901" y="0"/>
                            <a:pt x="104065" y="0"/>
                          </a:cubicBezTo>
                          <a:lnTo>
                            <a:pt x="141464" y="0"/>
                          </a:lnTo>
                          <a:cubicBezTo>
                            <a:pt x="146628" y="0"/>
                            <a:pt x="150814" y="4186"/>
                            <a:pt x="150814" y="9350"/>
                          </a:cubicBezTo>
                          <a:cubicBezTo>
                            <a:pt x="35337" y="663901"/>
                            <a:pt x="91671" y="1030301"/>
                            <a:pt x="150814" y="1504618"/>
                          </a:cubicBezTo>
                          <a:cubicBezTo>
                            <a:pt x="150814" y="1509782"/>
                            <a:pt x="146628" y="1513968"/>
                            <a:pt x="141464" y="1513968"/>
                          </a:cubicBezTo>
                          <a:lnTo>
                            <a:pt x="104065" y="1513968"/>
                          </a:lnTo>
                          <a:cubicBezTo>
                            <a:pt x="98901" y="1513968"/>
                            <a:pt x="94715" y="1509782"/>
                            <a:pt x="94715" y="1504618"/>
                          </a:cubicBezTo>
                          <a:cubicBezTo>
                            <a:pt x="22380" y="1110108"/>
                            <a:pt x="-76231" y="544412"/>
                            <a:pt x="94715" y="9350"/>
                          </a:cubicBezTo>
                          <a:close/>
                        </a:path>
                      </a:pathLst>
                    </a:custGeom>
                    <a:grpFill/>
                    <a:ln>
                      <a:solidFill>
                        <a:schemeClr val="tx1">
                          <a:alpha val="52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  <p:sp>
                  <p:nvSpPr>
                    <p:cNvPr id="520" name="四角形: 角を丸くする 29">
                      <a:extLst>
                        <a:ext uri="{FF2B5EF4-FFF2-40B4-BE49-F238E27FC236}">
                          <a16:creationId xmlns:a16="http://schemas.microsoft.com/office/drawing/2014/main" id="{8A47CD34-1E32-45B7-B1EF-44BA6736F14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71063" y="3504347"/>
                      <a:ext cx="28814" cy="289257"/>
                    </a:xfrm>
                    <a:custGeom>
                      <a:avLst/>
                      <a:gdLst>
                        <a:gd name="connsiteX0" fmla="*/ 0 w 56099"/>
                        <a:gd name="connsiteY0" fmla="*/ 9350 h 1513968"/>
                        <a:gd name="connsiteX1" fmla="*/ 9350 w 56099"/>
                        <a:gd name="connsiteY1" fmla="*/ 0 h 1513968"/>
                        <a:gd name="connsiteX2" fmla="*/ 46749 w 56099"/>
                        <a:gd name="connsiteY2" fmla="*/ 0 h 1513968"/>
                        <a:gd name="connsiteX3" fmla="*/ 56099 w 56099"/>
                        <a:gd name="connsiteY3" fmla="*/ 9350 h 1513968"/>
                        <a:gd name="connsiteX4" fmla="*/ 56099 w 56099"/>
                        <a:gd name="connsiteY4" fmla="*/ 1504618 h 1513968"/>
                        <a:gd name="connsiteX5" fmla="*/ 46749 w 56099"/>
                        <a:gd name="connsiteY5" fmla="*/ 1513968 h 1513968"/>
                        <a:gd name="connsiteX6" fmla="*/ 9350 w 56099"/>
                        <a:gd name="connsiteY6" fmla="*/ 1513968 h 1513968"/>
                        <a:gd name="connsiteX7" fmla="*/ 0 w 56099"/>
                        <a:gd name="connsiteY7" fmla="*/ 1504618 h 1513968"/>
                        <a:gd name="connsiteX8" fmla="*/ 0 w 56099"/>
                        <a:gd name="connsiteY8" fmla="*/ 9350 h 1513968"/>
                        <a:gd name="connsiteX0" fmla="*/ 75976 w 132075"/>
                        <a:gd name="connsiteY0" fmla="*/ 9350 h 1513968"/>
                        <a:gd name="connsiteX1" fmla="*/ 85326 w 132075"/>
                        <a:gd name="connsiteY1" fmla="*/ 0 h 1513968"/>
                        <a:gd name="connsiteX2" fmla="*/ 122725 w 132075"/>
                        <a:gd name="connsiteY2" fmla="*/ 0 h 1513968"/>
                        <a:gd name="connsiteX3" fmla="*/ 132075 w 132075"/>
                        <a:gd name="connsiteY3" fmla="*/ 9350 h 1513968"/>
                        <a:gd name="connsiteX4" fmla="*/ 132075 w 132075"/>
                        <a:gd name="connsiteY4" fmla="*/ 1504618 h 1513968"/>
                        <a:gd name="connsiteX5" fmla="*/ 122725 w 132075"/>
                        <a:gd name="connsiteY5" fmla="*/ 1513968 h 1513968"/>
                        <a:gd name="connsiteX6" fmla="*/ 85326 w 132075"/>
                        <a:gd name="connsiteY6" fmla="*/ 1513968 h 1513968"/>
                        <a:gd name="connsiteX7" fmla="*/ 75976 w 132075"/>
                        <a:gd name="connsiteY7" fmla="*/ 1504618 h 1513968"/>
                        <a:gd name="connsiteX8" fmla="*/ 75976 w 132075"/>
                        <a:gd name="connsiteY8" fmla="*/ 9350 h 1513968"/>
                        <a:gd name="connsiteX0" fmla="*/ 75976 w 132075"/>
                        <a:gd name="connsiteY0" fmla="*/ 9350 h 1513968"/>
                        <a:gd name="connsiteX1" fmla="*/ 85326 w 132075"/>
                        <a:gd name="connsiteY1" fmla="*/ 0 h 1513968"/>
                        <a:gd name="connsiteX2" fmla="*/ 122725 w 132075"/>
                        <a:gd name="connsiteY2" fmla="*/ 0 h 1513968"/>
                        <a:gd name="connsiteX3" fmla="*/ 132075 w 132075"/>
                        <a:gd name="connsiteY3" fmla="*/ 9350 h 1513968"/>
                        <a:gd name="connsiteX4" fmla="*/ 132075 w 132075"/>
                        <a:gd name="connsiteY4" fmla="*/ 1504618 h 1513968"/>
                        <a:gd name="connsiteX5" fmla="*/ 122725 w 132075"/>
                        <a:gd name="connsiteY5" fmla="*/ 1513968 h 1513968"/>
                        <a:gd name="connsiteX6" fmla="*/ 85326 w 132075"/>
                        <a:gd name="connsiteY6" fmla="*/ 1513968 h 1513968"/>
                        <a:gd name="connsiteX7" fmla="*/ 75976 w 132075"/>
                        <a:gd name="connsiteY7" fmla="*/ 1504618 h 1513968"/>
                        <a:gd name="connsiteX8" fmla="*/ 75976 w 132075"/>
                        <a:gd name="connsiteY8" fmla="*/ 9350 h 1513968"/>
                        <a:gd name="connsiteX0" fmla="*/ 75976 w 132075"/>
                        <a:gd name="connsiteY0" fmla="*/ 9350 h 1513968"/>
                        <a:gd name="connsiteX1" fmla="*/ 85326 w 132075"/>
                        <a:gd name="connsiteY1" fmla="*/ 0 h 1513968"/>
                        <a:gd name="connsiteX2" fmla="*/ 122725 w 132075"/>
                        <a:gd name="connsiteY2" fmla="*/ 0 h 1513968"/>
                        <a:gd name="connsiteX3" fmla="*/ 132075 w 132075"/>
                        <a:gd name="connsiteY3" fmla="*/ 9350 h 1513968"/>
                        <a:gd name="connsiteX4" fmla="*/ 132075 w 132075"/>
                        <a:gd name="connsiteY4" fmla="*/ 1504618 h 1513968"/>
                        <a:gd name="connsiteX5" fmla="*/ 122725 w 132075"/>
                        <a:gd name="connsiteY5" fmla="*/ 1513968 h 1513968"/>
                        <a:gd name="connsiteX6" fmla="*/ 85326 w 132075"/>
                        <a:gd name="connsiteY6" fmla="*/ 1513968 h 1513968"/>
                        <a:gd name="connsiteX7" fmla="*/ 75976 w 132075"/>
                        <a:gd name="connsiteY7" fmla="*/ 1504618 h 1513968"/>
                        <a:gd name="connsiteX8" fmla="*/ 75976 w 132075"/>
                        <a:gd name="connsiteY8" fmla="*/ 9350 h 1513968"/>
                        <a:gd name="connsiteX0" fmla="*/ 89898 w 145997"/>
                        <a:gd name="connsiteY0" fmla="*/ 9350 h 1513968"/>
                        <a:gd name="connsiteX1" fmla="*/ 99248 w 145997"/>
                        <a:gd name="connsiteY1" fmla="*/ 0 h 1513968"/>
                        <a:gd name="connsiteX2" fmla="*/ 136647 w 145997"/>
                        <a:gd name="connsiteY2" fmla="*/ 0 h 1513968"/>
                        <a:gd name="connsiteX3" fmla="*/ 145997 w 145997"/>
                        <a:gd name="connsiteY3" fmla="*/ 9350 h 1513968"/>
                        <a:gd name="connsiteX4" fmla="*/ 145997 w 145997"/>
                        <a:gd name="connsiteY4" fmla="*/ 1504618 h 1513968"/>
                        <a:gd name="connsiteX5" fmla="*/ 136647 w 145997"/>
                        <a:gd name="connsiteY5" fmla="*/ 1513968 h 1513968"/>
                        <a:gd name="connsiteX6" fmla="*/ 99248 w 145997"/>
                        <a:gd name="connsiteY6" fmla="*/ 1513968 h 1513968"/>
                        <a:gd name="connsiteX7" fmla="*/ 89898 w 145997"/>
                        <a:gd name="connsiteY7" fmla="*/ 1504618 h 1513968"/>
                        <a:gd name="connsiteX8" fmla="*/ 89898 w 145997"/>
                        <a:gd name="connsiteY8" fmla="*/ 9350 h 1513968"/>
                        <a:gd name="connsiteX0" fmla="*/ 94715 w 150814"/>
                        <a:gd name="connsiteY0" fmla="*/ 9350 h 1513968"/>
                        <a:gd name="connsiteX1" fmla="*/ 104065 w 150814"/>
                        <a:gd name="connsiteY1" fmla="*/ 0 h 1513968"/>
                        <a:gd name="connsiteX2" fmla="*/ 141464 w 150814"/>
                        <a:gd name="connsiteY2" fmla="*/ 0 h 1513968"/>
                        <a:gd name="connsiteX3" fmla="*/ 150814 w 150814"/>
                        <a:gd name="connsiteY3" fmla="*/ 9350 h 1513968"/>
                        <a:gd name="connsiteX4" fmla="*/ 150814 w 150814"/>
                        <a:gd name="connsiteY4" fmla="*/ 1504618 h 1513968"/>
                        <a:gd name="connsiteX5" fmla="*/ 141464 w 150814"/>
                        <a:gd name="connsiteY5" fmla="*/ 1513968 h 1513968"/>
                        <a:gd name="connsiteX6" fmla="*/ 104065 w 150814"/>
                        <a:gd name="connsiteY6" fmla="*/ 1513968 h 1513968"/>
                        <a:gd name="connsiteX7" fmla="*/ 94715 w 150814"/>
                        <a:gd name="connsiteY7" fmla="*/ 1504618 h 1513968"/>
                        <a:gd name="connsiteX8" fmla="*/ 94715 w 150814"/>
                        <a:gd name="connsiteY8" fmla="*/ 9350 h 15139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</a:cxnLst>
                      <a:rect l="l" t="t" r="r" b="b"/>
                      <a:pathLst>
                        <a:path w="150814" h="1513968">
                          <a:moveTo>
                            <a:pt x="94715" y="9350"/>
                          </a:moveTo>
                          <a:cubicBezTo>
                            <a:pt x="94715" y="4186"/>
                            <a:pt x="98901" y="0"/>
                            <a:pt x="104065" y="0"/>
                          </a:cubicBezTo>
                          <a:lnTo>
                            <a:pt x="141464" y="0"/>
                          </a:lnTo>
                          <a:cubicBezTo>
                            <a:pt x="146628" y="0"/>
                            <a:pt x="150814" y="4186"/>
                            <a:pt x="150814" y="9350"/>
                          </a:cubicBezTo>
                          <a:cubicBezTo>
                            <a:pt x="35337" y="663901"/>
                            <a:pt x="91671" y="1030301"/>
                            <a:pt x="150814" y="1504618"/>
                          </a:cubicBezTo>
                          <a:cubicBezTo>
                            <a:pt x="150814" y="1509782"/>
                            <a:pt x="146628" y="1513968"/>
                            <a:pt x="141464" y="1513968"/>
                          </a:cubicBezTo>
                          <a:lnTo>
                            <a:pt x="104065" y="1513968"/>
                          </a:lnTo>
                          <a:cubicBezTo>
                            <a:pt x="98901" y="1513968"/>
                            <a:pt x="94715" y="1509782"/>
                            <a:pt x="94715" y="1504618"/>
                          </a:cubicBezTo>
                          <a:cubicBezTo>
                            <a:pt x="22380" y="1110108"/>
                            <a:pt x="-76231" y="544412"/>
                            <a:pt x="94715" y="9350"/>
                          </a:cubicBezTo>
                          <a:close/>
                        </a:path>
                      </a:pathLst>
                    </a:custGeom>
                    <a:grpFill/>
                    <a:ln>
                      <a:solidFill>
                        <a:schemeClr val="tx1">
                          <a:alpha val="52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</p:grpSp>
              <p:grpSp>
                <p:nvGrpSpPr>
                  <p:cNvPr id="544" name="グループ化 543">
                    <a:extLst>
                      <a:ext uri="{FF2B5EF4-FFF2-40B4-BE49-F238E27FC236}">
                        <a16:creationId xmlns:a16="http://schemas.microsoft.com/office/drawing/2014/main" id="{440CD383-2249-420F-B681-D13F51C8B071}"/>
                      </a:ext>
                    </a:extLst>
                  </p:cNvPr>
                  <p:cNvGrpSpPr/>
                  <p:nvPr/>
                </p:nvGrpSpPr>
                <p:grpSpPr>
                  <a:xfrm rot="19577796">
                    <a:off x="3549052" y="3188164"/>
                    <a:ext cx="32625" cy="565175"/>
                    <a:chOff x="3371063" y="3228429"/>
                    <a:chExt cx="32625" cy="565175"/>
                  </a:xfrm>
                </p:grpSpPr>
                <p:sp>
                  <p:nvSpPr>
                    <p:cNvPr id="545" name="四角形: 角を丸くする 29">
                      <a:extLst>
                        <a:ext uri="{FF2B5EF4-FFF2-40B4-BE49-F238E27FC236}">
                          <a16:creationId xmlns:a16="http://schemas.microsoft.com/office/drawing/2014/main" id="{7B5D36E0-727F-4A3E-93EC-9A6CE57F509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74874" y="3228429"/>
                      <a:ext cx="28814" cy="289257"/>
                    </a:xfrm>
                    <a:custGeom>
                      <a:avLst/>
                      <a:gdLst>
                        <a:gd name="connsiteX0" fmla="*/ 0 w 56099"/>
                        <a:gd name="connsiteY0" fmla="*/ 9350 h 1513968"/>
                        <a:gd name="connsiteX1" fmla="*/ 9350 w 56099"/>
                        <a:gd name="connsiteY1" fmla="*/ 0 h 1513968"/>
                        <a:gd name="connsiteX2" fmla="*/ 46749 w 56099"/>
                        <a:gd name="connsiteY2" fmla="*/ 0 h 1513968"/>
                        <a:gd name="connsiteX3" fmla="*/ 56099 w 56099"/>
                        <a:gd name="connsiteY3" fmla="*/ 9350 h 1513968"/>
                        <a:gd name="connsiteX4" fmla="*/ 56099 w 56099"/>
                        <a:gd name="connsiteY4" fmla="*/ 1504618 h 1513968"/>
                        <a:gd name="connsiteX5" fmla="*/ 46749 w 56099"/>
                        <a:gd name="connsiteY5" fmla="*/ 1513968 h 1513968"/>
                        <a:gd name="connsiteX6" fmla="*/ 9350 w 56099"/>
                        <a:gd name="connsiteY6" fmla="*/ 1513968 h 1513968"/>
                        <a:gd name="connsiteX7" fmla="*/ 0 w 56099"/>
                        <a:gd name="connsiteY7" fmla="*/ 1504618 h 1513968"/>
                        <a:gd name="connsiteX8" fmla="*/ 0 w 56099"/>
                        <a:gd name="connsiteY8" fmla="*/ 9350 h 1513968"/>
                        <a:gd name="connsiteX0" fmla="*/ 75976 w 132075"/>
                        <a:gd name="connsiteY0" fmla="*/ 9350 h 1513968"/>
                        <a:gd name="connsiteX1" fmla="*/ 85326 w 132075"/>
                        <a:gd name="connsiteY1" fmla="*/ 0 h 1513968"/>
                        <a:gd name="connsiteX2" fmla="*/ 122725 w 132075"/>
                        <a:gd name="connsiteY2" fmla="*/ 0 h 1513968"/>
                        <a:gd name="connsiteX3" fmla="*/ 132075 w 132075"/>
                        <a:gd name="connsiteY3" fmla="*/ 9350 h 1513968"/>
                        <a:gd name="connsiteX4" fmla="*/ 132075 w 132075"/>
                        <a:gd name="connsiteY4" fmla="*/ 1504618 h 1513968"/>
                        <a:gd name="connsiteX5" fmla="*/ 122725 w 132075"/>
                        <a:gd name="connsiteY5" fmla="*/ 1513968 h 1513968"/>
                        <a:gd name="connsiteX6" fmla="*/ 85326 w 132075"/>
                        <a:gd name="connsiteY6" fmla="*/ 1513968 h 1513968"/>
                        <a:gd name="connsiteX7" fmla="*/ 75976 w 132075"/>
                        <a:gd name="connsiteY7" fmla="*/ 1504618 h 1513968"/>
                        <a:gd name="connsiteX8" fmla="*/ 75976 w 132075"/>
                        <a:gd name="connsiteY8" fmla="*/ 9350 h 1513968"/>
                        <a:gd name="connsiteX0" fmla="*/ 75976 w 132075"/>
                        <a:gd name="connsiteY0" fmla="*/ 9350 h 1513968"/>
                        <a:gd name="connsiteX1" fmla="*/ 85326 w 132075"/>
                        <a:gd name="connsiteY1" fmla="*/ 0 h 1513968"/>
                        <a:gd name="connsiteX2" fmla="*/ 122725 w 132075"/>
                        <a:gd name="connsiteY2" fmla="*/ 0 h 1513968"/>
                        <a:gd name="connsiteX3" fmla="*/ 132075 w 132075"/>
                        <a:gd name="connsiteY3" fmla="*/ 9350 h 1513968"/>
                        <a:gd name="connsiteX4" fmla="*/ 132075 w 132075"/>
                        <a:gd name="connsiteY4" fmla="*/ 1504618 h 1513968"/>
                        <a:gd name="connsiteX5" fmla="*/ 122725 w 132075"/>
                        <a:gd name="connsiteY5" fmla="*/ 1513968 h 1513968"/>
                        <a:gd name="connsiteX6" fmla="*/ 85326 w 132075"/>
                        <a:gd name="connsiteY6" fmla="*/ 1513968 h 1513968"/>
                        <a:gd name="connsiteX7" fmla="*/ 75976 w 132075"/>
                        <a:gd name="connsiteY7" fmla="*/ 1504618 h 1513968"/>
                        <a:gd name="connsiteX8" fmla="*/ 75976 w 132075"/>
                        <a:gd name="connsiteY8" fmla="*/ 9350 h 1513968"/>
                        <a:gd name="connsiteX0" fmla="*/ 75976 w 132075"/>
                        <a:gd name="connsiteY0" fmla="*/ 9350 h 1513968"/>
                        <a:gd name="connsiteX1" fmla="*/ 85326 w 132075"/>
                        <a:gd name="connsiteY1" fmla="*/ 0 h 1513968"/>
                        <a:gd name="connsiteX2" fmla="*/ 122725 w 132075"/>
                        <a:gd name="connsiteY2" fmla="*/ 0 h 1513968"/>
                        <a:gd name="connsiteX3" fmla="*/ 132075 w 132075"/>
                        <a:gd name="connsiteY3" fmla="*/ 9350 h 1513968"/>
                        <a:gd name="connsiteX4" fmla="*/ 132075 w 132075"/>
                        <a:gd name="connsiteY4" fmla="*/ 1504618 h 1513968"/>
                        <a:gd name="connsiteX5" fmla="*/ 122725 w 132075"/>
                        <a:gd name="connsiteY5" fmla="*/ 1513968 h 1513968"/>
                        <a:gd name="connsiteX6" fmla="*/ 85326 w 132075"/>
                        <a:gd name="connsiteY6" fmla="*/ 1513968 h 1513968"/>
                        <a:gd name="connsiteX7" fmla="*/ 75976 w 132075"/>
                        <a:gd name="connsiteY7" fmla="*/ 1504618 h 1513968"/>
                        <a:gd name="connsiteX8" fmla="*/ 75976 w 132075"/>
                        <a:gd name="connsiteY8" fmla="*/ 9350 h 1513968"/>
                        <a:gd name="connsiteX0" fmla="*/ 89898 w 145997"/>
                        <a:gd name="connsiteY0" fmla="*/ 9350 h 1513968"/>
                        <a:gd name="connsiteX1" fmla="*/ 99248 w 145997"/>
                        <a:gd name="connsiteY1" fmla="*/ 0 h 1513968"/>
                        <a:gd name="connsiteX2" fmla="*/ 136647 w 145997"/>
                        <a:gd name="connsiteY2" fmla="*/ 0 h 1513968"/>
                        <a:gd name="connsiteX3" fmla="*/ 145997 w 145997"/>
                        <a:gd name="connsiteY3" fmla="*/ 9350 h 1513968"/>
                        <a:gd name="connsiteX4" fmla="*/ 145997 w 145997"/>
                        <a:gd name="connsiteY4" fmla="*/ 1504618 h 1513968"/>
                        <a:gd name="connsiteX5" fmla="*/ 136647 w 145997"/>
                        <a:gd name="connsiteY5" fmla="*/ 1513968 h 1513968"/>
                        <a:gd name="connsiteX6" fmla="*/ 99248 w 145997"/>
                        <a:gd name="connsiteY6" fmla="*/ 1513968 h 1513968"/>
                        <a:gd name="connsiteX7" fmla="*/ 89898 w 145997"/>
                        <a:gd name="connsiteY7" fmla="*/ 1504618 h 1513968"/>
                        <a:gd name="connsiteX8" fmla="*/ 89898 w 145997"/>
                        <a:gd name="connsiteY8" fmla="*/ 9350 h 1513968"/>
                        <a:gd name="connsiteX0" fmla="*/ 94715 w 150814"/>
                        <a:gd name="connsiteY0" fmla="*/ 9350 h 1513968"/>
                        <a:gd name="connsiteX1" fmla="*/ 104065 w 150814"/>
                        <a:gd name="connsiteY1" fmla="*/ 0 h 1513968"/>
                        <a:gd name="connsiteX2" fmla="*/ 141464 w 150814"/>
                        <a:gd name="connsiteY2" fmla="*/ 0 h 1513968"/>
                        <a:gd name="connsiteX3" fmla="*/ 150814 w 150814"/>
                        <a:gd name="connsiteY3" fmla="*/ 9350 h 1513968"/>
                        <a:gd name="connsiteX4" fmla="*/ 150814 w 150814"/>
                        <a:gd name="connsiteY4" fmla="*/ 1504618 h 1513968"/>
                        <a:gd name="connsiteX5" fmla="*/ 141464 w 150814"/>
                        <a:gd name="connsiteY5" fmla="*/ 1513968 h 1513968"/>
                        <a:gd name="connsiteX6" fmla="*/ 104065 w 150814"/>
                        <a:gd name="connsiteY6" fmla="*/ 1513968 h 1513968"/>
                        <a:gd name="connsiteX7" fmla="*/ 94715 w 150814"/>
                        <a:gd name="connsiteY7" fmla="*/ 1504618 h 1513968"/>
                        <a:gd name="connsiteX8" fmla="*/ 94715 w 150814"/>
                        <a:gd name="connsiteY8" fmla="*/ 9350 h 15139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</a:cxnLst>
                      <a:rect l="l" t="t" r="r" b="b"/>
                      <a:pathLst>
                        <a:path w="150814" h="1513968">
                          <a:moveTo>
                            <a:pt x="94715" y="9350"/>
                          </a:moveTo>
                          <a:cubicBezTo>
                            <a:pt x="94715" y="4186"/>
                            <a:pt x="98901" y="0"/>
                            <a:pt x="104065" y="0"/>
                          </a:cubicBezTo>
                          <a:lnTo>
                            <a:pt x="141464" y="0"/>
                          </a:lnTo>
                          <a:cubicBezTo>
                            <a:pt x="146628" y="0"/>
                            <a:pt x="150814" y="4186"/>
                            <a:pt x="150814" y="9350"/>
                          </a:cubicBezTo>
                          <a:cubicBezTo>
                            <a:pt x="35337" y="663901"/>
                            <a:pt x="91671" y="1030301"/>
                            <a:pt x="150814" y="1504618"/>
                          </a:cubicBezTo>
                          <a:cubicBezTo>
                            <a:pt x="150814" y="1509782"/>
                            <a:pt x="146628" y="1513968"/>
                            <a:pt x="141464" y="1513968"/>
                          </a:cubicBezTo>
                          <a:lnTo>
                            <a:pt x="104065" y="1513968"/>
                          </a:lnTo>
                          <a:cubicBezTo>
                            <a:pt x="98901" y="1513968"/>
                            <a:pt x="94715" y="1509782"/>
                            <a:pt x="94715" y="1504618"/>
                          </a:cubicBezTo>
                          <a:cubicBezTo>
                            <a:pt x="22380" y="1110108"/>
                            <a:pt x="-76231" y="544412"/>
                            <a:pt x="94715" y="9350"/>
                          </a:cubicBezTo>
                          <a:close/>
                        </a:path>
                      </a:pathLst>
                    </a:custGeom>
                    <a:solidFill>
                      <a:schemeClr val="accent2">
                        <a:lumMod val="7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  <p:sp>
                  <p:nvSpPr>
                    <p:cNvPr id="546" name="四角形: 角を丸くする 29">
                      <a:extLst>
                        <a:ext uri="{FF2B5EF4-FFF2-40B4-BE49-F238E27FC236}">
                          <a16:creationId xmlns:a16="http://schemas.microsoft.com/office/drawing/2014/main" id="{988223AF-C107-41CC-8DEA-9711A53A91F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71063" y="3504347"/>
                      <a:ext cx="28814" cy="289257"/>
                    </a:xfrm>
                    <a:custGeom>
                      <a:avLst/>
                      <a:gdLst>
                        <a:gd name="connsiteX0" fmla="*/ 0 w 56099"/>
                        <a:gd name="connsiteY0" fmla="*/ 9350 h 1513968"/>
                        <a:gd name="connsiteX1" fmla="*/ 9350 w 56099"/>
                        <a:gd name="connsiteY1" fmla="*/ 0 h 1513968"/>
                        <a:gd name="connsiteX2" fmla="*/ 46749 w 56099"/>
                        <a:gd name="connsiteY2" fmla="*/ 0 h 1513968"/>
                        <a:gd name="connsiteX3" fmla="*/ 56099 w 56099"/>
                        <a:gd name="connsiteY3" fmla="*/ 9350 h 1513968"/>
                        <a:gd name="connsiteX4" fmla="*/ 56099 w 56099"/>
                        <a:gd name="connsiteY4" fmla="*/ 1504618 h 1513968"/>
                        <a:gd name="connsiteX5" fmla="*/ 46749 w 56099"/>
                        <a:gd name="connsiteY5" fmla="*/ 1513968 h 1513968"/>
                        <a:gd name="connsiteX6" fmla="*/ 9350 w 56099"/>
                        <a:gd name="connsiteY6" fmla="*/ 1513968 h 1513968"/>
                        <a:gd name="connsiteX7" fmla="*/ 0 w 56099"/>
                        <a:gd name="connsiteY7" fmla="*/ 1504618 h 1513968"/>
                        <a:gd name="connsiteX8" fmla="*/ 0 w 56099"/>
                        <a:gd name="connsiteY8" fmla="*/ 9350 h 1513968"/>
                        <a:gd name="connsiteX0" fmla="*/ 75976 w 132075"/>
                        <a:gd name="connsiteY0" fmla="*/ 9350 h 1513968"/>
                        <a:gd name="connsiteX1" fmla="*/ 85326 w 132075"/>
                        <a:gd name="connsiteY1" fmla="*/ 0 h 1513968"/>
                        <a:gd name="connsiteX2" fmla="*/ 122725 w 132075"/>
                        <a:gd name="connsiteY2" fmla="*/ 0 h 1513968"/>
                        <a:gd name="connsiteX3" fmla="*/ 132075 w 132075"/>
                        <a:gd name="connsiteY3" fmla="*/ 9350 h 1513968"/>
                        <a:gd name="connsiteX4" fmla="*/ 132075 w 132075"/>
                        <a:gd name="connsiteY4" fmla="*/ 1504618 h 1513968"/>
                        <a:gd name="connsiteX5" fmla="*/ 122725 w 132075"/>
                        <a:gd name="connsiteY5" fmla="*/ 1513968 h 1513968"/>
                        <a:gd name="connsiteX6" fmla="*/ 85326 w 132075"/>
                        <a:gd name="connsiteY6" fmla="*/ 1513968 h 1513968"/>
                        <a:gd name="connsiteX7" fmla="*/ 75976 w 132075"/>
                        <a:gd name="connsiteY7" fmla="*/ 1504618 h 1513968"/>
                        <a:gd name="connsiteX8" fmla="*/ 75976 w 132075"/>
                        <a:gd name="connsiteY8" fmla="*/ 9350 h 1513968"/>
                        <a:gd name="connsiteX0" fmla="*/ 75976 w 132075"/>
                        <a:gd name="connsiteY0" fmla="*/ 9350 h 1513968"/>
                        <a:gd name="connsiteX1" fmla="*/ 85326 w 132075"/>
                        <a:gd name="connsiteY1" fmla="*/ 0 h 1513968"/>
                        <a:gd name="connsiteX2" fmla="*/ 122725 w 132075"/>
                        <a:gd name="connsiteY2" fmla="*/ 0 h 1513968"/>
                        <a:gd name="connsiteX3" fmla="*/ 132075 w 132075"/>
                        <a:gd name="connsiteY3" fmla="*/ 9350 h 1513968"/>
                        <a:gd name="connsiteX4" fmla="*/ 132075 w 132075"/>
                        <a:gd name="connsiteY4" fmla="*/ 1504618 h 1513968"/>
                        <a:gd name="connsiteX5" fmla="*/ 122725 w 132075"/>
                        <a:gd name="connsiteY5" fmla="*/ 1513968 h 1513968"/>
                        <a:gd name="connsiteX6" fmla="*/ 85326 w 132075"/>
                        <a:gd name="connsiteY6" fmla="*/ 1513968 h 1513968"/>
                        <a:gd name="connsiteX7" fmla="*/ 75976 w 132075"/>
                        <a:gd name="connsiteY7" fmla="*/ 1504618 h 1513968"/>
                        <a:gd name="connsiteX8" fmla="*/ 75976 w 132075"/>
                        <a:gd name="connsiteY8" fmla="*/ 9350 h 1513968"/>
                        <a:gd name="connsiteX0" fmla="*/ 75976 w 132075"/>
                        <a:gd name="connsiteY0" fmla="*/ 9350 h 1513968"/>
                        <a:gd name="connsiteX1" fmla="*/ 85326 w 132075"/>
                        <a:gd name="connsiteY1" fmla="*/ 0 h 1513968"/>
                        <a:gd name="connsiteX2" fmla="*/ 122725 w 132075"/>
                        <a:gd name="connsiteY2" fmla="*/ 0 h 1513968"/>
                        <a:gd name="connsiteX3" fmla="*/ 132075 w 132075"/>
                        <a:gd name="connsiteY3" fmla="*/ 9350 h 1513968"/>
                        <a:gd name="connsiteX4" fmla="*/ 132075 w 132075"/>
                        <a:gd name="connsiteY4" fmla="*/ 1504618 h 1513968"/>
                        <a:gd name="connsiteX5" fmla="*/ 122725 w 132075"/>
                        <a:gd name="connsiteY5" fmla="*/ 1513968 h 1513968"/>
                        <a:gd name="connsiteX6" fmla="*/ 85326 w 132075"/>
                        <a:gd name="connsiteY6" fmla="*/ 1513968 h 1513968"/>
                        <a:gd name="connsiteX7" fmla="*/ 75976 w 132075"/>
                        <a:gd name="connsiteY7" fmla="*/ 1504618 h 1513968"/>
                        <a:gd name="connsiteX8" fmla="*/ 75976 w 132075"/>
                        <a:gd name="connsiteY8" fmla="*/ 9350 h 1513968"/>
                        <a:gd name="connsiteX0" fmla="*/ 89898 w 145997"/>
                        <a:gd name="connsiteY0" fmla="*/ 9350 h 1513968"/>
                        <a:gd name="connsiteX1" fmla="*/ 99248 w 145997"/>
                        <a:gd name="connsiteY1" fmla="*/ 0 h 1513968"/>
                        <a:gd name="connsiteX2" fmla="*/ 136647 w 145997"/>
                        <a:gd name="connsiteY2" fmla="*/ 0 h 1513968"/>
                        <a:gd name="connsiteX3" fmla="*/ 145997 w 145997"/>
                        <a:gd name="connsiteY3" fmla="*/ 9350 h 1513968"/>
                        <a:gd name="connsiteX4" fmla="*/ 145997 w 145997"/>
                        <a:gd name="connsiteY4" fmla="*/ 1504618 h 1513968"/>
                        <a:gd name="connsiteX5" fmla="*/ 136647 w 145997"/>
                        <a:gd name="connsiteY5" fmla="*/ 1513968 h 1513968"/>
                        <a:gd name="connsiteX6" fmla="*/ 99248 w 145997"/>
                        <a:gd name="connsiteY6" fmla="*/ 1513968 h 1513968"/>
                        <a:gd name="connsiteX7" fmla="*/ 89898 w 145997"/>
                        <a:gd name="connsiteY7" fmla="*/ 1504618 h 1513968"/>
                        <a:gd name="connsiteX8" fmla="*/ 89898 w 145997"/>
                        <a:gd name="connsiteY8" fmla="*/ 9350 h 1513968"/>
                        <a:gd name="connsiteX0" fmla="*/ 94715 w 150814"/>
                        <a:gd name="connsiteY0" fmla="*/ 9350 h 1513968"/>
                        <a:gd name="connsiteX1" fmla="*/ 104065 w 150814"/>
                        <a:gd name="connsiteY1" fmla="*/ 0 h 1513968"/>
                        <a:gd name="connsiteX2" fmla="*/ 141464 w 150814"/>
                        <a:gd name="connsiteY2" fmla="*/ 0 h 1513968"/>
                        <a:gd name="connsiteX3" fmla="*/ 150814 w 150814"/>
                        <a:gd name="connsiteY3" fmla="*/ 9350 h 1513968"/>
                        <a:gd name="connsiteX4" fmla="*/ 150814 w 150814"/>
                        <a:gd name="connsiteY4" fmla="*/ 1504618 h 1513968"/>
                        <a:gd name="connsiteX5" fmla="*/ 141464 w 150814"/>
                        <a:gd name="connsiteY5" fmla="*/ 1513968 h 1513968"/>
                        <a:gd name="connsiteX6" fmla="*/ 104065 w 150814"/>
                        <a:gd name="connsiteY6" fmla="*/ 1513968 h 1513968"/>
                        <a:gd name="connsiteX7" fmla="*/ 94715 w 150814"/>
                        <a:gd name="connsiteY7" fmla="*/ 1504618 h 1513968"/>
                        <a:gd name="connsiteX8" fmla="*/ 94715 w 150814"/>
                        <a:gd name="connsiteY8" fmla="*/ 9350 h 15139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</a:cxnLst>
                      <a:rect l="l" t="t" r="r" b="b"/>
                      <a:pathLst>
                        <a:path w="150814" h="1513968">
                          <a:moveTo>
                            <a:pt x="94715" y="9350"/>
                          </a:moveTo>
                          <a:cubicBezTo>
                            <a:pt x="94715" y="4186"/>
                            <a:pt x="98901" y="0"/>
                            <a:pt x="104065" y="0"/>
                          </a:cubicBezTo>
                          <a:lnTo>
                            <a:pt x="141464" y="0"/>
                          </a:lnTo>
                          <a:cubicBezTo>
                            <a:pt x="146628" y="0"/>
                            <a:pt x="150814" y="4186"/>
                            <a:pt x="150814" y="9350"/>
                          </a:cubicBezTo>
                          <a:cubicBezTo>
                            <a:pt x="35337" y="663901"/>
                            <a:pt x="91671" y="1030301"/>
                            <a:pt x="150814" y="1504618"/>
                          </a:cubicBezTo>
                          <a:cubicBezTo>
                            <a:pt x="150814" y="1509782"/>
                            <a:pt x="146628" y="1513968"/>
                            <a:pt x="141464" y="1513968"/>
                          </a:cubicBezTo>
                          <a:lnTo>
                            <a:pt x="104065" y="1513968"/>
                          </a:lnTo>
                          <a:cubicBezTo>
                            <a:pt x="98901" y="1513968"/>
                            <a:pt x="94715" y="1509782"/>
                            <a:pt x="94715" y="1504618"/>
                          </a:cubicBezTo>
                          <a:cubicBezTo>
                            <a:pt x="22380" y="1110108"/>
                            <a:pt x="-76231" y="544412"/>
                            <a:pt x="94715" y="9350"/>
                          </a:cubicBezTo>
                          <a:close/>
                        </a:path>
                      </a:pathLst>
                    </a:custGeom>
                    <a:solidFill>
                      <a:schemeClr val="accent2">
                        <a:lumMod val="7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</p:grpSp>
              <p:grpSp>
                <p:nvGrpSpPr>
                  <p:cNvPr id="547" name="グループ化 546">
                    <a:extLst>
                      <a:ext uri="{FF2B5EF4-FFF2-40B4-BE49-F238E27FC236}">
                        <a16:creationId xmlns:a16="http://schemas.microsoft.com/office/drawing/2014/main" id="{AB62C75A-F817-47DD-BCD7-0525169BD91E}"/>
                      </a:ext>
                    </a:extLst>
                  </p:cNvPr>
                  <p:cNvGrpSpPr/>
                  <p:nvPr/>
                </p:nvGrpSpPr>
                <p:grpSpPr>
                  <a:xfrm rot="21223829">
                    <a:off x="3268559" y="3768605"/>
                    <a:ext cx="247906" cy="452858"/>
                    <a:chOff x="2862977" y="3584612"/>
                    <a:chExt cx="247906" cy="452858"/>
                  </a:xfrm>
                  <a:solidFill>
                    <a:schemeClr val="bg2">
                      <a:lumMod val="75000"/>
                    </a:schemeClr>
                  </a:solidFill>
                </p:grpSpPr>
                <p:grpSp>
                  <p:nvGrpSpPr>
                    <p:cNvPr id="548" name="グループ化 547">
                      <a:extLst>
                        <a:ext uri="{FF2B5EF4-FFF2-40B4-BE49-F238E27FC236}">
                          <a16:creationId xmlns:a16="http://schemas.microsoft.com/office/drawing/2014/main" id="{1E81218E-0FC0-4246-A321-4A289527FC0B}"/>
                        </a:ext>
                      </a:extLst>
                    </p:cNvPr>
                    <p:cNvGrpSpPr/>
                    <p:nvPr/>
                  </p:nvGrpSpPr>
                  <p:grpSpPr>
                    <a:xfrm rot="2078087">
                      <a:off x="2946047" y="3890498"/>
                      <a:ext cx="136903" cy="146972"/>
                      <a:chOff x="2400491" y="4005249"/>
                      <a:chExt cx="209599" cy="225013"/>
                    </a:xfrm>
                    <a:grpFill/>
                  </p:grpSpPr>
                  <p:sp>
                    <p:nvSpPr>
                      <p:cNvPr id="567" name="楕円 566">
                        <a:extLst>
                          <a:ext uri="{FF2B5EF4-FFF2-40B4-BE49-F238E27FC236}">
                            <a16:creationId xmlns:a16="http://schemas.microsoft.com/office/drawing/2014/main" id="{E05B120B-9073-4F26-B821-0FBD8EC8AB2E}"/>
                          </a:ext>
                        </a:extLst>
                      </p:cNvPr>
                      <p:cNvSpPr/>
                      <p:nvPr/>
                    </p:nvSpPr>
                    <p:spPr>
                      <a:xfrm rot="15840028">
                        <a:off x="2465217" y="4072748"/>
                        <a:ext cx="197660" cy="62662"/>
                      </a:xfrm>
                      <a:prstGeom prst="ellipse">
                        <a:avLst/>
                      </a:prstGeom>
                      <a:grp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  <p:sp>
                    <p:nvSpPr>
                      <p:cNvPr id="568" name="楕円 567">
                        <a:extLst>
                          <a:ext uri="{FF2B5EF4-FFF2-40B4-BE49-F238E27FC236}">
                            <a16:creationId xmlns:a16="http://schemas.microsoft.com/office/drawing/2014/main" id="{C012869A-E207-43FC-9470-65669CDE461B}"/>
                          </a:ext>
                        </a:extLst>
                      </p:cNvPr>
                      <p:cNvSpPr/>
                      <p:nvPr/>
                    </p:nvSpPr>
                    <p:spPr>
                      <a:xfrm rot="1492331">
                        <a:off x="2400491" y="4149450"/>
                        <a:ext cx="197662" cy="62662"/>
                      </a:xfrm>
                      <a:prstGeom prst="ellipse">
                        <a:avLst/>
                      </a:prstGeom>
                      <a:grp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  <p:sp>
                    <p:nvSpPr>
                      <p:cNvPr id="569" name="楕円 568">
                        <a:extLst>
                          <a:ext uri="{FF2B5EF4-FFF2-40B4-BE49-F238E27FC236}">
                            <a16:creationId xmlns:a16="http://schemas.microsoft.com/office/drawing/2014/main" id="{84C54624-EBA5-41D9-9FBE-73E75F561E63}"/>
                          </a:ext>
                        </a:extLst>
                      </p:cNvPr>
                      <p:cNvSpPr/>
                      <p:nvPr/>
                    </p:nvSpPr>
                    <p:spPr>
                      <a:xfrm rot="14531130">
                        <a:off x="2552683" y="4172856"/>
                        <a:ext cx="59553" cy="55260"/>
                      </a:xfrm>
                      <a:prstGeom prst="ellipse">
                        <a:avLst/>
                      </a:prstGeom>
                      <a:grp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</p:grpSp>
                <p:sp>
                  <p:nvSpPr>
                    <p:cNvPr id="549" name="楕円 548">
                      <a:extLst>
                        <a:ext uri="{FF2B5EF4-FFF2-40B4-BE49-F238E27FC236}">
                          <a16:creationId xmlns:a16="http://schemas.microsoft.com/office/drawing/2014/main" id="{03D99649-4355-4349-9F73-DF4238205BA9}"/>
                        </a:ext>
                      </a:extLst>
                    </p:cNvPr>
                    <p:cNvSpPr/>
                    <p:nvPr/>
                  </p:nvSpPr>
                  <p:spPr>
                    <a:xfrm rot="16941952">
                      <a:off x="2914985" y="3893180"/>
                      <a:ext cx="46398" cy="65790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550" name="楕円 549">
                      <a:extLst>
                        <a:ext uri="{FF2B5EF4-FFF2-40B4-BE49-F238E27FC236}">
                          <a16:creationId xmlns:a16="http://schemas.microsoft.com/office/drawing/2014/main" id="{ED69629C-C4E2-4C29-B32B-1CE34A410BF1}"/>
                        </a:ext>
                      </a:extLst>
                    </p:cNvPr>
                    <p:cNvSpPr/>
                    <p:nvPr/>
                  </p:nvSpPr>
                  <p:spPr>
                    <a:xfrm rot="16941952">
                      <a:off x="2872673" y="3887261"/>
                      <a:ext cx="46398" cy="65790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551" name="矢印: 五方向 550">
                      <a:extLst>
                        <a:ext uri="{FF2B5EF4-FFF2-40B4-BE49-F238E27FC236}">
                          <a16:creationId xmlns:a16="http://schemas.microsoft.com/office/drawing/2014/main" id="{5CA8F26E-A7BA-4ED0-B880-19A2E27F424F}"/>
                        </a:ext>
                      </a:extLst>
                    </p:cNvPr>
                    <p:cNvSpPr/>
                    <p:nvPr/>
                  </p:nvSpPr>
                  <p:spPr>
                    <a:xfrm rot="5976440">
                      <a:off x="3023710" y="3870430"/>
                      <a:ext cx="46229" cy="91828"/>
                    </a:xfrm>
                    <a:prstGeom prst="homePlate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grpSp>
                  <p:nvGrpSpPr>
                    <p:cNvPr id="552" name="グループ化 551">
                      <a:extLst>
                        <a:ext uri="{FF2B5EF4-FFF2-40B4-BE49-F238E27FC236}">
                          <a16:creationId xmlns:a16="http://schemas.microsoft.com/office/drawing/2014/main" id="{5DD59638-ED7F-4F1E-A585-338ABE6841F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952171" y="3584612"/>
                      <a:ext cx="158712" cy="322361"/>
                      <a:chOff x="2952171" y="3584612"/>
                      <a:chExt cx="158712" cy="322361"/>
                    </a:xfrm>
                    <a:grpFill/>
                  </p:grpSpPr>
                  <p:sp>
                    <p:nvSpPr>
                      <p:cNvPr id="557" name="楕円 556">
                        <a:extLst>
                          <a:ext uri="{FF2B5EF4-FFF2-40B4-BE49-F238E27FC236}">
                            <a16:creationId xmlns:a16="http://schemas.microsoft.com/office/drawing/2014/main" id="{D9F2BAF3-DEAB-48A6-8625-1616AB10FB59}"/>
                          </a:ext>
                        </a:extLst>
                      </p:cNvPr>
                      <p:cNvSpPr/>
                      <p:nvPr/>
                    </p:nvSpPr>
                    <p:spPr>
                      <a:xfrm rot="18993013">
                        <a:off x="3061786" y="3584612"/>
                        <a:ext cx="26854" cy="101876"/>
                      </a:xfrm>
                      <a:prstGeom prst="ellipse">
                        <a:avLst/>
                      </a:prstGeom>
                      <a:grp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  <p:sp>
                    <p:nvSpPr>
                      <p:cNvPr id="558" name="楕円 557">
                        <a:extLst>
                          <a:ext uri="{FF2B5EF4-FFF2-40B4-BE49-F238E27FC236}">
                            <a16:creationId xmlns:a16="http://schemas.microsoft.com/office/drawing/2014/main" id="{AB3AD975-DD51-4C6E-99D1-FA34CC6FF5E0}"/>
                          </a:ext>
                        </a:extLst>
                      </p:cNvPr>
                      <p:cNvSpPr/>
                      <p:nvPr/>
                    </p:nvSpPr>
                    <p:spPr>
                      <a:xfrm rot="11099191">
                        <a:off x="3081021" y="3654927"/>
                        <a:ext cx="29862" cy="102687"/>
                      </a:xfrm>
                      <a:prstGeom prst="ellipse">
                        <a:avLst/>
                      </a:prstGeom>
                      <a:grp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  <p:sp>
                    <p:nvSpPr>
                      <p:cNvPr id="559" name="楕円 558">
                        <a:extLst>
                          <a:ext uri="{FF2B5EF4-FFF2-40B4-BE49-F238E27FC236}">
                            <a16:creationId xmlns:a16="http://schemas.microsoft.com/office/drawing/2014/main" id="{783E0FD1-3606-415E-84F6-0F51B668DEF9}"/>
                          </a:ext>
                        </a:extLst>
                      </p:cNvPr>
                      <p:cNvSpPr/>
                      <p:nvPr/>
                    </p:nvSpPr>
                    <p:spPr>
                      <a:xfrm rot="19236440">
                        <a:off x="3064875" y="3742624"/>
                        <a:ext cx="38287" cy="36014"/>
                      </a:xfrm>
                      <a:prstGeom prst="ellipse">
                        <a:avLst/>
                      </a:prstGeom>
                      <a:grp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  <p:sp>
                    <p:nvSpPr>
                      <p:cNvPr id="560" name="楕円 559">
                        <a:extLst>
                          <a:ext uri="{FF2B5EF4-FFF2-40B4-BE49-F238E27FC236}">
                            <a16:creationId xmlns:a16="http://schemas.microsoft.com/office/drawing/2014/main" id="{7FC6E737-6162-4D51-BF53-F384F008E9C2}"/>
                          </a:ext>
                        </a:extLst>
                      </p:cNvPr>
                      <p:cNvSpPr/>
                      <p:nvPr/>
                    </p:nvSpPr>
                    <p:spPr>
                      <a:xfrm rot="21304464">
                        <a:off x="3021168" y="3700293"/>
                        <a:ext cx="26248" cy="80276"/>
                      </a:xfrm>
                      <a:prstGeom prst="ellipse">
                        <a:avLst/>
                      </a:prstGeom>
                      <a:grp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  <p:sp>
                    <p:nvSpPr>
                      <p:cNvPr id="561" name="楕円 560">
                        <a:extLst>
                          <a:ext uri="{FF2B5EF4-FFF2-40B4-BE49-F238E27FC236}">
                            <a16:creationId xmlns:a16="http://schemas.microsoft.com/office/drawing/2014/main" id="{88479639-BBE7-4DB8-A572-9720C16FA98D}"/>
                          </a:ext>
                        </a:extLst>
                      </p:cNvPr>
                      <p:cNvSpPr/>
                      <p:nvPr/>
                    </p:nvSpPr>
                    <p:spPr>
                      <a:xfrm rot="21304464">
                        <a:off x="2998104" y="3638093"/>
                        <a:ext cx="68162" cy="94779"/>
                      </a:xfrm>
                      <a:prstGeom prst="ellipse">
                        <a:avLst/>
                      </a:prstGeom>
                      <a:grp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  <p:sp>
                    <p:nvSpPr>
                      <p:cNvPr id="562" name="四角形: 角を丸くする 33">
                        <a:extLst>
                          <a:ext uri="{FF2B5EF4-FFF2-40B4-BE49-F238E27FC236}">
                            <a16:creationId xmlns:a16="http://schemas.microsoft.com/office/drawing/2014/main" id="{C0D824C3-2C69-47E7-8468-F6F12373211A}"/>
                          </a:ext>
                        </a:extLst>
                      </p:cNvPr>
                      <p:cNvSpPr/>
                      <p:nvPr/>
                    </p:nvSpPr>
                    <p:spPr>
                      <a:xfrm rot="21304464">
                        <a:off x="3002440" y="3743936"/>
                        <a:ext cx="93414" cy="163037"/>
                      </a:xfrm>
                      <a:custGeom>
                        <a:avLst/>
                        <a:gdLst>
                          <a:gd name="connsiteX0" fmla="*/ 0 w 397669"/>
                          <a:gd name="connsiteY0" fmla="*/ 66279 h 1292606"/>
                          <a:gd name="connsiteX1" fmla="*/ 66279 w 397669"/>
                          <a:gd name="connsiteY1" fmla="*/ 0 h 1292606"/>
                          <a:gd name="connsiteX2" fmla="*/ 331390 w 397669"/>
                          <a:gd name="connsiteY2" fmla="*/ 0 h 1292606"/>
                          <a:gd name="connsiteX3" fmla="*/ 397669 w 397669"/>
                          <a:gd name="connsiteY3" fmla="*/ 66279 h 1292606"/>
                          <a:gd name="connsiteX4" fmla="*/ 397669 w 397669"/>
                          <a:gd name="connsiteY4" fmla="*/ 1226327 h 1292606"/>
                          <a:gd name="connsiteX5" fmla="*/ 331390 w 397669"/>
                          <a:gd name="connsiteY5" fmla="*/ 1292606 h 1292606"/>
                          <a:gd name="connsiteX6" fmla="*/ 66279 w 397669"/>
                          <a:gd name="connsiteY6" fmla="*/ 1292606 h 1292606"/>
                          <a:gd name="connsiteX7" fmla="*/ 0 w 397669"/>
                          <a:gd name="connsiteY7" fmla="*/ 1226327 h 1292606"/>
                          <a:gd name="connsiteX8" fmla="*/ 0 w 397669"/>
                          <a:gd name="connsiteY8" fmla="*/ 66279 h 1292606"/>
                          <a:gd name="connsiteX0" fmla="*/ 0 w 397669"/>
                          <a:gd name="connsiteY0" fmla="*/ 66279 h 1292606"/>
                          <a:gd name="connsiteX1" fmla="*/ 66279 w 397669"/>
                          <a:gd name="connsiteY1" fmla="*/ 0 h 1292606"/>
                          <a:gd name="connsiteX2" fmla="*/ 331390 w 397669"/>
                          <a:gd name="connsiteY2" fmla="*/ 0 h 1292606"/>
                          <a:gd name="connsiteX3" fmla="*/ 397669 w 397669"/>
                          <a:gd name="connsiteY3" fmla="*/ 66279 h 1292606"/>
                          <a:gd name="connsiteX4" fmla="*/ 397669 w 397669"/>
                          <a:gd name="connsiteY4" fmla="*/ 1226327 h 1292606"/>
                          <a:gd name="connsiteX5" fmla="*/ 331390 w 397669"/>
                          <a:gd name="connsiteY5" fmla="*/ 1292606 h 1292606"/>
                          <a:gd name="connsiteX6" fmla="*/ 66279 w 397669"/>
                          <a:gd name="connsiteY6" fmla="*/ 1292606 h 1292606"/>
                          <a:gd name="connsiteX7" fmla="*/ 0 w 397669"/>
                          <a:gd name="connsiteY7" fmla="*/ 1226327 h 1292606"/>
                          <a:gd name="connsiteX8" fmla="*/ 0 w 397669"/>
                          <a:gd name="connsiteY8" fmla="*/ 66279 h 1292606"/>
                          <a:gd name="connsiteX0" fmla="*/ 0 w 397669"/>
                          <a:gd name="connsiteY0" fmla="*/ 66279 h 1292606"/>
                          <a:gd name="connsiteX1" fmla="*/ 66279 w 397669"/>
                          <a:gd name="connsiteY1" fmla="*/ 0 h 1292606"/>
                          <a:gd name="connsiteX2" fmla="*/ 331390 w 397669"/>
                          <a:gd name="connsiteY2" fmla="*/ 0 h 1292606"/>
                          <a:gd name="connsiteX3" fmla="*/ 397669 w 397669"/>
                          <a:gd name="connsiteY3" fmla="*/ 66279 h 1292606"/>
                          <a:gd name="connsiteX4" fmla="*/ 397669 w 397669"/>
                          <a:gd name="connsiteY4" fmla="*/ 1226327 h 1292606"/>
                          <a:gd name="connsiteX5" fmla="*/ 331390 w 397669"/>
                          <a:gd name="connsiteY5" fmla="*/ 1292606 h 1292606"/>
                          <a:gd name="connsiteX6" fmla="*/ 66279 w 397669"/>
                          <a:gd name="connsiteY6" fmla="*/ 1292606 h 1292606"/>
                          <a:gd name="connsiteX7" fmla="*/ 0 w 397669"/>
                          <a:gd name="connsiteY7" fmla="*/ 1226327 h 1292606"/>
                          <a:gd name="connsiteX8" fmla="*/ 0 w 397669"/>
                          <a:gd name="connsiteY8" fmla="*/ 66279 h 1292606"/>
                          <a:gd name="connsiteX0" fmla="*/ 0 w 397669"/>
                          <a:gd name="connsiteY0" fmla="*/ 66279 h 1292606"/>
                          <a:gd name="connsiteX1" fmla="*/ 66279 w 397669"/>
                          <a:gd name="connsiteY1" fmla="*/ 0 h 1292606"/>
                          <a:gd name="connsiteX2" fmla="*/ 331390 w 397669"/>
                          <a:gd name="connsiteY2" fmla="*/ 0 h 1292606"/>
                          <a:gd name="connsiteX3" fmla="*/ 397669 w 397669"/>
                          <a:gd name="connsiteY3" fmla="*/ 66279 h 1292606"/>
                          <a:gd name="connsiteX4" fmla="*/ 397669 w 397669"/>
                          <a:gd name="connsiteY4" fmla="*/ 1226327 h 1292606"/>
                          <a:gd name="connsiteX5" fmla="*/ 331390 w 397669"/>
                          <a:gd name="connsiteY5" fmla="*/ 1292606 h 1292606"/>
                          <a:gd name="connsiteX6" fmla="*/ 66279 w 397669"/>
                          <a:gd name="connsiteY6" fmla="*/ 1292606 h 1292606"/>
                          <a:gd name="connsiteX7" fmla="*/ 0 w 397669"/>
                          <a:gd name="connsiteY7" fmla="*/ 1226327 h 1292606"/>
                          <a:gd name="connsiteX8" fmla="*/ 0 w 397669"/>
                          <a:gd name="connsiteY8" fmla="*/ 66279 h 1292606"/>
                          <a:gd name="connsiteX0" fmla="*/ 0 w 434964"/>
                          <a:gd name="connsiteY0" fmla="*/ 66279 h 1292606"/>
                          <a:gd name="connsiteX1" fmla="*/ 66279 w 434964"/>
                          <a:gd name="connsiteY1" fmla="*/ 0 h 1292606"/>
                          <a:gd name="connsiteX2" fmla="*/ 331390 w 434964"/>
                          <a:gd name="connsiteY2" fmla="*/ 0 h 1292606"/>
                          <a:gd name="connsiteX3" fmla="*/ 397669 w 434964"/>
                          <a:gd name="connsiteY3" fmla="*/ 66279 h 1292606"/>
                          <a:gd name="connsiteX4" fmla="*/ 397669 w 434964"/>
                          <a:gd name="connsiteY4" fmla="*/ 1226327 h 1292606"/>
                          <a:gd name="connsiteX5" fmla="*/ 331390 w 434964"/>
                          <a:gd name="connsiteY5" fmla="*/ 1292606 h 1292606"/>
                          <a:gd name="connsiteX6" fmla="*/ 66279 w 434964"/>
                          <a:gd name="connsiteY6" fmla="*/ 1292606 h 1292606"/>
                          <a:gd name="connsiteX7" fmla="*/ 0 w 434964"/>
                          <a:gd name="connsiteY7" fmla="*/ 1226327 h 1292606"/>
                          <a:gd name="connsiteX8" fmla="*/ 0 w 434964"/>
                          <a:gd name="connsiteY8" fmla="*/ 66279 h 1292606"/>
                          <a:gd name="connsiteX0" fmla="*/ 0 w 444087"/>
                          <a:gd name="connsiteY0" fmla="*/ 66279 h 1292606"/>
                          <a:gd name="connsiteX1" fmla="*/ 66279 w 444087"/>
                          <a:gd name="connsiteY1" fmla="*/ 0 h 1292606"/>
                          <a:gd name="connsiteX2" fmla="*/ 331390 w 444087"/>
                          <a:gd name="connsiteY2" fmla="*/ 0 h 1292606"/>
                          <a:gd name="connsiteX3" fmla="*/ 397669 w 444087"/>
                          <a:gd name="connsiteY3" fmla="*/ 66279 h 1292606"/>
                          <a:gd name="connsiteX4" fmla="*/ 397669 w 444087"/>
                          <a:gd name="connsiteY4" fmla="*/ 1226327 h 1292606"/>
                          <a:gd name="connsiteX5" fmla="*/ 331390 w 444087"/>
                          <a:gd name="connsiteY5" fmla="*/ 1292606 h 1292606"/>
                          <a:gd name="connsiteX6" fmla="*/ 66279 w 444087"/>
                          <a:gd name="connsiteY6" fmla="*/ 1292606 h 1292606"/>
                          <a:gd name="connsiteX7" fmla="*/ 0 w 444087"/>
                          <a:gd name="connsiteY7" fmla="*/ 1226327 h 1292606"/>
                          <a:gd name="connsiteX8" fmla="*/ 0 w 444087"/>
                          <a:gd name="connsiteY8" fmla="*/ 66279 h 1292606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</a:cxnLst>
                        <a:rect l="l" t="t" r="r" b="b"/>
                        <a:pathLst>
                          <a:path w="444087" h="1292606">
                            <a:moveTo>
                              <a:pt x="0" y="66279"/>
                            </a:moveTo>
                            <a:cubicBezTo>
                              <a:pt x="0" y="29674"/>
                              <a:pt x="29674" y="0"/>
                              <a:pt x="66279" y="0"/>
                            </a:cubicBezTo>
                            <a:lnTo>
                              <a:pt x="331390" y="0"/>
                            </a:lnTo>
                            <a:cubicBezTo>
                              <a:pt x="367995" y="0"/>
                              <a:pt x="397669" y="29674"/>
                              <a:pt x="397669" y="66279"/>
                            </a:cubicBezTo>
                            <a:cubicBezTo>
                              <a:pt x="502111" y="616272"/>
                              <a:pt x="397669" y="839644"/>
                              <a:pt x="397669" y="1226327"/>
                            </a:cubicBezTo>
                            <a:cubicBezTo>
                              <a:pt x="397669" y="1262932"/>
                              <a:pt x="367995" y="1292606"/>
                              <a:pt x="331390" y="1292606"/>
                            </a:cubicBezTo>
                            <a:lnTo>
                              <a:pt x="66279" y="1292606"/>
                            </a:lnTo>
                            <a:cubicBezTo>
                              <a:pt x="29674" y="1292606"/>
                              <a:pt x="0" y="1262932"/>
                              <a:pt x="0" y="1226327"/>
                            </a:cubicBezTo>
                            <a:cubicBezTo>
                              <a:pt x="0" y="839644"/>
                              <a:pt x="303421" y="643840"/>
                              <a:pt x="0" y="66279"/>
                            </a:cubicBezTo>
                            <a:close/>
                          </a:path>
                        </a:pathLst>
                      </a:custGeom>
                      <a:grp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  <p:sp>
                    <p:nvSpPr>
                      <p:cNvPr id="563" name="楕円 562">
                        <a:extLst>
                          <a:ext uri="{FF2B5EF4-FFF2-40B4-BE49-F238E27FC236}">
                            <a16:creationId xmlns:a16="http://schemas.microsoft.com/office/drawing/2014/main" id="{E9D79D5E-A05B-4E75-8C70-DCCA4A6403E7}"/>
                          </a:ext>
                        </a:extLst>
                      </p:cNvPr>
                      <p:cNvSpPr/>
                      <p:nvPr/>
                    </p:nvSpPr>
                    <p:spPr>
                      <a:xfrm rot="19236440">
                        <a:off x="2975404" y="3755800"/>
                        <a:ext cx="38287" cy="36014"/>
                      </a:xfrm>
                      <a:prstGeom prst="ellipse">
                        <a:avLst/>
                      </a:prstGeom>
                      <a:grp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  <p:sp>
                    <p:nvSpPr>
                      <p:cNvPr id="564" name="楕円 563">
                        <a:extLst>
                          <a:ext uri="{FF2B5EF4-FFF2-40B4-BE49-F238E27FC236}">
                            <a16:creationId xmlns:a16="http://schemas.microsoft.com/office/drawing/2014/main" id="{313B6C19-4754-4B92-955E-C0724471C40E}"/>
                          </a:ext>
                        </a:extLst>
                      </p:cNvPr>
                      <p:cNvSpPr/>
                      <p:nvPr/>
                    </p:nvSpPr>
                    <p:spPr>
                      <a:xfrm rot="21025581">
                        <a:off x="2964002" y="3708989"/>
                        <a:ext cx="28304" cy="66020"/>
                      </a:xfrm>
                      <a:prstGeom prst="ellipse">
                        <a:avLst/>
                      </a:prstGeom>
                      <a:grp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  <p:sp>
                    <p:nvSpPr>
                      <p:cNvPr id="565" name="楕円 564">
                        <a:extLst>
                          <a:ext uri="{FF2B5EF4-FFF2-40B4-BE49-F238E27FC236}">
                            <a16:creationId xmlns:a16="http://schemas.microsoft.com/office/drawing/2014/main" id="{DEA7AD00-D411-4B46-82FC-6EF6DEE2E341}"/>
                          </a:ext>
                        </a:extLst>
                      </p:cNvPr>
                      <p:cNvSpPr/>
                      <p:nvPr/>
                    </p:nvSpPr>
                    <p:spPr>
                      <a:xfrm rot="19236440">
                        <a:off x="2952171" y="3681227"/>
                        <a:ext cx="31372" cy="28240"/>
                      </a:xfrm>
                      <a:prstGeom prst="ellipse">
                        <a:avLst/>
                      </a:prstGeom>
                      <a:grp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  <p:sp>
                    <p:nvSpPr>
                      <p:cNvPr id="566" name="楕円 565">
                        <a:extLst>
                          <a:ext uri="{FF2B5EF4-FFF2-40B4-BE49-F238E27FC236}">
                            <a16:creationId xmlns:a16="http://schemas.microsoft.com/office/drawing/2014/main" id="{E4026CD5-6524-4A59-88D0-872120A0CE64}"/>
                          </a:ext>
                        </a:extLst>
                      </p:cNvPr>
                      <p:cNvSpPr/>
                      <p:nvPr/>
                    </p:nvSpPr>
                    <p:spPr>
                      <a:xfrm rot="11850082">
                        <a:off x="2972948" y="3587538"/>
                        <a:ext cx="26854" cy="101876"/>
                      </a:xfrm>
                      <a:prstGeom prst="ellipse">
                        <a:avLst/>
                      </a:prstGeom>
                      <a:grp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</p:grpSp>
                <p:grpSp>
                  <p:nvGrpSpPr>
                    <p:cNvPr id="553" name="グループ化 552">
                      <a:extLst>
                        <a:ext uri="{FF2B5EF4-FFF2-40B4-BE49-F238E27FC236}">
                          <a16:creationId xmlns:a16="http://schemas.microsoft.com/office/drawing/2014/main" id="{1A469746-9403-4925-B639-459A67CD0491}"/>
                        </a:ext>
                      </a:extLst>
                    </p:cNvPr>
                    <p:cNvGrpSpPr/>
                    <p:nvPr/>
                  </p:nvGrpSpPr>
                  <p:grpSpPr>
                    <a:xfrm rot="2078087">
                      <a:off x="2892952" y="3876475"/>
                      <a:ext cx="136903" cy="146972"/>
                      <a:chOff x="2400491" y="4005249"/>
                      <a:chExt cx="209599" cy="225013"/>
                    </a:xfrm>
                    <a:grpFill/>
                  </p:grpSpPr>
                  <p:sp>
                    <p:nvSpPr>
                      <p:cNvPr id="554" name="楕円 553">
                        <a:extLst>
                          <a:ext uri="{FF2B5EF4-FFF2-40B4-BE49-F238E27FC236}">
                            <a16:creationId xmlns:a16="http://schemas.microsoft.com/office/drawing/2014/main" id="{32666C50-34B2-4CEF-B52F-8784BE83D694}"/>
                          </a:ext>
                        </a:extLst>
                      </p:cNvPr>
                      <p:cNvSpPr/>
                      <p:nvPr/>
                    </p:nvSpPr>
                    <p:spPr>
                      <a:xfrm rot="15840028">
                        <a:off x="2465217" y="4072748"/>
                        <a:ext cx="197660" cy="62662"/>
                      </a:xfrm>
                      <a:prstGeom prst="ellipse">
                        <a:avLst/>
                      </a:prstGeom>
                      <a:grp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  <p:sp>
                    <p:nvSpPr>
                      <p:cNvPr id="555" name="楕円 554">
                        <a:extLst>
                          <a:ext uri="{FF2B5EF4-FFF2-40B4-BE49-F238E27FC236}">
                            <a16:creationId xmlns:a16="http://schemas.microsoft.com/office/drawing/2014/main" id="{71624958-8EA7-446A-A308-2AFF9F8A75B9}"/>
                          </a:ext>
                        </a:extLst>
                      </p:cNvPr>
                      <p:cNvSpPr/>
                      <p:nvPr/>
                    </p:nvSpPr>
                    <p:spPr>
                      <a:xfrm rot="1492331">
                        <a:off x="2400491" y="4149450"/>
                        <a:ext cx="197662" cy="62662"/>
                      </a:xfrm>
                      <a:prstGeom prst="ellipse">
                        <a:avLst/>
                      </a:prstGeom>
                      <a:grp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  <p:sp>
                    <p:nvSpPr>
                      <p:cNvPr id="556" name="楕円 555">
                        <a:extLst>
                          <a:ext uri="{FF2B5EF4-FFF2-40B4-BE49-F238E27FC236}">
                            <a16:creationId xmlns:a16="http://schemas.microsoft.com/office/drawing/2014/main" id="{D53D5EA6-03AA-4AE2-A9C9-581C73735CFE}"/>
                          </a:ext>
                        </a:extLst>
                      </p:cNvPr>
                      <p:cNvSpPr/>
                      <p:nvPr/>
                    </p:nvSpPr>
                    <p:spPr>
                      <a:xfrm rot="14531130">
                        <a:off x="2552683" y="4172856"/>
                        <a:ext cx="59553" cy="55260"/>
                      </a:xfrm>
                      <a:prstGeom prst="ellipse">
                        <a:avLst/>
                      </a:prstGeom>
                      <a:grp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</p:grpSp>
              </p:grpSp>
              <p:sp>
                <p:nvSpPr>
                  <p:cNvPr id="593" name="フリーフォーム: 図形 592">
                    <a:extLst>
                      <a:ext uri="{FF2B5EF4-FFF2-40B4-BE49-F238E27FC236}">
                        <a16:creationId xmlns:a16="http://schemas.microsoft.com/office/drawing/2014/main" id="{6584310F-9F8B-4625-A5B1-EAB8A1DAC66F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2987186" y="3682413"/>
                    <a:ext cx="815500" cy="344992"/>
                  </a:xfrm>
                  <a:custGeom>
                    <a:avLst/>
                    <a:gdLst>
                      <a:gd name="connsiteX0" fmla="*/ 0 w 1106681"/>
                      <a:gd name="connsiteY0" fmla="*/ 671029 h 726576"/>
                      <a:gd name="connsiteX1" fmla="*/ 538385 w 1106681"/>
                      <a:gd name="connsiteY1" fmla="*/ 184 h 726576"/>
                      <a:gd name="connsiteX2" fmla="*/ 1106681 w 1106681"/>
                      <a:gd name="connsiteY2" fmla="*/ 726576 h 726576"/>
                      <a:gd name="connsiteX3" fmla="*/ 1106681 w 1106681"/>
                      <a:gd name="connsiteY3" fmla="*/ 726576 h 726576"/>
                      <a:gd name="connsiteX4" fmla="*/ 1106681 w 1106681"/>
                      <a:gd name="connsiteY4" fmla="*/ 726576 h 7265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106681" h="726576">
                        <a:moveTo>
                          <a:pt x="0" y="671029"/>
                        </a:moveTo>
                        <a:cubicBezTo>
                          <a:pt x="176969" y="330977"/>
                          <a:pt x="353938" y="-9074"/>
                          <a:pt x="538385" y="184"/>
                        </a:cubicBezTo>
                        <a:cubicBezTo>
                          <a:pt x="722832" y="9442"/>
                          <a:pt x="1106681" y="726576"/>
                          <a:pt x="1106681" y="726576"/>
                        </a:cubicBezTo>
                        <a:lnTo>
                          <a:pt x="1106681" y="726576"/>
                        </a:lnTo>
                        <a:lnTo>
                          <a:pt x="1106681" y="726576"/>
                        </a:lnTo>
                      </a:path>
                    </a:pathLst>
                  </a:custGeom>
                  <a:noFill/>
                  <a:ln>
                    <a:solidFill>
                      <a:srgbClr val="FF0000"/>
                    </a:solidFill>
                    <a:prstDash val="sysDash"/>
                    <a:headEnd type="stealth"/>
                    <a:tailEnd type="none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</p:grpSp>
          <p:sp>
            <p:nvSpPr>
              <p:cNvPr id="480" name="正方形/長方形 479">
                <a:extLst>
                  <a:ext uri="{FF2B5EF4-FFF2-40B4-BE49-F238E27FC236}">
                    <a16:creationId xmlns:a16="http://schemas.microsoft.com/office/drawing/2014/main" id="{DECC0FFD-F136-40E4-8426-29A9F990A075}"/>
                  </a:ext>
                </a:extLst>
              </p:cNvPr>
              <p:cNvSpPr/>
              <p:nvPr/>
            </p:nvSpPr>
            <p:spPr>
              <a:xfrm rot="5400000">
                <a:off x="5278782" y="3195386"/>
                <a:ext cx="266432" cy="1707271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483" name="二等辺三角形 1">
                <a:extLst>
                  <a:ext uri="{FF2B5EF4-FFF2-40B4-BE49-F238E27FC236}">
                    <a16:creationId xmlns:a16="http://schemas.microsoft.com/office/drawing/2014/main" id="{846CD66F-0BA0-4AD7-9755-3985829813DA}"/>
                  </a:ext>
                </a:extLst>
              </p:cNvPr>
              <p:cNvSpPr/>
              <p:nvPr/>
            </p:nvSpPr>
            <p:spPr>
              <a:xfrm rot="15645064">
                <a:off x="4754939" y="3551482"/>
                <a:ext cx="365529" cy="458282"/>
              </a:xfrm>
              <a:custGeom>
                <a:avLst/>
                <a:gdLst>
                  <a:gd name="connsiteX0" fmla="*/ 0 w 1293323"/>
                  <a:gd name="connsiteY0" fmla="*/ 1932667 h 1932667"/>
                  <a:gd name="connsiteX1" fmla="*/ 646662 w 1293323"/>
                  <a:gd name="connsiteY1" fmla="*/ 0 h 1932667"/>
                  <a:gd name="connsiteX2" fmla="*/ 1293323 w 1293323"/>
                  <a:gd name="connsiteY2" fmla="*/ 1932667 h 1932667"/>
                  <a:gd name="connsiteX3" fmla="*/ 0 w 1293323"/>
                  <a:gd name="connsiteY3" fmla="*/ 1932667 h 1932667"/>
                  <a:gd name="connsiteX0" fmla="*/ 0 w 1293323"/>
                  <a:gd name="connsiteY0" fmla="*/ 1932667 h 1995344"/>
                  <a:gd name="connsiteX1" fmla="*/ 646662 w 1293323"/>
                  <a:gd name="connsiteY1" fmla="*/ 0 h 1995344"/>
                  <a:gd name="connsiteX2" fmla="*/ 1293323 w 1293323"/>
                  <a:gd name="connsiteY2" fmla="*/ 1932667 h 1995344"/>
                  <a:gd name="connsiteX3" fmla="*/ 0 w 1293323"/>
                  <a:gd name="connsiteY3" fmla="*/ 1932667 h 1995344"/>
                  <a:gd name="connsiteX0" fmla="*/ 0 w 1293323"/>
                  <a:gd name="connsiteY0" fmla="*/ 1932667 h 2026815"/>
                  <a:gd name="connsiteX1" fmla="*/ 646662 w 1293323"/>
                  <a:gd name="connsiteY1" fmla="*/ 0 h 2026815"/>
                  <a:gd name="connsiteX2" fmla="*/ 1293323 w 1293323"/>
                  <a:gd name="connsiteY2" fmla="*/ 1932667 h 2026815"/>
                  <a:gd name="connsiteX3" fmla="*/ 0 w 1293323"/>
                  <a:gd name="connsiteY3" fmla="*/ 1932667 h 2026815"/>
                  <a:gd name="connsiteX0" fmla="*/ 0 w 1293323"/>
                  <a:gd name="connsiteY0" fmla="*/ 1932667 h 2026815"/>
                  <a:gd name="connsiteX1" fmla="*/ 646662 w 1293323"/>
                  <a:gd name="connsiteY1" fmla="*/ 0 h 2026815"/>
                  <a:gd name="connsiteX2" fmla="*/ 755961 w 1293323"/>
                  <a:gd name="connsiteY2" fmla="*/ 295132 h 2026815"/>
                  <a:gd name="connsiteX3" fmla="*/ 1293323 w 1293323"/>
                  <a:gd name="connsiteY3" fmla="*/ 1932667 h 2026815"/>
                  <a:gd name="connsiteX4" fmla="*/ 0 w 1293323"/>
                  <a:gd name="connsiteY4" fmla="*/ 1932667 h 2026815"/>
                  <a:gd name="connsiteX0" fmla="*/ 0 w 1293323"/>
                  <a:gd name="connsiteY0" fmla="*/ 1637535 h 1731683"/>
                  <a:gd name="connsiteX1" fmla="*/ 543665 w 1293323"/>
                  <a:gd name="connsiteY1" fmla="*/ 3238 h 1731683"/>
                  <a:gd name="connsiteX2" fmla="*/ 755961 w 1293323"/>
                  <a:gd name="connsiteY2" fmla="*/ 0 h 1731683"/>
                  <a:gd name="connsiteX3" fmla="*/ 1293323 w 1293323"/>
                  <a:gd name="connsiteY3" fmla="*/ 1637535 h 1731683"/>
                  <a:gd name="connsiteX4" fmla="*/ 0 w 1293323"/>
                  <a:gd name="connsiteY4" fmla="*/ 1637535 h 17316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93323" h="1731683">
                    <a:moveTo>
                      <a:pt x="0" y="1637535"/>
                    </a:moveTo>
                    <a:lnTo>
                      <a:pt x="543665" y="3238"/>
                    </a:lnTo>
                    <a:lnTo>
                      <a:pt x="755961" y="0"/>
                    </a:lnTo>
                    <a:lnTo>
                      <a:pt x="1293323" y="1637535"/>
                    </a:lnTo>
                    <a:cubicBezTo>
                      <a:pt x="882804" y="1746559"/>
                      <a:pt x="515573" y="1778559"/>
                      <a:pt x="0" y="1637535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84" name="楕円 4">
                <a:extLst>
                  <a:ext uri="{FF2B5EF4-FFF2-40B4-BE49-F238E27FC236}">
                    <a16:creationId xmlns:a16="http://schemas.microsoft.com/office/drawing/2014/main" id="{7F6DD320-4EC0-4333-8780-E3F36B9210AD}"/>
                  </a:ext>
                </a:extLst>
              </p:cNvPr>
              <p:cNvSpPr/>
              <p:nvPr/>
            </p:nvSpPr>
            <p:spPr>
              <a:xfrm rot="4953715">
                <a:off x="4958553" y="3694638"/>
                <a:ext cx="374130" cy="105166"/>
              </a:xfrm>
              <a:custGeom>
                <a:avLst/>
                <a:gdLst>
                  <a:gd name="connsiteX0" fmla="*/ 0 w 1328462"/>
                  <a:gd name="connsiteY0" fmla="*/ 198693 h 397386"/>
                  <a:gd name="connsiteX1" fmla="*/ 664231 w 1328462"/>
                  <a:gd name="connsiteY1" fmla="*/ 0 h 397386"/>
                  <a:gd name="connsiteX2" fmla="*/ 1328462 w 1328462"/>
                  <a:gd name="connsiteY2" fmla="*/ 198693 h 397386"/>
                  <a:gd name="connsiteX3" fmla="*/ 664231 w 1328462"/>
                  <a:gd name="connsiteY3" fmla="*/ 397386 h 397386"/>
                  <a:gd name="connsiteX4" fmla="*/ 0 w 1328462"/>
                  <a:gd name="connsiteY4" fmla="*/ 198693 h 397386"/>
                  <a:gd name="connsiteX0" fmla="*/ 0 w 1413703"/>
                  <a:gd name="connsiteY0" fmla="*/ 198693 h 397386"/>
                  <a:gd name="connsiteX1" fmla="*/ 664231 w 1413703"/>
                  <a:gd name="connsiteY1" fmla="*/ 0 h 397386"/>
                  <a:gd name="connsiteX2" fmla="*/ 1413703 w 1413703"/>
                  <a:gd name="connsiteY2" fmla="*/ 198693 h 397386"/>
                  <a:gd name="connsiteX3" fmla="*/ 664231 w 1413703"/>
                  <a:gd name="connsiteY3" fmla="*/ 397386 h 397386"/>
                  <a:gd name="connsiteX4" fmla="*/ 0 w 1413703"/>
                  <a:gd name="connsiteY4" fmla="*/ 198693 h 3973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3703" h="397386">
                    <a:moveTo>
                      <a:pt x="0" y="198693"/>
                    </a:moveTo>
                    <a:cubicBezTo>
                      <a:pt x="0" y="88958"/>
                      <a:pt x="428614" y="0"/>
                      <a:pt x="664231" y="0"/>
                    </a:cubicBezTo>
                    <a:cubicBezTo>
                      <a:pt x="899848" y="0"/>
                      <a:pt x="1413703" y="88958"/>
                      <a:pt x="1413703" y="198693"/>
                    </a:cubicBezTo>
                    <a:cubicBezTo>
                      <a:pt x="1413703" y="308428"/>
                      <a:pt x="899848" y="397386"/>
                      <a:pt x="664231" y="397386"/>
                    </a:cubicBezTo>
                    <a:cubicBezTo>
                      <a:pt x="428614" y="397386"/>
                      <a:pt x="0" y="308428"/>
                      <a:pt x="0" y="198693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85" name="斜め縞 23">
                <a:extLst>
                  <a:ext uri="{FF2B5EF4-FFF2-40B4-BE49-F238E27FC236}">
                    <a16:creationId xmlns:a16="http://schemas.microsoft.com/office/drawing/2014/main" id="{497A6AAF-E0AF-4A0D-ABAA-E48834F0F1D9}"/>
                  </a:ext>
                </a:extLst>
              </p:cNvPr>
              <p:cNvSpPr/>
              <p:nvPr/>
            </p:nvSpPr>
            <p:spPr>
              <a:xfrm rot="18907588">
                <a:off x="4866288" y="3686306"/>
                <a:ext cx="221903" cy="200312"/>
              </a:xfrm>
              <a:custGeom>
                <a:avLst/>
                <a:gdLst>
                  <a:gd name="connsiteX0" fmla="*/ 0 w 596165"/>
                  <a:gd name="connsiteY0" fmla="*/ 449185 h 756904"/>
                  <a:gd name="connsiteX1" fmla="*/ 353794 w 596165"/>
                  <a:gd name="connsiteY1" fmla="*/ 0 h 756904"/>
                  <a:gd name="connsiteX2" fmla="*/ 596165 w 596165"/>
                  <a:gd name="connsiteY2" fmla="*/ 0 h 756904"/>
                  <a:gd name="connsiteX3" fmla="*/ 0 w 596165"/>
                  <a:gd name="connsiteY3" fmla="*/ 756904 h 756904"/>
                  <a:gd name="connsiteX4" fmla="*/ 0 w 596165"/>
                  <a:gd name="connsiteY4" fmla="*/ 449185 h 756904"/>
                  <a:gd name="connsiteX0" fmla="*/ 0 w 804659"/>
                  <a:gd name="connsiteY0" fmla="*/ 457314 h 756904"/>
                  <a:gd name="connsiteX1" fmla="*/ 562288 w 804659"/>
                  <a:gd name="connsiteY1" fmla="*/ 0 h 756904"/>
                  <a:gd name="connsiteX2" fmla="*/ 804659 w 804659"/>
                  <a:gd name="connsiteY2" fmla="*/ 0 h 756904"/>
                  <a:gd name="connsiteX3" fmla="*/ 208494 w 804659"/>
                  <a:gd name="connsiteY3" fmla="*/ 756904 h 756904"/>
                  <a:gd name="connsiteX4" fmla="*/ 0 w 804659"/>
                  <a:gd name="connsiteY4" fmla="*/ 457314 h 756904"/>
                  <a:gd name="connsiteX0" fmla="*/ 0 w 804659"/>
                  <a:gd name="connsiteY0" fmla="*/ 582794 h 882384"/>
                  <a:gd name="connsiteX1" fmla="*/ 360393 w 804659"/>
                  <a:gd name="connsiteY1" fmla="*/ 0 h 882384"/>
                  <a:gd name="connsiteX2" fmla="*/ 804659 w 804659"/>
                  <a:gd name="connsiteY2" fmla="*/ 125480 h 882384"/>
                  <a:gd name="connsiteX3" fmla="*/ 208494 w 804659"/>
                  <a:gd name="connsiteY3" fmla="*/ 882384 h 882384"/>
                  <a:gd name="connsiteX4" fmla="*/ 0 w 804659"/>
                  <a:gd name="connsiteY4" fmla="*/ 582794 h 882384"/>
                  <a:gd name="connsiteX0" fmla="*/ 0 w 804659"/>
                  <a:gd name="connsiteY0" fmla="*/ 528088 h 827678"/>
                  <a:gd name="connsiteX1" fmla="*/ 530727 w 804659"/>
                  <a:gd name="connsiteY1" fmla="*/ 0 h 827678"/>
                  <a:gd name="connsiteX2" fmla="*/ 804659 w 804659"/>
                  <a:gd name="connsiteY2" fmla="*/ 70774 h 827678"/>
                  <a:gd name="connsiteX3" fmla="*/ 208494 w 804659"/>
                  <a:gd name="connsiteY3" fmla="*/ 827678 h 827678"/>
                  <a:gd name="connsiteX4" fmla="*/ 0 w 804659"/>
                  <a:gd name="connsiteY4" fmla="*/ 528088 h 827678"/>
                  <a:gd name="connsiteX0" fmla="*/ 0 w 804659"/>
                  <a:gd name="connsiteY0" fmla="*/ 457314 h 757367"/>
                  <a:gd name="connsiteX1" fmla="*/ 572519 w 804659"/>
                  <a:gd name="connsiteY1" fmla="*/ 757367 h 757367"/>
                  <a:gd name="connsiteX2" fmla="*/ 804659 w 804659"/>
                  <a:gd name="connsiteY2" fmla="*/ 0 h 757367"/>
                  <a:gd name="connsiteX3" fmla="*/ 208494 w 804659"/>
                  <a:gd name="connsiteY3" fmla="*/ 756904 h 757367"/>
                  <a:gd name="connsiteX4" fmla="*/ 0 w 804659"/>
                  <a:gd name="connsiteY4" fmla="*/ 457314 h 757367"/>
                  <a:gd name="connsiteX0" fmla="*/ 0 w 838493"/>
                  <a:gd name="connsiteY0" fmla="*/ 457314 h 756904"/>
                  <a:gd name="connsiteX1" fmla="*/ 838493 w 838493"/>
                  <a:gd name="connsiteY1" fmla="*/ 531851 h 756904"/>
                  <a:gd name="connsiteX2" fmla="*/ 804659 w 838493"/>
                  <a:gd name="connsiteY2" fmla="*/ 0 h 756904"/>
                  <a:gd name="connsiteX3" fmla="*/ 208494 w 838493"/>
                  <a:gd name="connsiteY3" fmla="*/ 756904 h 756904"/>
                  <a:gd name="connsiteX4" fmla="*/ 0 w 838493"/>
                  <a:gd name="connsiteY4" fmla="*/ 457314 h 7569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8493" h="756904">
                    <a:moveTo>
                      <a:pt x="0" y="457314"/>
                    </a:moveTo>
                    <a:lnTo>
                      <a:pt x="838493" y="531851"/>
                    </a:lnTo>
                    <a:lnTo>
                      <a:pt x="804659" y="0"/>
                    </a:lnTo>
                    <a:lnTo>
                      <a:pt x="208494" y="756904"/>
                    </a:lnTo>
                    <a:lnTo>
                      <a:pt x="0" y="45731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86" name="円: 塗りつぶしなし 485">
                <a:extLst>
                  <a:ext uri="{FF2B5EF4-FFF2-40B4-BE49-F238E27FC236}">
                    <a16:creationId xmlns:a16="http://schemas.microsoft.com/office/drawing/2014/main" id="{167222E1-9412-48CA-8435-939D7FC45FD2}"/>
                  </a:ext>
                </a:extLst>
              </p:cNvPr>
              <p:cNvSpPr/>
              <p:nvPr/>
            </p:nvSpPr>
            <p:spPr>
              <a:xfrm rot="4876633">
                <a:off x="4941583" y="3690420"/>
                <a:ext cx="399453" cy="118994"/>
              </a:xfrm>
              <a:prstGeom prst="donu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570" name="グループ化 569">
                <a:extLst>
                  <a:ext uri="{FF2B5EF4-FFF2-40B4-BE49-F238E27FC236}">
                    <a16:creationId xmlns:a16="http://schemas.microsoft.com/office/drawing/2014/main" id="{7F4C8D56-EE04-4AC6-8FC6-8ABAD8D97627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211553" y="4340048"/>
                <a:ext cx="310719" cy="782726"/>
                <a:chOff x="2343692" y="3578448"/>
                <a:chExt cx="343436" cy="865144"/>
              </a:xfrm>
            </p:grpSpPr>
            <p:sp>
              <p:nvSpPr>
                <p:cNvPr id="571" name="楕円 570">
                  <a:extLst>
                    <a:ext uri="{FF2B5EF4-FFF2-40B4-BE49-F238E27FC236}">
                      <a16:creationId xmlns:a16="http://schemas.microsoft.com/office/drawing/2014/main" id="{2360506A-971D-483F-8736-140A9577C360}"/>
                    </a:ext>
                  </a:extLst>
                </p:cNvPr>
                <p:cNvSpPr/>
                <p:nvPr/>
              </p:nvSpPr>
              <p:spPr>
                <a:xfrm rot="16941952">
                  <a:off x="2601248" y="4357712"/>
                  <a:ext cx="71036" cy="10072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72" name="楕円 571">
                  <a:extLst>
                    <a:ext uri="{FF2B5EF4-FFF2-40B4-BE49-F238E27FC236}">
                      <a16:creationId xmlns:a16="http://schemas.microsoft.com/office/drawing/2014/main" id="{C03F3FCB-5484-4594-BC29-3ED45C11EE53}"/>
                    </a:ext>
                  </a:extLst>
                </p:cNvPr>
                <p:cNvSpPr/>
                <p:nvPr/>
              </p:nvSpPr>
              <p:spPr>
                <a:xfrm rot="19674956">
                  <a:off x="2614279" y="3887745"/>
                  <a:ext cx="41113" cy="15597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73" name="楕円 572">
                  <a:extLst>
                    <a:ext uri="{FF2B5EF4-FFF2-40B4-BE49-F238E27FC236}">
                      <a16:creationId xmlns:a16="http://schemas.microsoft.com/office/drawing/2014/main" id="{8E9D087A-A353-41CD-AAB1-1F6B93ED0D76}"/>
                    </a:ext>
                  </a:extLst>
                </p:cNvPr>
                <p:cNvSpPr/>
                <p:nvPr/>
              </p:nvSpPr>
              <p:spPr>
                <a:xfrm rot="20788996">
                  <a:off x="2567236" y="3772001"/>
                  <a:ext cx="45719" cy="15721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grpSp>
              <p:nvGrpSpPr>
                <p:cNvPr id="574" name="グループ化 573">
                  <a:extLst>
                    <a:ext uri="{FF2B5EF4-FFF2-40B4-BE49-F238E27FC236}">
                      <a16:creationId xmlns:a16="http://schemas.microsoft.com/office/drawing/2014/main" id="{B531F1E7-165F-4600-B088-D017C40B5A7D}"/>
                    </a:ext>
                  </a:extLst>
                </p:cNvPr>
                <p:cNvGrpSpPr/>
                <p:nvPr/>
              </p:nvGrpSpPr>
              <p:grpSpPr>
                <a:xfrm rot="21304464">
                  <a:off x="2394147" y="3578448"/>
                  <a:ext cx="196823" cy="413094"/>
                  <a:chOff x="4830573" y="3058222"/>
                  <a:chExt cx="611162" cy="1282711"/>
                </a:xfrm>
              </p:grpSpPr>
              <p:sp>
                <p:nvSpPr>
                  <p:cNvPr id="588" name="楕円 587">
                    <a:extLst>
                      <a:ext uri="{FF2B5EF4-FFF2-40B4-BE49-F238E27FC236}">
                        <a16:creationId xmlns:a16="http://schemas.microsoft.com/office/drawing/2014/main" id="{5E9F2991-9C39-4FAB-B42A-26A44D4CAD69}"/>
                      </a:ext>
                    </a:extLst>
                  </p:cNvPr>
                  <p:cNvSpPr/>
                  <p:nvPr/>
                </p:nvSpPr>
                <p:spPr>
                  <a:xfrm rot="19531976">
                    <a:off x="5259720" y="3574998"/>
                    <a:ext cx="182015" cy="17120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89" name="楕円 588">
                    <a:extLst>
                      <a:ext uri="{FF2B5EF4-FFF2-40B4-BE49-F238E27FC236}">
                        <a16:creationId xmlns:a16="http://schemas.microsoft.com/office/drawing/2014/main" id="{21CEBC9E-4D34-4995-A098-4ED178FA753E}"/>
                      </a:ext>
                    </a:extLst>
                  </p:cNvPr>
                  <p:cNvSpPr/>
                  <p:nvPr/>
                </p:nvSpPr>
                <p:spPr>
                  <a:xfrm>
                    <a:off x="5061057" y="3353816"/>
                    <a:ext cx="124782" cy="38162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90" name="楕円 589">
                    <a:extLst>
                      <a:ext uri="{FF2B5EF4-FFF2-40B4-BE49-F238E27FC236}">
                        <a16:creationId xmlns:a16="http://schemas.microsoft.com/office/drawing/2014/main" id="{9B65C4DA-1A24-45E3-90AC-B5A391BB88F0}"/>
                      </a:ext>
                    </a:extLst>
                  </p:cNvPr>
                  <p:cNvSpPr/>
                  <p:nvPr/>
                </p:nvSpPr>
                <p:spPr>
                  <a:xfrm>
                    <a:off x="4973877" y="3058222"/>
                    <a:ext cx="324036" cy="450575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91" name="四角形: 角を丸くする 33">
                    <a:extLst>
                      <a:ext uri="{FF2B5EF4-FFF2-40B4-BE49-F238E27FC236}">
                        <a16:creationId xmlns:a16="http://schemas.microsoft.com/office/drawing/2014/main" id="{7BDB7BF7-BCD4-4E4F-975F-314DB2861322}"/>
                      </a:ext>
                    </a:extLst>
                  </p:cNvPr>
                  <p:cNvSpPr/>
                  <p:nvPr/>
                </p:nvSpPr>
                <p:spPr>
                  <a:xfrm>
                    <a:off x="4937061" y="3565861"/>
                    <a:ext cx="397669" cy="775072"/>
                  </a:xfrm>
                  <a:custGeom>
                    <a:avLst/>
                    <a:gdLst>
                      <a:gd name="connsiteX0" fmla="*/ 0 w 397669"/>
                      <a:gd name="connsiteY0" fmla="*/ 66279 h 1292606"/>
                      <a:gd name="connsiteX1" fmla="*/ 66279 w 397669"/>
                      <a:gd name="connsiteY1" fmla="*/ 0 h 1292606"/>
                      <a:gd name="connsiteX2" fmla="*/ 331390 w 397669"/>
                      <a:gd name="connsiteY2" fmla="*/ 0 h 1292606"/>
                      <a:gd name="connsiteX3" fmla="*/ 397669 w 397669"/>
                      <a:gd name="connsiteY3" fmla="*/ 66279 h 1292606"/>
                      <a:gd name="connsiteX4" fmla="*/ 397669 w 397669"/>
                      <a:gd name="connsiteY4" fmla="*/ 1226327 h 1292606"/>
                      <a:gd name="connsiteX5" fmla="*/ 331390 w 397669"/>
                      <a:gd name="connsiteY5" fmla="*/ 1292606 h 1292606"/>
                      <a:gd name="connsiteX6" fmla="*/ 66279 w 397669"/>
                      <a:gd name="connsiteY6" fmla="*/ 1292606 h 1292606"/>
                      <a:gd name="connsiteX7" fmla="*/ 0 w 397669"/>
                      <a:gd name="connsiteY7" fmla="*/ 1226327 h 1292606"/>
                      <a:gd name="connsiteX8" fmla="*/ 0 w 397669"/>
                      <a:gd name="connsiteY8" fmla="*/ 66279 h 1292606"/>
                      <a:gd name="connsiteX0" fmla="*/ 0 w 397669"/>
                      <a:gd name="connsiteY0" fmla="*/ 66279 h 1292606"/>
                      <a:gd name="connsiteX1" fmla="*/ 66279 w 397669"/>
                      <a:gd name="connsiteY1" fmla="*/ 0 h 1292606"/>
                      <a:gd name="connsiteX2" fmla="*/ 331390 w 397669"/>
                      <a:gd name="connsiteY2" fmla="*/ 0 h 1292606"/>
                      <a:gd name="connsiteX3" fmla="*/ 397669 w 397669"/>
                      <a:gd name="connsiteY3" fmla="*/ 66279 h 1292606"/>
                      <a:gd name="connsiteX4" fmla="*/ 397669 w 397669"/>
                      <a:gd name="connsiteY4" fmla="*/ 1226327 h 1292606"/>
                      <a:gd name="connsiteX5" fmla="*/ 331390 w 397669"/>
                      <a:gd name="connsiteY5" fmla="*/ 1292606 h 1292606"/>
                      <a:gd name="connsiteX6" fmla="*/ 66279 w 397669"/>
                      <a:gd name="connsiteY6" fmla="*/ 1292606 h 1292606"/>
                      <a:gd name="connsiteX7" fmla="*/ 0 w 397669"/>
                      <a:gd name="connsiteY7" fmla="*/ 1226327 h 1292606"/>
                      <a:gd name="connsiteX8" fmla="*/ 0 w 397669"/>
                      <a:gd name="connsiteY8" fmla="*/ 66279 h 1292606"/>
                      <a:gd name="connsiteX0" fmla="*/ 0 w 397669"/>
                      <a:gd name="connsiteY0" fmla="*/ 66279 h 1292606"/>
                      <a:gd name="connsiteX1" fmla="*/ 66279 w 397669"/>
                      <a:gd name="connsiteY1" fmla="*/ 0 h 1292606"/>
                      <a:gd name="connsiteX2" fmla="*/ 331390 w 397669"/>
                      <a:gd name="connsiteY2" fmla="*/ 0 h 1292606"/>
                      <a:gd name="connsiteX3" fmla="*/ 397669 w 397669"/>
                      <a:gd name="connsiteY3" fmla="*/ 66279 h 1292606"/>
                      <a:gd name="connsiteX4" fmla="*/ 397669 w 397669"/>
                      <a:gd name="connsiteY4" fmla="*/ 1226327 h 1292606"/>
                      <a:gd name="connsiteX5" fmla="*/ 331390 w 397669"/>
                      <a:gd name="connsiteY5" fmla="*/ 1292606 h 1292606"/>
                      <a:gd name="connsiteX6" fmla="*/ 66279 w 397669"/>
                      <a:gd name="connsiteY6" fmla="*/ 1292606 h 1292606"/>
                      <a:gd name="connsiteX7" fmla="*/ 0 w 397669"/>
                      <a:gd name="connsiteY7" fmla="*/ 1226327 h 1292606"/>
                      <a:gd name="connsiteX8" fmla="*/ 0 w 397669"/>
                      <a:gd name="connsiteY8" fmla="*/ 66279 h 12926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397669" h="1292606">
                        <a:moveTo>
                          <a:pt x="0" y="66279"/>
                        </a:moveTo>
                        <a:cubicBezTo>
                          <a:pt x="0" y="29674"/>
                          <a:pt x="29674" y="0"/>
                          <a:pt x="66279" y="0"/>
                        </a:cubicBezTo>
                        <a:lnTo>
                          <a:pt x="331390" y="0"/>
                        </a:lnTo>
                        <a:cubicBezTo>
                          <a:pt x="367995" y="0"/>
                          <a:pt x="397669" y="29674"/>
                          <a:pt x="397669" y="66279"/>
                        </a:cubicBezTo>
                        <a:cubicBezTo>
                          <a:pt x="306229" y="605362"/>
                          <a:pt x="397669" y="839644"/>
                          <a:pt x="397669" y="1226327"/>
                        </a:cubicBezTo>
                        <a:cubicBezTo>
                          <a:pt x="397669" y="1262932"/>
                          <a:pt x="367995" y="1292606"/>
                          <a:pt x="331390" y="1292606"/>
                        </a:cubicBezTo>
                        <a:lnTo>
                          <a:pt x="66279" y="1292606"/>
                        </a:lnTo>
                        <a:cubicBezTo>
                          <a:pt x="29674" y="1292606"/>
                          <a:pt x="0" y="1262932"/>
                          <a:pt x="0" y="1226327"/>
                        </a:cubicBezTo>
                        <a:cubicBezTo>
                          <a:pt x="0" y="839644"/>
                          <a:pt x="91440" y="544402"/>
                          <a:pt x="0" y="66279"/>
                        </a:cubicBezTo>
                        <a:close/>
                      </a:path>
                    </a:pathLst>
                  </a:cu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92" name="楕円 591">
                    <a:extLst>
                      <a:ext uri="{FF2B5EF4-FFF2-40B4-BE49-F238E27FC236}">
                        <a16:creationId xmlns:a16="http://schemas.microsoft.com/office/drawing/2014/main" id="{F453DDF7-C443-478C-9F4B-A0B6D9287637}"/>
                      </a:ext>
                    </a:extLst>
                  </p:cNvPr>
                  <p:cNvSpPr/>
                  <p:nvPr/>
                </p:nvSpPr>
                <p:spPr>
                  <a:xfrm rot="19531976">
                    <a:off x="4830573" y="3600884"/>
                    <a:ext cx="182015" cy="17120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sp>
              <p:nvSpPr>
                <p:cNvPr id="575" name="楕円 574">
                  <a:extLst>
                    <a:ext uri="{FF2B5EF4-FFF2-40B4-BE49-F238E27FC236}">
                      <a16:creationId xmlns:a16="http://schemas.microsoft.com/office/drawing/2014/main" id="{CC8EBD14-199E-48D8-BFA9-C3703D5B4488}"/>
                    </a:ext>
                  </a:extLst>
                </p:cNvPr>
                <p:cNvSpPr/>
                <p:nvPr/>
              </p:nvSpPr>
              <p:spPr>
                <a:xfrm rot="1643475">
                  <a:off x="2374477" y="3781017"/>
                  <a:ext cx="43333" cy="1010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76" name="楕円 575">
                  <a:extLst>
                    <a:ext uri="{FF2B5EF4-FFF2-40B4-BE49-F238E27FC236}">
                      <a16:creationId xmlns:a16="http://schemas.microsoft.com/office/drawing/2014/main" id="{40F11096-24E0-4ABC-8B1A-2D087A21BBCC}"/>
                    </a:ext>
                  </a:extLst>
                </p:cNvPr>
                <p:cNvSpPr/>
                <p:nvPr/>
              </p:nvSpPr>
              <p:spPr>
                <a:xfrm rot="19236440">
                  <a:off x="2361604" y="3845919"/>
                  <a:ext cx="48030" cy="4323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77" name="楕円 576">
                  <a:extLst>
                    <a:ext uri="{FF2B5EF4-FFF2-40B4-BE49-F238E27FC236}">
                      <a16:creationId xmlns:a16="http://schemas.microsoft.com/office/drawing/2014/main" id="{B830F7A8-18D3-4CA5-A3BE-8F6EF0EFF2A5}"/>
                    </a:ext>
                  </a:extLst>
                </p:cNvPr>
                <p:cNvSpPr/>
                <p:nvPr/>
              </p:nvSpPr>
              <p:spPr>
                <a:xfrm rot="16941952">
                  <a:off x="2459473" y="4357712"/>
                  <a:ext cx="71036" cy="10072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78" name="矢印: 五方向 577">
                  <a:extLst>
                    <a:ext uri="{FF2B5EF4-FFF2-40B4-BE49-F238E27FC236}">
                      <a16:creationId xmlns:a16="http://schemas.microsoft.com/office/drawing/2014/main" id="{0CD8760B-DA76-46BA-A34F-A81A138BF2C1}"/>
                    </a:ext>
                  </a:extLst>
                </p:cNvPr>
                <p:cNvSpPr/>
                <p:nvPr/>
              </p:nvSpPr>
              <p:spPr>
                <a:xfrm rot="5193724">
                  <a:off x="2480135" y="3951122"/>
                  <a:ext cx="70777" cy="140589"/>
                </a:xfrm>
                <a:prstGeom prst="homePlat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grpSp>
              <p:nvGrpSpPr>
                <p:cNvPr id="579" name="グループ化 578">
                  <a:extLst>
                    <a:ext uri="{FF2B5EF4-FFF2-40B4-BE49-F238E27FC236}">
                      <a16:creationId xmlns:a16="http://schemas.microsoft.com/office/drawing/2014/main" id="{0579B694-D781-4FB2-AEDD-87D9782F4AEC}"/>
                    </a:ext>
                  </a:extLst>
                </p:cNvPr>
                <p:cNvGrpSpPr/>
                <p:nvPr/>
              </p:nvGrpSpPr>
              <p:grpSpPr>
                <a:xfrm>
                  <a:off x="2532716" y="4005249"/>
                  <a:ext cx="95838" cy="395306"/>
                  <a:chOff x="2532716" y="4005249"/>
                  <a:chExt cx="95838" cy="395306"/>
                </a:xfrm>
              </p:grpSpPr>
              <p:sp>
                <p:nvSpPr>
                  <p:cNvPr id="585" name="楕円 584">
                    <a:extLst>
                      <a:ext uri="{FF2B5EF4-FFF2-40B4-BE49-F238E27FC236}">
                        <a16:creationId xmlns:a16="http://schemas.microsoft.com/office/drawing/2014/main" id="{51B6606E-497F-4C33-8D67-28C7CEE2FF9D}"/>
                      </a:ext>
                    </a:extLst>
                  </p:cNvPr>
                  <p:cNvSpPr/>
                  <p:nvPr/>
                </p:nvSpPr>
                <p:spPr>
                  <a:xfrm rot="15840028">
                    <a:off x="2465217" y="4072748"/>
                    <a:ext cx="197660" cy="62662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86" name="楕円 585">
                    <a:extLst>
                      <a:ext uri="{FF2B5EF4-FFF2-40B4-BE49-F238E27FC236}">
                        <a16:creationId xmlns:a16="http://schemas.microsoft.com/office/drawing/2014/main" id="{C6F42146-F569-4045-BA20-DA303315AD97}"/>
                      </a:ext>
                    </a:extLst>
                  </p:cNvPr>
                  <p:cNvSpPr/>
                  <p:nvPr/>
                </p:nvSpPr>
                <p:spPr>
                  <a:xfrm rot="4829706">
                    <a:off x="2498393" y="4270394"/>
                    <a:ext cx="197660" cy="62662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87" name="楕円 586">
                    <a:extLst>
                      <a:ext uri="{FF2B5EF4-FFF2-40B4-BE49-F238E27FC236}">
                        <a16:creationId xmlns:a16="http://schemas.microsoft.com/office/drawing/2014/main" id="{829ECC9F-5626-4788-B13D-61E4DBF5F1C1}"/>
                      </a:ext>
                    </a:extLst>
                  </p:cNvPr>
                  <p:cNvSpPr/>
                  <p:nvPr/>
                </p:nvSpPr>
                <p:spPr>
                  <a:xfrm rot="14531130">
                    <a:off x="2552683" y="4172856"/>
                    <a:ext cx="59553" cy="5526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sp>
              <p:nvSpPr>
                <p:cNvPr id="580" name="楕円 579">
                  <a:extLst>
                    <a:ext uri="{FF2B5EF4-FFF2-40B4-BE49-F238E27FC236}">
                      <a16:creationId xmlns:a16="http://schemas.microsoft.com/office/drawing/2014/main" id="{7DF99680-AD20-4561-9159-0669AEBF540B}"/>
                    </a:ext>
                  </a:extLst>
                </p:cNvPr>
                <p:cNvSpPr/>
                <p:nvPr/>
              </p:nvSpPr>
              <p:spPr>
                <a:xfrm rot="11850082">
                  <a:off x="2343692" y="3865179"/>
                  <a:ext cx="41113" cy="15597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grpSp>
              <p:nvGrpSpPr>
                <p:cNvPr id="581" name="グループ化 580">
                  <a:extLst>
                    <a:ext uri="{FF2B5EF4-FFF2-40B4-BE49-F238E27FC236}">
                      <a16:creationId xmlns:a16="http://schemas.microsoft.com/office/drawing/2014/main" id="{8F254D60-987C-428D-ABB9-1BA155491FB3}"/>
                    </a:ext>
                  </a:extLst>
                </p:cNvPr>
                <p:cNvGrpSpPr/>
                <p:nvPr/>
              </p:nvGrpSpPr>
              <p:grpSpPr>
                <a:xfrm rot="313072">
                  <a:off x="2422388" y="4011256"/>
                  <a:ext cx="95838" cy="395306"/>
                  <a:chOff x="2532716" y="4005249"/>
                  <a:chExt cx="95838" cy="395306"/>
                </a:xfrm>
              </p:grpSpPr>
              <p:sp>
                <p:nvSpPr>
                  <p:cNvPr id="582" name="楕円 581">
                    <a:extLst>
                      <a:ext uri="{FF2B5EF4-FFF2-40B4-BE49-F238E27FC236}">
                        <a16:creationId xmlns:a16="http://schemas.microsoft.com/office/drawing/2014/main" id="{9E581A2D-A3BF-4210-8BAA-90E75C2CC8DA}"/>
                      </a:ext>
                    </a:extLst>
                  </p:cNvPr>
                  <p:cNvSpPr/>
                  <p:nvPr/>
                </p:nvSpPr>
                <p:spPr>
                  <a:xfrm rot="15840028">
                    <a:off x="2465217" y="4072748"/>
                    <a:ext cx="197660" cy="62662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83" name="楕円 582">
                    <a:extLst>
                      <a:ext uri="{FF2B5EF4-FFF2-40B4-BE49-F238E27FC236}">
                        <a16:creationId xmlns:a16="http://schemas.microsoft.com/office/drawing/2014/main" id="{B26B1AA4-F8EE-48B7-9874-D7F911C7CCA3}"/>
                      </a:ext>
                    </a:extLst>
                  </p:cNvPr>
                  <p:cNvSpPr/>
                  <p:nvPr/>
                </p:nvSpPr>
                <p:spPr>
                  <a:xfrm rot="4829706">
                    <a:off x="2498393" y="4270394"/>
                    <a:ext cx="197660" cy="62662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584" name="楕円 583">
                    <a:extLst>
                      <a:ext uri="{FF2B5EF4-FFF2-40B4-BE49-F238E27FC236}">
                        <a16:creationId xmlns:a16="http://schemas.microsoft.com/office/drawing/2014/main" id="{1A0FFC78-B795-4098-BC4D-066EFA8DE0FD}"/>
                      </a:ext>
                    </a:extLst>
                  </p:cNvPr>
                  <p:cNvSpPr/>
                  <p:nvPr/>
                </p:nvSpPr>
                <p:spPr>
                  <a:xfrm rot="14531130">
                    <a:off x="2552683" y="4172856"/>
                    <a:ext cx="59553" cy="5526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</p:grpSp>
        </p:grpSp>
        <p:sp>
          <p:nvSpPr>
            <p:cNvPr id="283" name="正方形/長方形 282">
              <a:extLst>
                <a:ext uri="{FF2B5EF4-FFF2-40B4-BE49-F238E27FC236}">
                  <a16:creationId xmlns:a16="http://schemas.microsoft.com/office/drawing/2014/main" id="{1D4FFCED-162E-4A41-98AE-B58454D5F717}"/>
                </a:ext>
              </a:extLst>
            </p:cNvPr>
            <p:cNvSpPr/>
            <p:nvPr/>
          </p:nvSpPr>
          <p:spPr>
            <a:xfrm rot="5400000">
              <a:off x="4945182" y="6391418"/>
              <a:ext cx="182569" cy="1191975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43847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1" name="グループ化 220">
            <a:extLst>
              <a:ext uri="{FF2B5EF4-FFF2-40B4-BE49-F238E27FC236}">
                <a16:creationId xmlns:a16="http://schemas.microsoft.com/office/drawing/2014/main" id="{1078523F-F44C-4F83-92B8-74C4F8FE8F73}"/>
              </a:ext>
            </a:extLst>
          </p:cNvPr>
          <p:cNvGrpSpPr>
            <a:grpSpLocks noChangeAspect="1"/>
          </p:cNvGrpSpPr>
          <p:nvPr/>
        </p:nvGrpSpPr>
        <p:grpSpPr>
          <a:xfrm>
            <a:off x="503245" y="1953004"/>
            <a:ext cx="6398743" cy="3433439"/>
            <a:chOff x="235103" y="1418467"/>
            <a:chExt cx="6546361" cy="3512648"/>
          </a:xfrm>
        </p:grpSpPr>
        <p:sp>
          <p:nvSpPr>
            <p:cNvPr id="3" name="正方形/長方形 2">
              <a:extLst>
                <a:ext uri="{FF2B5EF4-FFF2-40B4-BE49-F238E27FC236}">
                  <a16:creationId xmlns:a16="http://schemas.microsoft.com/office/drawing/2014/main" id="{FD874AFB-A392-4FB3-9ABF-3E84440551E7}"/>
                </a:ext>
              </a:extLst>
            </p:cNvPr>
            <p:cNvSpPr/>
            <p:nvPr/>
          </p:nvSpPr>
          <p:spPr>
            <a:xfrm>
              <a:off x="235103" y="4463180"/>
              <a:ext cx="1882996" cy="422083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" name="フリーフォーム: 図形 5">
              <a:extLst>
                <a:ext uri="{FF2B5EF4-FFF2-40B4-BE49-F238E27FC236}">
                  <a16:creationId xmlns:a16="http://schemas.microsoft.com/office/drawing/2014/main" id="{74F76ED6-1B9E-4721-B788-C41F8F53FEF3}"/>
                </a:ext>
              </a:extLst>
            </p:cNvPr>
            <p:cNvSpPr/>
            <p:nvPr/>
          </p:nvSpPr>
          <p:spPr>
            <a:xfrm>
              <a:off x="1725120" y="2293438"/>
              <a:ext cx="3371882" cy="1399588"/>
            </a:xfrm>
            <a:custGeom>
              <a:avLst/>
              <a:gdLst>
                <a:gd name="connsiteX0" fmla="*/ 0 w 1106681"/>
                <a:gd name="connsiteY0" fmla="*/ 671029 h 726576"/>
                <a:gd name="connsiteX1" fmla="*/ 538385 w 1106681"/>
                <a:gd name="connsiteY1" fmla="*/ 184 h 726576"/>
                <a:gd name="connsiteX2" fmla="*/ 1106681 w 1106681"/>
                <a:gd name="connsiteY2" fmla="*/ 726576 h 726576"/>
                <a:gd name="connsiteX3" fmla="*/ 1106681 w 1106681"/>
                <a:gd name="connsiteY3" fmla="*/ 726576 h 726576"/>
                <a:gd name="connsiteX4" fmla="*/ 1106681 w 1106681"/>
                <a:gd name="connsiteY4" fmla="*/ 726576 h 726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06681" h="726576">
                  <a:moveTo>
                    <a:pt x="0" y="671029"/>
                  </a:moveTo>
                  <a:cubicBezTo>
                    <a:pt x="176969" y="330977"/>
                    <a:pt x="353938" y="-9074"/>
                    <a:pt x="538385" y="184"/>
                  </a:cubicBezTo>
                  <a:cubicBezTo>
                    <a:pt x="722832" y="9442"/>
                    <a:pt x="1106681" y="726576"/>
                    <a:pt x="1106681" y="726576"/>
                  </a:cubicBezTo>
                  <a:lnTo>
                    <a:pt x="1106681" y="726576"/>
                  </a:lnTo>
                  <a:lnTo>
                    <a:pt x="1106681" y="726576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prstDash val="sysDash"/>
              <a:tailEnd type="stealt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83C3F58D-380E-408B-BC34-E962CCED682E}"/>
                </a:ext>
              </a:extLst>
            </p:cNvPr>
            <p:cNvSpPr/>
            <p:nvPr/>
          </p:nvSpPr>
          <p:spPr>
            <a:xfrm rot="5400000">
              <a:off x="5554332" y="3703984"/>
              <a:ext cx="422081" cy="203218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73EFA52F-081C-46CD-977E-86B58DC4E24D}"/>
                </a:ext>
              </a:extLst>
            </p:cNvPr>
            <p:cNvGrpSpPr>
              <a:grpSpLocks noChangeAspect="1"/>
            </p:cNvGrpSpPr>
            <p:nvPr/>
          </p:nvGrpSpPr>
          <p:grpSpPr>
            <a:xfrm rot="13059117">
              <a:off x="4708969" y="3288434"/>
              <a:ext cx="735816" cy="1187860"/>
              <a:chOff x="4378633" y="2849418"/>
              <a:chExt cx="1755072" cy="2833295"/>
            </a:xfrm>
          </p:grpSpPr>
          <p:sp>
            <p:nvSpPr>
              <p:cNvPr id="62" name="四角形: 角を丸くする 29">
                <a:extLst>
                  <a:ext uri="{FF2B5EF4-FFF2-40B4-BE49-F238E27FC236}">
                    <a16:creationId xmlns:a16="http://schemas.microsoft.com/office/drawing/2014/main" id="{EA70EC41-4F7B-42C8-9C4E-180277F3E663}"/>
                  </a:ext>
                </a:extLst>
              </p:cNvPr>
              <p:cNvSpPr/>
              <p:nvPr/>
            </p:nvSpPr>
            <p:spPr>
              <a:xfrm rot="1494098">
                <a:off x="4513057" y="4168745"/>
                <a:ext cx="150814" cy="1513968"/>
              </a:xfrm>
              <a:custGeom>
                <a:avLst/>
                <a:gdLst>
                  <a:gd name="connsiteX0" fmla="*/ 0 w 56099"/>
                  <a:gd name="connsiteY0" fmla="*/ 9350 h 1513968"/>
                  <a:gd name="connsiteX1" fmla="*/ 9350 w 56099"/>
                  <a:gd name="connsiteY1" fmla="*/ 0 h 1513968"/>
                  <a:gd name="connsiteX2" fmla="*/ 46749 w 56099"/>
                  <a:gd name="connsiteY2" fmla="*/ 0 h 1513968"/>
                  <a:gd name="connsiteX3" fmla="*/ 56099 w 56099"/>
                  <a:gd name="connsiteY3" fmla="*/ 9350 h 1513968"/>
                  <a:gd name="connsiteX4" fmla="*/ 56099 w 56099"/>
                  <a:gd name="connsiteY4" fmla="*/ 1504618 h 1513968"/>
                  <a:gd name="connsiteX5" fmla="*/ 46749 w 56099"/>
                  <a:gd name="connsiteY5" fmla="*/ 1513968 h 1513968"/>
                  <a:gd name="connsiteX6" fmla="*/ 9350 w 56099"/>
                  <a:gd name="connsiteY6" fmla="*/ 1513968 h 1513968"/>
                  <a:gd name="connsiteX7" fmla="*/ 0 w 56099"/>
                  <a:gd name="connsiteY7" fmla="*/ 1504618 h 1513968"/>
                  <a:gd name="connsiteX8" fmla="*/ 0 w 56099"/>
                  <a:gd name="connsiteY8" fmla="*/ 9350 h 1513968"/>
                  <a:gd name="connsiteX0" fmla="*/ 75976 w 132075"/>
                  <a:gd name="connsiteY0" fmla="*/ 9350 h 1513968"/>
                  <a:gd name="connsiteX1" fmla="*/ 85326 w 132075"/>
                  <a:gd name="connsiteY1" fmla="*/ 0 h 1513968"/>
                  <a:gd name="connsiteX2" fmla="*/ 122725 w 132075"/>
                  <a:gd name="connsiteY2" fmla="*/ 0 h 1513968"/>
                  <a:gd name="connsiteX3" fmla="*/ 132075 w 132075"/>
                  <a:gd name="connsiteY3" fmla="*/ 9350 h 1513968"/>
                  <a:gd name="connsiteX4" fmla="*/ 132075 w 132075"/>
                  <a:gd name="connsiteY4" fmla="*/ 1504618 h 1513968"/>
                  <a:gd name="connsiteX5" fmla="*/ 122725 w 132075"/>
                  <a:gd name="connsiteY5" fmla="*/ 1513968 h 1513968"/>
                  <a:gd name="connsiteX6" fmla="*/ 85326 w 132075"/>
                  <a:gd name="connsiteY6" fmla="*/ 1513968 h 1513968"/>
                  <a:gd name="connsiteX7" fmla="*/ 75976 w 132075"/>
                  <a:gd name="connsiteY7" fmla="*/ 1504618 h 1513968"/>
                  <a:gd name="connsiteX8" fmla="*/ 75976 w 132075"/>
                  <a:gd name="connsiteY8" fmla="*/ 9350 h 1513968"/>
                  <a:gd name="connsiteX0" fmla="*/ 75976 w 132075"/>
                  <a:gd name="connsiteY0" fmla="*/ 9350 h 1513968"/>
                  <a:gd name="connsiteX1" fmla="*/ 85326 w 132075"/>
                  <a:gd name="connsiteY1" fmla="*/ 0 h 1513968"/>
                  <a:gd name="connsiteX2" fmla="*/ 122725 w 132075"/>
                  <a:gd name="connsiteY2" fmla="*/ 0 h 1513968"/>
                  <a:gd name="connsiteX3" fmla="*/ 132075 w 132075"/>
                  <a:gd name="connsiteY3" fmla="*/ 9350 h 1513968"/>
                  <a:gd name="connsiteX4" fmla="*/ 132075 w 132075"/>
                  <a:gd name="connsiteY4" fmla="*/ 1504618 h 1513968"/>
                  <a:gd name="connsiteX5" fmla="*/ 122725 w 132075"/>
                  <a:gd name="connsiteY5" fmla="*/ 1513968 h 1513968"/>
                  <a:gd name="connsiteX6" fmla="*/ 85326 w 132075"/>
                  <a:gd name="connsiteY6" fmla="*/ 1513968 h 1513968"/>
                  <a:gd name="connsiteX7" fmla="*/ 75976 w 132075"/>
                  <a:gd name="connsiteY7" fmla="*/ 1504618 h 1513968"/>
                  <a:gd name="connsiteX8" fmla="*/ 75976 w 132075"/>
                  <a:gd name="connsiteY8" fmla="*/ 9350 h 1513968"/>
                  <a:gd name="connsiteX0" fmla="*/ 75976 w 132075"/>
                  <a:gd name="connsiteY0" fmla="*/ 9350 h 1513968"/>
                  <a:gd name="connsiteX1" fmla="*/ 85326 w 132075"/>
                  <a:gd name="connsiteY1" fmla="*/ 0 h 1513968"/>
                  <a:gd name="connsiteX2" fmla="*/ 122725 w 132075"/>
                  <a:gd name="connsiteY2" fmla="*/ 0 h 1513968"/>
                  <a:gd name="connsiteX3" fmla="*/ 132075 w 132075"/>
                  <a:gd name="connsiteY3" fmla="*/ 9350 h 1513968"/>
                  <a:gd name="connsiteX4" fmla="*/ 132075 w 132075"/>
                  <a:gd name="connsiteY4" fmla="*/ 1504618 h 1513968"/>
                  <a:gd name="connsiteX5" fmla="*/ 122725 w 132075"/>
                  <a:gd name="connsiteY5" fmla="*/ 1513968 h 1513968"/>
                  <a:gd name="connsiteX6" fmla="*/ 85326 w 132075"/>
                  <a:gd name="connsiteY6" fmla="*/ 1513968 h 1513968"/>
                  <a:gd name="connsiteX7" fmla="*/ 75976 w 132075"/>
                  <a:gd name="connsiteY7" fmla="*/ 1504618 h 1513968"/>
                  <a:gd name="connsiteX8" fmla="*/ 75976 w 132075"/>
                  <a:gd name="connsiteY8" fmla="*/ 9350 h 1513968"/>
                  <a:gd name="connsiteX0" fmla="*/ 89898 w 145997"/>
                  <a:gd name="connsiteY0" fmla="*/ 9350 h 1513968"/>
                  <a:gd name="connsiteX1" fmla="*/ 99248 w 145997"/>
                  <a:gd name="connsiteY1" fmla="*/ 0 h 1513968"/>
                  <a:gd name="connsiteX2" fmla="*/ 136647 w 145997"/>
                  <a:gd name="connsiteY2" fmla="*/ 0 h 1513968"/>
                  <a:gd name="connsiteX3" fmla="*/ 145997 w 145997"/>
                  <a:gd name="connsiteY3" fmla="*/ 9350 h 1513968"/>
                  <a:gd name="connsiteX4" fmla="*/ 145997 w 145997"/>
                  <a:gd name="connsiteY4" fmla="*/ 1504618 h 1513968"/>
                  <a:gd name="connsiteX5" fmla="*/ 136647 w 145997"/>
                  <a:gd name="connsiteY5" fmla="*/ 1513968 h 1513968"/>
                  <a:gd name="connsiteX6" fmla="*/ 99248 w 145997"/>
                  <a:gd name="connsiteY6" fmla="*/ 1513968 h 1513968"/>
                  <a:gd name="connsiteX7" fmla="*/ 89898 w 145997"/>
                  <a:gd name="connsiteY7" fmla="*/ 1504618 h 1513968"/>
                  <a:gd name="connsiteX8" fmla="*/ 89898 w 145997"/>
                  <a:gd name="connsiteY8" fmla="*/ 9350 h 1513968"/>
                  <a:gd name="connsiteX0" fmla="*/ 94715 w 150814"/>
                  <a:gd name="connsiteY0" fmla="*/ 9350 h 1513968"/>
                  <a:gd name="connsiteX1" fmla="*/ 104065 w 150814"/>
                  <a:gd name="connsiteY1" fmla="*/ 0 h 1513968"/>
                  <a:gd name="connsiteX2" fmla="*/ 141464 w 150814"/>
                  <a:gd name="connsiteY2" fmla="*/ 0 h 1513968"/>
                  <a:gd name="connsiteX3" fmla="*/ 150814 w 150814"/>
                  <a:gd name="connsiteY3" fmla="*/ 9350 h 1513968"/>
                  <a:gd name="connsiteX4" fmla="*/ 150814 w 150814"/>
                  <a:gd name="connsiteY4" fmla="*/ 1504618 h 1513968"/>
                  <a:gd name="connsiteX5" fmla="*/ 141464 w 150814"/>
                  <a:gd name="connsiteY5" fmla="*/ 1513968 h 1513968"/>
                  <a:gd name="connsiteX6" fmla="*/ 104065 w 150814"/>
                  <a:gd name="connsiteY6" fmla="*/ 1513968 h 1513968"/>
                  <a:gd name="connsiteX7" fmla="*/ 94715 w 150814"/>
                  <a:gd name="connsiteY7" fmla="*/ 1504618 h 1513968"/>
                  <a:gd name="connsiteX8" fmla="*/ 94715 w 150814"/>
                  <a:gd name="connsiteY8" fmla="*/ 9350 h 1513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0814" h="1513968">
                    <a:moveTo>
                      <a:pt x="94715" y="9350"/>
                    </a:moveTo>
                    <a:cubicBezTo>
                      <a:pt x="94715" y="4186"/>
                      <a:pt x="98901" y="0"/>
                      <a:pt x="104065" y="0"/>
                    </a:cubicBezTo>
                    <a:lnTo>
                      <a:pt x="141464" y="0"/>
                    </a:lnTo>
                    <a:cubicBezTo>
                      <a:pt x="146628" y="0"/>
                      <a:pt x="150814" y="4186"/>
                      <a:pt x="150814" y="9350"/>
                    </a:cubicBezTo>
                    <a:cubicBezTo>
                      <a:pt x="35337" y="663901"/>
                      <a:pt x="91671" y="1030301"/>
                      <a:pt x="150814" y="1504618"/>
                    </a:cubicBezTo>
                    <a:cubicBezTo>
                      <a:pt x="150814" y="1509782"/>
                      <a:pt x="146628" y="1513968"/>
                      <a:pt x="141464" y="1513968"/>
                    </a:cubicBezTo>
                    <a:lnTo>
                      <a:pt x="104065" y="1513968"/>
                    </a:lnTo>
                    <a:cubicBezTo>
                      <a:pt x="98901" y="1513968"/>
                      <a:pt x="94715" y="1509782"/>
                      <a:pt x="94715" y="1504618"/>
                    </a:cubicBezTo>
                    <a:cubicBezTo>
                      <a:pt x="22380" y="1110108"/>
                      <a:pt x="-76231" y="544412"/>
                      <a:pt x="94715" y="935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3" name="二等辺三角形 1">
                <a:extLst>
                  <a:ext uri="{FF2B5EF4-FFF2-40B4-BE49-F238E27FC236}">
                    <a16:creationId xmlns:a16="http://schemas.microsoft.com/office/drawing/2014/main" id="{3D660268-47E3-4CCC-A2FF-422C76125B9F}"/>
                  </a:ext>
                </a:extLst>
              </p:cNvPr>
              <p:cNvSpPr/>
              <p:nvPr/>
            </p:nvSpPr>
            <p:spPr>
              <a:xfrm rot="12167332">
                <a:off x="4378633" y="2922125"/>
                <a:ext cx="1381202" cy="1731682"/>
              </a:xfrm>
              <a:custGeom>
                <a:avLst/>
                <a:gdLst>
                  <a:gd name="connsiteX0" fmla="*/ 0 w 1293323"/>
                  <a:gd name="connsiteY0" fmla="*/ 1932667 h 1932667"/>
                  <a:gd name="connsiteX1" fmla="*/ 646662 w 1293323"/>
                  <a:gd name="connsiteY1" fmla="*/ 0 h 1932667"/>
                  <a:gd name="connsiteX2" fmla="*/ 1293323 w 1293323"/>
                  <a:gd name="connsiteY2" fmla="*/ 1932667 h 1932667"/>
                  <a:gd name="connsiteX3" fmla="*/ 0 w 1293323"/>
                  <a:gd name="connsiteY3" fmla="*/ 1932667 h 1932667"/>
                  <a:gd name="connsiteX0" fmla="*/ 0 w 1293323"/>
                  <a:gd name="connsiteY0" fmla="*/ 1932667 h 1995344"/>
                  <a:gd name="connsiteX1" fmla="*/ 646662 w 1293323"/>
                  <a:gd name="connsiteY1" fmla="*/ 0 h 1995344"/>
                  <a:gd name="connsiteX2" fmla="*/ 1293323 w 1293323"/>
                  <a:gd name="connsiteY2" fmla="*/ 1932667 h 1995344"/>
                  <a:gd name="connsiteX3" fmla="*/ 0 w 1293323"/>
                  <a:gd name="connsiteY3" fmla="*/ 1932667 h 1995344"/>
                  <a:gd name="connsiteX0" fmla="*/ 0 w 1293323"/>
                  <a:gd name="connsiteY0" fmla="*/ 1932667 h 2026815"/>
                  <a:gd name="connsiteX1" fmla="*/ 646662 w 1293323"/>
                  <a:gd name="connsiteY1" fmla="*/ 0 h 2026815"/>
                  <a:gd name="connsiteX2" fmla="*/ 1293323 w 1293323"/>
                  <a:gd name="connsiteY2" fmla="*/ 1932667 h 2026815"/>
                  <a:gd name="connsiteX3" fmla="*/ 0 w 1293323"/>
                  <a:gd name="connsiteY3" fmla="*/ 1932667 h 2026815"/>
                  <a:gd name="connsiteX0" fmla="*/ 0 w 1293323"/>
                  <a:gd name="connsiteY0" fmla="*/ 1932667 h 2026815"/>
                  <a:gd name="connsiteX1" fmla="*/ 646662 w 1293323"/>
                  <a:gd name="connsiteY1" fmla="*/ 0 h 2026815"/>
                  <a:gd name="connsiteX2" fmla="*/ 755961 w 1293323"/>
                  <a:gd name="connsiteY2" fmla="*/ 295132 h 2026815"/>
                  <a:gd name="connsiteX3" fmla="*/ 1293323 w 1293323"/>
                  <a:gd name="connsiteY3" fmla="*/ 1932667 h 2026815"/>
                  <a:gd name="connsiteX4" fmla="*/ 0 w 1293323"/>
                  <a:gd name="connsiteY4" fmla="*/ 1932667 h 2026815"/>
                  <a:gd name="connsiteX0" fmla="*/ 0 w 1293323"/>
                  <a:gd name="connsiteY0" fmla="*/ 1637535 h 1731683"/>
                  <a:gd name="connsiteX1" fmla="*/ 543665 w 1293323"/>
                  <a:gd name="connsiteY1" fmla="*/ 3238 h 1731683"/>
                  <a:gd name="connsiteX2" fmla="*/ 755961 w 1293323"/>
                  <a:gd name="connsiteY2" fmla="*/ 0 h 1731683"/>
                  <a:gd name="connsiteX3" fmla="*/ 1293323 w 1293323"/>
                  <a:gd name="connsiteY3" fmla="*/ 1637535 h 1731683"/>
                  <a:gd name="connsiteX4" fmla="*/ 0 w 1293323"/>
                  <a:gd name="connsiteY4" fmla="*/ 1637535 h 17316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93323" h="1731683">
                    <a:moveTo>
                      <a:pt x="0" y="1637535"/>
                    </a:moveTo>
                    <a:lnTo>
                      <a:pt x="543665" y="3238"/>
                    </a:lnTo>
                    <a:lnTo>
                      <a:pt x="755961" y="0"/>
                    </a:lnTo>
                    <a:lnTo>
                      <a:pt x="1293323" y="1637535"/>
                    </a:lnTo>
                    <a:cubicBezTo>
                      <a:pt x="882804" y="1746559"/>
                      <a:pt x="515573" y="1778559"/>
                      <a:pt x="0" y="1637535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4" name="楕円 4">
                <a:extLst>
                  <a:ext uri="{FF2B5EF4-FFF2-40B4-BE49-F238E27FC236}">
                    <a16:creationId xmlns:a16="http://schemas.microsoft.com/office/drawing/2014/main" id="{4E379E4A-C578-480B-9C7F-FD83D2FF9AC1}"/>
                  </a:ext>
                </a:extLst>
              </p:cNvPr>
              <p:cNvSpPr/>
              <p:nvPr/>
            </p:nvSpPr>
            <p:spPr>
              <a:xfrm rot="1475983">
                <a:off x="4672159" y="2856341"/>
                <a:ext cx="1413703" cy="397386"/>
              </a:xfrm>
              <a:custGeom>
                <a:avLst/>
                <a:gdLst>
                  <a:gd name="connsiteX0" fmla="*/ 0 w 1328462"/>
                  <a:gd name="connsiteY0" fmla="*/ 198693 h 397386"/>
                  <a:gd name="connsiteX1" fmla="*/ 664231 w 1328462"/>
                  <a:gd name="connsiteY1" fmla="*/ 0 h 397386"/>
                  <a:gd name="connsiteX2" fmla="*/ 1328462 w 1328462"/>
                  <a:gd name="connsiteY2" fmla="*/ 198693 h 397386"/>
                  <a:gd name="connsiteX3" fmla="*/ 664231 w 1328462"/>
                  <a:gd name="connsiteY3" fmla="*/ 397386 h 397386"/>
                  <a:gd name="connsiteX4" fmla="*/ 0 w 1328462"/>
                  <a:gd name="connsiteY4" fmla="*/ 198693 h 397386"/>
                  <a:gd name="connsiteX0" fmla="*/ 0 w 1413703"/>
                  <a:gd name="connsiteY0" fmla="*/ 198693 h 397386"/>
                  <a:gd name="connsiteX1" fmla="*/ 664231 w 1413703"/>
                  <a:gd name="connsiteY1" fmla="*/ 0 h 397386"/>
                  <a:gd name="connsiteX2" fmla="*/ 1413703 w 1413703"/>
                  <a:gd name="connsiteY2" fmla="*/ 198693 h 397386"/>
                  <a:gd name="connsiteX3" fmla="*/ 664231 w 1413703"/>
                  <a:gd name="connsiteY3" fmla="*/ 397386 h 397386"/>
                  <a:gd name="connsiteX4" fmla="*/ 0 w 1413703"/>
                  <a:gd name="connsiteY4" fmla="*/ 198693 h 3973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3703" h="397386">
                    <a:moveTo>
                      <a:pt x="0" y="198693"/>
                    </a:moveTo>
                    <a:cubicBezTo>
                      <a:pt x="0" y="88958"/>
                      <a:pt x="428614" y="0"/>
                      <a:pt x="664231" y="0"/>
                    </a:cubicBezTo>
                    <a:cubicBezTo>
                      <a:pt x="899848" y="0"/>
                      <a:pt x="1413703" y="88958"/>
                      <a:pt x="1413703" y="198693"/>
                    </a:cubicBezTo>
                    <a:cubicBezTo>
                      <a:pt x="1413703" y="308428"/>
                      <a:pt x="899848" y="397386"/>
                      <a:pt x="664231" y="397386"/>
                    </a:cubicBezTo>
                    <a:cubicBezTo>
                      <a:pt x="428614" y="397386"/>
                      <a:pt x="0" y="308428"/>
                      <a:pt x="0" y="198693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5" name="斜め縞 23">
                <a:extLst>
                  <a:ext uri="{FF2B5EF4-FFF2-40B4-BE49-F238E27FC236}">
                    <a16:creationId xmlns:a16="http://schemas.microsoft.com/office/drawing/2014/main" id="{B8BB808F-E9B0-44D0-9F21-3C6E89030851}"/>
                  </a:ext>
                </a:extLst>
              </p:cNvPr>
              <p:cNvSpPr/>
              <p:nvPr/>
            </p:nvSpPr>
            <p:spPr>
              <a:xfrm rot="15429856">
                <a:off x="4747942" y="3294578"/>
                <a:ext cx="838493" cy="756904"/>
              </a:xfrm>
              <a:custGeom>
                <a:avLst/>
                <a:gdLst>
                  <a:gd name="connsiteX0" fmla="*/ 0 w 596165"/>
                  <a:gd name="connsiteY0" fmla="*/ 449185 h 756904"/>
                  <a:gd name="connsiteX1" fmla="*/ 353794 w 596165"/>
                  <a:gd name="connsiteY1" fmla="*/ 0 h 756904"/>
                  <a:gd name="connsiteX2" fmla="*/ 596165 w 596165"/>
                  <a:gd name="connsiteY2" fmla="*/ 0 h 756904"/>
                  <a:gd name="connsiteX3" fmla="*/ 0 w 596165"/>
                  <a:gd name="connsiteY3" fmla="*/ 756904 h 756904"/>
                  <a:gd name="connsiteX4" fmla="*/ 0 w 596165"/>
                  <a:gd name="connsiteY4" fmla="*/ 449185 h 756904"/>
                  <a:gd name="connsiteX0" fmla="*/ 0 w 804659"/>
                  <a:gd name="connsiteY0" fmla="*/ 457314 h 756904"/>
                  <a:gd name="connsiteX1" fmla="*/ 562288 w 804659"/>
                  <a:gd name="connsiteY1" fmla="*/ 0 h 756904"/>
                  <a:gd name="connsiteX2" fmla="*/ 804659 w 804659"/>
                  <a:gd name="connsiteY2" fmla="*/ 0 h 756904"/>
                  <a:gd name="connsiteX3" fmla="*/ 208494 w 804659"/>
                  <a:gd name="connsiteY3" fmla="*/ 756904 h 756904"/>
                  <a:gd name="connsiteX4" fmla="*/ 0 w 804659"/>
                  <a:gd name="connsiteY4" fmla="*/ 457314 h 756904"/>
                  <a:gd name="connsiteX0" fmla="*/ 0 w 804659"/>
                  <a:gd name="connsiteY0" fmla="*/ 582794 h 882384"/>
                  <a:gd name="connsiteX1" fmla="*/ 360393 w 804659"/>
                  <a:gd name="connsiteY1" fmla="*/ 0 h 882384"/>
                  <a:gd name="connsiteX2" fmla="*/ 804659 w 804659"/>
                  <a:gd name="connsiteY2" fmla="*/ 125480 h 882384"/>
                  <a:gd name="connsiteX3" fmla="*/ 208494 w 804659"/>
                  <a:gd name="connsiteY3" fmla="*/ 882384 h 882384"/>
                  <a:gd name="connsiteX4" fmla="*/ 0 w 804659"/>
                  <a:gd name="connsiteY4" fmla="*/ 582794 h 882384"/>
                  <a:gd name="connsiteX0" fmla="*/ 0 w 804659"/>
                  <a:gd name="connsiteY0" fmla="*/ 528088 h 827678"/>
                  <a:gd name="connsiteX1" fmla="*/ 530727 w 804659"/>
                  <a:gd name="connsiteY1" fmla="*/ 0 h 827678"/>
                  <a:gd name="connsiteX2" fmla="*/ 804659 w 804659"/>
                  <a:gd name="connsiteY2" fmla="*/ 70774 h 827678"/>
                  <a:gd name="connsiteX3" fmla="*/ 208494 w 804659"/>
                  <a:gd name="connsiteY3" fmla="*/ 827678 h 827678"/>
                  <a:gd name="connsiteX4" fmla="*/ 0 w 804659"/>
                  <a:gd name="connsiteY4" fmla="*/ 528088 h 827678"/>
                  <a:gd name="connsiteX0" fmla="*/ 0 w 804659"/>
                  <a:gd name="connsiteY0" fmla="*/ 457314 h 757367"/>
                  <a:gd name="connsiteX1" fmla="*/ 572519 w 804659"/>
                  <a:gd name="connsiteY1" fmla="*/ 757367 h 757367"/>
                  <a:gd name="connsiteX2" fmla="*/ 804659 w 804659"/>
                  <a:gd name="connsiteY2" fmla="*/ 0 h 757367"/>
                  <a:gd name="connsiteX3" fmla="*/ 208494 w 804659"/>
                  <a:gd name="connsiteY3" fmla="*/ 756904 h 757367"/>
                  <a:gd name="connsiteX4" fmla="*/ 0 w 804659"/>
                  <a:gd name="connsiteY4" fmla="*/ 457314 h 757367"/>
                  <a:gd name="connsiteX0" fmla="*/ 0 w 838493"/>
                  <a:gd name="connsiteY0" fmla="*/ 457314 h 756904"/>
                  <a:gd name="connsiteX1" fmla="*/ 838493 w 838493"/>
                  <a:gd name="connsiteY1" fmla="*/ 531851 h 756904"/>
                  <a:gd name="connsiteX2" fmla="*/ 804659 w 838493"/>
                  <a:gd name="connsiteY2" fmla="*/ 0 h 756904"/>
                  <a:gd name="connsiteX3" fmla="*/ 208494 w 838493"/>
                  <a:gd name="connsiteY3" fmla="*/ 756904 h 756904"/>
                  <a:gd name="connsiteX4" fmla="*/ 0 w 838493"/>
                  <a:gd name="connsiteY4" fmla="*/ 457314 h 7569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8493" h="756904">
                    <a:moveTo>
                      <a:pt x="0" y="457314"/>
                    </a:moveTo>
                    <a:lnTo>
                      <a:pt x="838493" y="531851"/>
                    </a:lnTo>
                    <a:lnTo>
                      <a:pt x="804659" y="0"/>
                    </a:lnTo>
                    <a:lnTo>
                      <a:pt x="208494" y="756904"/>
                    </a:lnTo>
                    <a:lnTo>
                      <a:pt x="0" y="45731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円: 塗りつぶしなし 65">
                <a:extLst>
                  <a:ext uri="{FF2B5EF4-FFF2-40B4-BE49-F238E27FC236}">
                    <a16:creationId xmlns:a16="http://schemas.microsoft.com/office/drawing/2014/main" id="{55E82E38-1437-4B97-A462-F8A85E45626C}"/>
                  </a:ext>
                </a:extLst>
              </p:cNvPr>
              <p:cNvSpPr/>
              <p:nvPr/>
            </p:nvSpPr>
            <p:spPr>
              <a:xfrm rot="1398901">
                <a:off x="4624317" y="2849418"/>
                <a:ext cx="1509388" cy="449636"/>
              </a:xfrm>
              <a:prstGeom prst="donu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21" name="グループ化 120">
              <a:extLst>
                <a:ext uri="{FF2B5EF4-FFF2-40B4-BE49-F238E27FC236}">
                  <a16:creationId xmlns:a16="http://schemas.microsoft.com/office/drawing/2014/main" id="{528F075E-762F-42C6-B5DE-42387394107F}"/>
                </a:ext>
              </a:extLst>
            </p:cNvPr>
            <p:cNvGrpSpPr>
              <a:grpSpLocks noChangeAspect="1"/>
            </p:cNvGrpSpPr>
            <p:nvPr/>
          </p:nvGrpSpPr>
          <p:grpSpPr>
            <a:xfrm rot="13039422">
              <a:off x="800505" y="3254673"/>
              <a:ext cx="735816" cy="1187860"/>
              <a:chOff x="4378633" y="2849418"/>
              <a:chExt cx="1755072" cy="2833295"/>
            </a:xfrm>
          </p:grpSpPr>
          <p:sp>
            <p:nvSpPr>
              <p:cNvPr id="122" name="四角形: 角を丸くする 29">
                <a:extLst>
                  <a:ext uri="{FF2B5EF4-FFF2-40B4-BE49-F238E27FC236}">
                    <a16:creationId xmlns:a16="http://schemas.microsoft.com/office/drawing/2014/main" id="{F2CAF2D5-1E8D-41AA-A7E7-0B7CA3074B48}"/>
                  </a:ext>
                </a:extLst>
              </p:cNvPr>
              <p:cNvSpPr/>
              <p:nvPr/>
            </p:nvSpPr>
            <p:spPr>
              <a:xfrm rot="1494098">
                <a:off x="4513057" y="4168745"/>
                <a:ext cx="150814" cy="1513968"/>
              </a:xfrm>
              <a:custGeom>
                <a:avLst/>
                <a:gdLst>
                  <a:gd name="connsiteX0" fmla="*/ 0 w 56099"/>
                  <a:gd name="connsiteY0" fmla="*/ 9350 h 1513968"/>
                  <a:gd name="connsiteX1" fmla="*/ 9350 w 56099"/>
                  <a:gd name="connsiteY1" fmla="*/ 0 h 1513968"/>
                  <a:gd name="connsiteX2" fmla="*/ 46749 w 56099"/>
                  <a:gd name="connsiteY2" fmla="*/ 0 h 1513968"/>
                  <a:gd name="connsiteX3" fmla="*/ 56099 w 56099"/>
                  <a:gd name="connsiteY3" fmla="*/ 9350 h 1513968"/>
                  <a:gd name="connsiteX4" fmla="*/ 56099 w 56099"/>
                  <a:gd name="connsiteY4" fmla="*/ 1504618 h 1513968"/>
                  <a:gd name="connsiteX5" fmla="*/ 46749 w 56099"/>
                  <a:gd name="connsiteY5" fmla="*/ 1513968 h 1513968"/>
                  <a:gd name="connsiteX6" fmla="*/ 9350 w 56099"/>
                  <a:gd name="connsiteY6" fmla="*/ 1513968 h 1513968"/>
                  <a:gd name="connsiteX7" fmla="*/ 0 w 56099"/>
                  <a:gd name="connsiteY7" fmla="*/ 1504618 h 1513968"/>
                  <a:gd name="connsiteX8" fmla="*/ 0 w 56099"/>
                  <a:gd name="connsiteY8" fmla="*/ 9350 h 1513968"/>
                  <a:gd name="connsiteX0" fmla="*/ 75976 w 132075"/>
                  <a:gd name="connsiteY0" fmla="*/ 9350 h 1513968"/>
                  <a:gd name="connsiteX1" fmla="*/ 85326 w 132075"/>
                  <a:gd name="connsiteY1" fmla="*/ 0 h 1513968"/>
                  <a:gd name="connsiteX2" fmla="*/ 122725 w 132075"/>
                  <a:gd name="connsiteY2" fmla="*/ 0 h 1513968"/>
                  <a:gd name="connsiteX3" fmla="*/ 132075 w 132075"/>
                  <a:gd name="connsiteY3" fmla="*/ 9350 h 1513968"/>
                  <a:gd name="connsiteX4" fmla="*/ 132075 w 132075"/>
                  <a:gd name="connsiteY4" fmla="*/ 1504618 h 1513968"/>
                  <a:gd name="connsiteX5" fmla="*/ 122725 w 132075"/>
                  <a:gd name="connsiteY5" fmla="*/ 1513968 h 1513968"/>
                  <a:gd name="connsiteX6" fmla="*/ 85326 w 132075"/>
                  <a:gd name="connsiteY6" fmla="*/ 1513968 h 1513968"/>
                  <a:gd name="connsiteX7" fmla="*/ 75976 w 132075"/>
                  <a:gd name="connsiteY7" fmla="*/ 1504618 h 1513968"/>
                  <a:gd name="connsiteX8" fmla="*/ 75976 w 132075"/>
                  <a:gd name="connsiteY8" fmla="*/ 9350 h 1513968"/>
                  <a:gd name="connsiteX0" fmla="*/ 75976 w 132075"/>
                  <a:gd name="connsiteY0" fmla="*/ 9350 h 1513968"/>
                  <a:gd name="connsiteX1" fmla="*/ 85326 w 132075"/>
                  <a:gd name="connsiteY1" fmla="*/ 0 h 1513968"/>
                  <a:gd name="connsiteX2" fmla="*/ 122725 w 132075"/>
                  <a:gd name="connsiteY2" fmla="*/ 0 h 1513968"/>
                  <a:gd name="connsiteX3" fmla="*/ 132075 w 132075"/>
                  <a:gd name="connsiteY3" fmla="*/ 9350 h 1513968"/>
                  <a:gd name="connsiteX4" fmla="*/ 132075 w 132075"/>
                  <a:gd name="connsiteY4" fmla="*/ 1504618 h 1513968"/>
                  <a:gd name="connsiteX5" fmla="*/ 122725 w 132075"/>
                  <a:gd name="connsiteY5" fmla="*/ 1513968 h 1513968"/>
                  <a:gd name="connsiteX6" fmla="*/ 85326 w 132075"/>
                  <a:gd name="connsiteY6" fmla="*/ 1513968 h 1513968"/>
                  <a:gd name="connsiteX7" fmla="*/ 75976 w 132075"/>
                  <a:gd name="connsiteY7" fmla="*/ 1504618 h 1513968"/>
                  <a:gd name="connsiteX8" fmla="*/ 75976 w 132075"/>
                  <a:gd name="connsiteY8" fmla="*/ 9350 h 1513968"/>
                  <a:gd name="connsiteX0" fmla="*/ 75976 w 132075"/>
                  <a:gd name="connsiteY0" fmla="*/ 9350 h 1513968"/>
                  <a:gd name="connsiteX1" fmla="*/ 85326 w 132075"/>
                  <a:gd name="connsiteY1" fmla="*/ 0 h 1513968"/>
                  <a:gd name="connsiteX2" fmla="*/ 122725 w 132075"/>
                  <a:gd name="connsiteY2" fmla="*/ 0 h 1513968"/>
                  <a:gd name="connsiteX3" fmla="*/ 132075 w 132075"/>
                  <a:gd name="connsiteY3" fmla="*/ 9350 h 1513968"/>
                  <a:gd name="connsiteX4" fmla="*/ 132075 w 132075"/>
                  <a:gd name="connsiteY4" fmla="*/ 1504618 h 1513968"/>
                  <a:gd name="connsiteX5" fmla="*/ 122725 w 132075"/>
                  <a:gd name="connsiteY5" fmla="*/ 1513968 h 1513968"/>
                  <a:gd name="connsiteX6" fmla="*/ 85326 w 132075"/>
                  <a:gd name="connsiteY6" fmla="*/ 1513968 h 1513968"/>
                  <a:gd name="connsiteX7" fmla="*/ 75976 w 132075"/>
                  <a:gd name="connsiteY7" fmla="*/ 1504618 h 1513968"/>
                  <a:gd name="connsiteX8" fmla="*/ 75976 w 132075"/>
                  <a:gd name="connsiteY8" fmla="*/ 9350 h 1513968"/>
                  <a:gd name="connsiteX0" fmla="*/ 89898 w 145997"/>
                  <a:gd name="connsiteY0" fmla="*/ 9350 h 1513968"/>
                  <a:gd name="connsiteX1" fmla="*/ 99248 w 145997"/>
                  <a:gd name="connsiteY1" fmla="*/ 0 h 1513968"/>
                  <a:gd name="connsiteX2" fmla="*/ 136647 w 145997"/>
                  <a:gd name="connsiteY2" fmla="*/ 0 h 1513968"/>
                  <a:gd name="connsiteX3" fmla="*/ 145997 w 145997"/>
                  <a:gd name="connsiteY3" fmla="*/ 9350 h 1513968"/>
                  <a:gd name="connsiteX4" fmla="*/ 145997 w 145997"/>
                  <a:gd name="connsiteY4" fmla="*/ 1504618 h 1513968"/>
                  <a:gd name="connsiteX5" fmla="*/ 136647 w 145997"/>
                  <a:gd name="connsiteY5" fmla="*/ 1513968 h 1513968"/>
                  <a:gd name="connsiteX6" fmla="*/ 99248 w 145997"/>
                  <a:gd name="connsiteY6" fmla="*/ 1513968 h 1513968"/>
                  <a:gd name="connsiteX7" fmla="*/ 89898 w 145997"/>
                  <a:gd name="connsiteY7" fmla="*/ 1504618 h 1513968"/>
                  <a:gd name="connsiteX8" fmla="*/ 89898 w 145997"/>
                  <a:gd name="connsiteY8" fmla="*/ 9350 h 1513968"/>
                  <a:gd name="connsiteX0" fmla="*/ 94715 w 150814"/>
                  <a:gd name="connsiteY0" fmla="*/ 9350 h 1513968"/>
                  <a:gd name="connsiteX1" fmla="*/ 104065 w 150814"/>
                  <a:gd name="connsiteY1" fmla="*/ 0 h 1513968"/>
                  <a:gd name="connsiteX2" fmla="*/ 141464 w 150814"/>
                  <a:gd name="connsiteY2" fmla="*/ 0 h 1513968"/>
                  <a:gd name="connsiteX3" fmla="*/ 150814 w 150814"/>
                  <a:gd name="connsiteY3" fmla="*/ 9350 h 1513968"/>
                  <a:gd name="connsiteX4" fmla="*/ 150814 w 150814"/>
                  <a:gd name="connsiteY4" fmla="*/ 1504618 h 1513968"/>
                  <a:gd name="connsiteX5" fmla="*/ 141464 w 150814"/>
                  <a:gd name="connsiteY5" fmla="*/ 1513968 h 1513968"/>
                  <a:gd name="connsiteX6" fmla="*/ 104065 w 150814"/>
                  <a:gd name="connsiteY6" fmla="*/ 1513968 h 1513968"/>
                  <a:gd name="connsiteX7" fmla="*/ 94715 w 150814"/>
                  <a:gd name="connsiteY7" fmla="*/ 1504618 h 1513968"/>
                  <a:gd name="connsiteX8" fmla="*/ 94715 w 150814"/>
                  <a:gd name="connsiteY8" fmla="*/ 9350 h 1513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0814" h="1513968">
                    <a:moveTo>
                      <a:pt x="94715" y="9350"/>
                    </a:moveTo>
                    <a:cubicBezTo>
                      <a:pt x="94715" y="4186"/>
                      <a:pt x="98901" y="0"/>
                      <a:pt x="104065" y="0"/>
                    </a:cubicBezTo>
                    <a:lnTo>
                      <a:pt x="141464" y="0"/>
                    </a:lnTo>
                    <a:cubicBezTo>
                      <a:pt x="146628" y="0"/>
                      <a:pt x="150814" y="4186"/>
                      <a:pt x="150814" y="9350"/>
                    </a:cubicBezTo>
                    <a:cubicBezTo>
                      <a:pt x="35337" y="663901"/>
                      <a:pt x="91671" y="1030301"/>
                      <a:pt x="150814" y="1504618"/>
                    </a:cubicBezTo>
                    <a:cubicBezTo>
                      <a:pt x="150814" y="1509782"/>
                      <a:pt x="146628" y="1513968"/>
                      <a:pt x="141464" y="1513968"/>
                    </a:cubicBezTo>
                    <a:lnTo>
                      <a:pt x="104065" y="1513968"/>
                    </a:lnTo>
                    <a:cubicBezTo>
                      <a:pt x="98901" y="1513968"/>
                      <a:pt x="94715" y="1509782"/>
                      <a:pt x="94715" y="1504618"/>
                    </a:cubicBezTo>
                    <a:cubicBezTo>
                      <a:pt x="22380" y="1110108"/>
                      <a:pt x="-76231" y="544412"/>
                      <a:pt x="94715" y="935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3" name="二等辺三角形 1">
                <a:extLst>
                  <a:ext uri="{FF2B5EF4-FFF2-40B4-BE49-F238E27FC236}">
                    <a16:creationId xmlns:a16="http://schemas.microsoft.com/office/drawing/2014/main" id="{02E1A134-294B-4D42-8EA1-F76969DB3B73}"/>
                  </a:ext>
                </a:extLst>
              </p:cNvPr>
              <p:cNvSpPr/>
              <p:nvPr/>
            </p:nvSpPr>
            <p:spPr>
              <a:xfrm rot="12167332">
                <a:off x="4378633" y="2922125"/>
                <a:ext cx="1381202" cy="1731682"/>
              </a:xfrm>
              <a:custGeom>
                <a:avLst/>
                <a:gdLst>
                  <a:gd name="connsiteX0" fmla="*/ 0 w 1293323"/>
                  <a:gd name="connsiteY0" fmla="*/ 1932667 h 1932667"/>
                  <a:gd name="connsiteX1" fmla="*/ 646662 w 1293323"/>
                  <a:gd name="connsiteY1" fmla="*/ 0 h 1932667"/>
                  <a:gd name="connsiteX2" fmla="*/ 1293323 w 1293323"/>
                  <a:gd name="connsiteY2" fmla="*/ 1932667 h 1932667"/>
                  <a:gd name="connsiteX3" fmla="*/ 0 w 1293323"/>
                  <a:gd name="connsiteY3" fmla="*/ 1932667 h 1932667"/>
                  <a:gd name="connsiteX0" fmla="*/ 0 w 1293323"/>
                  <a:gd name="connsiteY0" fmla="*/ 1932667 h 1995344"/>
                  <a:gd name="connsiteX1" fmla="*/ 646662 w 1293323"/>
                  <a:gd name="connsiteY1" fmla="*/ 0 h 1995344"/>
                  <a:gd name="connsiteX2" fmla="*/ 1293323 w 1293323"/>
                  <a:gd name="connsiteY2" fmla="*/ 1932667 h 1995344"/>
                  <a:gd name="connsiteX3" fmla="*/ 0 w 1293323"/>
                  <a:gd name="connsiteY3" fmla="*/ 1932667 h 1995344"/>
                  <a:gd name="connsiteX0" fmla="*/ 0 w 1293323"/>
                  <a:gd name="connsiteY0" fmla="*/ 1932667 h 2026815"/>
                  <a:gd name="connsiteX1" fmla="*/ 646662 w 1293323"/>
                  <a:gd name="connsiteY1" fmla="*/ 0 h 2026815"/>
                  <a:gd name="connsiteX2" fmla="*/ 1293323 w 1293323"/>
                  <a:gd name="connsiteY2" fmla="*/ 1932667 h 2026815"/>
                  <a:gd name="connsiteX3" fmla="*/ 0 w 1293323"/>
                  <a:gd name="connsiteY3" fmla="*/ 1932667 h 2026815"/>
                  <a:gd name="connsiteX0" fmla="*/ 0 w 1293323"/>
                  <a:gd name="connsiteY0" fmla="*/ 1932667 h 2026815"/>
                  <a:gd name="connsiteX1" fmla="*/ 646662 w 1293323"/>
                  <a:gd name="connsiteY1" fmla="*/ 0 h 2026815"/>
                  <a:gd name="connsiteX2" fmla="*/ 755961 w 1293323"/>
                  <a:gd name="connsiteY2" fmla="*/ 295132 h 2026815"/>
                  <a:gd name="connsiteX3" fmla="*/ 1293323 w 1293323"/>
                  <a:gd name="connsiteY3" fmla="*/ 1932667 h 2026815"/>
                  <a:gd name="connsiteX4" fmla="*/ 0 w 1293323"/>
                  <a:gd name="connsiteY4" fmla="*/ 1932667 h 2026815"/>
                  <a:gd name="connsiteX0" fmla="*/ 0 w 1293323"/>
                  <a:gd name="connsiteY0" fmla="*/ 1637535 h 1731683"/>
                  <a:gd name="connsiteX1" fmla="*/ 543665 w 1293323"/>
                  <a:gd name="connsiteY1" fmla="*/ 3238 h 1731683"/>
                  <a:gd name="connsiteX2" fmla="*/ 755961 w 1293323"/>
                  <a:gd name="connsiteY2" fmla="*/ 0 h 1731683"/>
                  <a:gd name="connsiteX3" fmla="*/ 1293323 w 1293323"/>
                  <a:gd name="connsiteY3" fmla="*/ 1637535 h 1731683"/>
                  <a:gd name="connsiteX4" fmla="*/ 0 w 1293323"/>
                  <a:gd name="connsiteY4" fmla="*/ 1637535 h 17316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93323" h="1731683">
                    <a:moveTo>
                      <a:pt x="0" y="1637535"/>
                    </a:moveTo>
                    <a:lnTo>
                      <a:pt x="543665" y="3238"/>
                    </a:lnTo>
                    <a:lnTo>
                      <a:pt x="755961" y="0"/>
                    </a:lnTo>
                    <a:lnTo>
                      <a:pt x="1293323" y="1637535"/>
                    </a:lnTo>
                    <a:cubicBezTo>
                      <a:pt x="882804" y="1746559"/>
                      <a:pt x="515573" y="1778559"/>
                      <a:pt x="0" y="1637535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4" name="楕円 4">
                <a:extLst>
                  <a:ext uri="{FF2B5EF4-FFF2-40B4-BE49-F238E27FC236}">
                    <a16:creationId xmlns:a16="http://schemas.microsoft.com/office/drawing/2014/main" id="{0F166F9D-5EAE-406D-A634-C3C3076FDC27}"/>
                  </a:ext>
                </a:extLst>
              </p:cNvPr>
              <p:cNvSpPr/>
              <p:nvPr/>
            </p:nvSpPr>
            <p:spPr>
              <a:xfrm rot="1475983">
                <a:off x="4672159" y="2856341"/>
                <a:ext cx="1413703" cy="397386"/>
              </a:xfrm>
              <a:custGeom>
                <a:avLst/>
                <a:gdLst>
                  <a:gd name="connsiteX0" fmla="*/ 0 w 1328462"/>
                  <a:gd name="connsiteY0" fmla="*/ 198693 h 397386"/>
                  <a:gd name="connsiteX1" fmla="*/ 664231 w 1328462"/>
                  <a:gd name="connsiteY1" fmla="*/ 0 h 397386"/>
                  <a:gd name="connsiteX2" fmla="*/ 1328462 w 1328462"/>
                  <a:gd name="connsiteY2" fmla="*/ 198693 h 397386"/>
                  <a:gd name="connsiteX3" fmla="*/ 664231 w 1328462"/>
                  <a:gd name="connsiteY3" fmla="*/ 397386 h 397386"/>
                  <a:gd name="connsiteX4" fmla="*/ 0 w 1328462"/>
                  <a:gd name="connsiteY4" fmla="*/ 198693 h 397386"/>
                  <a:gd name="connsiteX0" fmla="*/ 0 w 1413703"/>
                  <a:gd name="connsiteY0" fmla="*/ 198693 h 397386"/>
                  <a:gd name="connsiteX1" fmla="*/ 664231 w 1413703"/>
                  <a:gd name="connsiteY1" fmla="*/ 0 h 397386"/>
                  <a:gd name="connsiteX2" fmla="*/ 1413703 w 1413703"/>
                  <a:gd name="connsiteY2" fmla="*/ 198693 h 397386"/>
                  <a:gd name="connsiteX3" fmla="*/ 664231 w 1413703"/>
                  <a:gd name="connsiteY3" fmla="*/ 397386 h 397386"/>
                  <a:gd name="connsiteX4" fmla="*/ 0 w 1413703"/>
                  <a:gd name="connsiteY4" fmla="*/ 198693 h 3973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3703" h="397386">
                    <a:moveTo>
                      <a:pt x="0" y="198693"/>
                    </a:moveTo>
                    <a:cubicBezTo>
                      <a:pt x="0" y="88958"/>
                      <a:pt x="428614" y="0"/>
                      <a:pt x="664231" y="0"/>
                    </a:cubicBezTo>
                    <a:cubicBezTo>
                      <a:pt x="899848" y="0"/>
                      <a:pt x="1413703" y="88958"/>
                      <a:pt x="1413703" y="198693"/>
                    </a:cubicBezTo>
                    <a:cubicBezTo>
                      <a:pt x="1413703" y="308428"/>
                      <a:pt x="899848" y="397386"/>
                      <a:pt x="664231" y="397386"/>
                    </a:cubicBezTo>
                    <a:cubicBezTo>
                      <a:pt x="428614" y="397386"/>
                      <a:pt x="0" y="308428"/>
                      <a:pt x="0" y="198693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5" name="斜め縞 23">
                <a:extLst>
                  <a:ext uri="{FF2B5EF4-FFF2-40B4-BE49-F238E27FC236}">
                    <a16:creationId xmlns:a16="http://schemas.microsoft.com/office/drawing/2014/main" id="{3A0FB35E-FABE-43D9-B805-6E4F438B1A59}"/>
                  </a:ext>
                </a:extLst>
              </p:cNvPr>
              <p:cNvSpPr/>
              <p:nvPr/>
            </p:nvSpPr>
            <p:spPr>
              <a:xfrm rot="15429856">
                <a:off x="4747942" y="3294578"/>
                <a:ext cx="838493" cy="756904"/>
              </a:xfrm>
              <a:custGeom>
                <a:avLst/>
                <a:gdLst>
                  <a:gd name="connsiteX0" fmla="*/ 0 w 596165"/>
                  <a:gd name="connsiteY0" fmla="*/ 449185 h 756904"/>
                  <a:gd name="connsiteX1" fmla="*/ 353794 w 596165"/>
                  <a:gd name="connsiteY1" fmla="*/ 0 h 756904"/>
                  <a:gd name="connsiteX2" fmla="*/ 596165 w 596165"/>
                  <a:gd name="connsiteY2" fmla="*/ 0 h 756904"/>
                  <a:gd name="connsiteX3" fmla="*/ 0 w 596165"/>
                  <a:gd name="connsiteY3" fmla="*/ 756904 h 756904"/>
                  <a:gd name="connsiteX4" fmla="*/ 0 w 596165"/>
                  <a:gd name="connsiteY4" fmla="*/ 449185 h 756904"/>
                  <a:gd name="connsiteX0" fmla="*/ 0 w 804659"/>
                  <a:gd name="connsiteY0" fmla="*/ 457314 h 756904"/>
                  <a:gd name="connsiteX1" fmla="*/ 562288 w 804659"/>
                  <a:gd name="connsiteY1" fmla="*/ 0 h 756904"/>
                  <a:gd name="connsiteX2" fmla="*/ 804659 w 804659"/>
                  <a:gd name="connsiteY2" fmla="*/ 0 h 756904"/>
                  <a:gd name="connsiteX3" fmla="*/ 208494 w 804659"/>
                  <a:gd name="connsiteY3" fmla="*/ 756904 h 756904"/>
                  <a:gd name="connsiteX4" fmla="*/ 0 w 804659"/>
                  <a:gd name="connsiteY4" fmla="*/ 457314 h 756904"/>
                  <a:gd name="connsiteX0" fmla="*/ 0 w 804659"/>
                  <a:gd name="connsiteY0" fmla="*/ 582794 h 882384"/>
                  <a:gd name="connsiteX1" fmla="*/ 360393 w 804659"/>
                  <a:gd name="connsiteY1" fmla="*/ 0 h 882384"/>
                  <a:gd name="connsiteX2" fmla="*/ 804659 w 804659"/>
                  <a:gd name="connsiteY2" fmla="*/ 125480 h 882384"/>
                  <a:gd name="connsiteX3" fmla="*/ 208494 w 804659"/>
                  <a:gd name="connsiteY3" fmla="*/ 882384 h 882384"/>
                  <a:gd name="connsiteX4" fmla="*/ 0 w 804659"/>
                  <a:gd name="connsiteY4" fmla="*/ 582794 h 882384"/>
                  <a:gd name="connsiteX0" fmla="*/ 0 w 804659"/>
                  <a:gd name="connsiteY0" fmla="*/ 528088 h 827678"/>
                  <a:gd name="connsiteX1" fmla="*/ 530727 w 804659"/>
                  <a:gd name="connsiteY1" fmla="*/ 0 h 827678"/>
                  <a:gd name="connsiteX2" fmla="*/ 804659 w 804659"/>
                  <a:gd name="connsiteY2" fmla="*/ 70774 h 827678"/>
                  <a:gd name="connsiteX3" fmla="*/ 208494 w 804659"/>
                  <a:gd name="connsiteY3" fmla="*/ 827678 h 827678"/>
                  <a:gd name="connsiteX4" fmla="*/ 0 w 804659"/>
                  <a:gd name="connsiteY4" fmla="*/ 528088 h 827678"/>
                  <a:gd name="connsiteX0" fmla="*/ 0 w 804659"/>
                  <a:gd name="connsiteY0" fmla="*/ 457314 h 757367"/>
                  <a:gd name="connsiteX1" fmla="*/ 572519 w 804659"/>
                  <a:gd name="connsiteY1" fmla="*/ 757367 h 757367"/>
                  <a:gd name="connsiteX2" fmla="*/ 804659 w 804659"/>
                  <a:gd name="connsiteY2" fmla="*/ 0 h 757367"/>
                  <a:gd name="connsiteX3" fmla="*/ 208494 w 804659"/>
                  <a:gd name="connsiteY3" fmla="*/ 756904 h 757367"/>
                  <a:gd name="connsiteX4" fmla="*/ 0 w 804659"/>
                  <a:gd name="connsiteY4" fmla="*/ 457314 h 757367"/>
                  <a:gd name="connsiteX0" fmla="*/ 0 w 838493"/>
                  <a:gd name="connsiteY0" fmla="*/ 457314 h 756904"/>
                  <a:gd name="connsiteX1" fmla="*/ 838493 w 838493"/>
                  <a:gd name="connsiteY1" fmla="*/ 531851 h 756904"/>
                  <a:gd name="connsiteX2" fmla="*/ 804659 w 838493"/>
                  <a:gd name="connsiteY2" fmla="*/ 0 h 756904"/>
                  <a:gd name="connsiteX3" fmla="*/ 208494 w 838493"/>
                  <a:gd name="connsiteY3" fmla="*/ 756904 h 756904"/>
                  <a:gd name="connsiteX4" fmla="*/ 0 w 838493"/>
                  <a:gd name="connsiteY4" fmla="*/ 457314 h 7569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8493" h="756904">
                    <a:moveTo>
                      <a:pt x="0" y="457314"/>
                    </a:moveTo>
                    <a:lnTo>
                      <a:pt x="838493" y="531851"/>
                    </a:lnTo>
                    <a:lnTo>
                      <a:pt x="804659" y="0"/>
                    </a:lnTo>
                    <a:lnTo>
                      <a:pt x="208494" y="756904"/>
                    </a:lnTo>
                    <a:lnTo>
                      <a:pt x="0" y="45731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6" name="円: 塗りつぶしなし 125">
                <a:extLst>
                  <a:ext uri="{FF2B5EF4-FFF2-40B4-BE49-F238E27FC236}">
                    <a16:creationId xmlns:a16="http://schemas.microsoft.com/office/drawing/2014/main" id="{D55469A9-C77C-4C5D-8154-B086E0A2EC8D}"/>
                  </a:ext>
                </a:extLst>
              </p:cNvPr>
              <p:cNvSpPr/>
              <p:nvPr/>
            </p:nvSpPr>
            <p:spPr>
              <a:xfrm rot="1398901">
                <a:off x="4624317" y="2849418"/>
                <a:ext cx="1509388" cy="449636"/>
              </a:xfrm>
              <a:prstGeom prst="donu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57" name="グループ化 156">
              <a:extLst>
                <a:ext uri="{FF2B5EF4-FFF2-40B4-BE49-F238E27FC236}">
                  <a16:creationId xmlns:a16="http://schemas.microsoft.com/office/drawing/2014/main" id="{B9734E32-1487-4AA6-B1AA-639D17327F03}"/>
                </a:ext>
              </a:extLst>
            </p:cNvPr>
            <p:cNvGrpSpPr/>
            <p:nvPr/>
          </p:nvGrpSpPr>
          <p:grpSpPr>
            <a:xfrm>
              <a:off x="1235649" y="3421956"/>
              <a:ext cx="686822" cy="1101303"/>
              <a:chOff x="1235649" y="3421956"/>
              <a:chExt cx="686822" cy="1101303"/>
            </a:xfrm>
          </p:grpSpPr>
          <p:sp>
            <p:nvSpPr>
              <p:cNvPr id="137" name="楕円 136">
                <a:extLst>
                  <a:ext uri="{FF2B5EF4-FFF2-40B4-BE49-F238E27FC236}">
                    <a16:creationId xmlns:a16="http://schemas.microsoft.com/office/drawing/2014/main" id="{6ABDA1DC-4B09-4E54-BB8B-9FFCC53E5B26}"/>
                  </a:ext>
                </a:extLst>
              </p:cNvPr>
              <p:cNvSpPr/>
              <p:nvPr/>
            </p:nvSpPr>
            <p:spPr>
              <a:xfrm rot="13659749">
                <a:off x="1485274" y="3682017"/>
                <a:ext cx="58926" cy="22355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8" name="楕円 127">
                <a:extLst>
                  <a:ext uri="{FF2B5EF4-FFF2-40B4-BE49-F238E27FC236}">
                    <a16:creationId xmlns:a16="http://schemas.microsoft.com/office/drawing/2014/main" id="{F0D1917E-A9E5-4BCA-89C1-78C2B7175AE3}"/>
                  </a:ext>
                </a:extLst>
              </p:cNvPr>
              <p:cNvSpPr/>
              <p:nvPr/>
            </p:nvSpPr>
            <p:spPr>
              <a:xfrm rot="16941952">
                <a:off x="1643761" y="4400169"/>
                <a:ext cx="101814" cy="14436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4" name="楕円 133">
                <a:extLst>
                  <a:ext uri="{FF2B5EF4-FFF2-40B4-BE49-F238E27FC236}">
                    <a16:creationId xmlns:a16="http://schemas.microsoft.com/office/drawing/2014/main" id="{598D61DD-6DE9-40D0-807B-9316DAEA00A1}"/>
                  </a:ext>
                </a:extLst>
              </p:cNvPr>
              <p:cNvSpPr/>
              <p:nvPr/>
            </p:nvSpPr>
            <p:spPr>
              <a:xfrm rot="16941952">
                <a:off x="1256925" y="4396042"/>
                <a:ext cx="101814" cy="14436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36" name="グループ化 135">
                <a:extLst>
                  <a:ext uri="{FF2B5EF4-FFF2-40B4-BE49-F238E27FC236}">
                    <a16:creationId xmlns:a16="http://schemas.microsoft.com/office/drawing/2014/main" id="{6A5E5A4E-BA3B-4863-AB76-8F8571BAB906}"/>
                  </a:ext>
                </a:extLst>
              </p:cNvPr>
              <p:cNvGrpSpPr/>
              <p:nvPr/>
            </p:nvGrpSpPr>
            <p:grpSpPr>
              <a:xfrm rot="2210130">
                <a:off x="1389881" y="3947763"/>
                <a:ext cx="137363" cy="566583"/>
                <a:chOff x="2532716" y="4005249"/>
                <a:chExt cx="95838" cy="395306"/>
              </a:xfrm>
            </p:grpSpPr>
            <p:sp>
              <p:nvSpPr>
                <p:cNvPr id="142" name="楕円 141">
                  <a:extLst>
                    <a:ext uri="{FF2B5EF4-FFF2-40B4-BE49-F238E27FC236}">
                      <a16:creationId xmlns:a16="http://schemas.microsoft.com/office/drawing/2014/main" id="{96336C79-2874-466C-8780-6247E67260C4}"/>
                    </a:ext>
                  </a:extLst>
                </p:cNvPr>
                <p:cNvSpPr/>
                <p:nvPr/>
              </p:nvSpPr>
              <p:spPr>
                <a:xfrm rot="15840028">
                  <a:off x="2465217" y="4072748"/>
                  <a:ext cx="197660" cy="6266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43" name="楕円 142">
                  <a:extLst>
                    <a:ext uri="{FF2B5EF4-FFF2-40B4-BE49-F238E27FC236}">
                      <a16:creationId xmlns:a16="http://schemas.microsoft.com/office/drawing/2014/main" id="{5C59E826-5AF9-4E03-BA6E-02FB78A65A17}"/>
                    </a:ext>
                  </a:extLst>
                </p:cNvPr>
                <p:cNvSpPr/>
                <p:nvPr/>
              </p:nvSpPr>
              <p:spPr>
                <a:xfrm rot="4829706">
                  <a:off x="2498393" y="4270394"/>
                  <a:ext cx="197660" cy="6266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44" name="楕円 143">
                  <a:extLst>
                    <a:ext uri="{FF2B5EF4-FFF2-40B4-BE49-F238E27FC236}">
                      <a16:creationId xmlns:a16="http://schemas.microsoft.com/office/drawing/2014/main" id="{A6FB57DE-2C09-4EA7-99BB-DCF725476F78}"/>
                    </a:ext>
                  </a:extLst>
                </p:cNvPr>
                <p:cNvSpPr/>
                <p:nvPr/>
              </p:nvSpPr>
              <p:spPr>
                <a:xfrm rot="14531130">
                  <a:off x="2552683" y="4172856"/>
                  <a:ext cx="59553" cy="5526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155" name="グループ化 154">
                <a:extLst>
                  <a:ext uri="{FF2B5EF4-FFF2-40B4-BE49-F238E27FC236}">
                    <a16:creationId xmlns:a16="http://schemas.microsoft.com/office/drawing/2014/main" id="{6E2868E5-354D-4177-86AB-513D87F635AE}"/>
                  </a:ext>
                </a:extLst>
              </p:cNvPr>
              <p:cNvGrpSpPr/>
              <p:nvPr/>
            </p:nvGrpSpPr>
            <p:grpSpPr>
              <a:xfrm>
                <a:off x="1506103" y="3421956"/>
                <a:ext cx="416368" cy="628467"/>
                <a:chOff x="1506103" y="3421956"/>
                <a:chExt cx="416368" cy="628467"/>
              </a:xfrm>
            </p:grpSpPr>
            <p:grpSp>
              <p:nvGrpSpPr>
                <p:cNvPr id="131" name="グループ化 130">
                  <a:extLst>
                    <a:ext uri="{FF2B5EF4-FFF2-40B4-BE49-F238E27FC236}">
                      <a16:creationId xmlns:a16="http://schemas.microsoft.com/office/drawing/2014/main" id="{AD3BAFD8-8D42-4B1C-A0A3-C5CBCF0CAE8D}"/>
                    </a:ext>
                  </a:extLst>
                </p:cNvPr>
                <p:cNvGrpSpPr/>
                <p:nvPr/>
              </p:nvGrpSpPr>
              <p:grpSpPr>
                <a:xfrm rot="1514131">
                  <a:off x="1640369" y="3421956"/>
                  <a:ext cx="282102" cy="562875"/>
                  <a:chOff x="4830573" y="3121492"/>
                  <a:chExt cx="611162" cy="1219441"/>
                </a:xfrm>
              </p:grpSpPr>
              <p:sp>
                <p:nvSpPr>
                  <p:cNvPr id="145" name="楕円 144">
                    <a:extLst>
                      <a:ext uri="{FF2B5EF4-FFF2-40B4-BE49-F238E27FC236}">
                        <a16:creationId xmlns:a16="http://schemas.microsoft.com/office/drawing/2014/main" id="{0D0AEC33-F361-4F56-BA8B-03B7A7983847}"/>
                      </a:ext>
                    </a:extLst>
                  </p:cNvPr>
                  <p:cNvSpPr/>
                  <p:nvPr/>
                </p:nvSpPr>
                <p:spPr>
                  <a:xfrm rot="19531976">
                    <a:off x="5259720" y="3574998"/>
                    <a:ext cx="182015" cy="17120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46" name="楕円 145">
                    <a:extLst>
                      <a:ext uri="{FF2B5EF4-FFF2-40B4-BE49-F238E27FC236}">
                        <a16:creationId xmlns:a16="http://schemas.microsoft.com/office/drawing/2014/main" id="{25344D45-7BF1-4E7F-AA69-512671D2979F}"/>
                      </a:ext>
                    </a:extLst>
                  </p:cNvPr>
                  <p:cNvSpPr/>
                  <p:nvPr/>
                </p:nvSpPr>
                <p:spPr>
                  <a:xfrm>
                    <a:off x="5061057" y="3353816"/>
                    <a:ext cx="124782" cy="38162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47" name="楕円 146">
                    <a:extLst>
                      <a:ext uri="{FF2B5EF4-FFF2-40B4-BE49-F238E27FC236}">
                        <a16:creationId xmlns:a16="http://schemas.microsoft.com/office/drawing/2014/main" id="{03511A1F-DDB8-40DF-B25B-0AEB0E5C0E45}"/>
                      </a:ext>
                    </a:extLst>
                  </p:cNvPr>
                  <p:cNvSpPr/>
                  <p:nvPr/>
                </p:nvSpPr>
                <p:spPr>
                  <a:xfrm rot="18828355">
                    <a:off x="4973878" y="3058222"/>
                    <a:ext cx="324036" cy="450576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148" name="四角形: 角を丸くする 33">
                    <a:extLst>
                      <a:ext uri="{FF2B5EF4-FFF2-40B4-BE49-F238E27FC236}">
                        <a16:creationId xmlns:a16="http://schemas.microsoft.com/office/drawing/2014/main" id="{9B647BB2-6F5F-4652-9F7E-EF9919C1E8D3}"/>
                      </a:ext>
                    </a:extLst>
                  </p:cNvPr>
                  <p:cNvSpPr/>
                  <p:nvPr/>
                </p:nvSpPr>
                <p:spPr>
                  <a:xfrm>
                    <a:off x="4937061" y="3565861"/>
                    <a:ext cx="397669" cy="775072"/>
                  </a:xfrm>
                  <a:custGeom>
                    <a:avLst/>
                    <a:gdLst>
                      <a:gd name="connsiteX0" fmla="*/ 0 w 397669"/>
                      <a:gd name="connsiteY0" fmla="*/ 66279 h 1292606"/>
                      <a:gd name="connsiteX1" fmla="*/ 66279 w 397669"/>
                      <a:gd name="connsiteY1" fmla="*/ 0 h 1292606"/>
                      <a:gd name="connsiteX2" fmla="*/ 331390 w 397669"/>
                      <a:gd name="connsiteY2" fmla="*/ 0 h 1292606"/>
                      <a:gd name="connsiteX3" fmla="*/ 397669 w 397669"/>
                      <a:gd name="connsiteY3" fmla="*/ 66279 h 1292606"/>
                      <a:gd name="connsiteX4" fmla="*/ 397669 w 397669"/>
                      <a:gd name="connsiteY4" fmla="*/ 1226327 h 1292606"/>
                      <a:gd name="connsiteX5" fmla="*/ 331390 w 397669"/>
                      <a:gd name="connsiteY5" fmla="*/ 1292606 h 1292606"/>
                      <a:gd name="connsiteX6" fmla="*/ 66279 w 397669"/>
                      <a:gd name="connsiteY6" fmla="*/ 1292606 h 1292606"/>
                      <a:gd name="connsiteX7" fmla="*/ 0 w 397669"/>
                      <a:gd name="connsiteY7" fmla="*/ 1226327 h 1292606"/>
                      <a:gd name="connsiteX8" fmla="*/ 0 w 397669"/>
                      <a:gd name="connsiteY8" fmla="*/ 66279 h 1292606"/>
                      <a:gd name="connsiteX0" fmla="*/ 0 w 397669"/>
                      <a:gd name="connsiteY0" fmla="*/ 66279 h 1292606"/>
                      <a:gd name="connsiteX1" fmla="*/ 66279 w 397669"/>
                      <a:gd name="connsiteY1" fmla="*/ 0 h 1292606"/>
                      <a:gd name="connsiteX2" fmla="*/ 331390 w 397669"/>
                      <a:gd name="connsiteY2" fmla="*/ 0 h 1292606"/>
                      <a:gd name="connsiteX3" fmla="*/ 397669 w 397669"/>
                      <a:gd name="connsiteY3" fmla="*/ 66279 h 1292606"/>
                      <a:gd name="connsiteX4" fmla="*/ 397669 w 397669"/>
                      <a:gd name="connsiteY4" fmla="*/ 1226327 h 1292606"/>
                      <a:gd name="connsiteX5" fmla="*/ 331390 w 397669"/>
                      <a:gd name="connsiteY5" fmla="*/ 1292606 h 1292606"/>
                      <a:gd name="connsiteX6" fmla="*/ 66279 w 397669"/>
                      <a:gd name="connsiteY6" fmla="*/ 1292606 h 1292606"/>
                      <a:gd name="connsiteX7" fmla="*/ 0 w 397669"/>
                      <a:gd name="connsiteY7" fmla="*/ 1226327 h 1292606"/>
                      <a:gd name="connsiteX8" fmla="*/ 0 w 397669"/>
                      <a:gd name="connsiteY8" fmla="*/ 66279 h 1292606"/>
                      <a:gd name="connsiteX0" fmla="*/ 0 w 397669"/>
                      <a:gd name="connsiteY0" fmla="*/ 66279 h 1292606"/>
                      <a:gd name="connsiteX1" fmla="*/ 66279 w 397669"/>
                      <a:gd name="connsiteY1" fmla="*/ 0 h 1292606"/>
                      <a:gd name="connsiteX2" fmla="*/ 331390 w 397669"/>
                      <a:gd name="connsiteY2" fmla="*/ 0 h 1292606"/>
                      <a:gd name="connsiteX3" fmla="*/ 397669 w 397669"/>
                      <a:gd name="connsiteY3" fmla="*/ 66279 h 1292606"/>
                      <a:gd name="connsiteX4" fmla="*/ 397669 w 397669"/>
                      <a:gd name="connsiteY4" fmla="*/ 1226327 h 1292606"/>
                      <a:gd name="connsiteX5" fmla="*/ 331390 w 397669"/>
                      <a:gd name="connsiteY5" fmla="*/ 1292606 h 1292606"/>
                      <a:gd name="connsiteX6" fmla="*/ 66279 w 397669"/>
                      <a:gd name="connsiteY6" fmla="*/ 1292606 h 1292606"/>
                      <a:gd name="connsiteX7" fmla="*/ 0 w 397669"/>
                      <a:gd name="connsiteY7" fmla="*/ 1226327 h 1292606"/>
                      <a:gd name="connsiteX8" fmla="*/ 0 w 397669"/>
                      <a:gd name="connsiteY8" fmla="*/ 66279 h 12926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397669" h="1292606">
                        <a:moveTo>
                          <a:pt x="0" y="66279"/>
                        </a:moveTo>
                        <a:cubicBezTo>
                          <a:pt x="0" y="29674"/>
                          <a:pt x="29674" y="0"/>
                          <a:pt x="66279" y="0"/>
                        </a:cubicBezTo>
                        <a:lnTo>
                          <a:pt x="331390" y="0"/>
                        </a:lnTo>
                        <a:cubicBezTo>
                          <a:pt x="367995" y="0"/>
                          <a:pt x="397669" y="29674"/>
                          <a:pt x="397669" y="66279"/>
                        </a:cubicBezTo>
                        <a:cubicBezTo>
                          <a:pt x="306229" y="605362"/>
                          <a:pt x="397669" y="839644"/>
                          <a:pt x="397669" y="1226327"/>
                        </a:cubicBezTo>
                        <a:cubicBezTo>
                          <a:pt x="397669" y="1262932"/>
                          <a:pt x="367995" y="1292606"/>
                          <a:pt x="331390" y="1292606"/>
                        </a:cubicBezTo>
                        <a:lnTo>
                          <a:pt x="66279" y="1292606"/>
                        </a:lnTo>
                        <a:cubicBezTo>
                          <a:pt x="29674" y="1292606"/>
                          <a:pt x="0" y="1262932"/>
                          <a:pt x="0" y="1226327"/>
                        </a:cubicBezTo>
                        <a:cubicBezTo>
                          <a:pt x="0" y="839644"/>
                          <a:pt x="91440" y="544402"/>
                          <a:pt x="0" y="66279"/>
                        </a:cubicBezTo>
                        <a:close/>
                      </a:path>
                    </a:pathLst>
                  </a:cu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49" name="楕円 148">
                    <a:extLst>
                      <a:ext uri="{FF2B5EF4-FFF2-40B4-BE49-F238E27FC236}">
                        <a16:creationId xmlns:a16="http://schemas.microsoft.com/office/drawing/2014/main" id="{75187989-2DE9-49CB-9CA2-7A20DA77407A}"/>
                      </a:ext>
                    </a:extLst>
                  </p:cNvPr>
                  <p:cNvSpPr/>
                  <p:nvPr/>
                </p:nvSpPr>
                <p:spPr>
                  <a:xfrm rot="19531976">
                    <a:off x="4830573" y="3600884"/>
                    <a:ext cx="182015" cy="17120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sp>
              <p:nvSpPr>
                <p:cNvPr id="132" name="楕円 131">
                  <a:extLst>
                    <a:ext uri="{FF2B5EF4-FFF2-40B4-BE49-F238E27FC236}">
                      <a16:creationId xmlns:a16="http://schemas.microsoft.com/office/drawing/2014/main" id="{0C9C74CE-EF4E-445F-81AF-8613E5822631}"/>
                    </a:ext>
                  </a:extLst>
                </p:cNvPr>
                <p:cNvSpPr/>
                <p:nvPr/>
              </p:nvSpPr>
              <p:spPr>
                <a:xfrm rot="3453142">
                  <a:off x="1603582" y="3606016"/>
                  <a:ext cx="62108" cy="144871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33" name="楕円 132">
                  <a:extLst>
                    <a:ext uri="{FF2B5EF4-FFF2-40B4-BE49-F238E27FC236}">
                      <a16:creationId xmlns:a16="http://schemas.microsoft.com/office/drawing/2014/main" id="{13001BFF-E97F-40F7-AF4D-A3C0019567B7}"/>
                    </a:ext>
                  </a:extLst>
                </p:cNvPr>
                <p:cNvSpPr/>
                <p:nvPr/>
              </p:nvSpPr>
              <p:spPr>
                <a:xfrm rot="21046107">
                  <a:off x="1561262" y="3684477"/>
                  <a:ext cx="68840" cy="6196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35" name="矢印: 五方向 134">
                  <a:extLst>
                    <a:ext uri="{FF2B5EF4-FFF2-40B4-BE49-F238E27FC236}">
                      <a16:creationId xmlns:a16="http://schemas.microsoft.com/office/drawing/2014/main" id="{81A5D88F-B72D-44FA-A9D1-F9037E766939}"/>
                    </a:ext>
                  </a:extLst>
                </p:cNvPr>
                <p:cNvSpPr/>
                <p:nvPr/>
              </p:nvSpPr>
              <p:spPr>
                <a:xfrm rot="7003391">
                  <a:off x="1595130" y="3898950"/>
                  <a:ext cx="101443" cy="201503"/>
                </a:xfrm>
                <a:prstGeom prst="homePlat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30" name="楕円 129">
                  <a:extLst>
                    <a:ext uri="{FF2B5EF4-FFF2-40B4-BE49-F238E27FC236}">
                      <a16:creationId xmlns:a16="http://schemas.microsoft.com/office/drawing/2014/main" id="{9AFF0D83-FB73-4259-B4D0-5D9A916CA03A}"/>
                    </a:ext>
                  </a:extLst>
                </p:cNvPr>
                <p:cNvSpPr/>
                <p:nvPr/>
              </p:nvSpPr>
              <p:spPr>
                <a:xfrm rot="4817516">
                  <a:off x="1760469" y="3650564"/>
                  <a:ext cx="65528" cy="22533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29" name="楕円 128">
                  <a:extLst>
                    <a:ext uri="{FF2B5EF4-FFF2-40B4-BE49-F238E27FC236}">
                      <a16:creationId xmlns:a16="http://schemas.microsoft.com/office/drawing/2014/main" id="{94C5E076-81A1-4B99-AFAF-C8185BE01EA7}"/>
                    </a:ext>
                  </a:extLst>
                </p:cNvPr>
                <p:cNvSpPr/>
                <p:nvPr/>
              </p:nvSpPr>
              <p:spPr>
                <a:xfrm rot="5315397">
                  <a:off x="1588416" y="3679716"/>
                  <a:ext cx="58926" cy="223551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151" name="グループ化 150">
                <a:extLst>
                  <a:ext uri="{FF2B5EF4-FFF2-40B4-BE49-F238E27FC236}">
                    <a16:creationId xmlns:a16="http://schemas.microsoft.com/office/drawing/2014/main" id="{46140D7B-4D87-4641-98E9-AE3F4D9E9506}"/>
                  </a:ext>
                </a:extLst>
              </p:cNvPr>
              <p:cNvGrpSpPr/>
              <p:nvPr/>
            </p:nvGrpSpPr>
            <p:grpSpPr>
              <a:xfrm rot="170509">
                <a:off x="1675095" y="3975925"/>
                <a:ext cx="138906" cy="508122"/>
                <a:chOff x="2551179" y="3998078"/>
                <a:chExt cx="96915" cy="354518"/>
              </a:xfrm>
            </p:grpSpPr>
            <p:sp>
              <p:nvSpPr>
                <p:cNvPr id="152" name="楕円 151">
                  <a:extLst>
                    <a:ext uri="{FF2B5EF4-FFF2-40B4-BE49-F238E27FC236}">
                      <a16:creationId xmlns:a16="http://schemas.microsoft.com/office/drawing/2014/main" id="{3C746814-1CD7-49A3-A693-73C5B8CEF7A4}"/>
                    </a:ext>
                  </a:extLst>
                </p:cNvPr>
                <p:cNvSpPr/>
                <p:nvPr/>
              </p:nvSpPr>
              <p:spPr>
                <a:xfrm rot="14258487">
                  <a:off x="2483680" y="4065577"/>
                  <a:ext cx="197660" cy="6266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53" name="楕円 152">
                  <a:extLst>
                    <a:ext uri="{FF2B5EF4-FFF2-40B4-BE49-F238E27FC236}">
                      <a16:creationId xmlns:a16="http://schemas.microsoft.com/office/drawing/2014/main" id="{63A32C8B-1B10-44E9-99B8-8866E3C92897}"/>
                    </a:ext>
                  </a:extLst>
                </p:cNvPr>
                <p:cNvSpPr/>
                <p:nvPr/>
              </p:nvSpPr>
              <p:spPr>
                <a:xfrm rot="6552624">
                  <a:off x="2492600" y="4222435"/>
                  <a:ext cx="197660" cy="6266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54" name="楕円 153">
                  <a:extLst>
                    <a:ext uri="{FF2B5EF4-FFF2-40B4-BE49-F238E27FC236}">
                      <a16:creationId xmlns:a16="http://schemas.microsoft.com/office/drawing/2014/main" id="{F388AD79-4589-4DB9-8358-8E5E07D722F6}"/>
                    </a:ext>
                  </a:extLst>
                </p:cNvPr>
                <p:cNvSpPr/>
                <p:nvPr/>
              </p:nvSpPr>
              <p:spPr>
                <a:xfrm rot="14531130">
                  <a:off x="2590687" y="4133994"/>
                  <a:ext cx="59553" cy="5526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grpSp>
          <p:nvGrpSpPr>
            <p:cNvPr id="158" name="グループ化 157">
              <a:extLst>
                <a:ext uri="{FF2B5EF4-FFF2-40B4-BE49-F238E27FC236}">
                  <a16:creationId xmlns:a16="http://schemas.microsoft.com/office/drawing/2014/main" id="{420051ED-33FB-4E14-A8CC-7BEB90DEBC2A}"/>
                </a:ext>
              </a:extLst>
            </p:cNvPr>
            <p:cNvGrpSpPr>
              <a:grpSpLocks noChangeAspect="1"/>
            </p:cNvGrpSpPr>
            <p:nvPr/>
          </p:nvGrpSpPr>
          <p:grpSpPr>
            <a:xfrm rot="2626263">
              <a:off x="2535955" y="1418467"/>
              <a:ext cx="1027063" cy="1890251"/>
              <a:chOff x="2561437" y="3613253"/>
              <a:chExt cx="959198" cy="1765351"/>
            </a:xfrm>
          </p:grpSpPr>
          <p:grpSp>
            <p:nvGrpSpPr>
              <p:cNvPr id="159" name="グループ化 158">
                <a:extLst>
                  <a:ext uri="{FF2B5EF4-FFF2-40B4-BE49-F238E27FC236}">
                    <a16:creationId xmlns:a16="http://schemas.microsoft.com/office/drawing/2014/main" id="{9714834E-0DF5-4D25-B827-D86587C7FAE0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11045304">
                <a:off x="2735615" y="3977663"/>
                <a:ext cx="635988" cy="1026704"/>
                <a:chOff x="4378630" y="2849418"/>
                <a:chExt cx="1755075" cy="2833295"/>
              </a:xfrm>
            </p:grpSpPr>
            <p:sp>
              <p:nvSpPr>
                <p:cNvPr id="183" name="四角形: 角を丸くする 29">
                  <a:extLst>
                    <a:ext uri="{FF2B5EF4-FFF2-40B4-BE49-F238E27FC236}">
                      <a16:creationId xmlns:a16="http://schemas.microsoft.com/office/drawing/2014/main" id="{6E4F9E8E-F01E-4DF6-8B71-5EA0DDA0BE6A}"/>
                    </a:ext>
                  </a:extLst>
                </p:cNvPr>
                <p:cNvSpPr/>
                <p:nvPr/>
              </p:nvSpPr>
              <p:spPr>
                <a:xfrm rot="1494098">
                  <a:off x="4513057" y="4168745"/>
                  <a:ext cx="150814" cy="1513968"/>
                </a:xfrm>
                <a:custGeom>
                  <a:avLst/>
                  <a:gdLst>
                    <a:gd name="connsiteX0" fmla="*/ 0 w 56099"/>
                    <a:gd name="connsiteY0" fmla="*/ 9350 h 1513968"/>
                    <a:gd name="connsiteX1" fmla="*/ 9350 w 56099"/>
                    <a:gd name="connsiteY1" fmla="*/ 0 h 1513968"/>
                    <a:gd name="connsiteX2" fmla="*/ 46749 w 56099"/>
                    <a:gd name="connsiteY2" fmla="*/ 0 h 1513968"/>
                    <a:gd name="connsiteX3" fmla="*/ 56099 w 56099"/>
                    <a:gd name="connsiteY3" fmla="*/ 9350 h 1513968"/>
                    <a:gd name="connsiteX4" fmla="*/ 56099 w 56099"/>
                    <a:gd name="connsiteY4" fmla="*/ 1504618 h 1513968"/>
                    <a:gd name="connsiteX5" fmla="*/ 46749 w 56099"/>
                    <a:gd name="connsiteY5" fmla="*/ 1513968 h 1513968"/>
                    <a:gd name="connsiteX6" fmla="*/ 9350 w 56099"/>
                    <a:gd name="connsiteY6" fmla="*/ 1513968 h 1513968"/>
                    <a:gd name="connsiteX7" fmla="*/ 0 w 56099"/>
                    <a:gd name="connsiteY7" fmla="*/ 1504618 h 1513968"/>
                    <a:gd name="connsiteX8" fmla="*/ 0 w 56099"/>
                    <a:gd name="connsiteY8" fmla="*/ 9350 h 1513968"/>
                    <a:gd name="connsiteX0" fmla="*/ 75976 w 132075"/>
                    <a:gd name="connsiteY0" fmla="*/ 9350 h 1513968"/>
                    <a:gd name="connsiteX1" fmla="*/ 85326 w 132075"/>
                    <a:gd name="connsiteY1" fmla="*/ 0 h 1513968"/>
                    <a:gd name="connsiteX2" fmla="*/ 122725 w 132075"/>
                    <a:gd name="connsiteY2" fmla="*/ 0 h 1513968"/>
                    <a:gd name="connsiteX3" fmla="*/ 132075 w 132075"/>
                    <a:gd name="connsiteY3" fmla="*/ 9350 h 1513968"/>
                    <a:gd name="connsiteX4" fmla="*/ 132075 w 132075"/>
                    <a:gd name="connsiteY4" fmla="*/ 1504618 h 1513968"/>
                    <a:gd name="connsiteX5" fmla="*/ 122725 w 132075"/>
                    <a:gd name="connsiteY5" fmla="*/ 1513968 h 1513968"/>
                    <a:gd name="connsiteX6" fmla="*/ 85326 w 132075"/>
                    <a:gd name="connsiteY6" fmla="*/ 1513968 h 1513968"/>
                    <a:gd name="connsiteX7" fmla="*/ 75976 w 132075"/>
                    <a:gd name="connsiteY7" fmla="*/ 1504618 h 1513968"/>
                    <a:gd name="connsiteX8" fmla="*/ 75976 w 132075"/>
                    <a:gd name="connsiteY8" fmla="*/ 9350 h 1513968"/>
                    <a:gd name="connsiteX0" fmla="*/ 75976 w 132075"/>
                    <a:gd name="connsiteY0" fmla="*/ 9350 h 1513968"/>
                    <a:gd name="connsiteX1" fmla="*/ 85326 w 132075"/>
                    <a:gd name="connsiteY1" fmla="*/ 0 h 1513968"/>
                    <a:gd name="connsiteX2" fmla="*/ 122725 w 132075"/>
                    <a:gd name="connsiteY2" fmla="*/ 0 h 1513968"/>
                    <a:gd name="connsiteX3" fmla="*/ 132075 w 132075"/>
                    <a:gd name="connsiteY3" fmla="*/ 9350 h 1513968"/>
                    <a:gd name="connsiteX4" fmla="*/ 132075 w 132075"/>
                    <a:gd name="connsiteY4" fmla="*/ 1504618 h 1513968"/>
                    <a:gd name="connsiteX5" fmla="*/ 122725 w 132075"/>
                    <a:gd name="connsiteY5" fmla="*/ 1513968 h 1513968"/>
                    <a:gd name="connsiteX6" fmla="*/ 85326 w 132075"/>
                    <a:gd name="connsiteY6" fmla="*/ 1513968 h 1513968"/>
                    <a:gd name="connsiteX7" fmla="*/ 75976 w 132075"/>
                    <a:gd name="connsiteY7" fmla="*/ 1504618 h 1513968"/>
                    <a:gd name="connsiteX8" fmla="*/ 75976 w 132075"/>
                    <a:gd name="connsiteY8" fmla="*/ 9350 h 1513968"/>
                    <a:gd name="connsiteX0" fmla="*/ 75976 w 132075"/>
                    <a:gd name="connsiteY0" fmla="*/ 9350 h 1513968"/>
                    <a:gd name="connsiteX1" fmla="*/ 85326 w 132075"/>
                    <a:gd name="connsiteY1" fmla="*/ 0 h 1513968"/>
                    <a:gd name="connsiteX2" fmla="*/ 122725 w 132075"/>
                    <a:gd name="connsiteY2" fmla="*/ 0 h 1513968"/>
                    <a:gd name="connsiteX3" fmla="*/ 132075 w 132075"/>
                    <a:gd name="connsiteY3" fmla="*/ 9350 h 1513968"/>
                    <a:gd name="connsiteX4" fmla="*/ 132075 w 132075"/>
                    <a:gd name="connsiteY4" fmla="*/ 1504618 h 1513968"/>
                    <a:gd name="connsiteX5" fmla="*/ 122725 w 132075"/>
                    <a:gd name="connsiteY5" fmla="*/ 1513968 h 1513968"/>
                    <a:gd name="connsiteX6" fmla="*/ 85326 w 132075"/>
                    <a:gd name="connsiteY6" fmla="*/ 1513968 h 1513968"/>
                    <a:gd name="connsiteX7" fmla="*/ 75976 w 132075"/>
                    <a:gd name="connsiteY7" fmla="*/ 1504618 h 1513968"/>
                    <a:gd name="connsiteX8" fmla="*/ 75976 w 132075"/>
                    <a:gd name="connsiteY8" fmla="*/ 9350 h 1513968"/>
                    <a:gd name="connsiteX0" fmla="*/ 89898 w 145997"/>
                    <a:gd name="connsiteY0" fmla="*/ 9350 h 1513968"/>
                    <a:gd name="connsiteX1" fmla="*/ 99248 w 145997"/>
                    <a:gd name="connsiteY1" fmla="*/ 0 h 1513968"/>
                    <a:gd name="connsiteX2" fmla="*/ 136647 w 145997"/>
                    <a:gd name="connsiteY2" fmla="*/ 0 h 1513968"/>
                    <a:gd name="connsiteX3" fmla="*/ 145997 w 145997"/>
                    <a:gd name="connsiteY3" fmla="*/ 9350 h 1513968"/>
                    <a:gd name="connsiteX4" fmla="*/ 145997 w 145997"/>
                    <a:gd name="connsiteY4" fmla="*/ 1504618 h 1513968"/>
                    <a:gd name="connsiteX5" fmla="*/ 136647 w 145997"/>
                    <a:gd name="connsiteY5" fmla="*/ 1513968 h 1513968"/>
                    <a:gd name="connsiteX6" fmla="*/ 99248 w 145997"/>
                    <a:gd name="connsiteY6" fmla="*/ 1513968 h 1513968"/>
                    <a:gd name="connsiteX7" fmla="*/ 89898 w 145997"/>
                    <a:gd name="connsiteY7" fmla="*/ 1504618 h 1513968"/>
                    <a:gd name="connsiteX8" fmla="*/ 89898 w 145997"/>
                    <a:gd name="connsiteY8" fmla="*/ 9350 h 1513968"/>
                    <a:gd name="connsiteX0" fmla="*/ 94715 w 150814"/>
                    <a:gd name="connsiteY0" fmla="*/ 9350 h 1513968"/>
                    <a:gd name="connsiteX1" fmla="*/ 104065 w 150814"/>
                    <a:gd name="connsiteY1" fmla="*/ 0 h 1513968"/>
                    <a:gd name="connsiteX2" fmla="*/ 141464 w 150814"/>
                    <a:gd name="connsiteY2" fmla="*/ 0 h 1513968"/>
                    <a:gd name="connsiteX3" fmla="*/ 150814 w 150814"/>
                    <a:gd name="connsiteY3" fmla="*/ 9350 h 1513968"/>
                    <a:gd name="connsiteX4" fmla="*/ 150814 w 150814"/>
                    <a:gd name="connsiteY4" fmla="*/ 1504618 h 1513968"/>
                    <a:gd name="connsiteX5" fmla="*/ 141464 w 150814"/>
                    <a:gd name="connsiteY5" fmla="*/ 1513968 h 1513968"/>
                    <a:gd name="connsiteX6" fmla="*/ 104065 w 150814"/>
                    <a:gd name="connsiteY6" fmla="*/ 1513968 h 1513968"/>
                    <a:gd name="connsiteX7" fmla="*/ 94715 w 150814"/>
                    <a:gd name="connsiteY7" fmla="*/ 1504618 h 1513968"/>
                    <a:gd name="connsiteX8" fmla="*/ 94715 w 150814"/>
                    <a:gd name="connsiteY8" fmla="*/ 9350 h 15139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50814" h="1513968">
                      <a:moveTo>
                        <a:pt x="94715" y="9350"/>
                      </a:moveTo>
                      <a:cubicBezTo>
                        <a:pt x="94715" y="4186"/>
                        <a:pt x="98901" y="0"/>
                        <a:pt x="104065" y="0"/>
                      </a:cubicBezTo>
                      <a:lnTo>
                        <a:pt x="141464" y="0"/>
                      </a:lnTo>
                      <a:cubicBezTo>
                        <a:pt x="146628" y="0"/>
                        <a:pt x="150814" y="4186"/>
                        <a:pt x="150814" y="9350"/>
                      </a:cubicBezTo>
                      <a:cubicBezTo>
                        <a:pt x="35337" y="663901"/>
                        <a:pt x="91671" y="1030301"/>
                        <a:pt x="150814" y="1504618"/>
                      </a:cubicBezTo>
                      <a:cubicBezTo>
                        <a:pt x="150814" y="1509782"/>
                        <a:pt x="146628" y="1513968"/>
                        <a:pt x="141464" y="1513968"/>
                      </a:cubicBezTo>
                      <a:lnTo>
                        <a:pt x="104065" y="1513968"/>
                      </a:lnTo>
                      <a:cubicBezTo>
                        <a:pt x="98901" y="1513968"/>
                        <a:pt x="94715" y="1509782"/>
                        <a:pt x="94715" y="1504618"/>
                      </a:cubicBezTo>
                      <a:cubicBezTo>
                        <a:pt x="22380" y="1110108"/>
                        <a:pt x="-76231" y="544412"/>
                        <a:pt x="94715" y="935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84" name="二等辺三角形 1">
                  <a:extLst>
                    <a:ext uri="{FF2B5EF4-FFF2-40B4-BE49-F238E27FC236}">
                      <a16:creationId xmlns:a16="http://schemas.microsoft.com/office/drawing/2014/main" id="{23D37EFB-3174-45DA-9D8D-CD5780ED7309}"/>
                    </a:ext>
                  </a:extLst>
                </p:cNvPr>
                <p:cNvSpPr/>
                <p:nvPr/>
              </p:nvSpPr>
              <p:spPr>
                <a:xfrm rot="12167332">
                  <a:off x="4378630" y="2922121"/>
                  <a:ext cx="1381199" cy="1731683"/>
                </a:xfrm>
                <a:custGeom>
                  <a:avLst/>
                  <a:gdLst>
                    <a:gd name="connsiteX0" fmla="*/ 0 w 1293323"/>
                    <a:gd name="connsiteY0" fmla="*/ 1932667 h 1932667"/>
                    <a:gd name="connsiteX1" fmla="*/ 646662 w 1293323"/>
                    <a:gd name="connsiteY1" fmla="*/ 0 h 1932667"/>
                    <a:gd name="connsiteX2" fmla="*/ 1293323 w 1293323"/>
                    <a:gd name="connsiteY2" fmla="*/ 1932667 h 1932667"/>
                    <a:gd name="connsiteX3" fmla="*/ 0 w 1293323"/>
                    <a:gd name="connsiteY3" fmla="*/ 1932667 h 1932667"/>
                    <a:gd name="connsiteX0" fmla="*/ 0 w 1293323"/>
                    <a:gd name="connsiteY0" fmla="*/ 1932667 h 1995344"/>
                    <a:gd name="connsiteX1" fmla="*/ 646662 w 1293323"/>
                    <a:gd name="connsiteY1" fmla="*/ 0 h 1995344"/>
                    <a:gd name="connsiteX2" fmla="*/ 1293323 w 1293323"/>
                    <a:gd name="connsiteY2" fmla="*/ 1932667 h 1995344"/>
                    <a:gd name="connsiteX3" fmla="*/ 0 w 1293323"/>
                    <a:gd name="connsiteY3" fmla="*/ 1932667 h 1995344"/>
                    <a:gd name="connsiteX0" fmla="*/ 0 w 1293323"/>
                    <a:gd name="connsiteY0" fmla="*/ 1932667 h 2026815"/>
                    <a:gd name="connsiteX1" fmla="*/ 646662 w 1293323"/>
                    <a:gd name="connsiteY1" fmla="*/ 0 h 2026815"/>
                    <a:gd name="connsiteX2" fmla="*/ 1293323 w 1293323"/>
                    <a:gd name="connsiteY2" fmla="*/ 1932667 h 2026815"/>
                    <a:gd name="connsiteX3" fmla="*/ 0 w 1293323"/>
                    <a:gd name="connsiteY3" fmla="*/ 1932667 h 2026815"/>
                    <a:gd name="connsiteX0" fmla="*/ 0 w 1293323"/>
                    <a:gd name="connsiteY0" fmla="*/ 1932667 h 2026815"/>
                    <a:gd name="connsiteX1" fmla="*/ 646662 w 1293323"/>
                    <a:gd name="connsiteY1" fmla="*/ 0 h 2026815"/>
                    <a:gd name="connsiteX2" fmla="*/ 755961 w 1293323"/>
                    <a:gd name="connsiteY2" fmla="*/ 295132 h 2026815"/>
                    <a:gd name="connsiteX3" fmla="*/ 1293323 w 1293323"/>
                    <a:gd name="connsiteY3" fmla="*/ 1932667 h 2026815"/>
                    <a:gd name="connsiteX4" fmla="*/ 0 w 1293323"/>
                    <a:gd name="connsiteY4" fmla="*/ 1932667 h 2026815"/>
                    <a:gd name="connsiteX0" fmla="*/ 0 w 1293323"/>
                    <a:gd name="connsiteY0" fmla="*/ 1637535 h 1731683"/>
                    <a:gd name="connsiteX1" fmla="*/ 543665 w 1293323"/>
                    <a:gd name="connsiteY1" fmla="*/ 3238 h 1731683"/>
                    <a:gd name="connsiteX2" fmla="*/ 755961 w 1293323"/>
                    <a:gd name="connsiteY2" fmla="*/ 0 h 1731683"/>
                    <a:gd name="connsiteX3" fmla="*/ 1293323 w 1293323"/>
                    <a:gd name="connsiteY3" fmla="*/ 1637535 h 1731683"/>
                    <a:gd name="connsiteX4" fmla="*/ 0 w 1293323"/>
                    <a:gd name="connsiteY4" fmla="*/ 1637535 h 17316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93323" h="1731683">
                      <a:moveTo>
                        <a:pt x="0" y="1637535"/>
                      </a:moveTo>
                      <a:lnTo>
                        <a:pt x="543665" y="3238"/>
                      </a:lnTo>
                      <a:lnTo>
                        <a:pt x="755961" y="0"/>
                      </a:lnTo>
                      <a:lnTo>
                        <a:pt x="1293323" y="1637535"/>
                      </a:lnTo>
                      <a:cubicBezTo>
                        <a:pt x="882804" y="1746559"/>
                        <a:pt x="515573" y="1778559"/>
                        <a:pt x="0" y="1637535"/>
                      </a:cubicBezTo>
                      <a:close/>
                    </a:path>
                  </a:pathLst>
                </a:custGeom>
                <a:solidFill>
                  <a:srgbClr val="FFC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85" name="楕円 4">
                  <a:extLst>
                    <a:ext uri="{FF2B5EF4-FFF2-40B4-BE49-F238E27FC236}">
                      <a16:creationId xmlns:a16="http://schemas.microsoft.com/office/drawing/2014/main" id="{93149F1B-0549-459F-B590-FA049769DBBB}"/>
                    </a:ext>
                  </a:extLst>
                </p:cNvPr>
                <p:cNvSpPr/>
                <p:nvPr/>
              </p:nvSpPr>
              <p:spPr>
                <a:xfrm rot="1475983">
                  <a:off x="4672159" y="2856341"/>
                  <a:ext cx="1413703" cy="397386"/>
                </a:xfrm>
                <a:custGeom>
                  <a:avLst/>
                  <a:gdLst>
                    <a:gd name="connsiteX0" fmla="*/ 0 w 1328462"/>
                    <a:gd name="connsiteY0" fmla="*/ 198693 h 397386"/>
                    <a:gd name="connsiteX1" fmla="*/ 664231 w 1328462"/>
                    <a:gd name="connsiteY1" fmla="*/ 0 h 397386"/>
                    <a:gd name="connsiteX2" fmla="*/ 1328462 w 1328462"/>
                    <a:gd name="connsiteY2" fmla="*/ 198693 h 397386"/>
                    <a:gd name="connsiteX3" fmla="*/ 664231 w 1328462"/>
                    <a:gd name="connsiteY3" fmla="*/ 397386 h 397386"/>
                    <a:gd name="connsiteX4" fmla="*/ 0 w 1328462"/>
                    <a:gd name="connsiteY4" fmla="*/ 198693 h 397386"/>
                    <a:gd name="connsiteX0" fmla="*/ 0 w 1413703"/>
                    <a:gd name="connsiteY0" fmla="*/ 198693 h 397386"/>
                    <a:gd name="connsiteX1" fmla="*/ 664231 w 1413703"/>
                    <a:gd name="connsiteY1" fmla="*/ 0 h 397386"/>
                    <a:gd name="connsiteX2" fmla="*/ 1413703 w 1413703"/>
                    <a:gd name="connsiteY2" fmla="*/ 198693 h 397386"/>
                    <a:gd name="connsiteX3" fmla="*/ 664231 w 1413703"/>
                    <a:gd name="connsiteY3" fmla="*/ 397386 h 397386"/>
                    <a:gd name="connsiteX4" fmla="*/ 0 w 1413703"/>
                    <a:gd name="connsiteY4" fmla="*/ 198693 h 3973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13703" h="397386">
                      <a:moveTo>
                        <a:pt x="0" y="198693"/>
                      </a:moveTo>
                      <a:cubicBezTo>
                        <a:pt x="0" y="88958"/>
                        <a:pt x="428614" y="0"/>
                        <a:pt x="664231" y="0"/>
                      </a:cubicBezTo>
                      <a:cubicBezTo>
                        <a:pt x="899848" y="0"/>
                        <a:pt x="1413703" y="88958"/>
                        <a:pt x="1413703" y="198693"/>
                      </a:cubicBezTo>
                      <a:cubicBezTo>
                        <a:pt x="1413703" y="308428"/>
                        <a:pt x="899848" y="397386"/>
                        <a:pt x="664231" y="397386"/>
                      </a:cubicBezTo>
                      <a:cubicBezTo>
                        <a:pt x="428614" y="397386"/>
                        <a:pt x="0" y="308428"/>
                        <a:pt x="0" y="198693"/>
                      </a:cubicBez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86" name="斜め縞 23">
                  <a:extLst>
                    <a:ext uri="{FF2B5EF4-FFF2-40B4-BE49-F238E27FC236}">
                      <a16:creationId xmlns:a16="http://schemas.microsoft.com/office/drawing/2014/main" id="{4EFE99EC-9153-4CED-A2B9-AA6443EEAE04}"/>
                    </a:ext>
                  </a:extLst>
                </p:cNvPr>
                <p:cNvSpPr/>
                <p:nvPr/>
              </p:nvSpPr>
              <p:spPr>
                <a:xfrm rot="15429856">
                  <a:off x="4747942" y="3294578"/>
                  <a:ext cx="838493" cy="756904"/>
                </a:xfrm>
                <a:custGeom>
                  <a:avLst/>
                  <a:gdLst>
                    <a:gd name="connsiteX0" fmla="*/ 0 w 596165"/>
                    <a:gd name="connsiteY0" fmla="*/ 449185 h 756904"/>
                    <a:gd name="connsiteX1" fmla="*/ 353794 w 596165"/>
                    <a:gd name="connsiteY1" fmla="*/ 0 h 756904"/>
                    <a:gd name="connsiteX2" fmla="*/ 596165 w 596165"/>
                    <a:gd name="connsiteY2" fmla="*/ 0 h 756904"/>
                    <a:gd name="connsiteX3" fmla="*/ 0 w 596165"/>
                    <a:gd name="connsiteY3" fmla="*/ 756904 h 756904"/>
                    <a:gd name="connsiteX4" fmla="*/ 0 w 596165"/>
                    <a:gd name="connsiteY4" fmla="*/ 449185 h 756904"/>
                    <a:gd name="connsiteX0" fmla="*/ 0 w 804659"/>
                    <a:gd name="connsiteY0" fmla="*/ 457314 h 756904"/>
                    <a:gd name="connsiteX1" fmla="*/ 562288 w 804659"/>
                    <a:gd name="connsiteY1" fmla="*/ 0 h 756904"/>
                    <a:gd name="connsiteX2" fmla="*/ 804659 w 804659"/>
                    <a:gd name="connsiteY2" fmla="*/ 0 h 756904"/>
                    <a:gd name="connsiteX3" fmla="*/ 208494 w 804659"/>
                    <a:gd name="connsiteY3" fmla="*/ 756904 h 756904"/>
                    <a:gd name="connsiteX4" fmla="*/ 0 w 804659"/>
                    <a:gd name="connsiteY4" fmla="*/ 457314 h 756904"/>
                    <a:gd name="connsiteX0" fmla="*/ 0 w 804659"/>
                    <a:gd name="connsiteY0" fmla="*/ 582794 h 882384"/>
                    <a:gd name="connsiteX1" fmla="*/ 360393 w 804659"/>
                    <a:gd name="connsiteY1" fmla="*/ 0 h 882384"/>
                    <a:gd name="connsiteX2" fmla="*/ 804659 w 804659"/>
                    <a:gd name="connsiteY2" fmla="*/ 125480 h 882384"/>
                    <a:gd name="connsiteX3" fmla="*/ 208494 w 804659"/>
                    <a:gd name="connsiteY3" fmla="*/ 882384 h 882384"/>
                    <a:gd name="connsiteX4" fmla="*/ 0 w 804659"/>
                    <a:gd name="connsiteY4" fmla="*/ 582794 h 882384"/>
                    <a:gd name="connsiteX0" fmla="*/ 0 w 804659"/>
                    <a:gd name="connsiteY0" fmla="*/ 528088 h 827678"/>
                    <a:gd name="connsiteX1" fmla="*/ 530727 w 804659"/>
                    <a:gd name="connsiteY1" fmla="*/ 0 h 827678"/>
                    <a:gd name="connsiteX2" fmla="*/ 804659 w 804659"/>
                    <a:gd name="connsiteY2" fmla="*/ 70774 h 827678"/>
                    <a:gd name="connsiteX3" fmla="*/ 208494 w 804659"/>
                    <a:gd name="connsiteY3" fmla="*/ 827678 h 827678"/>
                    <a:gd name="connsiteX4" fmla="*/ 0 w 804659"/>
                    <a:gd name="connsiteY4" fmla="*/ 528088 h 827678"/>
                    <a:gd name="connsiteX0" fmla="*/ 0 w 804659"/>
                    <a:gd name="connsiteY0" fmla="*/ 457314 h 757367"/>
                    <a:gd name="connsiteX1" fmla="*/ 572519 w 804659"/>
                    <a:gd name="connsiteY1" fmla="*/ 757367 h 757367"/>
                    <a:gd name="connsiteX2" fmla="*/ 804659 w 804659"/>
                    <a:gd name="connsiteY2" fmla="*/ 0 h 757367"/>
                    <a:gd name="connsiteX3" fmla="*/ 208494 w 804659"/>
                    <a:gd name="connsiteY3" fmla="*/ 756904 h 757367"/>
                    <a:gd name="connsiteX4" fmla="*/ 0 w 804659"/>
                    <a:gd name="connsiteY4" fmla="*/ 457314 h 757367"/>
                    <a:gd name="connsiteX0" fmla="*/ 0 w 838493"/>
                    <a:gd name="connsiteY0" fmla="*/ 457314 h 756904"/>
                    <a:gd name="connsiteX1" fmla="*/ 838493 w 838493"/>
                    <a:gd name="connsiteY1" fmla="*/ 531851 h 756904"/>
                    <a:gd name="connsiteX2" fmla="*/ 804659 w 838493"/>
                    <a:gd name="connsiteY2" fmla="*/ 0 h 756904"/>
                    <a:gd name="connsiteX3" fmla="*/ 208494 w 838493"/>
                    <a:gd name="connsiteY3" fmla="*/ 756904 h 756904"/>
                    <a:gd name="connsiteX4" fmla="*/ 0 w 838493"/>
                    <a:gd name="connsiteY4" fmla="*/ 457314 h 7569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38493" h="756904">
                      <a:moveTo>
                        <a:pt x="0" y="457314"/>
                      </a:moveTo>
                      <a:lnTo>
                        <a:pt x="838493" y="531851"/>
                      </a:lnTo>
                      <a:lnTo>
                        <a:pt x="804659" y="0"/>
                      </a:lnTo>
                      <a:lnTo>
                        <a:pt x="208494" y="756904"/>
                      </a:lnTo>
                      <a:lnTo>
                        <a:pt x="0" y="457314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7" name="円: 塗りつぶしなし 186">
                  <a:extLst>
                    <a:ext uri="{FF2B5EF4-FFF2-40B4-BE49-F238E27FC236}">
                      <a16:creationId xmlns:a16="http://schemas.microsoft.com/office/drawing/2014/main" id="{5F1F022B-7BF1-4EA3-B8AD-9D0011CE70AA}"/>
                    </a:ext>
                  </a:extLst>
                </p:cNvPr>
                <p:cNvSpPr/>
                <p:nvPr/>
              </p:nvSpPr>
              <p:spPr>
                <a:xfrm rot="1398901">
                  <a:off x="4624317" y="2849418"/>
                  <a:ext cx="1509388" cy="449636"/>
                </a:xfrm>
                <a:prstGeom prst="donu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60" name="グループ化 159">
                <a:extLst>
                  <a:ext uri="{FF2B5EF4-FFF2-40B4-BE49-F238E27FC236}">
                    <a16:creationId xmlns:a16="http://schemas.microsoft.com/office/drawing/2014/main" id="{8A453924-78A3-48FF-B121-9E0D72031EBB}"/>
                  </a:ext>
                </a:extLst>
              </p:cNvPr>
              <p:cNvGrpSpPr/>
              <p:nvPr/>
            </p:nvGrpSpPr>
            <p:grpSpPr>
              <a:xfrm rot="2517228">
                <a:off x="2916277" y="3613253"/>
                <a:ext cx="604358" cy="802623"/>
                <a:chOff x="3812497" y="3916190"/>
                <a:chExt cx="1373996" cy="1824747"/>
              </a:xfrm>
            </p:grpSpPr>
            <p:sp>
              <p:nvSpPr>
                <p:cNvPr id="163" name="楕円 162">
                  <a:extLst>
                    <a:ext uri="{FF2B5EF4-FFF2-40B4-BE49-F238E27FC236}">
                      <a16:creationId xmlns:a16="http://schemas.microsoft.com/office/drawing/2014/main" id="{517D6EED-AE9D-49E0-A4B0-ADC4E5FD9DBD}"/>
                    </a:ext>
                  </a:extLst>
                </p:cNvPr>
                <p:cNvSpPr/>
                <p:nvPr/>
              </p:nvSpPr>
              <p:spPr>
                <a:xfrm rot="19047582">
                  <a:off x="4755293" y="4500467"/>
                  <a:ext cx="127662" cy="4843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64" name="楕円 163">
                  <a:extLst>
                    <a:ext uri="{FF2B5EF4-FFF2-40B4-BE49-F238E27FC236}">
                      <a16:creationId xmlns:a16="http://schemas.microsoft.com/office/drawing/2014/main" id="{1A77E70B-FA6F-4325-AF97-A041D39D6F3E}"/>
                    </a:ext>
                  </a:extLst>
                </p:cNvPr>
                <p:cNvSpPr/>
                <p:nvPr/>
              </p:nvSpPr>
              <p:spPr>
                <a:xfrm rot="4233499">
                  <a:off x="4881991" y="4548694"/>
                  <a:ext cx="134555" cy="31385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grpSp>
              <p:nvGrpSpPr>
                <p:cNvPr id="165" name="グループ化 164">
                  <a:extLst>
                    <a:ext uri="{FF2B5EF4-FFF2-40B4-BE49-F238E27FC236}">
                      <a16:creationId xmlns:a16="http://schemas.microsoft.com/office/drawing/2014/main" id="{BFB39CC1-85B1-48EF-B0FA-EBE474C2B50F}"/>
                    </a:ext>
                  </a:extLst>
                </p:cNvPr>
                <p:cNvGrpSpPr/>
                <p:nvPr/>
              </p:nvGrpSpPr>
              <p:grpSpPr>
                <a:xfrm rot="2294488">
                  <a:off x="4575331" y="3916190"/>
                  <a:ext cx="611162" cy="1282711"/>
                  <a:chOff x="4830573" y="3058222"/>
                  <a:chExt cx="611162" cy="1282711"/>
                </a:xfrm>
              </p:grpSpPr>
              <p:sp>
                <p:nvSpPr>
                  <p:cNvPr id="178" name="楕円 177">
                    <a:extLst>
                      <a:ext uri="{FF2B5EF4-FFF2-40B4-BE49-F238E27FC236}">
                        <a16:creationId xmlns:a16="http://schemas.microsoft.com/office/drawing/2014/main" id="{8B6E9227-6363-4979-A12C-092C04E20434}"/>
                      </a:ext>
                    </a:extLst>
                  </p:cNvPr>
                  <p:cNvSpPr/>
                  <p:nvPr/>
                </p:nvSpPr>
                <p:spPr>
                  <a:xfrm rot="19531976">
                    <a:off x="5259720" y="3574998"/>
                    <a:ext cx="182015" cy="17120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79" name="楕円 178">
                    <a:extLst>
                      <a:ext uri="{FF2B5EF4-FFF2-40B4-BE49-F238E27FC236}">
                        <a16:creationId xmlns:a16="http://schemas.microsoft.com/office/drawing/2014/main" id="{426CAD0E-BD24-4FC5-AD2E-FC919325205D}"/>
                      </a:ext>
                    </a:extLst>
                  </p:cNvPr>
                  <p:cNvSpPr/>
                  <p:nvPr/>
                </p:nvSpPr>
                <p:spPr>
                  <a:xfrm>
                    <a:off x="5061057" y="3353816"/>
                    <a:ext cx="124782" cy="38162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80" name="楕円 179">
                    <a:extLst>
                      <a:ext uri="{FF2B5EF4-FFF2-40B4-BE49-F238E27FC236}">
                        <a16:creationId xmlns:a16="http://schemas.microsoft.com/office/drawing/2014/main" id="{6459F235-3462-47E3-8795-56F8BF67150D}"/>
                      </a:ext>
                    </a:extLst>
                  </p:cNvPr>
                  <p:cNvSpPr/>
                  <p:nvPr/>
                </p:nvSpPr>
                <p:spPr>
                  <a:xfrm>
                    <a:off x="4973877" y="3058222"/>
                    <a:ext cx="324036" cy="450575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81" name="四角形: 角を丸くする 33">
                    <a:extLst>
                      <a:ext uri="{FF2B5EF4-FFF2-40B4-BE49-F238E27FC236}">
                        <a16:creationId xmlns:a16="http://schemas.microsoft.com/office/drawing/2014/main" id="{18106844-C2B2-4BA0-AB37-1B90F7E3782D}"/>
                      </a:ext>
                    </a:extLst>
                  </p:cNvPr>
                  <p:cNvSpPr/>
                  <p:nvPr/>
                </p:nvSpPr>
                <p:spPr>
                  <a:xfrm>
                    <a:off x="4937061" y="3565861"/>
                    <a:ext cx="397669" cy="775072"/>
                  </a:xfrm>
                  <a:custGeom>
                    <a:avLst/>
                    <a:gdLst>
                      <a:gd name="connsiteX0" fmla="*/ 0 w 397669"/>
                      <a:gd name="connsiteY0" fmla="*/ 66279 h 1292606"/>
                      <a:gd name="connsiteX1" fmla="*/ 66279 w 397669"/>
                      <a:gd name="connsiteY1" fmla="*/ 0 h 1292606"/>
                      <a:gd name="connsiteX2" fmla="*/ 331390 w 397669"/>
                      <a:gd name="connsiteY2" fmla="*/ 0 h 1292606"/>
                      <a:gd name="connsiteX3" fmla="*/ 397669 w 397669"/>
                      <a:gd name="connsiteY3" fmla="*/ 66279 h 1292606"/>
                      <a:gd name="connsiteX4" fmla="*/ 397669 w 397669"/>
                      <a:gd name="connsiteY4" fmla="*/ 1226327 h 1292606"/>
                      <a:gd name="connsiteX5" fmla="*/ 331390 w 397669"/>
                      <a:gd name="connsiteY5" fmla="*/ 1292606 h 1292606"/>
                      <a:gd name="connsiteX6" fmla="*/ 66279 w 397669"/>
                      <a:gd name="connsiteY6" fmla="*/ 1292606 h 1292606"/>
                      <a:gd name="connsiteX7" fmla="*/ 0 w 397669"/>
                      <a:gd name="connsiteY7" fmla="*/ 1226327 h 1292606"/>
                      <a:gd name="connsiteX8" fmla="*/ 0 w 397669"/>
                      <a:gd name="connsiteY8" fmla="*/ 66279 h 1292606"/>
                      <a:gd name="connsiteX0" fmla="*/ 0 w 397669"/>
                      <a:gd name="connsiteY0" fmla="*/ 66279 h 1292606"/>
                      <a:gd name="connsiteX1" fmla="*/ 66279 w 397669"/>
                      <a:gd name="connsiteY1" fmla="*/ 0 h 1292606"/>
                      <a:gd name="connsiteX2" fmla="*/ 331390 w 397669"/>
                      <a:gd name="connsiteY2" fmla="*/ 0 h 1292606"/>
                      <a:gd name="connsiteX3" fmla="*/ 397669 w 397669"/>
                      <a:gd name="connsiteY3" fmla="*/ 66279 h 1292606"/>
                      <a:gd name="connsiteX4" fmla="*/ 397669 w 397669"/>
                      <a:gd name="connsiteY4" fmla="*/ 1226327 h 1292606"/>
                      <a:gd name="connsiteX5" fmla="*/ 331390 w 397669"/>
                      <a:gd name="connsiteY5" fmla="*/ 1292606 h 1292606"/>
                      <a:gd name="connsiteX6" fmla="*/ 66279 w 397669"/>
                      <a:gd name="connsiteY6" fmla="*/ 1292606 h 1292606"/>
                      <a:gd name="connsiteX7" fmla="*/ 0 w 397669"/>
                      <a:gd name="connsiteY7" fmla="*/ 1226327 h 1292606"/>
                      <a:gd name="connsiteX8" fmla="*/ 0 w 397669"/>
                      <a:gd name="connsiteY8" fmla="*/ 66279 h 1292606"/>
                      <a:gd name="connsiteX0" fmla="*/ 0 w 397669"/>
                      <a:gd name="connsiteY0" fmla="*/ 66279 h 1292606"/>
                      <a:gd name="connsiteX1" fmla="*/ 66279 w 397669"/>
                      <a:gd name="connsiteY1" fmla="*/ 0 h 1292606"/>
                      <a:gd name="connsiteX2" fmla="*/ 331390 w 397669"/>
                      <a:gd name="connsiteY2" fmla="*/ 0 h 1292606"/>
                      <a:gd name="connsiteX3" fmla="*/ 397669 w 397669"/>
                      <a:gd name="connsiteY3" fmla="*/ 66279 h 1292606"/>
                      <a:gd name="connsiteX4" fmla="*/ 397669 w 397669"/>
                      <a:gd name="connsiteY4" fmla="*/ 1226327 h 1292606"/>
                      <a:gd name="connsiteX5" fmla="*/ 331390 w 397669"/>
                      <a:gd name="connsiteY5" fmla="*/ 1292606 h 1292606"/>
                      <a:gd name="connsiteX6" fmla="*/ 66279 w 397669"/>
                      <a:gd name="connsiteY6" fmla="*/ 1292606 h 1292606"/>
                      <a:gd name="connsiteX7" fmla="*/ 0 w 397669"/>
                      <a:gd name="connsiteY7" fmla="*/ 1226327 h 1292606"/>
                      <a:gd name="connsiteX8" fmla="*/ 0 w 397669"/>
                      <a:gd name="connsiteY8" fmla="*/ 66279 h 12926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397669" h="1292606">
                        <a:moveTo>
                          <a:pt x="0" y="66279"/>
                        </a:moveTo>
                        <a:cubicBezTo>
                          <a:pt x="0" y="29674"/>
                          <a:pt x="29674" y="0"/>
                          <a:pt x="66279" y="0"/>
                        </a:cubicBezTo>
                        <a:lnTo>
                          <a:pt x="331390" y="0"/>
                        </a:lnTo>
                        <a:cubicBezTo>
                          <a:pt x="367995" y="0"/>
                          <a:pt x="397669" y="29674"/>
                          <a:pt x="397669" y="66279"/>
                        </a:cubicBezTo>
                        <a:cubicBezTo>
                          <a:pt x="306229" y="605362"/>
                          <a:pt x="397669" y="839644"/>
                          <a:pt x="397669" y="1226327"/>
                        </a:cubicBezTo>
                        <a:cubicBezTo>
                          <a:pt x="397669" y="1262932"/>
                          <a:pt x="367995" y="1292606"/>
                          <a:pt x="331390" y="1292606"/>
                        </a:cubicBezTo>
                        <a:lnTo>
                          <a:pt x="66279" y="1292606"/>
                        </a:lnTo>
                        <a:cubicBezTo>
                          <a:pt x="29674" y="1292606"/>
                          <a:pt x="0" y="1262932"/>
                          <a:pt x="0" y="1226327"/>
                        </a:cubicBezTo>
                        <a:cubicBezTo>
                          <a:pt x="0" y="839644"/>
                          <a:pt x="91440" y="544402"/>
                          <a:pt x="0" y="66279"/>
                        </a:cubicBezTo>
                        <a:close/>
                      </a:path>
                    </a:pathLst>
                  </a:cu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82" name="楕円 181">
                    <a:extLst>
                      <a:ext uri="{FF2B5EF4-FFF2-40B4-BE49-F238E27FC236}">
                        <a16:creationId xmlns:a16="http://schemas.microsoft.com/office/drawing/2014/main" id="{6061ADE7-DC69-4E13-AE37-A796C54C2B8B}"/>
                      </a:ext>
                    </a:extLst>
                  </p:cNvPr>
                  <p:cNvSpPr/>
                  <p:nvPr/>
                </p:nvSpPr>
                <p:spPr>
                  <a:xfrm rot="19531976">
                    <a:off x="4830573" y="3600884"/>
                    <a:ext cx="182015" cy="17120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sp>
              <p:nvSpPr>
                <p:cNvPr id="166" name="楕円 165">
                  <a:extLst>
                    <a:ext uri="{FF2B5EF4-FFF2-40B4-BE49-F238E27FC236}">
                      <a16:creationId xmlns:a16="http://schemas.microsoft.com/office/drawing/2014/main" id="{9527218A-FE98-4640-AAF4-CC10800E21E3}"/>
                    </a:ext>
                  </a:extLst>
                </p:cNvPr>
                <p:cNvSpPr/>
                <p:nvPr/>
              </p:nvSpPr>
              <p:spPr>
                <a:xfrm rot="4233499">
                  <a:off x="4496366" y="4301250"/>
                  <a:ext cx="134555" cy="31385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67" name="楕円 166">
                  <a:extLst>
                    <a:ext uri="{FF2B5EF4-FFF2-40B4-BE49-F238E27FC236}">
                      <a16:creationId xmlns:a16="http://schemas.microsoft.com/office/drawing/2014/main" id="{71DD259E-ADAB-482F-801A-9D428A7D086F}"/>
                    </a:ext>
                  </a:extLst>
                </p:cNvPr>
                <p:cNvSpPr/>
                <p:nvPr/>
              </p:nvSpPr>
              <p:spPr>
                <a:xfrm rot="226464">
                  <a:off x="4384180" y="4429322"/>
                  <a:ext cx="149141" cy="13425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68" name="楕円 167">
                  <a:extLst>
                    <a:ext uri="{FF2B5EF4-FFF2-40B4-BE49-F238E27FC236}">
                      <a16:creationId xmlns:a16="http://schemas.microsoft.com/office/drawing/2014/main" id="{E409A150-1E16-4316-BE9E-48DBC1DFC8A2}"/>
                    </a:ext>
                  </a:extLst>
                </p:cNvPr>
                <p:cNvSpPr/>
                <p:nvPr/>
              </p:nvSpPr>
              <p:spPr>
                <a:xfrm rot="19531976">
                  <a:off x="4498081" y="5428176"/>
                  <a:ext cx="220576" cy="312761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69" name="矢印: 五方向 168">
                  <a:extLst>
                    <a:ext uri="{FF2B5EF4-FFF2-40B4-BE49-F238E27FC236}">
                      <a16:creationId xmlns:a16="http://schemas.microsoft.com/office/drawing/2014/main" id="{F097E9C0-768F-4E82-9E10-390B6BBE4E45}"/>
                    </a:ext>
                  </a:extLst>
                </p:cNvPr>
                <p:cNvSpPr/>
                <p:nvPr/>
              </p:nvSpPr>
              <p:spPr>
                <a:xfrm rot="7783748">
                  <a:off x="4320801" y="4923494"/>
                  <a:ext cx="219771" cy="436549"/>
                </a:xfrm>
                <a:prstGeom prst="homePlat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grpSp>
              <p:nvGrpSpPr>
                <p:cNvPr id="170" name="グループ化 169">
                  <a:extLst>
                    <a:ext uri="{FF2B5EF4-FFF2-40B4-BE49-F238E27FC236}">
                      <a16:creationId xmlns:a16="http://schemas.microsoft.com/office/drawing/2014/main" id="{D1575DF0-A6B6-4443-9803-6256F31A28A6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 rot="19189178">
                  <a:off x="4456551" y="5069165"/>
                  <a:ext cx="729538" cy="323952"/>
                  <a:chOff x="4258405" y="5252600"/>
                  <a:chExt cx="847616" cy="376384"/>
                </a:xfrm>
              </p:grpSpPr>
              <p:sp>
                <p:nvSpPr>
                  <p:cNvPr id="175" name="楕円 174">
                    <a:extLst>
                      <a:ext uri="{FF2B5EF4-FFF2-40B4-BE49-F238E27FC236}">
                        <a16:creationId xmlns:a16="http://schemas.microsoft.com/office/drawing/2014/main" id="{28460DF7-E712-4F24-AF85-0E65278D2D03}"/>
                      </a:ext>
                    </a:extLst>
                  </p:cNvPr>
                  <p:cNvSpPr/>
                  <p:nvPr/>
                </p:nvSpPr>
                <p:spPr>
                  <a:xfrm rot="12040432">
                    <a:off x="4392923" y="5252600"/>
                    <a:ext cx="713098" cy="226066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76" name="楕円 175">
                    <a:extLst>
                      <a:ext uri="{FF2B5EF4-FFF2-40B4-BE49-F238E27FC236}">
                        <a16:creationId xmlns:a16="http://schemas.microsoft.com/office/drawing/2014/main" id="{5B61B0AE-B6FA-4C90-BF65-4DBBF41B501F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258405" y="5402918"/>
                    <a:ext cx="713098" cy="226066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77" name="楕円 176">
                    <a:extLst>
                      <a:ext uri="{FF2B5EF4-FFF2-40B4-BE49-F238E27FC236}">
                        <a16:creationId xmlns:a16="http://schemas.microsoft.com/office/drawing/2014/main" id="{ED02C6E5-8440-4E59-93AE-74ACDB8D2AEC}"/>
                      </a:ext>
                    </a:extLst>
                  </p:cNvPr>
                  <p:cNvSpPr/>
                  <p:nvPr/>
                </p:nvSpPr>
                <p:spPr>
                  <a:xfrm rot="19531976">
                    <a:off x="4858576" y="5365403"/>
                    <a:ext cx="214848" cy="199363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sp>
              <p:nvSpPr>
                <p:cNvPr id="171" name="楕円 170">
                  <a:extLst>
                    <a:ext uri="{FF2B5EF4-FFF2-40B4-BE49-F238E27FC236}">
                      <a16:creationId xmlns:a16="http://schemas.microsoft.com/office/drawing/2014/main" id="{44C790EE-4F3A-45B6-8916-0B0912404A2B}"/>
                    </a:ext>
                  </a:extLst>
                </p:cNvPr>
                <p:cNvSpPr/>
                <p:nvPr/>
              </p:nvSpPr>
              <p:spPr>
                <a:xfrm rot="19531976">
                  <a:off x="3812497" y="4837406"/>
                  <a:ext cx="173159" cy="16067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72" name="楕円 171">
                  <a:extLst>
                    <a:ext uri="{FF2B5EF4-FFF2-40B4-BE49-F238E27FC236}">
                      <a16:creationId xmlns:a16="http://schemas.microsoft.com/office/drawing/2014/main" id="{D31C6EF7-26A2-4C1F-AE72-5E247657969F}"/>
                    </a:ext>
                  </a:extLst>
                </p:cNvPr>
                <p:cNvSpPr/>
                <p:nvPr/>
              </p:nvSpPr>
              <p:spPr>
                <a:xfrm rot="12040432">
                  <a:off x="3859748" y="4960173"/>
                  <a:ext cx="574729" cy="182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73" name="楕円 172">
                  <a:extLst>
                    <a:ext uri="{FF2B5EF4-FFF2-40B4-BE49-F238E27FC236}">
                      <a16:creationId xmlns:a16="http://schemas.microsoft.com/office/drawing/2014/main" id="{40D6E08C-39F1-4A86-A6FA-DD212C51E03B}"/>
                    </a:ext>
                  </a:extLst>
                </p:cNvPr>
                <p:cNvSpPr/>
                <p:nvPr/>
              </p:nvSpPr>
              <p:spPr>
                <a:xfrm rot="18169018">
                  <a:off x="4602969" y="4409934"/>
                  <a:ext cx="127662" cy="4843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74" name="楕円 173">
                  <a:extLst>
                    <a:ext uri="{FF2B5EF4-FFF2-40B4-BE49-F238E27FC236}">
                      <a16:creationId xmlns:a16="http://schemas.microsoft.com/office/drawing/2014/main" id="{26C5F200-575B-48AE-8B2B-E04DB861FE78}"/>
                    </a:ext>
                  </a:extLst>
                </p:cNvPr>
                <p:cNvSpPr/>
                <p:nvPr/>
              </p:nvSpPr>
              <p:spPr>
                <a:xfrm rot="7089553">
                  <a:off x="3646777" y="4651669"/>
                  <a:ext cx="600181" cy="23825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</p:grpSp>
          <p:sp>
            <p:nvSpPr>
              <p:cNvPr id="161" name="稲妻 160">
                <a:extLst>
                  <a:ext uri="{FF2B5EF4-FFF2-40B4-BE49-F238E27FC236}">
                    <a16:creationId xmlns:a16="http://schemas.microsoft.com/office/drawing/2014/main" id="{C31C73B2-D8B3-479D-B39E-1BF2AB001645}"/>
                  </a:ext>
                </a:extLst>
              </p:cNvPr>
              <p:cNvSpPr/>
              <p:nvPr/>
            </p:nvSpPr>
            <p:spPr>
              <a:xfrm rot="13317228">
                <a:off x="2825677" y="4996911"/>
                <a:ext cx="329991" cy="381693"/>
              </a:xfrm>
              <a:prstGeom prst="lightningBol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2" name="稲妻 161">
                <a:extLst>
                  <a:ext uri="{FF2B5EF4-FFF2-40B4-BE49-F238E27FC236}">
                    <a16:creationId xmlns:a16="http://schemas.microsoft.com/office/drawing/2014/main" id="{57B301F4-2DB9-41CC-BE58-3DC9F91AB45A}"/>
                  </a:ext>
                </a:extLst>
              </p:cNvPr>
              <p:cNvSpPr/>
              <p:nvPr/>
            </p:nvSpPr>
            <p:spPr>
              <a:xfrm rot="15190136">
                <a:off x="2587288" y="4884077"/>
                <a:ext cx="329991" cy="381693"/>
              </a:xfrm>
              <a:prstGeom prst="lightningBol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90" name="グループ化 189">
              <a:extLst>
                <a:ext uri="{FF2B5EF4-FFF2-40B4-BE49-F238E27FC236}">
                  <a16:creationId xmlns:a16="http://schemas.microsoft.com/office/drawing/2014/main" id="{EBEF7760-4C38-434B-ACB0-77A0656F2A00}"/>
                </a:ext>
              </a:extLst>
            </p:cNvPr>
            <p:cNvGrpSpPr/>
            <p:nvPr/>
          </p:nvGrpSpPr>
          <p:grpSpPr>
            <a:xfrm>
              <a:off x="5334549" y="3135609"/>
              <a:ext cx="520622" cy="1382424"/>
              <a:chOff x="5303104" y="3193499"/>
              <a:chExt cx="520622" cy="1382424"/>
            </a:xfrm>
          </p:grpSpPr>
          <p:sp>
            <p:nvSpPr>
              <p:cNvPr id="40" name="楕円 39">
                <a:extLst>
                  <a:ext uri="{FF2B5EF4-FFF2-40B4-BE49-F238E27FC236}">
                    <a16:creationId xmlns:a16="http://schemas.microsoft.com/office/drawing/2014/main" id="{0AC08860-0137-42F2-800A-68AFA4E4FBE7}"/>
                  </a:ext>
                </a:extLst>
              </p:cNvPr>
              <p:cNvSpPr/>
              <p:nvPr/>
            </p:nvSpPr>
            <p:spPr>
              <a:xfrm rot="16941952">
                <a:off x="5700636" y="4452833"/>
                <a:ext cx="101814" cy="14436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1" name="楕円 40">
                <a:extLst>
                  <a:ext uri="{FF2B5EF4-FFF2-40B4-BE49-F238E27FC236}">
                    <a16:creationId xmlns:a16="http://schemas.microsoft.com/office/drawing/2014/main" id="{0560E39F-E913-47FE-A715-60D289C37636}"/>
                  </a:ext>
                </a:extLst>
              </p:cNvPr>
              <p:cNvSpPr/>
              <p:nvPr/>
            </p:nvSpPr>
            <p:spPr>
              <a:xfrm rot="686032">
                <a:off x="5710424" y="3193499"/>
                <a:ext cx="58926" cy="22355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2" name="楕円 41">
                <a:extLst>
                  <a:ext uri="{FF2B5EF4-FFF2-40B4-BE49-F238E27FC236}">
                    <a16:creationId xmlns:a16="http://schemas.microsoft.com/office/drawing/2014/main" id="{F64E3F8D-6B7C-4AB8-9F55-9C0453BFE902}"/>
                  </a:ext>
                </a:extLst>
              </p:cNvPr>
              <p:cNvSpPr/>
              <p:nvPr/>
            </p:nvSpPr>
            <p:spPr>
              <a:xfrm rot="673269">
                <a:off x="5671668" y="3386845"/>
                <a:ext cx="65528" cy="22533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43" name="グループ化 42">
                <a:extLst>
                  <a:ext uri="{FF2B5EF4-FFF2-40B4-BE49-F238E27FC236}">
                    <a16:creationId xmlns:a16="http://schemas.microsoft.com/office/drawing/2014/main" id="{9735F61D-75BC-46A7-8E71-6BA25AC9DEDB}"/>
                  </a:ext>
                </a:extLst>
              </p:cNvPr>
              <p:cNvGrpSpPr/>
              <p:nvPr/>
            </p:nvGrpSpPr>
            <p:grpSpPr>
              <a:xfrm rot="21304464">
                <a:off x="5403802" y="3335931"/>
                <a:ext cx="282102" cy="592079"/>
                <a:chOff x="4830573" y="3058222"/>
                <a:chExt cx="611162" cy="1282711"/>
              </a:xfrm>
            </p:grpSpPr>
            <p:sp>
              <p:nvSpPr>
                <p:cNvPr id="57" name="楕円 56">
                  <a:extLst>
                    <a:ext uri="{FF2B5EF4-FFF2-40B4-BE49-F238E27FC236}">
                      <a16:creationId xmlns:a16="http://schemas.microsoft.com/office/drawing/2014/main" id="{9A4EF323-08C7-45FD-B3DE-E5475A193F63}"/>
                    </a:ext>
                  </a:extLst>
                </p:cNvPr>
                <p:cNvSpPr/>
                <p:nvPr/>
              </p:nvSpPr>
              <p:spPr>
                <a:xfrm rot="19531976">
                  <a:off x="5259720" y="3574998"/>
                  <a:ext cx="182015" cy="1712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8" name="楕円 57">
                  <a:extLst>
                    <a:ext uri="{FF2B5EF4-FFF2-40B4-BE49-F238E27FC236}">
                      <a16:creationId xmlns:a16="http://schemas.microsoft.com/office/drawing/2014/main" id="{407BF2B1-9428-40E7-87E5-8A2C6FAFA4F1}"/>
                    </a:ext>
                  </a:extLst>
                </p:cNvPr>
                <p:cNvSpPr/>
                <p:nvPr/>
              </p:nvSpPr>
              <p:spPr>
                <a:xfrm>
                  <a:off x="5061057" y="3353816"/>
                  <a:ext cx="124782" cy="38162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9" name="楕円 58">
                  <a:extLst>
                    <a:ext uri="{FF2B5EF4-FFF2-40B4-BE49-F238E27FC236}">
                      <a16:creationId xmlns:a16="http://schemas.microsoft.com/office/drawing/2014/main" id="{C32B1392-0EFD-4E47-A155-D8EBAD6F6A88}"/>
                    </a:ext>
                  </a:extLst>
                </p:cNvPr>
                <p:cNvSpPr/>
                <p:nvPr/>
              </p:nvSpPr>
              <p:spPr>
                <a:xfrm>
                  <a:off x="4973877" y="3058222"/>
                  <a:ext cx="324036" cy="45057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0" name="四角形: 角を丸くする 33">
                  <a:extLst>
                    <a:ext uri="{FF2B5EF4-FFF2-40B4-BE49-F238E27FC236}">
                      <a16:creationId xmlns:a16="http://schemas.microsoft.com/office/drawing/2014/main" id="{30252E4D-9519-4B63-B859-ADED3A0AD98B}"/>
                    </a:ext>
                  </a:extLst>
                </p:cNvPr>
                <p:cNvSpPr/>
                <p:nvPr/>
              </p:nvSpPr>
              <p:spPr>
                <a:xfrm>
                  <a:off x="4937061" y="3565861"/>
                  <a:ext cx="397669" cy="775072"/>
                </a:xfrm>
                <a:custGeom>
                  <a:avLst/>
                  <a:gdLst>
                    <a:gd name="connsiteX0" fmla="*/ 0 w 397669"/>
                    <a:gd name="connsiteY0" fmla="*/ 66279 h 1292606"/>
                    <a:gd name="connsiteX1" fmla="*/ 66279 w 397669"/>
                    <a:gd name="connsiteY1" fmla="*/ 0 h 1292606"/>
                    <a:gd name="connsiteX2" fmla="*/ 331390 w 397669"/>
                    <a:gd name="connsiteY2" fmla="*/ 0 h 1292606"/>
                    <a:gd name="connsiteX3" fmla="*/ 397669 w 397669"/>
                    <a:gd name="connsiteY3" fmla="*/ 66279 h 1292606"/>
                    <a:gd name="connsiteX4" fmla="*/ 397669 w 397669"/>
                    <a:gd name="connsiteY4" fmla="*/ 1226327 h 1292606"/>
                    <a:gd name="connsiteX5" fmla="*/ 331390 w 397669"/>
                    <a:gd name="connsiteY5" fmla="*/ 1292606 h 1292606"/>
                    <a:gd name="connsiteX6" fmla="*/ 66279 w 397669"/>
                    <a:gd name="connsiteY6" fmla="*/ 1292606 h 1292606"/>
                    <a:gd name="connsiteX7" fmla="*/ 0 w 397669"/>
                    <a:gd name="connsiteY7" fmla="*/ 1226327 h 1292606"/>
                    <a:gd name="connsiteX8" fmla="*/ 0 w 397669"/>
                    <a:gd name="connsiteY8" fmla="*/ 66279 h 1292606"/>
                    <a:gd name="connsiteX0" fmla="*/ 0 w 397669"/>
                    <a:gd name="connsiteY0" fmla="*/ 66279 h 1292606"/>
                    <a:gd name="connsiteX1" fmla="*/ 66279 w 397669"/>
                    <a:gd name="connsiteY1" fmla="*/ 0 h 1292606"/>
                    <a:gd name="connsiteX2" fmla="*/ 331390 w 397669"/>
                    <a:gd name="connsiteY2" fmla="*/ 0 h 1292606"/>
                    <a:gd name="connsiteX3" fmla="*/ 397669 w 397669"/>
                    <a:gd name="connsiteY3" fmla="*/ 66279 h 1292606"/>
                    <a:gd name="connsiteX4" fmla="*/ 397669 w 397669"/>
                    <a:gd name="connsiteY4" fmla="*/ 1226327 h 1292606"/>
                    <a:gd name="connsiteX5" fmla="*/ 331390 w 397669"/>
                    <a:gd name="connsiteY5" fmla="*/ 1292606 h 1292606"/>
                    <a:gd name="connsiteX6" fmla="*/ 66279 w 397669"/>
                    <a:gd name="connsiteY6" fmla="*/ 1292606 h 1292606"/>
                    <a:gd name="connsiteX7" fmla="*/ 0 w 397669"/>
                    <a:gd name="connsiteY7" fmla="*/ 1226327 h 1292606"/>
                    <a:gd name="connsiteX8" fmla="*/ 0 w 397669"/>
                    <a:gd name="connsiteY8" fmla="*/ 66279 h 1292606"/>
                    <a:gd name="connsiteX0" fmla="*/ 0 w 397669"/>
                    <a:gd name="connsiteY0" fmla="*/ 66279 h 1292606"/>
                    <a:gd name="connsiteX1" fmla="*/ 66279 w 397669"/>
                    <a:gd name="connsiteY1" fmla="*/ 0 h 1292606"/>
                    <a:gd name="connsiteX2" fmla="*/ 331390 w 397669"/>
                    <a:gd name="connsiteY2" fmla="*/ 0 h 1292606"/>
                    <a:gd name="connsiteX3" fmla="*/ 397669 w 397669"/>
                    <a:gd name="connsiteY3" fmla="*/ 66279 h 1292606"/>
                    <a:gd name="connsiteX4" fmla="*/ 397669 w 397669"/>
                    <a:gd name="connsiteY4" fmla="*/ 1226327 h 1292606"/>
                    <a:gd name="connsiteX5" fmla="*/ 331390 w 397669"/>
                    <a:gd name="connsiteY5" fmla="*/ 1292606 h 1292606"/>
                    <a:gd name="connsiteX6" fmla="*/ 66279 w 397669"/>
                    <a:gd name="connsiteY6" fmla="*/ 1292606 h 1292606"/>
                    <a:gd name="connsiteX7" fmla="*/ 0 w 397669"/>
                    <a:gd name="connsiteY7" fmla="*/ 1226327 h 1292606"/>
                    <a:gd name="connsiteX8" fmla="*/ 0 w 397669"/>
                    <a:gd name="connsiteY8" fmla="*/ 66279 h 12926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97669" h="1292606">
                      <a:moveTo>
                        <a:pt x="0" y="66279"/>
                      </a:moveTo>
                      <a:cubicBezTo>
                        <a:pt x="0" y="29674"/>
                        <a:pt x="29674" y="0"/>
                        <a:pt x="66279" y="0"/>
                      </a:cubicBezTo>
                      <a:lnTo>
                        <a:pt x="331390" y="0"/>
                      </a:lnTo>
                      <a:cubicBezTo>
                        <a:pt x="367995" y="0"/>
                        <a:pt x="397669" y="29674"/>
                        <a:pt x="397669" y="66279"/>
                      </a:cubicBezTo>
                      <a:cubicBezTo>
                        <a:pt x="306229" y="605362"/>
                        <a:pt x="397669" y="839644"/>
                        <a:pt x="397669" y="1226327"/>
                      </a:cubicBezTo>
                      <a:cubicBezTo>
                        <a:pt x="397669" y="1262932"/>
                        <a:pt x="367995" y="1292606"/>
                        <a:pt x="331390" y="1292606"/>
                      </a:cubicBezTo>
                      <a:lnTo>
                        <a:pt x="66279" y="1292606"/>
                      </a:lnTo>
                      <a:cubicBezTo>
                        <a:pt x="29674" y="1292606"/>
                        <a:pt x="0" y="1262932"/>
                        <a:pt x="0" y="1226327"/>
                      </a:cubicBezTo>
                      <a:cubicBezTo>
                        <a:pt x="0" y="839644"/>
                        <a:pt x="91440" y="544402"/>
                        <a:pt x="0" y="66279"/>
                      </a:cubicBez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1" name="楕円 60">
                  <a:extLst>
                    <a:ext uri="{FF2B5EF4-FFF2-40B4-BE49-F238E27FC236}">
                      <a16:creationId xmlns:a16="http://schemas.microsoft.com/office/drawing/2014/main" id="{EF9ED562-A7D4-4A35-AF13-371D1B0FACAD}"/>
                    </a:ext>
                  </a:extLst>
                </p:cNvPr>
                <p:cNvSpPr/>
                <p:nvPr/>
              </p:nvSpPr>
              <p:spPr>
                <a:xfrm rot="19531976">
                  <a:off x="4830573" y="3600884"/>
                  <a:ext cx="182015" cy="1712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44" name="楕円 43">
                <a:extLst>
                  <a:ext uri="{FF2B5EF4-FFF2-40B4-BE49-F238E27FC236}">
                    <a16:creationId xmlns:a16="http://schemas.microsoft.com/office/drawing/2014/main" id="{D3A56515-345F-4DD6-9AE9-C62FFAD1A381}"/>
                  </a:ext>
                </a:extLst>
              </p:cNvPr>
              <p:cNvSpPr/>
              <p:nvPr/>
            </p:nvSpPr>
            <p:spPr>
              <a:xfrm rot="20407924">
                <a:off x="5379867" y="3491065"/>
                <a:ext cx="62108" cy="14487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5" name="楕円 44">
                <a:extLst>
                  <a:ext uri="{FF2B5EF4-FFF2-40B4-BE49-F238E27FC236}">
                    <a16:creationId xmlns:a16="http://schemas.microsoft.com/office/drawing/2014/main" id="{E469B679-CAC1-463E-9E30-237850F4A691}"/>
                  </a:ext>
                </a:extLst>
              </p:cNvPr>
              <p:cNvSpPr/>
              <p:nvPr/>
            </p:nvSpPr>
            <p:spPr>
              <a:xfrm rot="19236440">
                <a:off x="5343762" y="3454265"/>
                <a:ext cx="68840" cy="6196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46" name="楕円 45">
                <a:extLst>
                  <a:ext uri="{FF2B5EF4-FFF2-40B4-BE49-F238E27FC236}">
                    <a16:creationId xmlns:a16="http://schemas.microsoft.com/office/drawing/2014/main" id="{15AC9BC3-3945-4534-9D1D-39CF118A1DF8}"/>
                  </a:ext>
                </a:extLst>
              </p:cNvPr>
              <p:cNvSpPr/>
              <p:nvPr/>
            </p:nvSpPr>
            <p:spPr>
              <a:xfrm rot="16941952">
                <a:off x="5497433" y="4452833"/>
                <a:ext cx="101814" cy="14436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7" name="矢印: 五方向 46">
                <a:extLst>
                  <a:ext uri="{FF2B5EF4-FFF2-40B4-BE49-F238E27FC236}">
                    <a16:creationId xmlns:a16="http://schemas.microsoft.com/office/drawing/2014/main" id="{A8904206-983B-4F36-B533-56EA6D83C621}"/>
                  </a:ext>
                </a:extLst>
              </p:cNvPr>
              <p:cNvSpPr/>
              <p:nvPr/>
            </p:nvSpPr>
            <p:spPr>
              <a:xfrm rot="5193724">
                <a:off x="5527047" y="3870076"/>
                <a:ext cx="101443" cy="201503"/>
              </a:xfrm>
              <a:prstGeom prst="homePlat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48" name="グループ化 47">
                <a:extLst>
                  <a:ext uri="{FF2B5EF4-FFF2-40B4-BE49-F238E27FC236}">
                    <a16:creationId xmlns:a16="http://schemas.microsoft.com/office/drawing/2014/main" id="{D4D3E3AA-5DA1-4BE6-8973-87BE473909DA}"/>
                  </a:ext>
                </a:extLst>
              </p:cNvPr>
              <p:cNvGrpSpPr/>
              <p:nvPr/>
            </p:nvGrpSpPr>
            <p:grpSpPr>
              <a:xfrm>
                <a:off x="5602410" y="3947656"/>
                <a:ext cx="137363" cy="566583"/>
                <a:chOff x="2532716" y="4005249"/>
                <a:chExt cx="95838" cy="395306"/>
              </a:xfrm>
            </p:grpSpPr>
            <p:sp>
              <p:nvSpPr>
                <p:cNvPr id="54" name="楕円 53">
                  <a:extLst>
                    <a:ext uri="{FF2B5EF4-FFF2-40B4-BE49-F238E27FC236}">
                      <a16:creationId xmlns:a16="http://schemas.microsoft.com/office/drawing/2014/main" id="{E594DFA6-04BE-45C8-99C5-A978311F1924}"/>
                    </a:ext>
                  </a:extLst>
                </p:cNvPr>
                <p:cNvSpPr/>
                <p:nvPr/>
              </p:nvSpPr>
              <p:spPr>
                <a:xfrm rot="15840028">
                  <a:off x="2465217" y="4072748"/>
                  <a:ext cx="197660" cy="6266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5" name="楕円 54">
                  <a:extLst>
                    <a:ext uri="{FF2B5EF4-FFF2-40B4-BE49-F238E27FC236}">
                      <a16:creationId xmlns:a16="http://schemas.microsoft.com/office/drawing/2014/main" id="{7C5B1127-11E1-431D-9B02-00C3EB9FFB6D}"/>
                    </a:ext>
                  </a:extLst>
                </p:cNvPr>
                <p:cNvSpPr/>
                <p:nvPr/>
              </p:nvSpPr>
              <p:spPr>
                <a:xfrm rot="4829706">
                  <a:off x="2498393" y="4270394"/>
                  <a:ext cx="197660" cy="6266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6" name="楕円 55">
                  <a:extLst>
                    <a:ext uri="{FF2B5EF4-FFF2-40B4-BE49-F238E27FC236}">
                      <a16:creationId xmlns:a16="http://schemas.microsoft.com/office/drawing/2014/main" id="{C906C2C3-C23A-46B3-930C-1B5511A19383}"/>
                    </a:ext>
                  </a:extLst>
                </p:cNvPr>
                <p:cNvSpPr/>
                <p:nvPr/>
              </p:nvSpPr>
              <p:spPr>
                <a:xfrm rot="14531130">
                  <a:off x="2552683" y="4172856"/>
                  <a:ext cx="59553" cy="5526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49" name="楕円 48">
                <a:extLst>
                  <a:ext uri="{FF2B5EF4-FFF2-40B4-BE49-F238E27FC236}">
                    <a16:creationId xmlns:a16="http://schemas.microsoft.com/office/drawing/2014/main" id="{CEF64E1A-B31F-4603-B680-7881074A96C6}"/>
                  </a:ext>
                </a:extLst>
              </p:cNvPr>
              <p:cNvSpPr/>
              <p:nvPr/>
            </p:nvSpPr>
            <p:spPr>
              <a:xfrm rot="9811662">
                <a:off x="5303104" y="3250486"/>
                <a:ext cx="58926" cy="22355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50" name="グループ化 49">
                <a:extLst>
                  <a:ext uri="{FF2B5EF4-FFF2-40B4-BE49-F238E27FC236}">
                    <a16:creationId xmlns:a16="http://schemas.microsoft.com/office/drawing/2014/main" id="{81DBE00B-7F50-4E7F-A65C-04FAEB616369}"/>
                  </a:ext>
                </a:extLst>
              </p:cNvPr>
              <p:cNvGrpSpPr/>
              <p:nvPr/>
            </p:nvGrpSpPr>
            <p:grpSpPr>
              <a:xfrm rot="313072">
                <a:off x="5444279" y="3956265"/>
                <a:ext cx="137363" cy="566583"/>
                <a:chOff x="2532716" y="4005249"/>
                <a:chExt cx="95838" cy="395306"/>
              </a:xfrm>
            </p:grpSpPr>
            <p:sp>
              <p:nvSpPr>
                <p:cNvPr id="51" name="楕円 50">
                  <a:extLst>
                    <a:ext uri="{FF2B5EF4-FFF2-40B4-BE49-F238E27FC236}">
                      <a16:creationId xmlns:a16="http://schemas.microsoft.com/office/drawing/2014/main" id="{F5F03657-63B3-43D0-90FD-2C7F3CFBD0DF}"/>
                    </a:ext>
                  </a:extLst>
                </p:cNvPr>
                <p:cNvSpPr/>
                <p:nvPr/>
              </p:nvSpPr>
              <p:spPr>
                <a:xfrm rot="15840028">
                  <a:off x="2465217" y="4072748"/>
                  <a:ext cx="197660" cy="6266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2" name="楕円 51">
                  <a:extLst>
                    <a:ext uri="{FF2B5EF4-FFF2-40B4-BE49-F238E27FC236}">
                      <a16:creationId xmlns:a16="http://schemas.microsoft.com/office/drawing/2014/main" id="{4A3C4B9F-2FAC-4650-B227-8664F0B7B08D}"/>
                    </a:ext>
                  </a:extLst>
                </p:cNvPr>
                <p:cNvSpPr/>
                <p:nvPr/>
              </p:nvSpPr>
              <p:spPr>
                <a:xfrm rot="4829706">
                  <a:off x="2498393" y="4270394"/>
                  <a:ext cx="197660" cy="6266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3" name="楕円 52">
                  <a:extLst>
                    <a:ext uri="{FF2B5EF4-FFF2-40B4-BE49-F238E27FC236}">
                      <a16:creationId xmlns:a16="http://schemas.microsoft.com/office/drawing/2014/main" id="{B0EBCD95-7FBD-4CA2-A8D7-06DB20EB2B7C}"/>
                    </a:ext>
                  </a:extLst>
                </p:cNvPr>
                <p:cNvSpPr/>
                <p:nvPr/>
              </p:nvSpPr>
              <p:spPr>
                <a:xfrm rot="14531130">
                  <a:off x="2552683" y="4172856"/>
                  <a:ext cx="59553" cy="5526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189" name="楕円 188">
                <a:extLst>
                  <a:ext uri="{FF2B5EF4-FFF2-40B4-BE49-F238E27FC236}">
                    <a16:creationId xmlns:a16="http://schemas.microsoft.com/office/drawing/2014/main" id="{1D359004-7D56-45FC-9268-092ACA6A7C26}"/>
                  </a:ext>
                </a:extLst>
              </p:cNvPr>
              <p:cNvSpPr/>
              <p:nvPr/>
            </p:nvSpPr>
            <p:spPr>
              <a:xfrm rot="19236440">
                <a:off x="5689201" y="3371688"/>
                <a:ext cx="68840" cy="6196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</p:grpSp>
      <p:grpSp>
        <p:nvGrpSpPr>
          <p:cNvPr id="191" name="グループ化 190">
            <a:extLst>
              <a:ext uri="{FF2B5EF4-FFF2-40B4-BE49-F238E27FC236}">
                <a16:creationId xmlns:a16="http://schemas.microsoft.com/office/drawing/2014/main" id="{E3F3E32A-F367-4F4D-BDE1-74CC63F5F585}"/>
              </a:ext>
            </a:extLst>
          </p:cNvPr>
          <p:cNvGrpSpPr>
            <a:grpSpLocks noChangeAspect="1"/>
          </p:cNvGrpSpPr>
          <p:nvPr/>
        </p:nvGrpSpPr>
        <p:grpSpPr>
          <a:xfrm>
            <a:off x="5004685" y="5426027"/>
            <a:ext cx="1617669" cy="1645796"/>
            <a:chOff x="4762913" y="3403936"/>
            <a:chExt cx="1111214" cy="1130535"/>
          </a:xfrm>
        </p:grpSpPr>
        <p:grpSp>
          <p:nvGrpSpPr>
            <p:cNvPr id="192" name="グループ化 191">
              <a:extLst>
                <a:ext uri="{FF2B5EF4-FFF2-40B4-BE49-F238E27FC236}">
                  <a16:creationId xmlns:a16="http://schemas.microsoft.com/office/drawing/2014/main" id="{0D9BDD16-4D6A-45BD-9D25-DB75615D8D44}"/>
                </a:ext>
              </a:extLst>
            </p:cNvPr>
            <p:cNvGrpSpPr>
              <a:grpSpLocks noChangeAspect="1"/>
            </p:cNvGrpSpPr>
            <p:nvPr/>
          </p:nvGrpSpPr>
          <p:grpSpPr>
            <a:xfrm rot="13059117">
              <a:off x="4762913" y="3512291"/>
              <a:ext cx="633186" cy="1022180"/>
              <a:chOff x="4378633" y="2849418"/>
              <a:chExt cx="1755072" cy="2833295"/>
            </a:xfrm>
          </p:grpSpPr>
          <p:sp>
            <p:nvSpPr>
              <p:cNvPr id="216" name="四角形: 角を丸くする 29">
                <a:extLst>
                  <a:ext uri="{FF2B5EF4-FFF2-40B4-BE49-F238E27FC236}">
                    <a16:creationId xmlns:a16="http://schemas.microsoft.com/office/drawing/2014/main" id="{1D88F5D4-65EC-4115-96A8-E8DF4842B374}"/>
                  </a:ext>
                </a:extLst>
              </p:cNvPr>
              <p:cNvSpPr/>
              <p:nvPr/>
            </p:nvSpPr>
            <p:spPr>
              <a:xfrm rot="1494098">
                <a:off x="4513057" y="4168745"/>
                <a:ext cx="150814" cy="1513968"/>
              </a:xfrm>
              <a:custGeom>
                <a:avLst/>
                <a:gdLst>
                  <a:gd name="connsiteX0" fmla="*/ 0 w 56099"/>
                  <a:gd name="connsiteY0" fmla="*/ 9350 h 1513968"/>
                  <a:gd name="connsiteX1" fmla="*/ 9350 w 56099"/>
                  <a:gd name="connsiteY1" fmla="*/ 0 h 1513968"/>
                  <a:gd name="connsiteX2" fmla="*/ 46749 w 56099"/>
                  <a:gd name="connsiteY2" fmla="*/ 0 h 1513968"/>
                  <a:gd name="connsiteX3" fmla="*/ 56099 w 56099"/>
                  <a:gd name="connsiteY3" fmla="*/ 9350 h 1513968"/>
                  <a:gd name="connsiteX4" fmla="*/ 56099 w 56099"/>
                  <a:gd name="connsiteY4" fmla="*/ 1504618 h 1513968"/>
                  <a:gd name="connsiteX5" fmla="*/ 46749 w 56099"/>
                  <a:gd name="connsiteY5" fmla="*/ 1513968 h 1513968"/>
                  <a:gd name="connsiteX6" fmla="*/ 9350 w 56099"/>
                  <a:gd name="connsiteY6" fmla="*/ 1513968 h 1513968"/>
                  <a:gd name="connsiteX7" fmla="*/ 0 w 56099"/>
                  <a:gd name="connsiteY7" fmla="*/ 1504618 h 1513968"/>
                  <a:gd name="connsiteX8" fmla="*/ 0 w 56099"/>
                  <a:gd name="connsiteY8" fmla="*/ 9350 h 1513968"/>
                  <a:gd name="connsiteX0" fmla="*/ 75976 w 132075"/>
                  <a:gd name="connsiteY0" fmla="*/ 9350 h 1513968"/>
                  <a:gd name="connsiteX1" fmla="*/ 85326 w 132075"/>
                  <a:gd name="connsiteY1" fmla="*/ 0 h 1513968"/>
                  <a:gd name="connsiteX2" fmla="*/ 122725 w 132075"/>
                  <a:gd name="connsiteY2" fmla="*/ 0 h 1513968"/>
                  <a:gd name="connsiteX3" fmla="*/ 132075 w 132075"/>
                  <a:gd name="connsiteY3" fmla="*/ 9350 h 1513968"/>
                  <a:gd name="connsiteX4" fmla="*/ 132075 w 132075"/>
                  <a:gd name="connsiteY4" fmla="*/ 1504618 h 1513968"/>
                  <a:gd name="connsiteX5" fmla="*/ 122725 w 132075"/>
                  <a:gd name="connsiteY5" fmla="*/ 1513968 h 1513968"/>
                  <a:gd name="connsiteX6" fmla="*/ 85326 w 132075"/>
                  <a:gd name="connsiteY6" fmla="*/ 1513968 h 1513968"/>
                  <a:gd name="connsiteX7" fmla="*/ 75976 w 132075"/>
                  <a:gd name="connsiteY7" fmla="*/ 1504618 h 1513968"/>
                  <a:gd name="connsiteX8" fmla="*/ 75976 w 132075"/>
                  <a:gd name="connsiteY8" fmla="*/ 9350 h 1513968"/>
                  <a:gd name="connsiteX0" fmla="*/ 75976 w 132075"/>
                  <a:gd name="connsiteY0" fmla="*/ 9350 h 1513968"/>
                  <a:gd name="connsiteX1" fmla="*/ 85326 w 132075"/>
                  <a:gd name="connsiteY1" fmla="*/ 0 h 1513968"/>
                  <a:gd name="connsiteX2" fmla="*/ 122725 w 132075"/>
                  <a:gd name="connsiteY2" fmla="*/ 0 h 1513968"/>
                  <a:gd name="connsiteX3" fmla="*/ 132075 w 132075"/>
                  <a:gd name="connsiteY3" fmla="*/ 9350 h 1513968"/>
                  <a:gd name="connsiteX4" fmla="*/ 132075 w 132075"/>
                  <a:gd name="connsiteY4" fmla="*/ 1504618 h 1513968"/>
                  <a:gd name="connsiteX5" fmla="*/ 122725 w 132075"/>
                  <a:gd name="connsiteY5" fmla="*/ 1513968 h 1513968"/>
                  <a:gd name="connsiteX6" fmla="*/ 85326 w 132075"/>
                  <a:gd name="connsiteY6" fmla="*/ 1513968 h 1513968"/>
                  <a:gd name="connsiteX7" fmla="*/ 75976 w 132075"/>
                  <a:gd name="connsiteY7" fmla="*/ 1504618 h 1513968"/>
                  <a:gd name="connsiteX8" fmla="*/ 75976 w 132075"/>
                  <a:gd name="connsiteY8" fmla="*/ 9350 h 1513968"/>
                  <a:gd name="connsiteX0" fmla="*/ 75976 w 132075"/>
                  <a:gd name="connsiteY0" fmla="*/ 9350 h 1513968"/>
                  <a:gd name="connsiteX1" fmla="*/ 85326 w 132075"/>
                  <a:gd name="connsiteY1" fmla="*/ 0 h 1513968"/>
                  <a:gd name="connsiteX2" fmla="*/ 122725 w 132075"/>
                  <a:gd name="connsiteY2" fmla="*/ 0 h 1513968"/>
                  <a:gd name="connsiteX3" fmla="*/ 132075 w 132075"/>
                  <a:gd name="connsiteY3" fmla="*/ 9350 h 1513968"/>
                  <a:gd name="connsiteX4" fmla="*/ 132075 w 132075"/>
                  <a:gd name="connsiteY4" fmla="*/ 1504618 h 1513968"/>
                  <a:gd name="connsiteX5" fmla="*/ 122725 w 132075"/>
                  <a:gd name="connsiteY5" fmla="*/ 1513968 h 1513968"/>
                  <a:gd name="connsiteX6" fmla="*/ 85326 w 132075"/>
                  <a:gd name="connsiteY6" fmla="*/ 1513968 h 1513968"/>
                  <a:gd name="connsiteX7" fmla="*/ 75976 w 132075"/>
                  <a:gd name="connsiteY7" fmla="*/ 1504618 h 1513968"/>
                  <a:gd name="connsiteX8" fmla="*/ 75976 w 132075"/>
                  <a:gd name="connsiteY8" fmla="*/ 9350 h 1513968"/>
                  <a:gd name="connsiteX0" fmla="*/ 89898 w 145997"/>
                  <a:gd name="connsiteY0" fmla="*/ 9350 h 1513968"/>
                  <a:gd name="connsiteX1" fmla="*/ 99248 w 145997"/>
                  <a:gd name="connsiteY1" fmla="*/ 0 h 1513968"/>
                  <a:gd name="connsiteX2" fmla="*/ 136647 w 145997"/>
                  <a:gd name="connsiteY2" fmla="*/ 0 h 1513968"/>
                  <a:gd name="connsiteX3" fmla="*/ 145997 w 145997"/>
                  <a:gd name="connsiteY3" fmla="*/ 9350 h 1513968"/>
                  <a:gd name="connsiteX4" fmla="*/ 145997 w 145997"/>
                  <a:gd name="connsiteY4" fmla="*/ 1504618 h 1513968"/>
                  <a:gd name="connsiteX5" fmla="*/ 136647 w 145997"/>
                  <a:gd name="connsiteY5" fmla="*/ 1513968 h 1513968"/>
                  <a:gd name="connsiteX6" fmla="*/ 99248 w 145997"/>
                  <a:gd name="connsiteY6" fmla="*/ 1513968 h 1513968"/>
                  <a:gd name="connsiteX7" fmla="*/ 89898 w 145997"/>
                  <a:gd name="connsiteY7" fmla="*/ 1504618 h 1513968"/>
                  <a:gd name="connsiteX8" fmla="*/ 89898 w 145997"/>
                  <a:gd name="connsiteY8" fmla="*/ 9350 h 1513968"/>
                  <a:gd name="connsiteX0" fmla="*/ 94715 w 150814"/>
                  <a:gd name="connsiteY0" fmla="*/ 9350 h 1513968"/>
                  <a:gd name="connsiteX1" fmla="*/ 104065 w 150814"/>
                  <a:gd name="connsiteY1" fmla="*/ 0 h 1513968"/>
                  <a:gd name="connsiteX2" fmla="*/ 141464 w 150814"/>
                  <a:gd name="connsiteY2" fmla="*/ 0 h 1513968"/>
                  <a:gd name="connsiteX3" fmla="*/ 150814 w 150814"/>
                  <a:gd name="connsiteY3" fmla="*/ 9350 h 1513968"/>
                  <a:gd name="connsiteX4" fmla="*/ 150814 w 150814"/>
                  <a:gd name="connsiteY4" fmla="*/ 1504618 h 1513968"/>
                  <a:gd name="connsiteX5" fmla="*/ 141464 w 150814"/>
                  <a:gd name="connsiteY5" fmla="*/ 1513968 h 1513968"/>
                  <a:gd name="connsiteX6" fmla="*/ 104065 w 150814"/>
                  <a:gd name="connsiteY6" fmla="*/ 1513968 h 1513968"/>
                  <a:gd name="connsiteX7" fmla="*/ 94715 w 150814"/>
                  <a:gd name="connsiteY7" fmla="*/ 1504618 h 1513968"/>
                  <a:gd name="connsiteX8" fmla="*/ 94715 w 150814"/>
                  <a:gd name="connsiteY8" fmla="*/ 9350 h 1513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0814" h="1513968">
                    <a:moveTo>
                      <a:pt x="94715" y="9350"/>
                    </a:moveTo>
                    <a:cubicBezTo>
                      <a:pt x="94715" y="4186"/>
                      <a:pt x="98901" y="0"/>
                      <a:pt x="104065" y="0"/>
                    </a:cubicBezTo>
                    <a:lnTo>
                      <a:pt x="141464" y="0"/>
                    </a:lnTo>
                    <a:cubicBezTo>
                      <a:pt x="146628" y="0"/>
                      <a:pt x="150814" y="4186"/>
                      <a:pt x="150814" y="9350"/>
                    </a:cubicBezTo>
                    <a:cubicBezTo>
                      <a:pt x="35337" y="663901"/>
                      <a:pt x="91671" y="1030301"/>
                      <a:pt x="150814" y="1504618"/>
                    </a:cubicBezTo>
                    <a:cubicBezTo>
                      <a:pt x="150814" y="1509782"/>
                      <a:pt x="146628" y="1513968"/>
                      <a:pt x="141464" y="1513968"/>
                    </a:cubicBezTo>
                    <a:lnTo>
                      <a:pt x="104065" y="1513968"/>
                    </a:lnTo>
                    <a:cubicBezTo>
                      <a:pt x="98901" y="1513968"/>
                      <a:pt x="94715" y="1509782"/>
                      <a:pt x="94715" y="1504618"/>
                    </a:cubicBezTo>
                    <a:cubicBezTo>
                      <a:pt x="22380" y="1110108"/>
                      <a:pt x="-76231" y="544412"/>
                      <a:pt x="94715" y="935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7" name="二等辺三角形 1">
                <a:extLst>
                  <a:ext uri="{FF2B5EF4-FFF2-40B4-BE49-F238E27FC236}">
                    <a16:creationId xmlns:a16="http://schemas.microsoft.com/office/drawing/2014/main" id="{C7F13716-3A21-411E-BA9F-9602D7252B33}"/>
                  </a:ext>
                </a:extLst>
              </p:cNvPr>
              <p:cNvSpPr/>
              <p:nvPr/>
            </p:nvSpPr>
            <p:spPr>
              <a:xfrm rot="12167332">
                <a:off x="4378633" y="2922125"/>
                <a:ext cx="1381202" cy="1731682"/>
              </a:xfrm>
              <a:custGeom>
                <a:avLst/>
                <a:gdLst>
                  <a:gd name="connsiteX0" fmla="*/ 0 w 1293323"/>
                  <a:gd name="connsiteY0" fmla="*/ 1932667 h 1932667"/>
                  <a:gd name="connsiteX1" fmla="*/ 646662 w 1293323"/>
                  <a:gd name="connsiteY1" fmla="*/ 0 h 1932667"/>
                  <a:gd name="connsiteX2" fmla="*/ 1293323 w 1293323"/>
                  <a:gd name="connsiteY2" fmla="*/ 1932667 h 1932667"/>
                  <a:gd name="connsiteX3" fmla="*/ 0 w 1293323"/>
                  <a:gd name="connsiteY3" fmla="*/ 1932667 h 1932667"/>
                  <a:gd name="connsiteX0" fmla="*/ 0 w 1293323"/>
                  <a:gd name="connsiteY0" fmla="*/ 1932667 h 1995344"/>
                  <a:gd name="connsiteX1" fmla="*/ 646662 w 1293323"/>
                  <a:gd name="connsiteY1" fmla="*/ 0 h 1995344"/>
                  <a:gd name="connsiteX2" fmla="*/ 1293323 w 1293323"/>
                  <a:gd name="connsiteY2" fmla="*/ 1932667 h 1995344"/>
                  <a:gd name="connsiteX3" fmla="*/ 0 w 1293323"/>
                  <a:gd name="connsiteY3" fmla="*/ 1932667 h 1995344"/>
                  <a:gd name="connsiteX0" fmla="*/ 0 w 1293323"/>
                  <a:gd name="connsiteY0" fmla="*/ 1932667 h 2026815"/>
                  <a:gd name="connsiteX1" fmla="*/ 646662 w 1293323"/>
                  <a:gd name="connsiteY1" fmla="*/ 0 h 2026815"/>
                  <a:gd name="connsiteX2" fmla="*/ 1293323 w 1293323"/>
                  <a:gd name="connsiteY2" fmla="*/ 1932667 h 2026815"/>
                  <a:gd name="connsiteX3" fmla="*/ 0 w 1293323"/>
                  <a:gd name="connsiteY3" fmla="*/ 1932667 h 2026815"/>
                  <a:gd name="connsiteX0" fmla="*/ 0 w 1293323"/>
                  <a:gd name="connsiteY0" fmla="*/ 1932667 h 2026815"/>
                  <a:gd name="connsiteX1" fmla="*/ 646662 w 1293323"/>
                  <a:gd name="connsiteY1" fmla="*/ 0 h 2026815"/>
                  <a:gd name="connsiteX2" fmla="*/ 755961 w 1293323"/>
                  <a:gd name="connsiteY2" fmla="*/ 295132 h 2026815"/>
                  <a:gd name="connsiteX3" fmla="*/ 1293323 w 1293323"/>
                  <a:gd name="connsiteY3" fmla="*/ 1932667 h 2026815"/>
                  <a:gd name="connsiteX4" fmla="*/ 0 w 1293323"/>
                  <a:gd name="connsiteY4" fmla="*/ 1932667 h 2026815"/>
                  <a:gd name="connsiteX0" fmla="*/ 0 w 1293323"/>
                  <a:gd name="connsiteY0" fmla="*/ 1637535 h 1731683"/>
                  <a:gd name="connsiteX1" fmla="*/ 543665 w 1293323"/>
                  <a:gd name="connsiteY1" fmla="*/ 3238 h 1731683"/>
                  <a:gd name="connsiteX2" fmla="*/ 755961 w 1293323"/>
                  <a:gd name="connsiteY2" fmla="*/ 0 h 1731683"/>
                  <a:gd name="connsiteX3" fmla="*/ 1293323 w 1293323"/>
                  <a:gd name="connsiteY3" fmla="*/ 1637535 h 1731683"/>
                  <a:gd name="connsiteX4" fmla="*/ 0 w 1293323"/>
                  <a:gd name="connsiteY4" fmla="*/ 1637535 h 17316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93323" h="1731683">
                    <a:moveTo>
                      <a:pt x="0" y="1637535"/>
                    </a:moveTo>
                    <a:lnTo>
                      <a:pt x="543665" y="3238"/>
                    </a:lnTo>
                    <a:lnTo>
                      <a:pt x="755961" y="0"/>
                    </a:lnTo>
                    <a:lnTo>
                      <a:pt x="1293323" y="1637535"/>
                    </a:lnTo>
                    <a:cubicBezTo>
                      <a:pt x="882804" y="1746559"/>
                      <a:pt x="515573" y="1778559"/>
                      <a:pt x="0" y="1637535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8" name="楕円 4">
                <a:extLst>
                  <a:ext uri="{FF2B5EF4-FFF2-40B4-BE49-F238E27FC236}">
                    <a16:creationId xmlns:a16="http://schemas.microsoft.com/office/drawing/2014/main" id="{918A9BAF-3ACC-4041-927E-BAB65250ADF3}"/>
                  </a:ext>
                </a:extLst>
              </p:cNvPr>
              <p:cNvSpPr/>
              <p:nvPr/>
            </p:nvSpPr>
            <p:spPr>
              <a:xfrm rot="1475983">
                <a:off x="4672159" y="2856341"/>
                <a:ext cx="1413703" cy="397386"/>
              </a:xfrm>
              <a:custGeom>
                <a:avLst/>
                <a:gdLst>
                  <a:gd name="connsiteX0" fmla="*/ 0 w 1328462"/>
                  <a:gd name="connsiteY0" fmla="*/ 198693 h 397386"/>
                  <a:gd name="connsiteX1" fmla="*/ 664231 w 1328462"/>
                  <a:gd name="connsiteY1" fmla="*/ 0 h 397386"/>
                  <a:gd name="connsiteX2" fmla="*/ 1328462 w 1328462"/>
                  <a:gd name="connsiteY2" fmla="*/ 198693 h 397386"/>
                  <a:gd name="connsiteX3" fmla="*/ 664231 w 1328462"/>
                  <a:gd name="connsiteY3" fmla="*/ 397386 h 397386"/>
                  <a:gd name="connsiteX4" fmla="*/ 0 w 1328462"/>
                  <a:gd name="connsiteY4" fmla="*/ 198693 h 397386"/>
                  <a:gd name="connsiteX0" fmla="*/ 0 w 1413703"/>
                  <a:gd name="connsiteY0" fmla="*/ 198693 h 397386"/>
                  <a:gd name="connsiteX1" fmla="*/ 664231 w 1413703"/>
                  <a:gd name="connsiteY1" fmla="*/ 0 h 397386"/>
                  <a:gd name="connsiteX2" fmla="*/ 1413703 w 1413703"/>
                  <a:gd name="connsiteY2" fmla="*/ 198693 h 397386"/>
                  <a:gd name="connsiteX3" fmla="*/ 664231 w 1413703"/>
                  <a:gd name="connsiteY3" fmla="*/ 397386 h 397386"/>
                  <a:gd name="connsiteX4" fmla="*/ 0 w 1413703"/>
                  <a:gd name="connsiteY4" fmla="*/ 198693 h 3973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3703" h="397386">
                    <a:moveTo>
                      <a:pt x="0" y="198693"/>
                    </a:moveTo>
                    <a:cubicBezTo>
                      <a:pt x="0" y="88958"/>
                      <a:pt x="428614" y="0"/>
                      <a:pt x="664231" y="0"/>
                    </a:cubicBezTo>
                    <a:cubicBezTo>
                      <a:pt x="899848" y="0"/>
                      <a:pt x="1413703" y="88958"/>
                      <a:pt x="1413703" y="198693"/>
                    </a:cubicBezTo>
                    <a:cubicBezTo>
                      <a:pt x="1413703" y="308428"/>
                      <a:pt x="899848" y="397386"/>
                      <a:pt x="664231" y="397386"/>
                    </a:cubicBezTo>
                    <a:cubicBezTo>
                      <a:pt x="428614" y="397386"/>
                      <a:pt x="0" y="308428"/>
                      <a:pt x="0" y="198693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9" name="斜め縞 23">
                <a:extLst>
                  <a:ext uri="{FF2B5EF4-FFF2-40B4-BE49-F238E27FC236}">
                    <a16:creationId xmlns:a16="http://schemas.microsoft.com/office/drawing/2014/main" id="{E68DEF9D-555B-4880-AD8F-EC64E5A7A5A9}"/>
                  </a:ext>
                </a:extLst>
              </p:cNvPr>
              <p:cNvSpPr/>
              <p:nvPr/>
            </p:nvSpPr>
            <p:spPr>
              <a:xfrm rot="15429856">
                <a:off x="4747942" y="3294578"/>
                <a:ext cx="838493" cy="756904"/>
              </a:xfrm>
              <a:custGeom>
                <a:avLst/>
                <a:gdLst>
                  <a:gd name="connsiteX0" fmla="*/ 0 w 596165"/>
                  <a:gd name="connsiteY0" fmla="*/ 449185 h 756904"/>
                  <a:gd name="connsiteX1" fmla="*/ 353794 w 596165"/>
                  <a:gd name="connsiteY1" fmla="*/ 0 h 756904"/>
                  <a:gd name="connsiteX2" fmla="*/ 596165 w 596165"/>
                  <a:gd name="connsiteY2" fmla="*/ 0 h 756904"/>
                  <a:gd name="connsiteX3" fmla="*/ 0 w 596165"/>
                  <a:gd name="connsiteY3" fmla="*/ 756904 h 756904"/>
                  <a:gd name="connsiteX4" fmla="*/ 0 w 596165"/>
                  <a:gd name="connsiteY4" fmla="*/ 449185 h 756904"/>
                  <a:gd name="connsiteX0" fmla="*/ 0 w 804659"/>
                  <a:gd name="connsiteY0" fmla="*/ 457314 h 756904"/>
                  <a:gd name="connsiteX1" fmla="*/ 562288 w 804659"/>
                  <a:gd name="connsiteY1" fmla="*/ 0 h 756904"/>
                  <a:gd name="connsiteX2" fmla="*/ 804659 w 804659"/>
                  <a:gd name="connsiteY2" fmla="*/ 0 h 756904"/>
                  <a:gd name="connsiteX3" fmla="*/ 208494 w 804659"/>
                  <a:gd name="connsiteY3" fmla="*/ 756904 h 756904"/>
                  <a:gd name="connsiteX4" fmla="*/ 0 w 804659"/>
                  <a:gd name="connsiteY4" fmla="*/ 457314 h 756904"/>
                  <a:gd name="connsiteX0" fmla="*/ 0 w 804659"/>
                  <a:gd name="connsiteY0" fmla="*/ 582794 h 882384"/>
                  <a:gd name="connsiteX1" fmla="*/ 360393 w 804659"/>
                  <a:gd name="connsiteY1" fmla="*/ 0 h 882384"/>
                  <a:gd name="connsiteX2" fmla="*/ 804659 w 804659"/>
                  <a:gd name="connsiteY2" fmla="*/ 125480 h 882384"/>
                  <a:gd name="connsiteX3" fmla="*/ 208494 w 804659"/>
                  <a:gd name="connsiteY3" fmla="*/ 882384 h 882384"/>
                  <a:gd name="connsiteX4" fmla="*/ 0 w 804659"/>
                  <a:gd name="connsiteY4" fmla="*/ 582794 h 882384"/>
                  <a:gd name="connsiteX0" fmla="*/ 0 w 804659"/>
                  <a:gd name="connsiteY0" fmla="*/ 528088 h 827678"/>
                  <a:gd name="connsiteX1" fmla="*/ 530727 w 804659"/>
                  <a:gd name="connsiteY1" fmla="*/ 0 h 827678"/>
                  <a:gd name="connsiteX2" fmla="*/ 804659 w 804659"/>
                  <a:gd name="connsiteY2" fmla="*/ 70774 h 827678"/>
                  <a:gd name="connsiteX3" fmla="*/ 208494 w 804659"/>
                  <a:gd name="connsiteY3" fmla="*/ 827678 h 827678"/>
                  <a:gd name="connsiteX4" fmla="*/ 0 w 804659"/>
                  <a:gd name="connsiteY4" fmla="*/ 528088 h 827678"/>
                  <a:gd name="connsiteX0" fmla="*/ 0 w 804659"/>
                  <a:gd name="connsiteY0" fmla="*/ 457314 h 757367"/>
                  <a:gd name="connsiteX1" fmla="*/ 572519 w 804659"/>
                  <a:gd name="connsiteY1" fmla="*/ 757367 h 757367"/>
                  <a:gd name="connsiteX2" fmla="*/ 804659 w 804659"/>
                  <a:gd name="connsiteY2" fmla="*/ 0 h 757367"/>
                  <a:gd name="connsiteX3" fmla="*/ 208494 w 804659"/>
                  <a:gd name="connsiteY3" fmla="*/ 756904 h 757367"/>
                  <a:gd name="connsiteX4" fmla="*/ 0 w 804659"/>
                  <a:gd name="connsiteY4" fmla="*/ 457314 h 757367"/>
                  <a:gd name="connsiteX0" fmla="*/ 0 w 838493"/>
                  <a:gd name="connsiteY0" fmla="*/ 457314 h 756904"/>
                  <a:gd name="connsiteX1" fmla="*/ 838493 w 838493"/>
                  <a:gd name="connsiteY1" fmla="*/ 531851 h 756904"/>
                  <a:gd name="connsiteX2" fmla="*/ 804659 w 838493"/>
                  <a:gd name="connsiteY2" fmla="*/ 0 h 756904"/>
                  <a:gd name="connsiteX3" fmla="*/ 208494 w 838493"/>
                  <a:gd name="connsiteY3" fmla="*/ 756904 h 756904"/>
                  <a:gd name="connsiteX4" fmla="*/ 0 w 838493"/>
                  <a:gd name="connsiteY4" fmla="*/ 457314 h 7569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8493" h="756904">
                    <a:moveTo>
                      <a:pt x="0" y="457314"/>
                    </a:moveTo>
                    <a:lnTo>
                      <a:pt x="838493" y="531851"/>
                    </a:lnTo>
                    <a:lnTo>
                      <a:pt x="804659" y="0"/>
                    </a:lnTo>
                    <a:lnTo>
                      <a:pt x="208494" y="756904"/>
                    </a:lnTo>
                    <a:lnTo>
                      <a:pt x="0" y="45731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0" name="円: 塗りつぶしなし 219">
                <a:extLst>
                  <a:ext uri="{FF2B5EF4-FFF2-40B4-BE49-F238E27FC236}">
                    <a16:creationId xmlns:a16="http://schemas.microsoft.com/office/drawing/2014/main" id="{7E8926AB-7968-4946-BC6C-F0AB16BAEC06}"/>
                  </a:ext>
                </a:extLst>
              </p:cNvPr>
              <p:cNvSpPr/>
              <p:nvPr/>
            </p:nvSpPr>
            <p:spPr>
              <a:xfrm rot="1398901">
                <a:off x="4624317" y="2849418"/>
                <a:ext cx="1509388" cy="449636"/>
              </a:xfrm>
              <a:prstGeom prst="donu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93" name="グループ化 192">
              <a:extLst>
                <a:ext uri="{FF2B5EF4-FFF2-40B4-BE49-F238E27FC236}">
                  <a16:creationId xmlns:a16="http://schemas.microsoft.com/office/drawing/2014/main" id="{A13002B3-EA35-4DC1-9736-37375AE8FFB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450543" y="3403936"/>
              <a:ext cx="423584" cy="1067042"/>
              <a:chOff x="2343692" y="3578448"/>
              <a:chExt cx="343436" cy="865144"/>
            </a:xfrm>
          </p:grpSpPr>
          <p:sp>
            <p:nvSpPr>
              <p:cNvPr id="194" name="楕円 193">
                <a:extLst>
                  <a:ext uri="{FF2B5EF4-FFF2-40B4-BE49-F238E27FC236}">
                    <a16:creationId xmlns:a16="http://schemas.microsoft.com/office/drawing/2014/main" id="{853B97E7-543B-4C8B-93F9-4A3FE1699345}"/>
                  </a:ext>
                </a:extLst>
              </p:cNvPr>
              <p:cNvSpPr/>
              <p:nvPr/>
            </p:nvSpPr>
            <p:spPr>
              <a:xfrm rot="16941952">
                <a:off x="2601248" y="4357712"/>
                <a:ext cx="71036" cy="10072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5" name="楕円 194">
                <a:extLst>
                  <a:ext uri="{FF2B5EF4-FFF2-40B4-BE49-F238E27FC236}">
                    <a16:creationId xmlns:a16="http://schemas.microsoft.com/office/drawing/2014/main" id="{B58B6A4A-73DD-4824-A119-81892A19F1A7}"/>
                  </a:ext>
                </a:extLst>
              </p:cNvPr>
              <p:cNvSpPr/>
              <p:nvPr/>
            </p:nvSpPr>
            <p:spPr>
              <a:xfrm rot="19674956">
                <a:off x="2614279" y="3887745"/>
                <a:ext cx="41113" cy="1559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6" name="楕円 195">
                <a:extLst>
                  <a:ext uri="{FF2B5EF4-FFF2-40B4-BE49-F238E27FC236}">
                    <a16:creationId xmlns:a16="http://schemas.microsoft.com/office/drawing/2014/main" id="{5CCC7BC0-269C-4B98-A003-CE8D30F904B7}"/>
                  </a:ext>
                </a:extLst>
              </p:cNvPr>
              <p:cNvSpPr/>
              <p:nvPr/>
            </p:nvSpPr>
            <p:spPr>
              <a:xfrm rot="20788996">
                <a:off x="2567236" y="3772001"/>
                <a:ext cx="45719" cy="1572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97" name="グループ化 196">
                <a:extLst>
                  <a:ext uri="{FF2B5EF4-FFF2-40B4-BE49-F238E27FC236}">
                    <a16:creationId xmlns:a16="http://schemas.microsoft.com/office/drawing/2014/main" id="{AFFEC8A9-96E4-457B-BB9C-6725111F4BF8}"/>
                  </a:ext>
                </a:extLst>
              </p:cNvPr>
              <p:cNvGrpSpPr/>
              <p:nvPr/>
            </p:nvGrpSpPr>
            <p:grpSpPr>
              <a:xfrm rot="21304464">
                <a:off x="2394147" y="3578448"/>
                <a:ext cx="196823" cy="413094"/>
                <a:chOff x="4830573" y="3058222"/>
                <a:chExt cx="611162" cy="1282711"/>
              </a:xfrm>
            </p:grpSpPr>
            <p:sp>
              <p:nvSpPr>
                <p:cNvPr id="211" name="楕円 210">
                  <a:extLst>
                    <a:ext uri="{FF2B5EF4-FFF2-40B4-BE49-F238E27FC236}">
                      <a16:creationId xmlns:a16="http://schemas.microsoft.com/office/drawing/2014/main" id="{AB42304B-0C3E-42E4-A198-E1E88BBEE662}"/>
                    </a:ext>
                  </a:extLst>
                </p:cNvPr>
                <p:cNvSpPr/>
                <p:nvPr/>
              </p:nvSpPr>
              <p:spPr>
                <a:xfrm rot="19531976">
                  <a:off x="5259720" y="3574998"/>
                  <a:ext cx="182015" cy="1712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12" name="楕円 211">
                  <a:extLst>
                    <a:ext uri="{FF2B5EF4-FFF2-40B4-BE49-F238E27FC236}">
                      <a16:creationId xmlns:a16="http://schemas.microsoft.com/office/drawing/2014/main" id="{86C7E67F-A9E3-4457-9EB4-F5F19D5B8D53}"/>
                    </a:ext>
                  </a:extLst>
                </p:cNvPr>
                <p:cNvSpPr/>
                <p:nvPr/>
              </p:nvSpPr>
              <p:spPr>
                <a:xfrm>
                  <a:off x="5061057" y="3353816"/>
                  <a:ext cx="124782" cy="38162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13" name="楕円 212">
                  <a:extLst>
                    <a:ext uri="{FF2B5EF4-FFF2-40B4-BE49-F238E27FC236}">
                      <a16:creationId xmlns:a16="http://schemas.microsoft.com/office/drawing/2014/main" id="{C60A0162-1060-4900-95D3-6BD067111439}"/>
                    </a:ext>
                  </a:extLst>
                </p:cNvPr>
                <p:cNvSpPr/>
                <p:nvPr/>
              </p:nvSpPr>
              <p:spPr>
                <a:xfrm>
                  <a:off x="4973877" y="3058222"/>
                  <a:ext cx="324036" cy="45057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14" name="四角形: 角を丸くする 33">
                  <a:extLst>
                    <a:ext uri="{FF2B5EF4-FFF2-40B4-BE49-F238E27FC236}">
                      <a16:creationId xmlns:a16="http://schemas.microsoft.com/office/drawing/2014/main" id="{59365AB4-0C8D-4258-A2D1-FB07436288E4}"/>
                    </a:ext>
                  </a:extLst>
                </p:cNvPr>
                <p:cNvSpPr/>
                <p:nvPr/>
              </p:nvSpPr>
              <p:spPr>
                <a:xfrm>
                  <a:off x="4937061" y="3565861"/>
                  <a:ext cx="397669" cy="775072"/>
                </a:xfrm>
                <a:custGeom>
                  <a:avLst/>
                  <a:gdLst>
                    <a:gd name="connsiteX0" fmla="*/ 0 w 397669"/>
                    <a:gd name="connsiteY0" fmla="*/ 66279 h 1292606"/>
                    <a:gd name="connsiteX1" fmla="*/ 66279 w 397669"/>
                    <a:gd name="connsiteY1" fmla="*/ 0 h 1292606"/>
                    <a:gd name="connsiteX2" fmla="*/ 331390 w 397669"/>
                    <a:gd name="connsiteY2" fmla="*/ 0 h 1292606"/>
                    <a:gd name="connsiteX3" fmla="*/ 397669 w 397669"/>
                    <a:gd name="connsiteY3" fmla="*/ 66279 h 1292606"/>
                    <a:gd name="connsiteX4" fmla="*/ 397669 w 397669"/>
                    <a:gd name="connsiteY4" fmla="*/ 1226327 h 1292606"/>
                    <a:gd name="connsiteX5" fmla="*/ 331390 w 397669"/>
                    <a:gd name="connsiteY5" fmla="*/ 1292606 h 1292606"/>
                    <a:gd name="connsiteX6" fmla="*/ 66279 w 397669"/>
                    <a:gd name="connsiteY6" fmla="*/ 1292606 h 1292606"/>
                    <a:gd name="connsiteX7" fmla="*/ 0 w 397669"/>
                    <a:gd name="connsiteY7" fmla="*/ 1226327 h 1292606"/>
                    <a:gd name="connsiteX8" fmla="*/ 0 w 397669"/>
                    <a:gd name="connsiteY8" fmla="*/ 66279 h 1292606"/>
                    <a:gd name="connsiteX0" fmla="*/ 0 w 397669"/>
                    <a:gd name="connsiteY0" fmla="*/ 66279 h 1292606"/>
                    <a:gd name="connsiteX1" fmla="*/ 66279 w 397669"/>
                    <a:gd name="connsiteY1" fmla="*/ 0 h 1292606"/>
                    <a:gd name="connsiteX2" fmla="*/ 331390 w 397669"/>
                    <a:gd name="connsiteY2" fmla="*/ 0 h 1292606"/>
                    <a:gd name="connsiteX3" fmla="*/ 397669 w 397669"/>
                    <a:gd name="connsiteY3" fmla="*/ 66279 h 1292606"/>
                    <a:gd name="connsiteX4" fmla="*/ 397669 w 397669"/>
                    <a:gd name="connsiteY4" fmla="*/ 1226327 h 1292606"/>
                    <a:gd name="connsiteX5" fmla="*/ 331390 w 397669"/>
                    <a:gd name="connsiteY5" fmla="*/ 1292606 h 1292606"/>
                    <a:gd name="connsiteX6" fmla="*/ 66279 w 397669"/>
                    <a:gd name="connsiteY6" fmla="*/ 1292606 h 1292606"/>
                    <a:gd name="connsiteX7" fmla="*/ 0 w 397669"/>
                    <a:gd name="connsiteY7" fmla="*/ 1226327 h 1292606"/>
                    <a:gd name="connsiteX8" fmla="*/ 0 w 397669"/>
                    <a:gd name="connsiteY8" fmla="*/ 66279 h 1292606"/>
                    <a:gd name="connsiteX0" fmla="*/ 0 w 397669"/>
                    <a:gd name="connsiteY0" fmla="*/ 66279 h 1292606"/>
                    <a:gd name="connsiteX1" fmla="*/ 66279 w 397669"/>
                    <a:gd name="connsiteY1" fmla="*/ 0 h 1292606"/>
                    <a:gd name="connsiteX2" fmla="*/ 331390 w 397669"/>
                    <a:gd name="connsiteY2" fmla="*/ 0 h 1292606"/>
                    <a:gd name="connsiteX3" fmla="*/ 397669 w 397669"/>
                    <a:gd name="connsiteY3" fmla="*/ 66279 h 1292606"/>
                    <a:gd name="connsiteX4" fmla="*/ 397669 w 397669"/>
                    <a:gd name="connsiteY4" fmla="*/ 1226327 h 1292606"/>
                    <a:gd name="connsiteX5" fmla="*/ 331390 w 397669"/>
                    <a:gd name="connsiteY5" fmla="*/ 1292606 h 1292606"/>
                    <a:gd name="connsiteX6" fmla="*/ 66279 w 397669"/>
                    <a:gd name="connsiteY6" fmla="*/ 1292606 h 1292606"/>
                    <a:gd name="connsiteX7" fmla="*/ 0 w 397669"/>
                    <a:gd name="connsiteY7" fmla="*/ 1226327 h 1292606"/>
                    <a:gd name="connsiteX8" fmla="*/ 0 w 397669"/>
                    <a:gd name="connsiteY8" fmla="*/ 66279 h 12926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97669" h="1292606">
                      <a:moveTo>
                        <a:pt x="0" y="66279"/>
                      </a:moveTo>
                      <a:cubicBezTo>
                        <a:pt x="0" y="29674"/>
                        <a:pt x="29674" y="0"/>
                        <a:pt x="66279" y="0"/>
                      </a:cubicBezTo>
                      <a:lnTo>
                        <a:pt x="331390" y="0"/>
                      </a:lnTo>
                      <a:cubicBezTo>
                        <a:pt x="367995" y="0"/>
                        <a:pt x="397669" y="29674"/>
                        <a:pt x="397669" y="66279"/>
                      </a:cubicBezTo>
                      <a:cubicBezTo>
                        <a:pt x="306229" y="605362"/>
                        <a:pt x="397669" y="839644"/>
                        <a:pt x="397669" y="1226327"/>
                      </a:cubicBezTo>
                      <a:cubicBezTo>
                        <a:pt x="397669" y="1262932"/>
                        <a:pt x="367995" y="1292606"/>
                        <a:pt x="331390" y="1292606"/>
                      </a:cubicBezTo>
                      <a:lnTo>
                        <a:pt x="66279" y="1292606"/>
                      </a:lnTo>
                      <a:cubicBezTo>
                        <a:pt x="29674" y="1292606"/>
                        <a:pt x="0" y="1262932"/>
                        <a:pt x="0" y="1226327"/>
                      </a:cubicBezTo>
                      <a:cubicBezTo>
                        <a:pt x="0" y="839644"/>
                        <a:pt x="91440" y="544402"/>
                        <a:pt x="0" y="66279"/>
                      </a:cubicBez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15" name="楕円 214">
                  <a:extLst>
                    <a:ext uri="{FF2B5EF4-FFF2-40B4-BE49-F238E27FC236}">
                      <a16:creationId xmlns:a16="http://schemas.microsoft.com/office/drawing/2014/main" id="{D380A4B4-24E9-444B-8AFA-726655194B5E}"/>
                    </a:ext>
                  </a:extLst>
                </p:cNvPr>
                <p:cNvSpPr/>
                <p:nvPr/>
              </p:nvSpPr>
              <p:spPr>
                <a:xfrm rot="19531976">
                  <a:off x="4830573" y="3600884"/>
                  <a:ext cx="182015" cy="1712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198" name="楕円 197">
                <a:extLst>
                  <a:ext uri="{FF2B5EF4-FFF2-40B4-BE49-F238E27FC236}">
                    <a16:creationId xmlns:a16="http://schemas.microsoft.com/office/drawing/2014/main" id="{C05EE8A3-5A1B-43BB-AB8F-2BC13D32E600}"/>
                  </a:ext>
                </a:extLst>
              </p:cNvPr>
              <p:cNvSpPr/>
              <p:nvPr/>
            </p:nvSpPr>
            <p:spPr>
              <a:xfrm rot="1643475">
                <a:off x="2374477" y="3781017"/>
                <a:ext cx="43333" cy="10107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9" name="楕円 198">
                <a:extLst>
                  <a:ext uri="{FF2B5EF4-FFF2-40B4-BE49-F238E27FC236}">
                    <a16:creationId xmlns:a16="http://schemas.microsoft.com/office/drawing/2014/main" id="{4B918B39-9A67-4342-8BC9-E1BE6C3BE150}"/>
                  </a:ext>
                </a:extLst>
              </p:cNvPr>
              <p:cNvSpPr/>
              <p:nvPr/>
            </p:nvSpPr>
            <p:spPr>
              <a:xfrm rot="19236440">
                <a:off x="2361604" y="3845919"/>
                <a:ext cx="48030" cy="4323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0" name="楕円 199">
                <a:extLst>
                  <a:ext uri="{FF2B5EF4-FFF2-40B4-BE49-F238E27FC236}">
                    <a16:creationId xmlns:a16="http://schemas.microsoft.com/office/drawing/2014/main" id="{3A4C86ED-1E6D-497E-B885-7B26657A86EE}"/>
                  </a:ext>
                </a:extLst>
              </p:cNvPr>
              <p:cNvSpPr/>
              <p:nvPr/>
            </p:nvSpPr>
            <p:spPr>
              <a:xfrm rot="16941952">
                <a:off x="2459473" y="4357712"/>
                <a:ext cx="71036" cy="10072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1" name="矢印: 五方向 200">
                <a:extLst>
                  <a:ext uri="{FF2B5EF4-FFF2-40B4-BE49-F238E27FC236}">
                    <a16:creationId xmlns:a16="http://schemas.microsoft.com/office/drawing/2014/main" id="{663F155F-DC8B-4E07-AC16-F0107ADAA1E7}"/>
                  </a:ext>
                </a:extLst>
              </p:cNvPr>
              <p:cNvSpPr/>
              <p:nvPr/>
            </p:nvSpPr>
            <p:spPr>
              <a:xfrm rot="5193724">
                <a:off x="2480135" y="3951122"/>
                <a:ext cx="70777" cy="140589"/>
              </a:xfrm>
              <a:prstGeom prst="homePlat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202" name="グループ化 201">
                <a:extLst>
                  <a:ext uri="{FF2B5EF4-FFF2-40B4-BE49-F238E27FC236}">
                    <a16:creationId xmlns:a16="http://schemas.microsoft.com/office/drawing/2014/main" id="{C0F2D0B7-2D72-4114-8427-56B34981595B}"/>
                  </a:ext>
                </a:extLst>
              </p:cNvPr>
              <p:cNvGrpSpPr/>
              <p:nvPr/>
            </p:nvGrpSpPr>
            <p:grpSpPr>
              <a:xfrm>
                <a:off x="2532716" y="4005249"/>
                <a:ext cx="95838" cy="395306"/>
                <a:chOff x="2532716" y="4005249"/>
                <a:chExt cx="95838" cy="395306"/>
              </a:xfrm>
            </p:grpSpPr>
            <p:sp>
              <p:nvSpPr>
                <p:cNvPr id="208" name="楕円 207">
                  <a:extLst>
                    <a:ext uri="{FF2B5EF4-FFF2-40B4-BE49-F238E27FC236}">
                      <a16:creationId xmlns:a16="http://schemas.microsoft.com/office/drawing/2014/main" id="{443CCCC2-BAC2-4ABE-8AAB-78F2F5130968}"/>
                    </a:ext>
                  </a:extLst>
                </p:cNvPr>
                <p:cNvSpPr/>
                <p:nvPr/>
              </p:nvSpPr>
              <p:spPr>
                <a:xfrm rot="15840028">
                  <a:off x="2465217" y="4072748"/>
                  <a:ext cx="197660" cy="6266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09" name="楕円 208">
                  <a:extLst>
                    <a:ext uri="{FF2B5EF4-FFF2-40B4-BE49-F238E27FC236}">
                      <a16:creationId xmlns:a16="http://schemas.microsoft.com/office/drawing/2014/main" id="{05C5869F-52AA-406D-9A88-5BFFA52FAB39}"/>
                    </a:ext>
                  </a:extLst>
                </p:cNvPr>
                <p:cNvSpPr/>
                <p:nvPr/>
              </p:nvSpPr>
              <p:spPr>
                <a:xfrm rot="4829706">
                  <a:off x="2498393" y="4270394"/>
                  <a:ext cx="197660" cy="6266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10" name="楕円 209">
                  <a:extLst>
                    <a:ext uri="{FF2B5EF4-FFF2-40B4-BE49-F238E27FC236}">
                      <a16:creationId xmlns:a16="http://schemas.microsoft.com/office/drawing/2014/main" id="{E54EBD00-80D1-4B59-B559-457F8ADBCA42}"/>
                    </a:ext>
                  </a:extLst>
                </p:cNvPr>
                <p:cNvSpPr/>
                <p:nvPr/>
              </p:nvSpPr>
              <p:spPr>
                <a:xfrm rot="14531130">
                  <a:off x="2552683" y="4172856"/>
                  <a:ext cx="59553" cy="5526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203" name="楕円 202">
                <a:extLst>
                  <a:ext uri="{FF2B5EF4-FFF2-40B4-BE49-F238E27FC236}">
                    <a16:creationId xmlns:a16="http://schemas.microsoft.com/office/drawing/2014/main" id="{E284FC98-F548-474A-9A94-B4F1CBE7E2ED}"/>
                  </a:ext>
                </a:extLst>
              </p:cNvPr>
              <p:cNvSpPr/>
              <p:nvPr/>
            </p:nvSpPr>
            <p:spPr>
              <a:xfrm rot="11850082">
                <a:off x="2343692" y="3865179"/>
                <a:ext cx="41113" cy="1559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204" name="グループ化 203">
                <a:extLst>
                  <a:ext uri="{FF2B5EF4-FFF2-40B4-BE49-F238E27FC236}">
                    <a16:creationId xmlns:a16="http://schemas.microsoft.com/office/drawing/2014/main" id="{1C11BFF6-CC86-4734-834B-A7E7DB694A55}"/>
                  </a:ext>
                </a:extLst>
              </p:cNvPr>
              <p:cNvGrpSpPr/>
              <p:nvPr/>
            </p:nvGrpSpPr>
            <p:grpSpPr>
              <a:xfrm rot="313072">
                <a:off x="2422388" y="4011256"/>
                <a:ext cx="95838" cy="395306"/>
                <a:chOff x="2532716" y="4005249"/>
                <a:chExt cx="95838" cy="395306"/>
              </a:xfrm>
            </p:grpSpPr>
            <p:sp>
              <p:nvSpPr>
                <p:cNvPr id="205" name="楕円 204">
                  <a:extLst>
                    <a:ext uri="{FF2B5EF4-FFF2-40B4-BE49-F238E27FC236}">
                      <a16:creationId xmlns:a16="http://schemas.microsoft.com/office/drawing/2014/main" id="{29018506-7605-41C1-9DC2-A82BB80E92DB}"/>
                    </a:ext>
                  </a:extLst>
                </p:cNvPr>
                <p:cNvSpPr/>
                <p:nvPr/>
              </p:nvSpPr>
              <p:spPr>
                <a:xfrm rot="15840028">
                  <a:off x="2465217" y="4072748"/>
                  <a:ext cx="197660" cy="6266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06" name="楕円 205">
                  <a:extLst>
                    <a:ext uri="{FF2B5EF4-FFF2-40B4-BE49-F238E27FC236}">
                      <a16:creationId xmlns:a16="http://schemas.microsoft.com/office/drawing/2014/main" id="{DCCB959D-5D16-4307-9988-7E97CA7AEA3D}"/>
                    </a:ext>
                  </a:extLst>
                </p:cNvPr>
                <p:cNvSpPr/>
                <p:nvPr/>
              </p:nvSpPr>
              <p:spPr>
                <a:xfrm rot="4829706">
                  <a:off x="2498393" y="4270394"/>
                  <a:ext cx="197660" cy="6266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07" name="楕円 206">
                  <a:extLst>
                    <a:ext uri="{FF2B5EF4-FFF2-40B4-BE49-F238E27FC236}">
                      <a16:creationId xmlns:a16="http://schemas.microsoft.com/office/drawing/2014/main" id="{8A761844-5CFF-491C-81A0-B4575C5C073D}"/>
                    </a:ext>
                  </a:extLst>
                </p:cNvPr>
                <p:cNvSpPr/>
                <p:nvPr/>
              </p:nvSpPr>
              <p:spPr>
                <a:xfrm rot="14531130">
                  <a:off x="2552683" y="4172856"/>
                  <a:ext cx="59553" cy="5526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</p:grpSp>
      <p:grpSp>
        <p:nvGrpSpPr>
          <p:cNvPr id="254" name="グループ化 253">
            <a:extLst>
              <a:ext uri="{FF2B5EF4-FFF2-40B4-BE49-F238E27FC236}">
                <a16:creationId xmlns:a16="http://schemas.microsoft.com/office/drawing/2014/main" id="{A4FFEDA2-F6DA-486A-A402-1B0FE3B376E0}"/>
              </a:ext>
            </a:extLst>
          </p:cNvPr>
          <p:cNvGrpSpPr>
            <a:grpSpLocks noChangeAspect="1"/>
          </p:cNvGrpSpPr>
          <p:nvPr/>
        </p:nvGrpSpPr>
        <p:grpSpPr>
          <a:xfrm>
            <a:off x="719049" y="5515683"/>
            <a:ext cx="1376933" cy="1488056"/>
            <a:chOff x="3633831" y="4302401"/>
            <a:chExt cx="1376933" cy="1488056"/>
          </a:xfrm>
        </p:grpSpPr>
        <p:grpSp>
          <p:nvGrpSpPr>
            <p:cNvPr id="223" name="グループ化 222">
              <a:extLst>
                <a:ext uri="{FF2B5EF4-FFF2-40B4-BE49-F238E27FC236}">
                  <a16:creationId xmlns:a16="http://schemas.microsoft.com/office/drawing/2014/main" id="{5D7FC531-A7D9-47ED-A6BC-C7030E192CF5}"/>
                </a:ext>
              </a:extLst>
            </p:cNvPr>
            <p:cNvGrpSpPr>
              <a:grpSpLocks noChangeAspect="1"/>
            </p:cNvGrpSpPr>
            <p:nvPr/>
          </p:nvGrpSpPr>
          <p:grpSpPr>
            <a:xfrm rot="13246606">
              <a:off x="3633831" y="4302401"/>
              <a:ext cx="921771" cy="1488056"/>
              <a:chOff x="4378633" y="2849418"/>
              <a:chExt cx="1755072" cy="2833295"/>
            </a:xfrm>
          </p:grpSpPr>
          <p:sp>
            <p:nvSpPr>
              <p:cNvPr id="247" name="四角形: 角を丸くする 29">
                <a:extLst>
                  <a:ext uri="{FF2B5EF4-FFF2-40B4-BE49-F238E27FC236}">
                    <a16:creationId xmlns:a16="http://schemas.microsoft.com/office/drawing/2014/main" id="{F9A166FE-F7E6-4AA7-9A4D-E57B9AAD0665}"/>
                  </a:ext>
                </a:extLst>
              </p:cNvPr>
              <p:cNvSpPr/>
              <p:nvPr/>
            </p:nvSpPr>
            <p:spPr>
              <a:xfrm rot="1494098">
                <a:off x="4513057" y="4168745"/>
                <a:ext cx="150814" cy="1513968"/>
              </a:xfrm>
              <a:custGeom>
                <a:avLst/>
                <a:gdLst>
                  <a:gd name="connsiteX0" fmla="*/ 0 w 56099"/>
                  <a:gd name="connsiteY0" fmla="*/ 9350 h 1513968"/>
                  <a:gd name="connsiteX1" fmla="*/ 9350 w 56099"/>
                  <a:gd name="connsiteY1" fmla="*/ 0 h 1513968"/>
                  <a:gd name="connsiteX2" fmla="*/ 46749 w 56099"/>
                  <a:gd name="connsiteY2" fmla="*/ 0 h 1513968"/>
                  <a:gd name="connsiteX3" fmla="*/ 56099 w 56099"/>
                  <a:gd name="connsiteY3" fmla="*/ 9350 h 1513968"/>
                  <a:gd name="connsiteX4" fmla="*/ 56099 w 56099"/>
                  <a:gd name="connsiteY4" fmla="*/ 1504618 h 1513968"/>
                  <a:gd name="connsiteX5" fmla="*/ 46749 w 56099"/>
                  <a:gd name="connsiteY5" fmla="*/ 1513968 h 1513968"/>
                  <a:gd name="connsiteX6" fmla="*/ 9350 w 56099"/>
                  <a:gd name="connsiteY6" fmla="*/ 1513968 h 1513968"/>
                  <a:gd name="connsiteX7" fmla="*/ 0 w 56099"/>
                  <a:gd name="connsiteY7" fmla="*/ 1504618 h 1513968"/>
                  <a:gd name="connsiteX8" fmla="*/ 0 w 56099"/>
                  <a:gd name="connsiteY8" fmla="*/ 9350 h 1513968"/>
                  <a:gd name="connsiteX0" fmla="*/ 75976 w 132075"/>
                  <a:gd name="connsiteY0" fmla="*/ 9350 h 1513968"/>
                  <a:gd name="connsiteX1" fmla="*/ 85326 w 132075"/>
                  <a:gd name="connsiteY1" fmla="*/ 0 h 1513968"/>
                  <a:gd name="connsiteX2" fmla="*/ 122725 w 132075"/>
                  <a:gd name="connsiteY2" fmla="*/ 0 h 1513968"/>
                  <a:gd name="connsiteX3" fmla="*/ 132075 w 132075"/>
                  <a:gd name="connsiteY3" fmla="*/ 9350 h 1513968"/>
                  <a:gd name="connsiteX4" fmla="*/ 132075 w 132075"/>
                  <a:gd name="connsiteY4" fmla="*/ 1504618 h 1513968"/>
                  <a:gd name="connsiteX5" fmla="*/ 122725 w 132075"/>
                  <a:gd name="connsiteY5" fmla="*/ 1513968 h 1513968"/>
                  <a:gd name="connsiteX6" fmla="*/ 85326 w 132075"/>
                  <a:gd name="connsiteY6" fmla="*/ 1513968 h 1513968"/>
                  <a:gd name="connsiteX7" fmla="*/ 75976 w 132075"/>
                  <a:gd name="connsiteY7" fmla="*/ 1504618 h 1513968"/>
                  <a:gd name="connsiteX8" fmla="*/ 75976 w 132075"/>
                  <a:gd name="connsiteY8" fmla="*/ 9350 h 1513968"/>
                  <a:gd name="connsiteX0" fmla="*/ 75976 w 132075"/>
                  <a:gd name="connsiteY0" fmla="*/ 9350 h 1513968"/>
                  <a:gd name="connsiteX1" fmla="*/ 85326 w 132075"/>
                  <a:gd name="connsiteY1" fmla="*/ 0 h 1513968"/>
                  <a:gd name="connsiteX2" fmla="*/ 122725 w 132075"/>
                  <a:gd name="connsiteY2" fmla="*/ 0 h 1513968"/>
                  <a:gd name="connsiteX3" fmla="*/ 132075 w 132075"/>
                  <a:gd name="connsiteY3" fmla="*/ 9350 h 1513968"/>
                  <a:gd name="connsiteX4" fmla="*/ 132075 w 132075"/>
                  <a:gd name="connsiteY4" fmla="*/ 1504618 h 1513968"/>
                  <a:gd name="connsiteX5" fmla="*/ 122725 w 132075"/>
                  <a:gd name="connsiteY5" fmla="*/ 1513968 h 1513968"/>
                  <a:gd name="connsiteX6" fmla="*/ 85326 w 132075"/>
                  <a:gd name="connsiteY6" fmla="*/ 1513968 h 1513968"/>
                  <a:gd name="connsiteX7" fmla="*/ 75976 w 132075"/>
                  <a:gd name="connsiteY7" fmla="*/ 1504618 h 1513968"/>
                  <a:gd name="connsiteX8" fmla="*/ 75976 w 132075"/>
                  <a:gd name="connsiteY8" fmla="*/ 9350 h 1513968"/>
                  <a:gd name="connsiteX0" fmla="*/ 75976 w 132075"/>
                  <a:gd name="connsiteY0" fmla="*/ 9350 h 1513968"/>
                  <a:gd name="connsiteX1" fmla="*/ 85326 w 132075"/>
                  <a:gd name="connsiteY1" fmla="*/ 0 h 1513968"/>
                  <a:gd name="connsiteX2" fmla="*/ 122725 w 132075"/>
                  <a:gd name="connsiteY2" fmla="*/ 0 h 1513968"/>
                  <a:gd name="connsiteX3" fmla="*/ 132075 w 132075"/>
                  <a:gd name="connsiteY3" fmla="*/ 9350 h 1513968"/>
                  <a:gd name="connsiteX4" fmla="*/ 132075 w 132075"/>
                  <a:gd name="connsiteY4" fmla="*/ 1504618 h 1513968"/>
                  <a:gd name="connsiteX5" fmla="*/ 122725 w 132075"/>
                  <a:gd name="connsiteY5" fmla="*/ 1513968 h 1513968"/>
                  <a:gd name="connsiteX6" fmla="*/ 85326 w 132075"/>
                  <a:gd name="connsiteY6" fmla="*/ 1513968 h 1513968"/>
                  <a:gd name="connsiteX7" fmla="*/ 75976 w 132075"/>
                  <a:gd name="connsiteY7" fmla="*/ 1504618 h 1513968"/>
                  <a:gd name="connsiteX8" fmla="*/ 75976 w 132075"/>
                  <a:gd name="connsiteY8" fmla="*/ 9350 h 1513968"/>
                  <a:gd name="connsiteX0" fmla="*/ 89898 w 145997"/>
                  <a:gd name="connsiteY0" fmla="*/ 9350 h 1513968"/>
                  <a:gd name="connsiteX1" fmla="*/ 99248 w 145997"/>
                  <a:gd name="connsiteY1" fmla="*/ 0 h 1513968"/>
                  <a:gd name="connsiteX2" fmla="*/ 136647 w 145997"/>
                  <a:gd name="connsiteY2" fmla="*/ 0 h 1513968"/>
                  <a:gd name="connsiteX3" fmla="*/ 145997 w 145997"/>
                  <a:gd name="connsiteY3" fmla="*/ 9350 h 1513968"/>
                  <a:gd name="connsiteX4" fmla="*/ 145997 w 145997"/>
                  <a:gd name="connsiteY4" fmla="*/ 1504618 h 1513968"/>
                  <a:gd name="connsiteX5" fmla="*/ 136647 w 145997"/>
                  <a:gd name="connsiteY5" fmla="*/ 1513968 h 1513968"/>
                  <a:gd name="connsiteX6" fmla="*/ 99248 w 145997"/>
                  <a:gd name="connsiteY6" fmla="*/ 1513968 h 1513968"/>
                  <a:gd name="connsiteX7" fmla="*/ 89898 w 145997"/>
                  <a:gd name="connsiteY7" fmla="*/ 1504618 h 1513968"/>
                  <a:gd name="connsiteX8" fmla="*/ 89898 w 145997"/>
                  <a:gd name="connsiteY8" fmla="*/ 9350 h 1513968"/>
                  <a:gd name="connsiteX0" fmla="*/ 94715 w 150814"/>
                  <a:gd name="connsiteY0" fmla="*/ 9350 h 1513968"/>
                  <a:gd name="connsiteX1" fmla="*/ 104065 w 150814"/>
                  <a:gd name="connsiteY1" fmla="*/ 0 h 1513968"/>
                  <a:gd name="connsiteX2" fmla="*/ 141464 w 150814"/>
                  <a:gd name="connsiteY2" fmla="*/ 0 h 1513968"/>
                  <a:gd name="connsiteX3" fmla="*/ 150814 w 150814"/>
                  <a:gd name="connsiteY3" fmla="*/ 9350 h 1513968"/>
                  <a:gd name="connsiteX4" fmla="*/ 150814 w 150814"/>
                  <a:gd name="connsiteY4" fmla="*/ 1504618 h 1513968"/>
                  <a:gd name="connsiteX5" fmla="*/ 141464 w 150814"/>
                  <a:gd name="connsiteY5" fmla="*/ 1513968 h 1513968"/>
                  <a:gd name="connsiteX6" fmla="*/ 104065 w 150814"/>
                  <a:gd name="connsiteY6" fmla="*/ 1513968 h 1513968"/>
                  <a:gd name="connsiteX7" fmla="*/ 94715 w 150814"/>
                  <a:gd name="connsiteY7" fmla="*/ 1504618 h 1513968"/>
                  <a:gd name="connsiteX8" fmla="*/ 94715 w 150814"/>
                  <a:gd name="connsiteY8" fmla="*/ 9350 h 1513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0814" h="1513968">
                    <a:moveTo>
                      <a:pt x="94715" y="9350"/>
                    </a:moveTo>
                    <a:cubicBezTo>
                      <a:pt x="94715" y="4186"/>
                      <a:pt x="98901" y="0"/>
                      <a:pt x="104065" y="0"/>
                    </a:cubicBezTo>
                    <a:lnTo>
                      <a:pt x="141464" y="0"/>
                    </a:lnTo>
                    <a:cubicBezTo>
                      <a:pt x="146628" y="0"/>
                      <a:pt x="150814" y="4186"/>
                      <a:pt x="150814" y="9350"/>
                    </a:cubicBezTo>
                    <a:cubicBezTo>
                      <a:pt x="35337" y="663901"/>
                      <a:pt x="91671" y="1030301"/>
                      <a:pt x="150814" y="1504618"/>
                    </a:cubicBezTo>
                    <a:cubicBezTo>
                      <a:pt x="150814" y="1509782"/>
                      <a:pt x="146628" y="1513968"/>
                      <a:pt x="141464" y="1513968"/>
                    </a:cubicBezTo>
                    <a:lnTo>
                      <a:pt x="104065" y="1513968"/>
                    </a:lnTo>
                    <a:cubicBezTo>
                      <a:pt x="98901" y="1513968"/>
                      <a:pt x="94715" y="1509782"/>
                      <a:pt x="94715" y="1504618"/>
                    </a:cubicBezTo>
                    <a:cubicBezTo>
                      <a:pt x="22380" y="1110108"/>
                      <a:pt x="-76231" y="544412"/>
                      <a:pt x="94715" y="935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8" name="二等辺三角形 1">
                <a:extLst>
                  <a:ext uri="{FF2B5EF4-FFF2-40B4-BE49-F238E27FC236}">
                    <a16:creationId xmlns:a16="http://schemas.microsoft.com/office/drawing/2014/main" id="{3C454149-195E-4C45-BE1E-DD0A6505AF7E}"/>
                  </a:ext>
                </a:extLst>
              </p:cNvPr>
              <p:cNvSpPr/>
              <p:nvPr/>
            </p:nvSpPr>
            <p:spPr>
              <a:xfrm rot="12167332">
                <a:off x="4378633" y="2922125"/>
                <a:ext cx="1381202" cy="1731682"/>
              </a:xfrm>
              <a:custGeom>
                <a:avLst/>
                <a:gdLst>
                  <a:gd name="connsiteX0" fmla="*/ 0 w 1293323"/>
                  <a:gd name="connsiteY0" fmla="*/ 1932667 h 1932667"/>
                  <a:gd name="connsiteX1" fmla="*/ 646662 w 1293323"/>
                  <a:gd name="connsiteY1" fmla="*/ 0 h 1932667"/>
                  <a:gd name="connsiteX2" fmla="*/ 1293323 w 1293323"/>
                  <a:gd name="connsiteY2" fmla="*/ 1932667 h 1932667"/>
                  <a:gd name="connsiteX3" fmla="*/ 0 w 1293323"/>
                  <a:gd name="connsiteY3" fmla="*/ 1932667 h 1932667"/>
                  <a:gd name="connsiteX0" fmla="*/ 0 w 1293323"/>
                  <a:gd name="connsiteY0" fmla="*/ 1932667 h 1995344"/>
                  <a:gd name="connsiteX1" fmla="*/ 646662 w 1293323"/>
                  <a:gd name="connsiteY1" fmla="*/ 0 h 1995344"/>
                  <a:gd name="connsiteX2" fmla="*/ 1293323 w 1293323"/>
                  <a:gd name="connsiteY2" fmla="*/ 1932667 h 1995344"/>
                  <a:gd name="connsiteX3" fmla="*/ 0 w 1293323"/>
                  <a:gd name="connsiteY3" fmla="*/ 1932667 h 1995344"/>
                  <a:gd name="connsiteX0" fmla="*/ 0 w 1293323"/>
                  <a:gd name="connsiteY0" fmla="*/ 1932667 h 2026815"/>
                  <a:gd name="connsiteX1" fmla="*/ 646662 w 1293323"/>
                  <a:gd name="connsiteY1" fmla="*/ 0 h 2026815"/>
                  <a:gd name="connsiteX2" fmla="*/ 1293323 w 1293323"/>
                  <a:gd name="connsiteY2" fmla="*/ 1932667 h 2026815"/>
                  <a:gd name="connsiteX3" fmla="*/ 0 w 1293323"/>
                  <a:gd name="connsiteY3" fmla="*/ 1932667 h 2026815"/>
                  <a:gd name="connsiteX0" fmla="*/ 0 w 1293323"/>
                  <a:gd name="connsiteY0" fmla="*/ 1932667 h 2026815"/>
                  <a:gd name="connsiteX1" fmla="*/ 646662 w 1293323"/>
                  <a:gd name="connsiteY1" fmla="*/ 0 h 2026815"/>
                  <a:gd name="connsiteX2" fmla="*/ 755961 w 1293323"/>
                  <a:gd name="connsiteY2" fmla="*/ 295132 h 2026815"/>
                  <a:gd name="connsiteX3" fmla="*/ 1293323 w 1293323"/>
                  <a:gd name="connsiteY3" fmla="*/ 1932667 h 2026815"/>
                  <a:gd name="connsiteX4" fmla="*/ 0 w 1293323"/>
                  <a:gd name="connsiteY4" fmla="*/ 1932667 h 2026815"/>
                  <a:gd name="connsiteX0" fmla="*/ 0 w 1293323"/>
                  <a:gd name="connsiteY0" fmla="*/ 1637535 h 1731683"/>
                  <a:gd name="connsiteX1" fmla="*/ 543665 w 1293323"/>
                  <a:gd name="connsiteY1" fmla="*/ 3238 h 1731683"/>
                  <a:gd name="connsiteX2" fmla="*/ 755961 w 1293323"/>
                  <a:gd name="connsiteY2" fmla="*/ 0 h 1731683"/>
                  <a:gd name="connsiteX3" fmla="*/ 1293323 w 1293323"/>
                  <a:gd name="connsiteY3" fmla="*/ 1637535 h 1731683"/>
                  <a:gd name="connsiteX4" fmla="*/ 0 w 1293323"/>
                  <a:gd name="connsiteY4" fmla="*/ 1637535 h 17316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93323" h="1731683">
                    <a:moveTo>
                      <a:pt x="0" y="1637535"/>
                    </a:moveTo>
                    <a:lnTo>
                      <a:pt x="543665" y="3238"/>
                    </a:lnTo>
                    <a:lnTo>
                      <a:pt x="755961" y="0"/>
                    </a:lnTo>
                    <a:lnTo>
                      <a:pt x="1293323" y="1637535"/>
                    </a:lnTo>
                    <a:cubicBezTo>
                      <a:pt x="882804" y="1746559"/>
                      <a:pt x="515573" y="1778559"/>
                      <a:pt x="0" y="1637535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9" name="楕円 4">
                <a:extLst>
                  <a:ext uri="{FF2B5EF4-FFF2-40B4-BE49-F238E27FC236}">
                    <a16:creationId xmlns:a16="http://schemas.microsoft.com/office/drawing/2014/main" id="{CF7B3F10-FA94-4FEC-82A8-8CBBB0BCC07F}"/>
                  </a:ext>
                </a:extLst>
              </p:cNvPr>
              <p:cNvSpPr/>
              <p:nvPr/>
            </p:nvSpPr>
            <p:spPr>
              <a:xfrm rot="1475983">
                <a:off x="4672159" y="2856341"/>
                <a:ext cx="1413703" cy="397386"/>
              </a:xfrm>
              <a:custGeom>
                <a:avLst/>
                <a:gdLst>
                  <a:gd name="connsiteX0" fmla="*/ 0 w 1328462"/>
                  <a:gd name="connsiteY0" fmla="*/ 198693 h 397386"/>
                  <a:gd name="connsiteX1" fmla="*/ 664231 w 1328462"/>
                  <a:gd name="connsiteY1" fmla="*/ 0 h 397386"/>
                  <a:gd name="connsiteX2" fmla="*/ 1328462 w 1328462"/>
                  <a:gd name="connsiteY2" fmla="*/ 198693 h 397386"/>
                  <a:gd name="connsiteX3" fmla="*/ 664231 w 1328462"/>
                  <a:gd name="connsiteY3" fmla="*/ 397386 h 397386"/>
                  <a:gd name="connsiteX4" fmla="*/ 0 w 1328462"/>
                  <a:gd name="connsiteY4" fmla="*/ 198693 h 397386"/>
                  <a:gd name="connsiteX0" fmla="*/ 0 w 1413703"/>
                  <a:gd name="connsiteY0" fmla="*/ 198693 h 397386"/>
                  <a:gd name="connsiteX1" fmla="*/ 664231 w 1413703"/>
                  <a:gd name="connsiteY1" fmla="*/ 0 h 397386"/>
                  <a:gd name="connsiteX2" fmla="*/ 1413703 w 1413703"/>
                  <a:gd name="connsiteY2" fmla="*/ 198693 h 397386"/>
                  <a:gd name="connsiteX3" fmla="*/ 664231 w 1413703"/>
                  <a:gd name="connsiteY3" fmla="*/ 397386 h 397386"/>
                  <a:gd name="connsiteX4" fmla="*/ 0 w 1413703"/>
                  <a:gd name="connsiteY4" fmla="*/ 198693 h 3973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3703" h="397386">
                    <a:moveTo>
                      <a:pt x="0" y="198693"/>
                    </a:moveTo>
                    <a:cubicBezTo>
                      <a:pt x="0" y="88958"/>
                      <a:pt x="428614" y="0"/>
                      <a:pt x="664231" y="0"/>
                    </a:cubicBezTo>
                    <a:cubicBezTo>
                      <a:pt x="899848" y="0"/>
                      <a:pt x="1413703" y="88958"/>
                      <a:pt x="1413703" y="198693"/>
                    </a:cubicBezTo>
                    <a:cubicBezTo>
                      <a:pt x="1413703" y="308428"/>
                      <a:pt x="899848" y="397386"/>
                      <a:pt x="664231" y="397386"/>
                    </a:cubicBezTo>
                    <a:cubicBezTo>
                      <a:pt x="428614" y="397386"/>
                      <a:pt x="0" y="308428"/>
                      <a:pt x="0" y="198693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50" name="斜め縞 23">
                <a:extLst>
                  <a:ext uri="{FF2B5EF4-FFF2-40B4-BE49-F238E27FC236}">
                    <a16:creationId xmlns:a16="http://schemas.microsoft.com/office/drawing/2014/main" id="{A71EBC3A-2213-4443-9871-942F8A409C7A}"/>
                  </a:ext>
                </a:extLst>
              </p:cNvPr>
              <p:cNvSpPr/>
              <p:nvPr/>
            </p:nvSpPr>
            <p:spPr>
              <a:xfrm rot="15429856">
                <a:off x="4747942" y="3294578"/>
                <a:ext cx="838493" cy="756904"/>
              </a:xfrm>
              <a:custGeom>
                <a:avLst/>
                <a:gdLst>
                  <a:gd name="connsiteX0" fmla="*/ 0 w 596165"/>
                  <a:gd name="connsiteY0" fmla="*/ 449185 h 756904"/>
                  <a:gd name="connsiteX1" fmla="*/ 353794 w 596165"/>
                  <a:gd name="connsiteY1" fmla="*/ 0 h 756904"/>
                  <a:gd name="connsiteX2" fmla="*/ 596165 w 596165"/>
                  <a:gd name="connsiteY2" fmla="*/ 0 h 756904"/>
                  <a:gd name="connsiteX3" fmla="*/ 0 w 596165"/>
                  <a:gd name="connsiteY3" fmla="*/ 756904 h 756904"/>
                  <a:gd name="connsiteX4" fmla="*/ 0 w 596165"/>
                  <a:gd name="connsiteY4" fmla="*/ 449185 h 756904"/>
                  <a:gd name="connsiteX0" fmla="*/ 0 w 804659"/>
                  <a:gd name="connsiteY0" fmla="*/ 457314 h 756904"/>
                  <a:gd name="connsiteX1" fmla="*/ 562288 w 804659"/>
                  <a:gd name="connsiteY1" fmla="*/ 0 h 756904"/>
                  <a:gd name="connsiteX2" fmla="*/ 804659 w 804659"/>
                  <a:gd name="connsiteY2" fmla="*/ 0 h 756904"/>
                  <a:gd name="connsiteX3" fmla="*/ 208494 w 804659"/>
                  <a:gd name="connsiteY3" fmla="*/ 756904 h 756904"/>
                  <a:gd name="connsiteX4" fmla="*/ 0 w 804659"/>
                  <a:gd name="connsiteY4" fmla="*/ 457314 h 756904"/>
                  <a:gd name="connsiteX0" fmla="*/ 0 w 804659"/>
                  <a:gd name="connsiteY0" fmla="*/ 582794 h 882384"/>
                  <a:gd name="connsiteX1" fmla="*/ 360393 w 804659"/>
                  <a:gd name="connsiteY1" fmla="*/ 0 h 882384"/>
                  <a:gd name="connsiteX2" fmla="*/ 804659 w 804659"/>
                  <a:gd name="connsiteY2" fmla="*/ 125480 h 882384"/>
                  <a:gd name="connsiteX3" fmla="*/ 208494 w 804659"/>
                  <a:gd name="connsiteY3" fmla="*/ 882384 h 882384"/>
                  <a:gd name="connsiteX4" fmla="*/ 0 w 804659"/>
                  <a:gd name="connsiteY4" fmla="*/ 582794 h 882384"/>
                  <a:gd name="connsiteX0" fmla="*/ 0 w 804659"/>
                  <a:gd name="connsiteY0" fmla="*/ 528088 h 827678"/>
                  <a:gd name="connsiteX1" fmla="*/ 530727 w 804659"/>
                  <a:gd name="connsiteY1" fmla="*/ 0 h 827678"/>
                  <a:gd name="connsiteX2" fmla="*/ 804659 w 804659"/>
                  <a:gd name="connsiteY2" fmla="*/ 70774 h 827678"/>
                  <a:gd name="connsiteX3" fmla="*/ 208494 w 804659"/>
                  <a:gd name="connsiteY3" fmla="*/ 827678 h 827678"/>
                  <a:gd name="connsiteX4" fmla="*/ 0 w 804659"/>
                  <a:gd name="connsiteY4" fmla="*/ 528088 h 827678"/>
                  <a:gd name="connsiteX0" fmla="*/ 0 w 804659"/>
                  <a:gd name="connsiteY0" fmla="*/ 457314 h 757367"/>
                  <a:gd name="connsiteX1" fmla="*/ 572519 w 804659"/>
                  <a:gd name="connsiteY1" fmla="*/ 757367 h 757367"/>
                  <a:gd name="connsiteX2" fmla="*/ 804659 w 804659"/>
                  <a:gd name="connsiteY2" fmla="*/ 0 h 757367"/>
                  <a:gd name="connsiteX3" fmla="*/ 208494 w 804659"/>
                  <a:gd name="connsiteY3" fmla="*/ 756904 h 757367"/>
                  <a:gd name="connsiteX4" fmla="*/ 0 w 804659"/>
                  <a:gd name="connsiteY4" fmla="*/ 457314 h 757367"/>
                  <a:gd name="connsiteX0" fmla="*/ 0 w 838493"/>
                  <a:gd name="connsiteY0" fmla="*/ 457314 h 756904"/>
                  <a:gd name="connsiteX1" fmla="*/ 838493 w 838493"/>
                  <a:gd name="connsiteY1" fmla="*/ 531851 h 756904"/>
                  <a:gd name="connsiteX2" fmla="*/ 804659 w 838493"/>
                  <a:gd name="connsiteY2" fmla="*/ 0 h 756904"/>
                  <a:gd name="connsiteX3" fmla="*/ 208494 w 838493"/>
                  <a:gd name="connsiteY3" fmla="*/ 756904 h 756904"/>
                  <a:gd name="connsiteX4" fmla="*/ 0 w 838493"/>
                  <a:gd name="connsiteY4" fmla="*/ 457314 h 7569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8493" h="756904">
                    <a:moveTo>
                      <a:pt x="0" y="457314"/>
                    </a:moveTo>
                    <a:lnTo>
                      <a:pt x="838493" y="531851"/>
                    </a:lnTo>
                    <a:lnTo>
                      <a:pt x="804659" y="0"/>
                    </a:lnTo>
                    <a:lnTo>
                      <a:pt x="208494" y="756904"/>
                    </a:lnTo>
                    <a:lnTo>
                      <a:pt x="0" y="45731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1" name="円: 塗りつぶしなし 250">
                <a:extLst>
                  <a:ext uri="{FF2B5EF4-FFF2-40B4-BE49-F238E27FC236}">
                    <a16:creationId xmlns:a16="http://schemas.microsoft.com/office/drawing/2014/main" id="{A17143DA-6701-4688-8659-0AD91634D7DA}"/>
                  </a:ext>
                </a:extLst>
              </p:cNvPr>
              <p:cNvSpPr/>
              <p:nvPr/>
            </p:nvSpPr>
            <p:spPr>
              <a:xfrm rot="1398901">
                <a:off x="4624317" y="2849418"/>
                <a:ext cx="1509388" cy="449636"/>
              </a:xfrm>
              <a:prstGeom prst="donu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53" name="グループ化 252">
              <a:extLst>
                <a:ext uri="{FF2B5EF4-FFF2-40B4-BE49-F238E27FC236}">
                  <a16:creationId xmlns:a16="http://schemas.microsoft.com/office/drawing/2014/main" id="{DB97DC85-7F99-44C8-BE07-F812E7945FE8}"/>
                </a:ext>
              </a:extLst>
            </p:cNvPr>
            <p:cNvGrpSpPr/>
            <p:nvPr/>
          </p:nvGrpSpPr>
          <p:grpSpPr>
            <a:xfrm>
              <a:off x="4137125" y="4413069"/>
              <a:ext cx="873639" cy="1371866"/>
              <a:chOff x="4137125" y="4413069"/>
              <a:chExt cx="873639" cy="1371866"/>
            </a:xfrm>
          </p:grpSpPr>
          <p:sp>
            <p:nvSpPr>
              <p:cNvPr id="234" name="楕円 233">
                <a:extLst>
                  <a:ext uri="{FF2B5EF4-FFF2-40B4-BE49-F238E27FC236}">
                    <a16:creationId xmlns:a16="http://schemas.microsoft.com/office/drawing/2014/main" id="{5273993A-6D85-42EB-84C7-240782567C19}"/>
                  </a:ext>
                </a:extLst>
              </p:cNvPr>
              <p:cNvSpPr/>
              <p:nvPr/>
            </p:nvSpPr>
            <p:spPr>
              <a:xfrm rot="12987589">
                <a:off x="4470207" y="4838562"/>
                <a:ext cx="73818" cy="28004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5" name="楕円 224">
                <a:extLst>
                  <a:ext uri="{FF2B5EF4-FFF2-40B4-BE49-F238E27FC236}">
                    <a16:creationId xmlns:a16="http://schemas.microsoft.com/office/drawing/2014/main" id="{C75691B0-44AF-45EC-9D0D-2D5AC3C88AEC}"/>
                  </a:ext>
                </a:extLst>
              </p:cNvPr>
              <p:cNvSpPr/>
              <p:nvPr/>
            </p:nvSpPr>
            <p:spPr>
              <a:xfrm rot="16941952">
                <a:off x="4813694" y="5635533"/>
                <a:ext cx="105514" cy="19329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228" name="グループ化 227">
                <a:extLst>
                  <a:ext uri="{FF2B5EF4-FFF2-40B4-BE49-F238E27FC236}">
                    <a16:creationId xmlns:a16="http://schemas.microsoft.com/office/drawing/2014/main" id="{D934592B-00E5-44DD-873E-DA9358D4C2BF}"/>
                  </a:ext>
                </a:extLst>
              </p:cNvPr>
              <p:cNvGrpSpPr/>
              <p:nvPr/>
            </p:nvGrpSpPr>
            <p:grpSpPr>
              <a:xfrm rot="1794650">
                <a:off x="4657368" y="4413069"/>
                <a:ext cx="353396" cy="741710"/>
                <a:chOff x="4830573" y="3058222"/>
                <a:chExt cx="611162" cy="1282711"/>
              </a:xfrm>
            </p:grpSpPr>
            <p:sp>
              <p:nvSpPr>
                <p:cNvPr id="242" name="楕円 241">
                  <a:extLst>
                    <a:ext uri="{FF2B5EF4-FFF2-40B4-BE49-F238E27FC236}">
                      <a16:creationId xmlns:a16="http://schemas.microsoft.com/office/drawing/2014/main" id="{631D5B87-8CF1-4E0D-AB54-0ED8CEE1C330}"/>
                    </a:ext>
                  </a:extLst>
                </p:cNvPr>
                <p:cNvSpPr/>
                <p:nvPr/>
              </p:nvSpPr>
              <p:spPr>
                <a:xfrm rot="19531976">
                  <a:off x="5259720" y="3574998"/>
                  <a:ext cx="182015" cy="1712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43" name="楕円 242">
                  <a:extLst>
                    <a:ext uri="{FF2B5EF4-FFF2-40B4-BE49-F238E27FC236}">
                      <a16:creationId xmlns:a16="http://schemas.microsoft.com/office/drawing/2014/main" id="{42511E8C-D7E5-4819-9DC7-34CC0DAD3FB3}"/>
                    </a:ext>
                  </a:extLst>
                </p:cNvPr>
                <p:cNvSpPr/>
                <p:nvPr/>
              </p:nvSpPr>
              <p:spPr>
                <a:xfrm>
                  <a:off x="5061057" y="3353816"/>
                  <a:ext cx="124782" cy="38162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44" name="楕円 243">
                  <a:extLst>
                    <a:ext uri="{FF2B5EF4-FFF2-40B4-BE49-F238E27FC236}">
                      <a16:creationId xmlns:a16="http://schemas.microsoft.com/office/drawing/2014/main" id="{88926333-4A82-48E1-BF1A-42B627218E8A}"/>
                    </a:ext>
                  </a:extLst>
                </p:cNvPr>
                <p:cNvSpPr/>
                <p:nvPr/>
              </p:nvSpPr>
              <p:spPr>
                <a:xfrm>
                  <a:off x="4973877" y="3058222"/>
                  <a:ext cx="324036" cy="45057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45" name="四角形: 角を丸くする 33">
                  <a:extLst>
                    <a:ext uri="{FF2B5EF4-FFF2-40B4-BE49-F238E27FC236}">
                      <a16:creationId xmlns:a16="http://schemas.microsoft.com/office/drawing/2014/main" id="{6DB35FD7-6F92-4CCB-B3E8-47799EE8EF86}"/>
                    </a:ext>
                  </a:extLst>
                </p:cNvPr>
                <p:cNvSpPr/>
                <p:nvPr/>
              </p:nvSpPr>
              <p:spPr>
                <a:xfrm>
                  <a:off x="4937061" y="3565861"/>
                  <a:ext cx="397669" cy="775072"/>
                </a:xfrm>
                <a:custGeom>
                  <a:avLst/>
                  <a:gdLst>
                    <a:gd name="connsiteX0" fmla="*/ 0 w 397669"/>
                    <a:gd name="connsiteY0" fmla="*/ 66279 h 1292606"/>
                    <a:gd name="connsiteX1" fmla="*/ 66279 w 397669"/>
                    <a:gd name="connsiteY1" fmla="*/ 0 h 1292606"/>
                    <a:gd name="connsiteX2" fmla="*/ 331390 w 397669"/>
                    <a:gd name="connsiteY2" fmla="*/ 0 h 1292606"/>
                    <a:gd name="connsiteX3" fmla="*/ 397669 w 397669"/>
                    <a:gd name="connsiteY3" fmla="*/ 66279 h 1292606"/>
                    <a:gd name="connsiteX4" fmla="*/ 397669 w 397669"/>
                    <a:gd name="connsiteY4" fmla="*/ 1226327 h 1292606"/>
                    <a:gd name="connsiteX5" fmla="*/ 331390 w 397669"/>
                    <a:gd name="connsiteY5" fmla="*/ 1292606 h 1292606"/>
                    <a:gd name="connsiteX6" fmla="*/ 66279 w 397669"/>
                    <a:gd name="connsiteY6" fmla="*/ 1292606 h 1292606"/>
                    <a:gd name="connsiteX7" fmla="*/ 0 w 397669"/>
                    <a:gd name="connsiteY7" fmla="*/ 1226327 h 1292606"/>
                    <a:gd name="connsiteX8" fmla="*/ 0 w 397669"/>
                    <a:gd name="connsiteY8" fmla="*/ 66279 h 1292606"/>
                    <a:gd name="connsiteX0" fmla="*/ 0 w 397669"/>
                    <a:gd name="connsiteY0" fmla="*/ 66279 h 1292606"/>
                    <a:gd name="connsiteX1" fmla="*/ 66279 w 397669"/>
                    <a:gd name="connsiteY1" fmla="*/ 0 h 1292606"/>
                    <a:gd name="connsiteX2" fmla="*/ 331390 w 397669"/>
                    <a:gd name="connsiteY2" fmla="*/ 0 h 1292606"/>
                    <a:gd name="connsiteX3" fmla="*/ 397669 w 397669"/>
                    <a:gd name="connsiteY3" fmla="*/ 66279 h 1292606"/>
                    <a:gd name="connsiteX4" fmla="*/ 397669 w 397669"/>
                    <a:gd name="connsiteY4" fmla="*/ 1226327 h 1292606"/>
                    <a:gd name="connsiteX5" fmla="*/ 331390 w 397669"/>
                    <a:gd name="connsiteY5" fmla="*/ 1292606 h 1292606"/>
                    <a:gd name="connsiteX6" fmla="*/ 66279 w 397669"/>
                    <a:gd name="connsiteY6" fmla="*/ 1292606 h 1292606"/>
                    <a:gd name="connsiteX7" fmla="*/ 0 w 397669"/>
                    <a:gd name="connsiteY7" fmla="*/ 1226327 h 1292606"/>
                    <a:gd name="connsiteX8" fmla="*/ 0 w 397669"/>
                    <a:gd name="connsiteY8" fmla="*/ 66279 h 1292606"/>
                    <a:gd name="connsiteX0" fmla="*/ 0 w 397669"/>
                    <a:gd name="connsiteY0" fmla="*/ 66279 h 1292606"/>
                    <a:gd name="connsiteX1" fmla="*/ 66279 w 397669"/>
                    <a:gd name="connsiteY1" fmla="*/ 0 h 1292606"/>
                    <a:gd name="connsiteX2" fmla="*/ 331390 w 397669"/>
                    <a:gd name="connsiteY2" fmla="*/ 0 h 1292606"/>
                    <a:gd name="connsiteX3" fmla="*/ 397669 w 397669"/>
                    <a:gd name="connsiteY3" fmla="*/ 66279 h 1292606"/>
                    <a:gd name="connsiteX4" fmla="*/ 397669 w 397669"/>
                    <a:gd name="connsiteY4" fmla="*/ 1226327 h 1292606"/>
                    <a:gd name="connsiteX5" fmla="*/ 331390 w 397669"/>
                    <a:gd name="connsiteY5" fmla="*/ 1292606 h 1292606"/>
                    <a:gd name="connsiteX6" fmla="*/ 66279 w 397669"/>
                    <a:gd name="connsiteY6" fmla="*/ 1292606 h 1292606"/>
                    <a:gd name="connsiteX7" fmla="*/ 0 w 397669"/>
                    <a:gd name="connsiteY7" fmla="*/ 1226327 h 1292606"/>
                    <a:gd name="connsiteX8" fmla="*/ 0 w 397669"/>
                    <a:gd name="connsiteY8" fmla="*/ 66279 h 12926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97669" h="1292606">
                      <a:moveTo>
                        <a:pt x="0" y="66279"/>
                      </a:moveTo>
                      <a:cubicBezTo>
                        <a:pt x="0" y="29674"/>
                        <a:pt x="29674" y="0"/>
                        <a:pt x="66279" y="0"/>
                      </a:cubicBezTo>
                      <a:lnTo>
                        <a:pt x="331390" y="0"/>
                      </a:lnTo>
                      <a:cubicBezTo>
                        <a:pt x="367995" y="0"/>
                        <a:pt x="397669" y="29674"/>
                        <a:pt x="397669" y="66279"/>
                      </a:cubicBezTo>
                      <a:cubicBezTo>
                        <a:pt x="306229" y="605362"/>
                        <a:pt x="397669" y="839644"/>
                        <a:pt x="397669" y="1226327"/>
                      </a:cubicBezTo>
                      <a:cubicBezTo>
                        <a:pt x="397669" y="1262932"/>
                        <a:pt x="367995" y="1292606"/>
                        <a:pt x="331390" y="1292606"/>
                      </a:cubicBezTo>
                      <a:lnTo>
                        <a:pt x="66279" y="1292606"/>
                      </a:lnTo>
                      <a:cubicBezTo>
                        <a:pt x="29674" y="1292606"/>
                        <a:pt x="0" y="1262932"/>
                        <a:pt x="0" y="1226327"/>
                      </a:cubicBezTo>
                      <a:cubicBezTo>
                        <a:pt x="0" y="839644"/>
                        <a:pt x="91440" y="544402"/>
                        <a:pt x="0" y="66279"/>
                      </a:cubicBez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46" name="楕円 245">
                  <a:extLst>
                    <a:ext uri="{FF2B5EF4-FFF2-40B4-BE49-F238E27FC236}">
                      <a16:creationId xmlns:a16="http://schemas.microsoft.com/office/drawing/2014/main" id="{20C5236E-E91C-4583-B85B-0F604541B365}"/>
                    </a:ext>
                  </a:extLst>
                </p:cNvPr>
                <p:cNvSpPr/>
                <p:nvPr/>
              </p:nvSpPr>
              <p:spPr>
                <a:xfrm rot="19531976">
                  <a:off x="4830573" y="3600884"/>
                  <a:ext cx="182015" cy="1712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229" name="楕円 228">
                <a:extLst>
                  <a:ext uri="{FF2B5EF4-FFF2-40B4-BE49-F238E27FC236}">
                    <a16:creationId xmlns:a16="http://schemas.microsoft.com/office/drawing/2014/main" id="{B4DF45B3-7D25-4841-9F48-165CF297AAAA}"/>
                  </a:ext>
                </a:extLst>
              </p:cNvPr>
              <p:cNvSpPr/>
              <p:nvPr/>
            </p:nvSpPr>
            <p:spPr>
              <a:xfrm rot="1643475">
                <a:off x="4605380" y="4697092"/>
                <a:ext cx="77804" cy="18148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0" name="楕円 229">
                <a:extLst>
                  <a:ext uri="{FF2B5EF4-FFF2-40B4-BE49-F238E27FC236}">
                    <a16:creationId xmlns:a16="http://schemas.microsoft.com/office/drawing/2014/main" id="{198A97B5-22B4-42F6-8A06-AF94E37066C8}"/>
                  </a:ext>
                </a:extLst>
              </p:cNvPr>
              <p:cNvSpPr/>
              <p:nvPr/>
            </p:nvSpPr>
            <p:spPr>
              <a:xfrm rot="19236440">
                <a:off x="4545741" y="4832718"/>
                <a:ext cx="86238" cy="7763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1" name="楕円 230">
                <a:extLst>
                  <a:ext uri="{FF2B5EF4-FFF2-40B4-BE49-F238E27FC236}">
                    <a16:creationId xmlns:a16="http://schemas.microsoft.com/office/drawing/2014/main" id="{0FC89177-4CD1-401A-9CF4-E6325111613F}"/>
                  </a:ext>
                </a:extLst>
              </p:cNvPr>
              <p:cNvSpPr/>
              <p:nvPr/>
            </p:nvSpPr>
            <p:spPr>
              <a:xfrm rot="16941952">
                <a:off x="4163777" y="5629661"/>
                <a:ext cx="127545" cy="18085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9" name="楕円 238">
                <a:extLst>
                  <a:ext uri="{FF2B5EF4-FFF2-40B4-BE49-F238E27FC236}">
                    <a16:creationId xmlns:a16="http://schemas.microsoft.com/office/drawing/2014/main" id="{4A16E8D5-941D-4AA3-A328-00EFFA015449}"/>
                  </a:ext>
                </a:extLst>
              </p:cNvPr>
              <p:cNvSpPr/>
              <p:nvPr/>
            </p:nvSpPr>
            <p:spPr>
              <a:xfrm rot="14228824">
                <a:off x="4608690" y="5200182"/>
                <a:ext cx="354898" cy="11251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0" name="楕円 239">
                <a:extLst>
                  <a:ext uri="{FF2B5EF4-FFF2-40B4-BE49-F238E27FC236}">
                    <a16:creationId xmlns:a16="http://schemas.microsoft.com/office/drawing/2014/main" id="{FD087BC3-EDA1-488E-AEEE-A6280A837956}"/>
                  </a:ext>
                </a:extLst>
              </p:cNvPr>
              <p:cNvSpPr/>
              <p:nvPr/>
            </p:nvSpPr>
            <p:spPr>
              <a:xfrm rot="6017849">
                <a:off x="4670372" y="5492976"/>
                <a:ext cx="354898" cy="11251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1" name="楕円 240">
                <a:extLst>
                  <a:ext uri="{FF2B5EF4-FFF2-40B4-BE49-F238E27FC236}">
                    <a16:creationId xmlns:a16="http://schemas.microsoft.com/office/drawing/2014/main" id="{E5F95221-7C0B-49CD-9ECC-4166EE6618AD}"/>
                  </a:ext>
                </a:extLst>
              </p:cNvPr>
              <p:cNvSpPr/>
              <p:nvPr/>
            </p:nvSpPr>
            <p:spPr>
              <a:xfrm rot="14531130">
                <a:off x="4836376" y="5327634"/>
                <a:ext cx="106927" cy="992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6" name="楕円 235">
                <a:extLst>
                  <a:ext uri="{FF2B5EF4-FFF2-40B4-BE49-F238E27FC236}">
                    <a16:creationId xmlns:a16="http://schemas.microsoft.com/office/drawing/2014/main" id="{3CF60C0F-9F29-4E1F-B2FE-1F38E74D213A}"/>
                  </a:ext>
                </a:extLst>
              </p:cNvPr>
              <p:cNvSpPr/>
              <p:nvPr/>
            </p:nvSpPr>
            <p:spPr>
              <a:xfrm rot="17957827">
                <a:off x="4379754" y="5233865"/>
                <a:ext cx="354898" cy="11251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7" name="楕円 236">
                <a:extLst>
                  <a:ext uri="{FF2B5EF4-FFF2-40B4-BE49-F238E27FC236}">
                    <a16:creationId xmlns:a16="http://schemas.microsoft.com/office/drawing/2014/main" id="{99EE6561-B9ED-4B05-814F-F2C2B6E24365}"/>
                  </a:ext>
                </a:extLst>
              </p:cNvPr>
              <p:cNvSpPr/>
              <p:nvPr/>
            </p:nvSpPr>
            <p:spPr>
              <a:xfrm rot="7374580">
                <a:off x="4193739" y="5525139"/>
                <a:ext cx="354898" cy="11251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8" name="楕円 237">
                <a:extLst>
                  <a:ext uri="{FF2B5EF4-FFF2-40B4-BE49-F238E27FC236}">
                    <a16:creationId xmlns:a16="http://schemas.microsoft.com/office/drawing/2014/main" id="{CE991E6B-5D3A-448F-8F82-E8A7B240D522}"/>
                  </a:ext>
                </a:extLst>
              </p:cNvPr>
              <p:cNvSpPr/>
              <p:nvPr/>
            </p:nvSpPr>
            <p:spPr>
              <a:xfrm rot="14844202">
                <a:off x="4401415" y="5385070"/>
                <a:ext cx="106927" cy="9921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6" name="楕円 225">
                <a:extLst>
                  <a:ext uri="{FF2B5EF4-FFF2-40B4-BE49-F238E27FC236}">
                    <a16:creationId xmlns:a16="http://schemas.microsoft.com/office/drawing/2014/main" id="{DD769411-EF2A-49D2-A20F-461999850365}"/>
                  </a:ext>
                </a:extLst>
              </p:cNvPr>
              <p:cNvSpPr/>
              <p:nvPr/>
            </p:nvSpPr>
            <p:spPr>
              <a:xfrm rot="2871238">
                <a:off x="4812247" y="4786708"/>
                <a:ext cx="73818" cy="28004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52" name="楕円 251">
                <a:extLst>
                  <a:ext uri="{FF2B5EF4-FFF2-40B4-BE49-F238E27FC236}">
                    <a16:creationId xmlns:a16="http://schemas.microsoft.com/office/drawing/2014/main" id="{75B61538-50B5-439E-B52D-9253EC12559A}"/>
                  </a:ext>
                </a:extLst>
              </p:cNvPr>
              <p:cNvSpPr/>
              <p:nvPr/>
            </p:nvSpPr>
            <p:spPr>
              <a:xfrm rot="19236440">
                <a:off x="4699407" y="4956747"/>
                <a:ext cx="86238" cy="7763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2" name="矢印: 五方向 231">
                <a:extLst>
                  <a:ext uri="{FF2B5EF4-FFF2-40B4-BE49-F238E27FC236}">
                    <a16:creationId xmlns:a16="http://schemas.microsoft.com/office/drawing/2014/main" id="{80BB97B4-BA28-4ED6-9332-56F0B6B5E8BF}"/>
                  </a:ext>
                </a:extLst>
              </p:cNvPr>
              <p:cNvSpPr/>
              <p:nvPr/>
            </p:nvSpPr>
            <p:spPr>
              <a:xfrm rot="5193724">
                <a:off x="4608629" y="5038751"/>
                <a:ext cx="127080" cy="252428"/>
              </a:xfrm>
              <a:prstGeom prst="homePlat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7" name="楕円 226">
                <a:extLst>
                  <a:ext uri="{FF2B5EF4-FFF2-40B4-BE49-F238E27FC236}">
                    <a16:creationId xmlns:a16="http://schemas.microsoft.com/office/drawing/2014/main" id="{B0CCFF95-84B6-4CC0-BB80-C4B6649D2412}"/>
                  </a:ext>
                </a:extLst>
              </p:cNvPr>
              <p:cNvSpPr/>
              <p:nvPr/>
            </p:nvSpPr>
            <p:spPr>
              <a:xfrm rot="4059326">
                <a:off x="4566945" y="4905290"/>
                <a:ext cx="82089" cy="28227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156" name="グループ化 155">
            <a:extLst>
              <a:ext uri="{FF2B5EF4-FFF2-40B4-BE49-F238E27FC236}">
                <a16:creationId xmlns:a16="http://schemas.microsoft.com/office/drawing/2014/main" id="{1DC56292-A1FE-4664-A05B-63A9046CC24E}"/>
              </a:ext>
            </a:extLst>
          </p:cNvPr>
          <p:cNvGrpSpPr>
            <a:grpSpLocks noChangeAspect="1"/>
          </p:cNvGrpSpPr>
          <p:nvPr/>
        </p:nvGrpSpPr>
        <p:grpSpPr>
          <a:xfrm>
            <a:off x="543405" y="-151787"/>
            <a:ext cx="6546362" cy="3258773"/>
            <a:chOff x="1074139" y="2060176"/>
            <a:chExt cx="5633290" cy="2804247"/>
          </a:xfrm>
        </p:grpSpPr>
        <p:sp>
          <p:nvSpPr>
            <p:cNvPr id="188" name="正方形/長方形 187">
              <a:extLst>
                <a:ext uri="{FF2B5EF4-FFF2-40B4-BE49-F238E27FC236}">
                  <a16:creationId xmlns:a16="http://schemas.microsoft.com/office/drawing/2014/main" id="{7B31B82D-8CC8-4AB8-806D-95A0C3E0EC8E}"/>
                </a:ext>
              </a:extLst>
            </p:cNvPr>
            <p:cNvSpPr/>
            <p:nvPr/>
          </p:nvSpPr>
          <p:spPr>
            <a:xfrm>
              <a:off x="1074139" y="4405434"/>
              <a:ext cx="1620359" cy="36321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22" name="円: 塗りつぶしなし 221">
              <a:extLst>
                <a:ext uri="{FF2B5EF4-FFF2-40B4-BE49-F238E27FC236}">
                  <a16:creationId xmlns:a16="http://schemas.microsoft.com/office/drawing/2014/main" id="{BC324587-7335-4B15-BBD5-D20D041EC165}"/>
                </a:ext>
              </a:extLst>
            </p:cNvPr>
            <p:cNvSpPr/>
            <p:nvPr/>
          </p:nvSpPr>
          <p:spPr>
            <a:xfrm rot="14094299">
              <a:off x="1102593" y="4477399"/>
              <a:ext cx="590862" cy="176013"/>
            </a:xfrm>
            <a:prstGeom prst="donut">
              <a:avLst/>
            </a:prstGeom>
            <a:solidFill>
              <a:schemeClr val="bg2">
                <a:lumMod val="50000"/>
                <a:alpha val="58000"/>
              </a:schemeClr>
            </a:solidFill>
            <a:ln>
              <a:solidFill>
                <a:schemeClr val="tx1">
                  <a:alpha val="2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grpSp>
          <p:nvGrpSpPr>
            <p:cNvPr id="224" name="グループ化 223">
              <a:extLst>
                <a:ext uri="{FF2B5EF4-FFF2-40B4-BE49-F238E27FC236}">
                  <a16:creationId xmlns:a16="http://schemas.microsoft.com/office/drawing/2014/main" id="{38600B75-5D5E-4FF3-B84C-B1C87665D378}"/>
                </a:ext>
              </a:extLst>
            </p:cNvPr>
            <p:cNvGrpSpPr/>
            <p:nvPr/>
          </p:nvGrpSpPr>
          <p:grpSpPr>
            <a:xfrm>
              <a:off x="1309496" y="3629860"/>
              <a:ext cx="1238174" cy="1234563"/>
              <a:chOff x="1308737" y="3613948"/>
              <a:chExt cx="1238174" cy="1234563"/>
            </a:xfrm>
          </p:grpSpPr>
          <p:sp>
            <p:nvSpPr>
              <p:cNvPr id="314" name="四角形: 角を丸くする 29">
                <a:extLst>
                  <a:ext uri="{FF2B5EF4-FFF2-40B4-BE49-F238E27FC236}">
                    <a16:creationId xmlns:a16="http://schemas.microsoft.com/office/drawing/2014/main" id="{96AC393F-E9AA-45D6-85FF-F8CDDD5A7138}"/>
                  </a:ext>
                </a:extLst>
              </p:cNvPr>
              <p:cNvSpPr/>
              <p:nvPr/>
            </p:nvSpPr>
            <p:spPr>
              <a:xfrm rot="14189496">
                <a:off x="2011781" y="3813806"/>
                <a:ext cx="59037" cy="592654"/>
              </a:xfrm>
              <a:custGeom>
                <a:avLst/>
                <a:gdLst>
                  <a:gd name="connsiteX0" fmla="*/ 0 w 56099"/>
                  <a:gd name="connsiteY0" fmla="*/ 9350 h 1513968"/>
                  <a:gd name="connsiteX1" fmla="*/ 9350 w 56099"/>
                  <a:gd name="connsiteY1" fmla="*/ 0 h 1513968"/>
                  <a:gd name="connsiteX2" fmla="*/ 46749 w 56099"/>
                  <a:gd name="connsiteY2" fmla="*/ 0 h 1513968"/>
                  <a:gd name="connsiteX3" fmla="*/ 56099 w 56099"/>
                  <a:gd name="connsiteY3" fmla="*/ 9350 h 1513968"/>
                  <a:gd name="connsiteX4" fmla="*/ 56099 w 56099"/>
                  <a:gd name="connsiteY4" fmla="*/ 1504618 h 1513968"/>
                  <a:gd name="connsiteX5" fmla="*/ 46749 w 56099"/>
                  <a:gd name="connsiteY5" fmla="*/ 1513968 h 1513968"/>
                  <a:gd name="connsiteX6" fmla="*/ 9350 w 56099"/>
                  <a:gd name="connsiteY6" fmla="*/ 1513968 h 1513968"/>
                  <a:gd name="connsiteX7" fmla="*/ 0 w 56099"/>
                  <a:gd name="connsiteY7" fmla="*/ 1504618 h 1513968"/>
                  <a:gd name="connsiteX8" fmla="*/ 0 w 56099"/>
                  <a:gd name="connsiteY8" fmla="*/ 9350 h 1513968"/>
                  <a:gd name="connsiteX0" fmla="*/ 75976 w 132075"/>
                  <a:gd name="connsiteY0" fmla="*/ 9350 h 1513968"/>
                  <a:gd name="connsiteX1" fmla="*/ 85326 w 132075"/>
                  <a:gd name="connsiteY1" fmla="*/ 0 h 1513968"/>
                  <a:gd name="connsiteX2" fmla="*/ 122725 w 132075"/>
                  <a:gd name="connsiteY2" fmla="*/ 0 h 1513968"/>
                  <a:gd name="connsiteX3" fmla="*/ 132075 w 132075"/>
                  <a:gd name="connsiteY3" fmla="*/ 9350 h 1513968"/>
                  <a:gd name="connsiteX4" fmla="*/ 132075 w 132075"/>
                  <a:gd name="connsiteY4" fmla="*/ 1504618 h 1513968"/>
                  <a:gd name="connsiteX5" fmla="*/ 122725 w 132075"/>
                  <a:gd name="connsiteY5" fmla="*/ 1513968 h 1513968"/>
                  <a:gd name="connsiteX6" fmla="*/ 85326 w 132075"/>
                  <a:gd name="connsiteY6" fmla="*/ 1513968 h 1513968"/>
                  <a:gd name="connsiteX7" fmla="*/ 75976 w 132075"/>
                  <a:gd name="connsiteY7" fmla="*/ 1504618 h 1513968"/>
                  <a:gd name="connsiteX8" fmla="*/ 75976 w 132075"/>
                  <a:gd name="connsiteY8" fmla="*/ 9350 h 1513968"/>
                  <a:gd name="connsiteX0" fmla="*/ 75976 w 132075"/>
                  <a:gd name="connsiteY0" fmla="*/ 9350 h 1513968"/>
                  <a:gd name="connsiteX1" fmla="*/ 85326 w 132075"/>
                  <a:gd name="connsiteY1" fmla="*/ 0 h 1513968"/>
                  <a:gd name="connsiteX2" fmla="*/ 122725 w 132075"/>
                  <a:gd name="connsiteY2" fmla="*/ 0 h 1513968"/>
                  <a:gd name="connsiteX3" fmla="*/ 132075 w 132075"/>
                  <a:gd name="connsiteY3" fmla="*/ 9350 h 1513968"/>
                  <a:gd name="connsiteX4" fmla="*/ 132075 w 132075"/>
                  <a:gd name="connsiteY4" fmla="*/ 1504618 h 1513968"/>
                  <a:gd name="connsiteX5" fmla="*/ 122725 w 132075"/>
                  <a:gd name="connsiteY5" fmla="*/ 1513968 h 1513968"/>
                  <a:gd name="connsiteX6" fmla="*/ 85326 w 132075"/>
                  <a:gd name="connsiteY6" fmla="*/ 1513968 h 1513968"/>
                  <a:gd name="connsiteX7" fmla="*/ 75976 w 132075"/>
                  <a:gd name="connsiteY7" fmla="*/ 1504618 h 1513968"/>
                  <a:gd name="connsiteX8" fmla="*/ 75976 w 132075"/>
                  <a:gd name="connsiteY8" fmla="*/ 9350 h 1513968"/>
                  <a:gd name="connsiteX0" fmla="*/ 75976 w 132075"/>
                  <a:gd name="connsiteY0" fmla="*/ 9350 h 1513968"/>
                  <a:gd name="connsiteX1" fmla="*/ 85326 w 132075"/>
                  <a:gd name="connsiteY1" fmla="*/ 0 h 1513968"/>
                  <a:gd name="connsiteX2" fmla="*/ 122725 w 132075"/>
                  <a:gd name="connsiteY2" fmla="*/ 0 h 1513968"/>
                  <a:gd name="connsiteX3" fmla="*/ 132075 w 132075"/>
                  <a:gd name="connsiteY3" fmla="*/ 9350 h 1513968"/>
                  <a:gd name="connsiteX4" fmla="*/ 132075 w 132075"/>
                  <a:gd name="connsiteY4" fmla="*/ 1504618 h 1513968"/>
                  <a:gd name="connsiteX5" fmla="*/ 122725 w 132075"/>
                  <a:gd name="connsiteY5" fmla="*/ 1513968 h 1513968"/>
                  <a:gd name="connsiteX6" fmla="*/ 85326 w 132075"/>
                  <a:gd name="connsiteY6" fmla="*/ 1513968 h 1513968"/>
                  <a:gd name="connsiteX7" fmla="*/ 75976 w 132075"/>
                  <a:gd name="connsiteY7" fmla="*/ 1504618 h 1513968"/>
                  <a:gd name="connsiteX8" fmla="*/ 75976 w 132075"/>
                  <a:gd name="connsiteY8" fmla="*/ 9350 h 1513968"/>
                  <a:gd name="connsiteX0" fmla="*/ 89898 w 145997"/>
                  <a:gd name="connsiteY0" fmla="*/ 9350 h 1513968"/>
                  <a:gd name="connsiteX1" fmla="*/ 99248 w 145997"/>
                  <a:gd name="connsiteY1" fmla="*/ 0 h 1513968"/>
                  <a:gd name="connsiteX2" fmla="*/ 136647 w 145997"/>
                  <a:gd name="connsiteY2" fmla="*/ 0 h 1513968"/>
                  <a:gd name="connsiteX3" fmla="*/ 145997 w 145997"/>
                  <a:gd name="connsiteY3" fmla="*/ 9350 h 1513968"/>
                  <a:gd name="connsiteX4" fmla="*/ 145997 w 145997"/>
                  <a:gd name="connsiteY4" fmla="*/ 1504618 h 1513968"/>
                  <a:gd name="connsiteX5" fmla="*/ 136647 w 145997"/>
                  <a:gd name="connsiteY5" fmla="*/ 1513968 h 1513968"/>
                  <a:gd name="connsiteX6" fmla="*/ 99248 w 145997"/>
                  <a:gd name="connsiteY6" fmla="*/ 1513968 h 1513968"/>
                  <a:gd name="connsiteX7" fmla="*/ 89898 w 145997"/>
                  <a:gd name="connsiteY7" fmla="*/ 1504618 h 1513968"/>
                  <a:gd name="connsiteX8" fmla="*/ 89898 w 145997"/>
                  <a:gd name="connsiteY8" fmla="*/ 9350 h 1513968"/>
                  <a:gd name="connsiteX0" fmla="*/ 94715 w 150814"/>
                  <a:gd name="connsiteY0" fmla="*/ 9350 h 1513968"/>
                  <a:gd name="connsiteX1" fmla="*/ 104065 w 150814"/>
                  <a:gd name="connsiteY1" fmla="*/ 0 h 1513968"/>
                  <a:gd name="connsiteX2" fmla="*/ 141464 w 150814"/>
                  <a:gd name="connsiteY2" fmla="*/ 0 h 1513968"/>
                  <a:gd name="connsiteX3" fmla="*/ 150814 w 150814"/>
                  <a:gd name="connsiteY3" fmla="*/ 9350 h 1513968"/>
                  <a:gd name="connsiteX4" fmla="*/ 150814 w 150814"/>
                  <a:gd name="connsiteY4" fmla="*/ 1504618 h 1513968"/>
                  <a:gd name="connsiteX5" fmla="*/ 141464 w 150814"/>
                  <a:gd name="connsiteY5" fmla="*/ 1513968 h 1513968"/>
                  <a:gd name="connsiteX6" fmla="*/ 104065 w 150814"/>
                  <a:gd name="connsiteY6" fmla="*/ 1513968 h 1513968"/>
                  <a:gd name="connsiteX7" fmla="*/ 94715 w 150814"/>
                  <a:gd name="connsiteY7" fmla="*/ 1504618 h 1513968"/>
                  <a:gd name="connsiteX8" fmla="*/ 94715 w 150814"/>
                  <a:gd name="connsiteY8" fmla="*/ 9350 h 1513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0814" h="1513968">
                    <a:moveTo>
                      <a:pt x="94715" y="9350"/>
                    </a:moveTo>
                    <a:cubicBezTo>
                      <a:pt x="94715" y="4186"/>
                      <a:pt x="98901" y="0"/>
                      <a:pt x="104065" y="0"/>
                    </a:cubicBezTo>
                    <a:lnTo>
                      <a:pt x="141464" y="0"/>
                    </a:lnTo>
                    <a:cubicBezTo>
                      <a:pt x="146628" y="0"/>
                      <a:pt x="150814" y="4186"/>
                      <a:pt x="150814" y="9350"/>
                    </a:cubicBezTo>
                    <a:cubicBezTo>
                      <a:pt x="35337" y="663901"/>
                      <a:pt x="91671" y="1030301"/>
                      <a:pt x="150814" y="1504618"/>
                    </a:cubicBezTo>
                    <a:cubicBezTo>
                      <a:pt x="150814" y="1509782"/>
                      <a:pt x="146628" y="1513968"/>
                      <a:pt x="141464" y="1513968"/>
                    </a:cubicBezTo>
                    <a:lnTo>
                      <a:pt x="104065" y="1513968"/>
                    </a:lnTo>
                    <a:cubicBezTo>
                      <a:pt x="98901" y="1513968"/>
                      <a:pt x="94715" y="1509782"/>
                      <a:pt x="94715" y="1504618"/>
                    </a:cubicBezTo>
                    <a:cubicBezTo>
                      <a:pt x="22380" y="1110108"/>
                      <a:pt x="-76231" y="544412"/>
                      <a:pt x="94715" y="9350"/>
                    </a:cubicBezTo>
                    <a:close/>
                  </a:path>
                </a:pathLst>
              </a:custGeom>
              <a:solidFill>
                <a:schemeClr val="bg2">
                  <a:lumMod val="50000"/>
                  <a:alpha val="58000"/>
                </a:schemeClr>
              </a:solidFill>
              <a:ln>
                <a:solidFill>
                  <a:schemeClr val="tx1">
                    <a:alpha val="21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15" name="二等辺三角形 1">
                <a:extLst>
                  <a:ext uri="{FF2B5EF4-FFF2-40B4-BE49-F238E27FC236}">
                    <a16:creationId xmlns:a16="http://schemas.microsoft.com/office/drawing/2014/main" id="{2B9B33F2-FA7C-4E52-8F3B-6A557385D379}"/>
                  </a:ext>
                </a:extLst>
              </p:cNvPr>
              <p:cNvSpPr/>
              <p:nvPr/>
            </p:nvSpPr>
            <p:spPr>
              <a:xfrm rot="3262730">
                <a:off x="1377338" y="4051997"/>
                <a:ext cx="540680" cy="677881"/>
              </a:xfrm>
              <a:custGeom>
                <a:avLst/>
                <a:gdLst>
                  <a:gd name="connsiteX0" fmla="*/ 0 w 1293323"/>
                  <a:gd name="connsiteY0" fmla="*/ 1932667 h 1932667"/>
                  <a:gd name="connsiteX1" fmla="*/ 646662 w 1293323"/>
                  <a:gd name="connsiteY1" fmla="*/ 0 h 1932667"/>
                  <a:gd name="connsiteX2" fmla="*/ 1293323 w 1293323"/>
                  <a:gd name="connsiteY2" fmla="*/ 1932667 h 1932667"/>
                  <a:gd name="connsiteX3" fmla="*/ 0 w 1293323"/>
                  <a:gd name="connsiteY3" fmla="*/ 1932667 h 1932667"/>
                  <a:gd name="connsiteX0" fmla="*/ 0 w 1293323"/>
                  <a:gd name="connsiteY0" fmla="*/ 1932667 h 1995344"/>
                  <a:gd name="connsiteX1" fmla="*/ 646662 w 1293323"/>
                  <a:gd name="connsiteY1" fmla="*/ 0 h 1995344"/>
                  <a:gd name="connsiteX2" fmla="*/ 1293323 w 1293323"/>
                  <a:gd name="connsiteY2" fmla="*/ 1932667 h 1995344"/>
                  <a:gd name="connsiteX3" fmla="*/ 0 w 1293323"/>
                  <a:gd name="connsiteY3" fmla="*/ 1932667 h 1995344"/>
                  <a:gd name="connsiteX0" fmla="*/ 0 w 1293323"/>
                  <a:gd name="connsiteY0" fmla="*/ 1932667 h 2026815"/>
                  <a:gd name="connsiteX1" fmla="*/ 646662 w 1293323"/>
                  <a:gd name="connsiteY1" fmla="*/ 0 h 2026815"/>
                  <a:gd name="connsiteX2" fmla="*/ 1293323 w 1293323"/>
                  <a:gd name="connsiteY2" fmla="*/ 1932667 h 2026815"/>
                  <a:gd name="connsiteX3" fmla="*/ 0 w 1293323"/>
                  <a:gd name="connsiteY3" fmla="*/ 1932667 h 2026815"/>
                  <a:gd name="connsiteX0" fmla="*/ 0 w 1293323"/>
                  <a:gd name="connsiteY0" fmla="*/ 1932667 h 2026815"/>
                  <a:gd name="connsiteX1" fmla="*/ 646662 w 1293323"/>
                  <a:gd name="connsiteY1" fmla="*/ 0 h 2026815"/>
                  <a:gd name="connsiteX2" fmla="*/ 755961 w 1293323"/>
                  <a:gd name="connsiteY2" fmla="*/ 295132 h 2026815"/>
                  <a:gd name="connsiteX3" fmla="*/ 1293323 w 1293323"/>
                  <a:gd name="connsiteY3" fmla="*/ 1932667 h 2026815"/>
                  <a:gd name="connsiteX4" fmla="*/ 0 w 1293323"/>
                  <a:gd name="connsiteY4" fmla="*/ 1932667 h 2026815"/>
                  <a:gd name="connsiteX0" fmla="*/ 0 w 1293323"/>
                  <a:gd name="connsiteY0" fmla="*/ 1637535 h 1731683"/>
                  <a:gd name="connsiteX1" fmla="*/ 543665 w 1293323"/>
                  <a:gd name="connsiteY1" fmla="*/ 3238 h 1731683"/>
                  <a:gd name="connsiteX2" fmla="*/ 755961 w 1293323"/>
                  <a:gd name="connsiteY2" fmla="*/ 0 h 1731683"/>
                  <a:gd name="connsiteX3" fmla="*/ 1293323 w 1293323"/>
                  <a:gd name="connsiteY3" fmla="*/ 1637535 h 1731683"/>
                  <a:gd name="connsiteX4" fmla="*/ 0 w 1293323"/>
                  <a:gd name="connsiteY4" fmla="*/ 1637535 h 17316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93323" h="1731683">
                    <a:moveTo>
                      <a:pt x="0" y="1637535"/>
                    </a:moveTo>
                    <a:lnTo>
                      <a:pt x="543665" y="3238"/>
                    </a:lnTo>
                    <a:lnTo>
                      <a:pt x="755961" y="0"/>
                    </a:lnTo>
                    <a:lnTo>
                      <a:pt x="1293323" y="1637535"/>
                    </a:lnTo>
                    <a:cubicBezTo>
                      <a:pt x="882804" y="1746559"/>
                      <a:pt x="515573" y="1778559"/>
                      <a:pt x="0" y="1637535"/>
                    </a:cubicBezTo>
                    <a:close/>
                  </a:path>
                </a:pathLst>
              </a:custGeom>
              <a:solidFill>
                <a:schemeClr val="bg2">
                  <a:lumMod val="50000"/>
                  <a:alpha val="58000"/>
                </a:schemeClr>
              </a:solidFill>
              <a:ln>
                <a:solidFill>
                  <a:schemeClr val="tx1">
                    <a:alpha val="21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316" name="楕円 4">
                <a:extLst>
                  <a:ext uri="{FF2B5EF4-FFF2-40B4-BE49-F238E27FC236}">
                    <a16:creationId xmlns:a16="http://schemas.microsoft.com/office/drawing/2014/main" id="{181FE357-2161-4DF6-8A58-703485E3ACC6}"/>
                  </a:ext>
                </a:extLst>
              </p:cNvPr>
              <p:cNvSpPr/>
              <p:nvPr/>
            </p:nvSpPr>
            <p:spPr>
              <a:xfrm rot="14171381">
                <a:off x="1117384" y="4494029"/>
                <a:ext cx="553405" cy="155560"/>
              </a:xfrm>
              <a:custGeom>
                <a:avLst/>
                <a:gdLst>
                  <a:gd name="connsiteX0" fmla="*/ 0 w 1328462"/>
                  <a:gd name="connsiteY0" fmla="*/ 198693 h 397386"/>
                  <a:gd name="connsiteX1" fmla="*/ 664231 w 1328462"/>
                  <a:gd name="connsiteY1" fmla="*/ 0 h 397386"/>
                  <a:gd name="connsiteX2" fmla="*/ 1328462 w 1328462"/>
                  <a:gd name="connsiteY2" fmla="*/ 198693 h 397386"/>
                  <a:gd name="connsiteX3" fmla="*/ 664231 w 1328462"/>
                  <a:gd name="connsiteY3" fmla="*/ 397386 h 397386"/>
                  <a:gd name="connsiteX4" fmla="*/ 0 w 1328462"/>
                  <a:gd name="connsiteY4" fmla="*/ 198693 h 397386"/>
                  <a:gd name="connsiteX0" fmla="*/ 0 w 1413703"/>
                  <a:gd name="connsiteY0" fmla="*/ 198693 h 397386"/>
                  <a:gd name="connsiteX1" fmla="*/ 664231 w 1413703"/>
                  <a:gd name="connsiteY1" fmla="*/ 0 h 397386"/>
                  <a:gd name="connsiteX2" fmla="*/ 1413703 w 1413703"/>
                  <a:gd name="connsiteY2" fmla="*/ 198693 h 397386"/>
                  <a:gd name="connsiteX3" fmla="*/ 664231 w 1413703"/>
                  <a:gd name="connsiteY3" fmla="*/ 397386 h 397386"/>
                  <a:gd name="connsiteX4" fmla="*/ 0 w 1413703"/>
                  <a:gd name="connsiteY4" fmla="*/ 198693 h 3973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3703" h="397386">
                    <a:moveTo>
                      <a:pt x="0" y="198693"/>
                    </a:moveTo>
                    <a:cubicBezTo>
                      <a:pt x="0" y="88958"/>
                      <a:pt x="428614" y="0"/>
                      <a:pt x="664231" y="0"/>
                    </a:cubicBezTo>
                    <a:cubicBezTo>
                      <a:pt x="899848" y="0"/>
                      <a:pt x="1413703" y="88958"/>
                      <a:pt x="1413703" y="198693"/>
                    </a:cubicBezTo>
                    <a:cubicBezTo>
                      <a:pt x="1413703" y="308428"/>
                      <a:pt x="899848" y="397386"/>
                      <a:pt x="664231" y="397386"/>
                    </a:cubicBezTo>
                    <a:cubicBezTo>
                      <a:pt x="428614" y="397386"/>
                      <a:pt x="0" y="308428"/>
                      <a:pt x="0" y="198693"/>
                    </a:cubicBezTo>
                    <a:close/>
                  </a:path>
                </a:pathLst>
              </a:custGeom>
              <a:solidFill>
                <a:schemeClr val="bg2">
                  <a:lumMod val="50000"/>
                  <a:alpha val="58000"/>
                </a:schemeClr>
              </a:solidFill>
              <a:ln>
                <a:solidFill>
                  <a:schemeClr val="tx1">
                    <a:alpha val="21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17" name="斜め縞 23">
                <a:extLst>
                  <a:ext uri="{FF2B5EF4-FFF2-40B4-BE49-F238E27FC236}">
                    <a16:creationId xmlns:a16="http://schemas.microsoft.com/office/drawing/2014/main" id="{195FD311-2763-4D90-97A5-B9D4D5E780E7}"/>
                  </a:ext>
                </a:extLst>
              </p:cNvPr>
              <p:cNvSpPr/>
              <p:nvPr/>
            </p:nvSpPr>
            <p:spPr>
              <a:xfrm rot="6525254">
                <a:off x="1427328" y="4261026"/>
                <a:ext cx="328234" cy="296296"/>
              </a:xfrm>
              <a:custGeom>
                <a:avLst/>
                <a:gdLst>
                  <a:gd name="connsiteX0" fmla="*/ 0 w 596165"/>
                  <a:gd name="connsiteY0" fmla="*/ 449185 h 756904"/>
                  <a:gd name="connsiteX1" fmla="*/ 353794 w 596165"/>
                  <a:gd name="connsiteY1" fmla="*/ 0 h 756904"/>
                  <a:gd name="connsiteX2" fmla="*/ 596165 w 596165"/>
                  <a:gd name="connsiteY2" fmla="*/ 0 h 756904"/>
                  <a:gd name="connsiteX3" fmla="*/ 0 w 596165"/>
                  <a:gd name="connsiteY3" fmla="*/ 756904 h 756904"/>
                  <a:gd name="connsiteX4" fmla="*/ 0 w 596165"/>
                  <a:gd name="connsiteY4" fmla="*/ 449185 h 756904"/>
                  <a:gd name="connsiteX0" fmla="*/ 0 w 804659"/>
                  <a:gd name="connsiteY0" fmla="*/ 457314 h 756904"/>
                  <a:gd name="connsiteX1" fmla="*/ 562288 w 804659"/>
                  <a:gd name="connsiteY1" fmla="*/ 0 h 756904"/>
                  <a:gd name="connsiteX2" fmla="*/ 804659 w 804659"/>
                  <a:gd name="connsiteY2" fmla="*/ 0 h 756904"/>
                  <a:gd name="connsiteX3" fmla="*/ 208494 w 804659"/>
                  <a:gd name="connsiteY3" fmla="*/ 756904 h 756904"/>
                  <a:gd name="connsiteX4" fmla="*/ 0 w 804659"/>
                  <a:gd name="connsiteY4" fmla="*/ 457314 h 756904"/>
                  <a:gd name="connsiteX0" fmla="*/ 0 w 804659"/>
                  <a:gd name="connsiteY0" fmla="*/ 582794 h 882384"/>
                  <a:gd name="connsiteX1" fmla="*/ 360393 w 804659"/>
                  <a:gd name="connsiteY1" fmla="*/ 0 h 882384"/>
                  <a:gd name="connsiteX2" fmla="*/ 804659 w 804659"/>
                  <a:gd name="connsiteY2" fmla="*/ 125480 h 882384"/>
                  <a:gd name="connsiteX3" fmla="*/ 208494 w 804659"/>
                  <a:gd name="connsiteY3" fmla="*/ 882384 h 882384"/>
                  <a:gd name="connsiteX4" fmla="*/ 0 w 804659"/>
                  <a:gd name="connsiteY4" fmla="*/ 582794 h 882384"/>
                  <a:gd name="connsiteX0" fmla="*/ 0 w 804659"/>
                  <a:gd name="connsiteY0" fmla="*/ 528088 h 827678"/>
                  <a:gd name="connsiteX1" fmla="*/ 530727 w 804659"/>
                  <a:gd name="connsiteY1" fmla="*/ 0 h 827678"/>
                  <a:gd name="connsiteX2" fmla="*/ 804659 w 804659"/>
                  <a:gd name="connsiteY2" fmla="*/ 70774 h 827678"/>
                  <a:gd name="connsiteX3" fmla="*/ 208494 w 804659"/>
                  <a:gd name="connsiteY3" fmla="*/ 827678 h 827678"/>
                  <a:gd name="connsiteX4" fmla="*/ 0 w 804659"/>
                  <a:gd name="connsiteY4" fmla="*/ 528088 h 827678"/>
                  <a:gd name="connsiteX0" fmla="*/ 0 w 804659"/>
                  <a:gd name="connsiteY0" fmla="*/ 457314 h 757367"/>
                  <a:gd name="connsiteX1" fmla="*/ 572519 w 804659"/>
                  <a:gd name="connsiteY1" fmla="*/ 757367 h 757367"/>
                  <a:gd name="connsiteX2" fmla="*/ 804659 w 804659"/>
                  <a:gd name="connsiteY2" fmla="*/ 0 h 757367"/>
                  <a:gd name="connsiteX3" fmla="*/ 208494 w 804659"/>
                  <a:gd name="connsiteY3" fmla="*/ 756904 h 757367"/>
                  <a:gd name="connsiteX4" fmla="*/ 0 w 804659"/>
                  <a:gd name="connsiteY4" fmla="*/ 457314 h 757367"/>
                  <a:gd name="connsiteX0" fmla="*/ 0 w 838493"/>
                  <a:gd name="connsiteY0" fmla="*/ 457314 h 756904"/>
                  <a:gd name="connsiteX1" fmla="*/ 838493 w 838493"/>
                  <a:gd name="connsiteY1" fmla="*/ 531851 h 756904"/>
                  <a:gd name="connsiteX2" fmla="*/ 804659 w 838493"/>
                  <a:gd name="connsiteY2" fmla="*/ 0 h 756904"/>
                  <a:gd name="connsiteX3" fmla="*/ 208494 w 838493"/>
                  <a:gd name="connsiteY3" fmla="*/ 756904 h 756904"/>
                  <a:gd name="connsiteX4" fmla="*/ 0 w 838493"/>
                  <a:gd name="connsiteY4" fmla="*/ 457314 h 7569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8493" h="756904">
                    <a:moveTo>
                      <a:pt x="0" y="457314"/>
                    </a:moveTo>
                    <a:lnTo>
                      <a:pt x="838493" y="531851"/>
                    </a:lnTo>
                    <a:lnTo>
                      <a:pt x="804659" y="0"/>
                    </a:lnTo>
                    <a:lnTo>
                      <a:pt x="208494" y="756904"/>
                    </a:lnTo>
                    <a:lnTo>
                      <a:pt x="0" y="457314"/>
                    </a:lnTo>
                    <a:close/>
                  </a:path>
                </a:pathLst>
              </a:custGeom>
              <a:solidFill>
                <a:schemeClr val="bg2">
                  <a:lumMod val="50000"/>
                  <a:alpha val="58000"/>
                </a:schemeClr>
              </a:solidFill>
              <a:ln>
                <a:solidFill>
                  <a:schemeClr val="tx1">
                    <a:alpha val="21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18" name="楕円 317">
                <a:extLst>
                  <a:ext uri="{FF2B5EF4-FFF2-40B4-BE49-F238E27FC236}">
                    <a16:creationId xmlns:a16="http://schemas.microsoft.com/office/drawing/2014/main" id="{E0BEC261-39D1-4DDB-8787-29EE5D3F9AE8}"/>
                  </a:ext>
                </a:extLst>
              </p:cNvPr>
              <p:cNvSpPr/>
              <p:nvPr/>
            </p:nvSpPr>
            <p:spPr>
              <a:xfrm rot="14979765">
                <a:off x="2225785" y="3892298"/>
                <a:ext cx="54289" cy="205958"/>
              </a:xfrm>
              <a:prstGeom prst="ellipse">
                <a:avLst/>
              </a:prstGeom>
              <a:solidFill>
                <a:schemeClr val="bg2">
                  <a:lumMod val="50000"/>
                  <a:alpha val="58000"/>
                </a:schemeClr>
              </a:solidFill>
              <a:ln>
                <a:solidFill>
                  <a:schemeClr val="tx1">
                    <a:alpha val="21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19" name="楕円 318">
                <a:extLst>
                  <a:ext uri="{FF2B5EF4-FFF2-40B4-BE49-F238E27FC236}">
                    <a16:creationId xmlns:a16="http://schemas.microsoft.com/office/drawing/2014/main" id="{52035EBC-B703-4AE9-8AE2-C8E17D1DD697}"/>
                  </a:ext>
                </a:extLst>
              </p:cNvPr>
              <p:cNvSpPr/>
              <p:nvPr/>
            </p:nvSpPr>
            <p:spPr>
              <a:xfrm rot="2170074">
                <a:off x="2360312" y="3855499"/>
                <a:ext cx="57220" cy="133471"/>
              </a:xfrm>
              <a:prstGeom prst="ellipse">
                <a:avLst/>
              </a:prstGeom>
              <a:solidFill>
                <a:schemeClr val="bg2">
                  <a:lumMod val="50000"/>
                  <a:alpha val="58000"/>
                </a:schemeClr>
              </a:solidFill>
              <a:ln>
                <a:solidFill>
                  <a:schemeClr val="tx1">
                    <a:alpha val="21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320" name="グループ化 319">
                <a:extLst>
                  <a:ext uri="{FF2B5EF4-FFF2-40B4-BE49-F238E27FC236}">
                    <a16:creationId xmlns:a16="http://schemas.microsoft.com/office/drawing/2014/main" id="{0C8A9181-671C-4F49-9ACD-828E28EA48C7}"/>
                  </a:ext>
                </a:extLst>
              </p:cNvPr>
              <p:cNvGrpSpPr/>
              <p:nvPr/>
            </p:nvGrpSpPr>
            <p:grpSpPr>
              <a:xfrm rot="231063">
                <a:off x="2199415" y="3613948"/>
                <a:ext cx="259902" cy="545483"/>
                <a:chOff x="4830573" y="3058222"/>
                <a:chExt cx="611162" cy="1282711"/>
              </a:xfrm>
              <a:solidFill>
                <a:schemeClr val="bg2">
                  <a:lumMod val="50000"/>
                  <a:alpha val="58000"/>
                </a:schemeClr>
              </a:solidFill>
            </p:grpSpPr>
            <p:sp>
              <p:nvSpPr>
                <p:cNvPr id="333" name="楕円 332">
                  <a:extLst>
                    <a:ext uri="{FF2B5EF4-FFF2-40B4-BE49-F238E27FC236}">
                      <a16:creationId xmlns:a16="http://schemas.microsoft.com/office/drawing/2014/main" id="{63A89303-E7F3-422B-BAE5-412E061A2E60}"/>
                    </a:ext>
                  </a:extLst>
                </p:cNvPr>
                <p:cNvSpPr/>
                <p:nvPr/>
              </p:nvSpPr>
              <p:spPr>
                <a:xfrm rot="19531976">
                  <a:off x="5259720" y="3574998"/>
                  <a:ext cx="182015" cy="171208"/>
                </a:xfrm>
                <a:prstGeom prst="ellipse">
                  <a:avLst/>
                </a:prstGeom>
                <a:grpFill/>
                <a:ln>
                  <a:solidFill>
                    <a:schemeClr val="tx1">
                      <a:alpha val="21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34" name="楕円 333">
                  <a:extLst>
                    <a:ext uri="{FF2B5EF4-FFF2-40B4-BE49-F238E27FC236}">
                      <a16:creationId xmlns:a16="http://schemas.microsoft.com/office/drawing/2014/main" id="{C7A44F3A-7725-4550-9098-08EB1D52E8A6}"/>
                    </a:ext>
                  </a:extLst>
                </p:cNvPr>
                <p:cNvSpPr/>
                <p:nvPr/>
              </p:nvSpPr>
              <p:spPr>
                <a:xfrm>
                  <a:off x="5061057" y="3353816"/>
                  <a:ext cx="124782" cy="381627"/>
                </a:xfrm>
                <a:prstGeom prst="ellipse">
                  <a:avLst/>
                </a:prstGeom>
                <a:grpFill/>
                <a:ln>
                  <a:solidFill>
                    <a:schemeClr val="tx1">
                      <a:alpha val="21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35" name="楕円 334">
                  <a:extLst>
                    <a:ext uri="{FF2B5EF4-FFF2-40B4-BE49-F238E27FC236}">
                      <a16:creationId xmlns:a16="http://schemas.microsoft.com/office/drawing/2014/main" id="{59990505-DC26-4A34-8CE5-480B449B0EFE}"/>
                    </a:ext>
                  </a:extLst>
                </p:cNvPr>
                <p:cNvSpPr/>
                <p:nvPr/>
              </p:nvSpPr>
              <p:spPr>
                <a:xfrm>
                  <a:off x="4973877" y="3058222"/>
                  <a:ext cx="324036" cy="450575"/>
                </a:xfrm>
                <a:prstGeom prst="ellipse">
                  <a:avLst/>
                </a:prstGeom>
                <a:grpFill/>
                <a:ln>
                  <a:solidFill>
                    <a:schemeClr val="tx1">
                      <a:alpha val="21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36" name="四角形: 角を丸くする 33">
                  <a:extLst>
                    <a:ext uri="{FF2B5EF4-FFF2-40B4-BE49-F238E27FC236}">
                      <a16:creationId xmlns:a16="http://schemas.microsoft.com/office/drawing/2014/main" id="{029D91F4-8441-483B-BAB7-1F5C5F28D2E3}"/>
                    </a:ext>
                  </a:extLst>
                </p:cNvPr>
                <p:cNvSpPr/>
                <p:nvPr/>
              </p:nvSpPr>
              <p:spPr>
                <a:xfrm>
                  <a:off x="4937061" y="3565861"/>
                  <a:ext cx="397669" cy="775072"/>
                </a:xfrm>
                <a:custGeom>
                  <a:avLst/>
                  <a:gdLst>
                    <a:gd name="connsiteX0" fmla="*/ 0 w 397669"/>
                    <a:gd name="connsiteY0" fmla="*/ 66279 h 1292606"/>
                    <a:gd name="connsiteX1" fmla="*/ 66279 w 397669"/>
                    <a:gd name="connsiteY1" fmla="*/ 0 h 1292606"/>
                    <a:gd name="connsiteX2" fmla="*/ 331390 w 397669"/>
                    <a:gd name="connsiteY2" fmla="*/ 0 h 1292606"/>
                    <a:gd name="connsiteX3" fmla="*/ 397669 w 397669"/>
                    <a:gd name="connsiteY3" fmla="*/ 66279 h 1292606"/>
                    <a:gd name="connsiteX4" fmla="*/ 397669 w 397669"/>
                    <a:gd name="connsiteY4" fmla="*/ 1226327 h 1292606"/>
                    <a:gd name="connsiteX5" fmla="*/ 331390 w 397669"/>
                    <a:gd name="connsiteY5" fmla="*/ 1292606 h 1292606"/>
                    <a:gd name="connsiteX6" fmla="*/ 66279 w 397669"/>
                    <a:gd name="connsiteY6" fmla="*/ 1292606 h 1292606"/>
                    <a:gd name="connsiteX7" fmla="*/ 0 w 397669"/>
                    <a:gd name="connsiteY7" fmla="*/ 1226327 h 1292606"/>
                    <a:gd name="connsiteX8" fmla="*/ 0 w 397669"/>
                    <a:gd name="connsiteY8" fmla="*/ 66279 h 1292606"/>
                    <a:gd name="connsiteX0" fmla="*/ 0 w 397669"/>
                    <a:gd name="connsiteY0" fmla="*/ 66279 h 1292606"/>
                    <a:gd name="connsiteX1" fmla="*/ 66279 w 397669"/>
                    <a:gd name="connsiteY1" fmla="*/ 0 h 1292606"/>
                    <a:gd name="connsiteX2" fmla="*/ 331390 w 397669"/>
                    <a:gd name="connsiteY2" fmla="*/ 0 h 1292606"/>
                    <a:gd name="connsiteX3" fmla="*/ 397669 w 397669"/>
                    <a:gd name="connsiteY3" fmla="*/ 66279 h 1292606"/>
                    <a:gd name="connsiteX4" fmla="*/ 397669 w 397669"/>
                    <a:gd name="connsiteY4" fmla="*/ 1226327 h 1292606"/>
                    <a:gd name="connsiteX5" fmla="*/ 331390 w 397669"/>
                    <a:gd name="connsiteY5" fmla="*/ 1292606 h 1292606"/>
                    <a:gd name="connsiteX6" fmla="*/ 66279 w 397669"/>
                    <a:gd name="connsiteY6" fmla="*/ 1292606 h 1292606"/>
                    <a:gd name="connsiteX7" fmla="*/ 0 w 397669"/>
                    <a:gd name="connsiteY7" fmla="*/ 1226327 h 1292606"/>
                    <a:gd name="connsiteX8" fmla="*/ 0 w 397669"/>
                    <a:gd name="connsiteY8" fmla="*/ 66279 h 1292606"/>
                    <a:gd name="connsiteX0" fmla="*/ 0 w 397669"/>
                    <a:gd name="connsiteY0" fmla="*/ 66279 h 1292606"/>
                    <a:gd name="connsiteX1" fmla="*/ 66279 w 397669"/>
                    <a:gd name="connsiteY1" fmla="*/ 0 h 1292606"/>
                    <a:gd name="connsiteX2" fmla="*/ 331390 w 397669"/>
                    <a:gd name="connsiteY2" fmla="*/ 0 h 1292606"/>
                    <a:gd name="connsiteX3" fmla="*/ 397669 w 397669"/>
                    <a:gd name="connsiteY3" fmla="*/ 66279 h 1292606"/>
                    <a:gd name="connsiteX4" fmla="*/ 397669 w 397669"/>
                    <a:gd name="connsiteY4" fmla="*/ 1226327 h 1292606"/>
                    <a:gd name="connsiteX5" fmla="*/ 331390 w 397669"/>
                    <a:gd name="connsiteY5" fmla="*/ 1292606 h 1292606"/>
                    <a:gd name="connsiteX6" fmla="*/ 66279 w 397669"/>
                    <a:gd name="connsiteY6" fmla="*/ 1292606 h 1292606"/>
                    <a:gd name="connsiteX7" fmla="*/ 0 w 397669"/>
                    <a:gd name="connsiteY7" fmla="*/ 1226327 h 1292606"/>
                    <a:gd name="connsiteX8" fmla="*/ 0 w 397669"/>
                    <a:gd name="connsiteY8" fmla="*/ 66279 h 12926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97669" h="1292606">
                      <a:moveTo>
                        <a:pt x="0" y="66279"/>
                      </a:moveTo>
                      <a:cubicBezTo>
                        <a:pt x="0" y="29674"/>
                        <a:pt x="29674" y="0"/>
                        <a:pt x="66279" y="0"/>
                      </a:cubicBezTo>
                      <a:lnTo>
                        <a:pt x="331390" y="0"/>
                      </a:lnTo>
                      <a:cubicBezTo>
                        <a:pt x="367995" y="0"/>
                        <a:pt x="397669" y="29674"/>
                        <a:pt x="397669" y="66279"/>
                      </a:cubicBezTo>
                      <a:cubicBezTo>
                        <a:pt x="306229" y="605362"/>
                        <a:pt x="397669" y="839644"/>
                        <a:pt x="397669" y="1226327"/>
                      </a:cubicBezTo>
                      <a:cubicBezTo>
                        <a:pt x="397669" y="1262932"/>
                        <a:pt x="367995" y="1292606"/>
                        <a:pt x="331390" y="1292606"/>
                      </a:cubicBezTo>
                      <a:lnTo>
                        <a:pt x="66279" y="1292606"/>
                      </a:lnTo>
                      <a:cubicBezTo>
                        <a:pt x="29674" y="1292606"/>
                        <a:pt x="0" y="1262932"/>
                        <a:pt x="0" y="1226327"/>
                      </a:cubicBezTo>
                      <a:cubicBezTo>
                        <a:pt x="0" y="839644"/>
                        <a:pt x="91440" y="544402"/>
                        <a:pt x="0" y="66279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tx1">
                      <a:alpha val="21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337" name="楕円 336">
                  <a:extLst>
                    <a:ext uri="{FF2B5EF4-FFF2-40B4-BE49-F238E27FC236}">
                      <a16:creationId xmlns:a16="http://schemas.microsoft.com/office/drawing/2014/main" id="{2CDEDA24-6E36-417D-AD76-409EDA5F797A}"/>
                    </a:ext>
                  </a:extLst>
                </p:cNvPr>
                <p:cNvSpPr/>
                <p:nvPr/>
              </p:nvSpPr>
              <p:spPr>
                <a:xfrm rot="19531976">
                  <a:off x="4830573" y="3600884"/>
                  <a:ext cx="182015" cy="171208"/>
                </a:xfrm>
                <a:prstGeom prst="ellipse">
                  <a:avLst/>
                </a:prstGeom>
                <a:grpFill/>
                <a:ln>
                  <a:solidFill>
                    <a:schemeClr val="tx1">
                      <a:alpha val="21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321" name="楕円 320">
                <a:extLst>
                  <a:ext uri="{FF2B5EF4-FFF2-40B4-BE49-F238E27FC236}">
                    <a16:creationId xmlns:a16="http://schemas.microsoft.com/office/drawing/2014/main" id="{893A663F-3A24-486C-88B2-18E6D61081BF}"/>
                  </a:ext>
                </a:extLst>
              </p:cNvPr>
              <p:cNvSpPr/>
              <p:nvPr/>
            </p:nvSpPr>
            <p:spPr>
              <a:xfrm rot="2170074">
                <a:off x="2165550" y="3861291"/>
                <a:ext cx="57220" cy="133471"/>
              </a:xfrm>
              <a:prstGeom prst="ellipse">
                <a:avLst/>
              </a:prstGeom>
              <a:solidFill>
                <a:schemeClr val="bg2">
                  <a:lumMod val="50000"/>
                  <a:alpha val="58000"/>
                </a:schemeClr>
              </a:solidFill>
              <a:ln>
                <a:solidFill>
                  <a:schemeClr val="tx1">
                    <a:alpha val="21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22" name="楕円 321">
                <a:extLst>
                  <a:ext uri="{FF2B5EF4-FFF2-40B4-BE49-F238E27FC236}">
                    <a16:creationId xmlns:a16="http://schemas.microsoft.com/office/drawing/2014/main" id="{17CC715C-F568-4220-AF3A-362A0F2185ED}"/>
                  </a:ext>
                </a:extLst>
              </p:cNvPr>
              <p:cNvSpPr/>
              <p:nvPr/>
            </p:nvSpPr>
            <p:spPr>
              <a:xfrm rot="19763039">
                <a:off x="2134831" y="3938105"/>
                <a:ext cx="63424" cy="57093"/>
              </a:xfrm>
              <a:prstGeom prst="ellipse">
                <a:avLst/>
              </a:prstGeom>
              <a:solidFill>
                <a:schemeClr val="bg2">
                  <a:lumMod val="50000"/>
                  <a:alpha val="58000"/>
                </a:schemeClr>
              </a:solidFill>
              <a:ln>
                <a:solidFill>
                  <a:schemeClr val="tx1">
                    <a:alpha val="21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23" name="楕円 322">
                <a:extLst>
                  <a:ext uri="{FF2B5EF4-FFF2-40B4-BE49-F238E27FC236}">
                    <a16:creationId xmlns:a16="http://schemas.microsoft.com/office/drawing/2014/main" id="{1A0245C9-849F-423A-8962-88B7BE814F1A}"/>
                  </a:ext>
                </a:extLst>
              </p:cNvPr>
              <p:cNvSpPr/>
              <p:nvPr/>
            </p:nvSpPr>
            <p:spPr>
              <a:xfrm rot="17468551">
                <a:off x="2433508" y="4246056"/>
                <a:ext cx="93802" cy="133004"/>
              </a:xfrm>
              <a:prstGeom prst="ellipse">
                <a:avLst/>
              </a:prstGeom>
              <a:solidFill>
                <a:schemeClr val="bg2">
                  <a:lumMod val="50000"/>
                  <a:alpha val="58000"/>
                </a:schemeClr>
              </a:solidFill>
              <a:ln>
                <a:solidFill>
                  <a:schemeClr val="tx1">
                    <a:alpha val="21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24" name="矢印: 五方向 323">
                <a:extLst>
                  <a:ext uri="{FF2B5EF4-FFF2-40B4-BE49-F238E27FC236}">
                    <a16:creationId xmlns:a16="http://schemas.microsoft.com/office/drawing/2014/main" id="{FD3D771B-E887-47F1-ADA1-A4D8A05F2A24}"/>
                  </a:ext>
                </a:extLst>
              </p:cNvPr>
              <p:cNvSpPr/>
              <p:nvPr/>
            </p:nvSpPr>
            <p:spPr>
              <a:xfrm rot="5720323">
                <a:off x="2264970" y="4107029"/>
                <a:ext cx="93459" cy="185646"/>
              </a:xfrm>
              <a:prstGeom prst="homePlate">
                <a:avLst/>
              </a:prstGeom>
              <a:solidFill>
                <a:schemeClr val="bg2">
                  <a:lumMod val="50000"/>
                  <a:alpha val="58000"/>
                </a:schemeClr>
              </a:solidFill>
              <a:ln>
                <a:solidFill>
                  <a:schemeClr val="tx1">
                    <a:alpha val="21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325" name="グループ化 324">
                <a:extLst>
                  <a:ext uri="{FF2B5EF4-FFF2-40B4-BE49-F238E27FC236}">
                    <a16:creationId xmlns:a16="http://schemas.microsoft.com/office/drawing/2014/main" id="{74E824C5-F135-4BC9-BDDB-3E71F4D65762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17125753">
                <a:off x="2315129" y="4068504"/>
                <a:ext cx="310242" cy="137764"/>
                <a:chOff x="4258405" y="5252600"/>
                <a:chExt cx="847616" cy="376384"/>
              </a:xfrm>
              <a:solidFill>
                <a:schemeClr val="bg2">
                  <a:lumMod val="50000"/>
                  <a:alpha val="58000"/>
                </a:schemeClr>
              </a:solidFill>
            </p:grpSpPr>
            <p:sp>
              <p:nvSpPr>
                <p:cNvPr id="330" name="楕円 329">
                  <a:extLst>
                    <a:ext uri="{FF2B5EF4-FFF2-40B4-BE49-F238E27FC236}">
                      <a16:creationId xmlns:a16="http://schemas.microsoft.com/office/drawing/2014/main" id="{550C7294-08FD-4746-AC29-DAB9EE4DD0CC}"/>
                    </a:ext>
                  </a:extLst>
                </p:cNvPr>
                <p:cNvSpPr/>
                <p:nvPr/>
              </p:nvSpPr>
              <p:spPr>
                <a:xfrm rot="12040432">
                  <a:off x="4392923" y="5252600"/>
                  <a:ext cx="713098" cy="226066"/>
                </a:xfrm>
                <a:prstGeom prst="ellipse">
                  <a:avLst/>
                </a:prstGeom>
                <a:grpFill/>
                <a:ln>
                  <a:solidFill>
                    <a:schemeClr val="tx1">
                      <a:alpha val="21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31" name="楕円 330">
                  <a:extLst>
                    <a:ext uri="{FF2B5EF4-FFF2-40B4-BE49-F238E27FC236}">
                      <a16:creationId xmlns:a16="http://schemas.microsoft.com/office/drawing/2014/main" id="{6BBBCC56-B708-484D-816B-A29B122D1C6C}"/>
                    </a:ext>
                  </a:extLst>
                </p:cNvPr>
                <p:cNvSpPr/>
                <p:nvPr/>
              </p:nvSpPr>
              <p:spPr>
                <a:xfrm rot="10800000">
                  <a:off x="4258405" y="5402918"/>
                  <a:ext cx="713098" cy="226066"/>
                </a:xfrm>
                <a:prstGeom prst="ellipse">
                  <a:avLst/>
                </a:prstGeom>
                <a:grpFill/>
                <a:ln>
                  <a:solidFill>
                    <a:schemeClr val="tx1">
                      <a:alpha val="21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32" name="楕円 331">
                  <a:extLst>
                    <a:ext uri="{FF2B5EF4-FFF2-40B4-BE49-F238E27FC236}">
                      <a16:creationId xmlns:a16="http://schemas.microsoft.com/office/drawing/2014/main" id="{0A6F5C2C-A6AF-4AAF-9C6D-FDBE2C3D6F1E}"/>
                    </a:ext>
                  </a:extLst>
                </p:cNvPr>
                <p:cNvSpPr/>
                <p:nvPr/>
              </p:nvSpPr>
              <p:spPr>
                <a:xfrm rot="19531976">
                  <a:off x="4858576" y="5365403"/>
                  <a:ext cx="214848" cy="199363"/>
                </a:xfrm>
                <a:prstGeom prst="ellipse">
                  <a:avLst/>
                </a:prstGeom>
                <a:grpFill/>
                <a:ln>
                  <a:solidFill>
                    <a:schemeClr val="tx1">
                      <a:alpha val="21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326" name="楕円 325">
                <a:extLst>
                  <a:ext uri="{FF2B5EF4-FFF2-40B4-BE49-F238E27FC236}">
                    <a16:creationId xmlns:a16="http://schemas.microsoft.com/office/drawing/2014/main" id="{D260E3C9-74B8-4D6B-8A89-48CF73F22A20}"/>
                  </a:ext>
                </a:extLst>
              </p:cNvPr>
              <p:cNvSpPr/>
              <p:nvPr/>
            </p:nvSpPr>
            <p:spPr>
              <a:xfrm rot="17468551">
                <a:off x="2034514" y="4214763"/>
                <a:ext cx="73638" cy="68330"/>
              </a:xfrm>
              <a:prstGeom prst="ellipse">
                <a:avLst/>
              </a:prstGeom>
              <a:solidFill>
                <a:schemeClr val="bg2">
                  <a:lumMod val="50000"/>
                  <a:alpha val="58000"/>
                </a:schemeClr>
              </a:solidFill>
              <a:ln>
                <a:solidFill>
                  <a:schemeClr val="tx1">
                    <a:alpha val="21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27" name="楕円 326">
                <a:extLst>
                  <a:ext uri="{FF2B5EF4-FFF2-40B4-BE49-F238E27FC236}">
                    <a16:creationId xmlns:a16="http://schemas.microsoft.com/office/drawing/2014/main" id="{39B2AD1B-86AC-47BA-823B-3447B7EE3961}"/>
                  </a:ext>
                </a:extLst>
              </p:cNvPr>
              <p:cNvSpPr/>
              <p:nvPr/>
            </p:nvSpPr>
            <p:spPr>
              <a:xfrm rot="9977007">
                <a:off x="2068244" y="4197468"/>
                <a:ext cx="244409" cy="77482"/>
              </a:xfrm>
              <a:prstGeom prst="ellipse">
                <a:avLst/>
              </a:prstGeom>
              <a:solidFill>
                <a:schemeClr val="bg2">
                  <a:lumMod val="50000"/>
                  <a:alpha val="58000"/>
                </a:schemeClr>
              </a:solidFill>
              <a:ln>
                <a:solidFill>
                  <a:schemeClr val="tx1">
                    <a:alpha val="21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28" name="楕円 327">
                <a:extLst>
                  <a:ext uri="{FF2B5EF4-FFF2-40B4-BE49-F238E27FC236}">
                    <a16:creationId xmlns:a16="http://schemas.microsoft.com/office/drawing/2014/main" id="{41D7C55E-90D5-460E-80DA-080B9C926EE6}"/>
                  </a:ext>
                </a:extLst>
              </p:cNvPr>
              <p:cNvSpPr/>
              <p:nvPr/>
            </p:nvSpPr>
            <p:spPr>
              <a:xfrm rot="3518146">
                <a:off x="2069636" y="3907963"/>
                <a:ext cx="54289" cy="205958"/>
              </a:xfrm>
              <a:prstGeom prst="ellipse">
                <a:avLst/>
              </a:prstGeom>
              <a:solidFill>
                <a:schemeClr val="bg2">
                  <a:lumMod val="50000"/>
                  <a:alpha val="58000"/>
                </a:schemeClr>
              </a:solidFill>
              <a:ln>
                <a:solidFill>
                  <a:schemeClr val="tx1">
                    <a:alpha val="21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29" name="楕円 328">
                <a:extLst>
                  <a:ext uri="{FF2B5EF4-FFF2-40B4-BE49-F238E27FC236}">
                    <a16:creationId xmlns:a16="http://schemas.microsoft.com/office/drawing/2014/main" id="{38957D23-51DD-41F5-89F1-026DEADABC7E}"/>
                  </a:ext>
                </a:extLst>
              </p:cNvPr>
              <p:cNvSpPr/>
              <p:nvPr/>
            </p:nvSpPr>
            <p:spPr>
              <a:xfrm rot="20639613">
                <a:off x="1825784" y="4248404"/>
                <a:ext cx="255232" cy="90485"/>
              </a:xfrm>
              <a:prstGeom prst="ellipse">
                <a:avLst/>
              </a:prstGeom>
              <a:solidFill>
                <a:schemeClr val="bg2">
                  <a:lumMod val="50000"/>
                  <a:alpha val="58000"/>
                </a:schemeClr>
              </a:solidFill>
              <a:ln>
                <a:solidFill>
                  <a:schemeClr val="tx1">
                    <a:alpha val="21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233" name="フリーフォーム: 図形 232">
              <a:extLst>
                <a:ext uri="{FF2B5EF4-FFF2-40B4-BE49-F238E27FC236}">
                  <a16:creationId xmlns:a16="http://schemas.microsoft.com/office/drawing/2014/main" id="{F647D12F-514C-46AF-AD25-4612564BCD42}"/>
                </a:ext>
              </a:extLst>
            </p:cNvPr>
            <p:cNvSpPr/>
            <p:nvPr/>
          </p:nvSpPr>
          <p:spPr>
            <a:xfrm>
              <a:off x="2356333" y="2538323"/>
              <a:ext cx="2901579" cy="1204377"/>
            </a:xfrm>
            <a:custGeom>
              <a:avLst/>
              <a:gdLst>
                <a:gd name="connsiteX0" fmla="*/ 0 w 1106681"/>
                <a:gd name="connsiteY0" fmla="*/ 671029 h 726576"/>
                <a:gd name="connsiteX1" fmla="*/ 538385 w 1106681"/>
                <a:gd name="connsiteY1" fmla="*/ 184 h 726576"/>
                <a:gd name="connsiteX2" fmla="*/ 1106681 w 1106681"/>
                <a:gd name="connsiteY2" fmla="*/ 726576 h 726576"/>
                <a:gd name="connsiteX3" fmla="*/ 1106681 w 1106681"/>
                <a:gd name="connsiteY3" fmla="*/ 726576 h 726576"/>
                <a:gd name="connsiteX4" fmla="*/ 1106681 w 1106681"/>
                <a:gd name="connsiteY4" fmla="*/ 726576 h 726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06681" h="726576">
                  <a:moveTo>
                    <a:pt x="0" y="671029"/>
                  </a:moveTo>
                  <a:cubicBezTo>
                    <a:pt x="176969" y="330977"/>
                    <a:pt x="353938" y="-9074"/>
                    <a:pt x="538385" y="184"/>
                  </a:cubicBezTo>
                  <a:cubicBezTo>
                    <a:pt x="722832" y="9442"/>
                    <a:pt x="1106681" y="726576"/>
                    <a:pt x="1106681" y="726576"/>
                  </a:cubicBezTo>
                  <a:lnTo>
                    <a:pt x="1106681" y="726576"/>
                  </a:lnTo>
                  <a:lnTo>
                    <a:pt x="1106681" y="726576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prstDash val="sysDash"/>
              <a:tailEnd type="stealt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5" name="正方形/長方形 234">
              <a:extLst>
                <a:ext uri="{FF2B5EF4-FFF2-40B4-BE49-F238E27FC236}">
                  <a16:creationId xmlns:a16="http://schemas.microsoft.com/office/drawing/2014/main" id="{05FBD3DD-003F-45A3-9D4B-2310F0798150}"/>
                </a:ext>
              </a:extLst>
            </p:cNvPr>
            <p:cNvSpPr/>
            <p:nvPr/>
          </p:nvSpPr>
          <p:spPr>
            <a:xfrm rot="5400000">
              <a:off x="5651455" y="3752130"/>
              <a:ext cx="363210" cy="174873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grpSp>
          <p:nvGrpSpPr>
            <p:cNvPr id="255" name="グループ化 254">
              <a:extLst>
                <a:ext uri="{FF2B5EF4-FFF2-40B4-BE49-F238E27FC236}">
                  <a16:creationId xmlns:a16="http://schemas.microsoft.com/office/drawing/2014/main" id="{387E83E1-C9DF-4251-A8D1-3145E005BA81}"/>
                </a:ext>
              </a:extLst>
            </p:cNvPr>
            <p:cNvGrpSpPr>
              <a:grpSpLocks noChangeAspect="1"/>
            </p:cNvGrpSpPr>
            <p:nvPr/>
          </p:nvGrpSpPr>
          <p:grpSpPr>
            <a:xfrm rot="13059117">
              <a:off x="4762884" y="3463430"/>
              <a:ext cx="633186" cy="1022180"/>
              <a:chOff x="4378633" y="2849418"/>
              <a:chExt cx="1755072" cy="2833295"/>
            </a:xfrm>
          </p:grpSpPr>
          <p:sp>
            <p:nvSpPr>
              <p:cNvPr id="309" name="四角形: 角を丸くする 29">
                <a:extLst>
                  <a:ext uri="{FF2B5EF4-FFF2-40B4-BE49-F238E27FC236}">
                    <a16:creationId xmlns:a16="http://schemas.microsoft.com/office/drawing/2014/main" id="{895E3C39-1B45-4ACE-9C78-50767ADA4403}"/>
                  </a:ext>
                </a:extLst>
              </p:cNvPr>
              <p:cNvSpPr/>
              <p:nvPr/>
            </p:nvSpPr>
            <p:spPr>
              <a:xfrm rot="1494098">
                <a:off x="4513057" y="4168745"/>
                <a:ext cx="150814" cy="1513968"/>
              </a:xfrm>
              <a:custGeom>
                <a:avLst/>
                <a:gdLst>
                  <a:gd name="connsiteX0" fmla="*/ 0 w 56099"/>
                  <a:gd name="connsiteY0" fmla="*/ 9350 h 1513968"/>
                  <a:gd name="connsiteX1" fmla="*/ 9350 w 56099"/>
                  <a:gd name="connsiteY1" fmla="*/ 0 h 1513968"/>
                  <a:gd name="connsiteX2" fmla="*/ 46749 w 56099"/>
                  <a:gd name="connsiteY2" fmla="*/ 0 h 1513968"/>
                  <a:gd name="connsiteX3" fmla="*/ 56099 w 56099"/>
                  <a:gd name="connsiteY3" fmla="*/ 9350 h 1513968"/>
                  <a:gd name="connsiteX4" fmla="*/ 56099 w 56099"/>
                  <a:gd name="connsiteY4" fmla="*/ 1504618 h 1513968"/>
                  <a:gd name="connsiteX5" fmla="*/ 46749 w 56099"/>
                  <a:gd name="connsiteY5" fmla="*/ 1513968 h 1513968"/>
                  <a:gd name="connsiteX6" fmla="*/ 9350 w 56099"/>
                  <a:gd name="connsiteY6" fmla="*/ 1513968 h 1513968"/>
                  <a:gd name="connsiteX7" fmla="*/ 0 w 56099"/>
                  <a:gd name="connsiteY7" fmla="*/ 1504618 h 1513968"/>
                  <a:gd name="connsiteX8" fmla="*/ 0 w 56099"/>
                  <a:gd name="connsiteY8" fmla="*/ 9350 h 1513968"/>
                  <a:gd name="connsiteX0" fmla="*/ 75976 w 132075"/>
                  <a:gd name="connsiteY0" fmla="*/ 9350 h 1513968"/>
                  <a:gd name="connsiteX1" fmla="*/ 85326 w 132075"/>
                  <a:gd name="connsiteY1" fmla="*/ 0 h 1513968"/>
                  <a:gd name="connsiteX2" fmla="*/ 122725 w 132075"/>
                  <a:gd name="connsiteY2" fmla="*/ 0 h 1513968"/>
                  <a:gd name="connsiteX3" fmla="*/ 132075 w 132075"/>
                  <a:gd name="connsiteY3" fmla="*/ 9350 h 1513968"/>
                  <a:gd name="connsiteX4" fmla="*/ 132075 w 132075"/>
                  <a:gd name="connsiteY4" fmla="*/ 1504618 h 1513968"/>
                  <a:gd name="connsiteX5" fmla="*/ 122725 w 132075"/>
                  <a:gd name="connsiteY5" fmla="*/ 1513968 h 1513968"/>
                  <a:gd name="connsiteX6" fmla="*/ 85326 w 132075"/>
                  <a:gd name="connsiteY6" fmla="*/ 1513968 h 1513968"/>
                  <a:gd name="connsiteX7" fmla="*/ 75976 w 132075"/>
                  <a:gd name="connsiteY7" fmla="*/ 1504618 h 1513968"/>
                  <a:gd name="connsiteX8" fmla="*/ 75976 w 132075"/>
                  <a:gd name="connsiteY8" fmla="*/ 9350 h 1513968"/>
                  <a:gd name="connsiteX0" fmla="*/ 75976 w 132075"/>
                  <a:gd name="connsiteY0" fmla="*/ 9350 h 1513968"/>
                  <a:gd name="connsiteX1" fmla="*/ 85326 w 132075"/>
                  <a:gd name="connsiteY1" fmla="*/ 0 h 1513968"/>
                  <a:gd name="connsiteX2" fmla="*/ 122725 w 132075"/>
                  <a:gd name="connsiteY2" fmla="*/ 0 h 1513968"/>
                  <a:gd name="connsiteX3" fmla="*/ 132075 w 132075"/>
                  <a:gd name="connsiteY3" fmla="*/ 9350 h 1513968"/>
                  <a:gd name="connsiteX4" fmla="*/ 132075 w 132075"/>
                  <a:gd name="connsiteY4" fmla="*/ 1504618 h 1513968"/>
                  <a:gd name="connsiteX5" fmla="*/ 122725 w 132075"/>
                  <a:gd name="connsiteY5" fmla="*/ 1513968 h 1513968"/>
                  <a:gd name="connsiteX6" fmla="*/ 85326 w 132075"/>
                  <a:gd name="connsiteY6" fmla="*/ 1513968 h 1513968"/>
                  <a:gd name="connsiteX7" fmla="*/ 75976 w 132075"/>
                  <a:gd name="connsiteY7" fmla="*/ 1504618 h 1513968"/>
                  <a:gd name="connsiteX8" fmla="*/ 75976 w 132075"/>
                  <a:gd name="connsiteY8" fmla="*/ 9350 h 1513968"/>
                  <a:gd name="connsiteX0" fmla="*/ 75976 w 132075"/>
                  <a:gd name="connsiteY0" fmla="*/ 9350 h 1513968"/>
                  <a:gd name="connsiteX1" fmla="*/ 85326 w 132075"/>
                  <a:gd name="connsiteY1" fmla="*/ 0 h 1513968"/>
                  <a:gd name="connsiteX2" fmla="*/ 122725 w 132075"/>
                  <a:gd name="connsiteY2" fmla="*/ 0 h 1513968"/>
                  <a:gd name="connsiteX3" fmla="*/ 132075 w 132075"/>
                  <a:gd name="connsiteY3" fmla="*/ 9350 h 1513968"/>
                  <a:gd name="connsiteX4" fmla="*/ 132075 w 132075"/>
                  <a:gd name="connsiteY4" fmla="*/ 1504618 h 1513968"/>
                  <a:gd name="connsiteX5" fmla="*/ 122725 w 132075"/>
                  <a:gd name="connsiteY5" fmla="*/ 1513968 h 1513968"/>
                  <a:gd name="connsiteX6" fmla="*/ 85326 w 132075"/>
                  <a:gd name="connsiteY6" fmla="*/ 1513968 h 1513968"/>
                  <a:gd name="connsiteX7" fmla="*/ 75976 w 132075"/>
                  <a:gd name="connsiteY7" fmla="*/ 1504618 h 1513968"/>
                  <a:gd name="connsiteX8" fmla="*/ 75976 w 132075"/>
                  <a:gd name="connsiteY8" fmla="*/ 9350 h 1513968"/>
                  <a:gd name="connsiteX0" fmla="*/ 89898 w 145997"/>
                  <a:gd name="connsiteY0" fmla="*/ 9350 h 1513968"/>
                  <a:gd name="connsiteX1" fmla="*/ 99248 w 145997"/>
                  <a:gd name="connsiteY1" fmla="*/ 0 h 1513968"/>
                  <a:gd name="connsiteX2" fmla="*/ 136647 w 145997"/>
                  <a:gd name="connsiteY2" fmla="*/ 0 h 1513968"/>
                  <a:gd name="connsiteX3" fmla="*/ 145997 w 145997"/>
                  <a:gd name="connsiteY3" fmla="*/ 9350 h 1513968"/>
                  <a:gd name="connsiteX4" fmla="*/ 145997 w 145997"/>
                  <a:gd name="connsiteY4" fmla="*/ 1504618 h 1513968"/>
                  <a:gd name="connsiteX5" fmla="*/ 136647 w 145997"/>
                  <a:gd name="connsiteY5" fmla="*/ 1513968 h 1513968"/>
                  <a:gd name="connsiteX6" fmla="*/ 99248 w 145997"/>
                  <a:gd name="connsiteY6" fmla="*/ 1513968 h 1513968"/>
                  <a:gd name="connsiteX7" fmla="*/ 89898 w 145997"/>
                  <a:gd name="connsiteY7" fmla="*/ 1504618 h 1513968"/>
                  <a:gd name="connsiteX8" fmla="*/ 89898 w 145997"/>
                  <a:gd name="connsiteY8" fmla="*/ 9350 h 1513968"/>
                  <a:gd name="connsiteX0" fmla="*/ 94715 w 150814"/>
                  <a:gd name="connsiteY0" fmla="*/ 9350 h 1513968"/>
                  <a:gd name="connsiteX1" fmla="*/ 104065 w 150814"/>
                  <a:gd name="connsiteY1" fmla="*/ 0 h 1513968"/>
                  <a:gd name="connsiteX2" fmla="*/ 141464 w 150814"/>
                  <a:gd name="connsiteY2" fmla="*/ 0 h 1513968"/>
                  <a:gd name="connsiteX3" fmla="*/ 150814 w 150814"/>
                  <a:gd name="connsiteY3" fmla="*/ 9350 h 1513968"/>
                  <a:gd name="connsiteX4" fmla="*/ 150814 w 150814"/>
                  <a:gd name="connsiteY4" fmla="*/ 1504618 h 1513968"/>
                  <a:gd name="connsiteX5" fmla="*/ 141464 w 150814"/>
                  <a:gd name="connsiteY5" fmla="*/ 1513968 h 1513968"/>
                  <a:gd name="connsiteX6" fmla="*/ 104065 w 150814"/>
                  <a:gd name="connsiteY6" fmla="*/ 1513968 h 1513968"/>
                  <a:gd name="connsiteX7" fmla="*/ 94715 w 150814"/>
                  <a:gd name="connsiteY7" fmla="*/ 1504618 h 1513968"/>
                  <a:gd name="connsiteX8" fmla="*/ 94715 w 150814"/>
                  <a:gd name="connsiteY8" fmla="*/ 9350 h 1513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0814" h="1513968">
                    <a:moveTo>
                      <a:pt x="94715" y="9350"/>
                    </a:moveTo>
                    <a:cubicBezTo>
                      <a:pt x="94715" y="4186"/>
                      <a:pt x="98901" y="0"/>
                      <a:pt x="104065" y="0"/>
                    </a:cubicBezTo>
                    <a:lnTo>
                      <a:pt x="141464" y="0"/>
                    </a:lnTo>
                    <a:cubicBezTo>
                      <a:pt x="146628" y="0"/>
                      <a:pt x="150814" y="4186"/>
                      <a:pt x="150814" y="9350"/>
                    </a:cubicBezTo>
                    <a:cubicBezTo>
                      <a:pt x="35337" y="663901"/>
                      <a:pt x="91671" y="1030301"/>
                      <a:pt x="150814" y="1504618"/>
                    </a:cubicBezTo>
                    <a:cubicBezTo>
                      <a:pt x="150814" y="1509782"/>
                      <a:pt x="146628" y="1513968"/>
                      <a:pt x="141464" y="1513968"/>
                    </a:cubicBezTo>
                    <a:lnTo>
                      <a:pt x="104065" y="1513968"/>
                    </a:lnTo>
                    <a:cubicBezTo>
                      <a:pt x="98901" y="1513968"/>
                      <a:pt x="94715" y="1509782"/>
                      <a:pt x="94715" y="1504618"/>
                    </a:cubicBezTo>
                    <a:cubicBezTo>
                      <a:pt x="22380" y="1110108"/>
                      <a:pt x="-76231" y="544412"/>
                      <a:pt x="94715" y="935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10" name="二等辺三角形 1">
                <a:extLst>
                  <a:ext uri="{FF2B5EF4-FFF2-40B4-BE49-F238E27FC236}">
                    <a16:creationId xmlns:a16="http://schemas.microsoft.com/office/drawing/2014/main" id="{2AF17578-3775-4B07-8C5D-9065EDAC0542}"/>
                  </a:ext>
                </a:extLst>
              </p:cNvPr>
              <p:cNvSpPr/>
              <p:nvPr/>
            </p:nvSpPr>
            <p:spPr>
              <a:xfrm rot="12167332">
                <a:off x="4378633" y="2922125"/>
                <a:ext cx="1381202" cy="1731682"/>
              </a:xfrm>
              <a:custGeom>
                <a:avLst/>
                <a:gdLst>
                  <a:gd name="connsiteX0" fmla="*/ 0 w 1293323"/>
                  <a:gd name="connsiteY0" fmla="*/ 1932667 h 1932667"/>
                  <a:gd name="connsiteX1" fmla="*/ 646662 w 1293323"/>
                  <a:gd name="connsiteY1" fmla="*/ 0 h 1932667"/>
                  <a:gd name="connsiteX2" fmla="*/ 1293323 w 1293323"/>
                  <a:gd name="connsiteY2" fmla="*/ 1932667 h 1932667"/>
                  <a:gd name="connsiteX3" fmla="*/ 0 w 1293323"/>
                  <a:gd name="connsiteY3" fmla="*/ 1932667 h 1932667"/>
                  <a:gd name="connsiteX0" fmla="*/ 0 w 1293323"/>
                  <a:gd name="connsiteY0" fmla="*/ 1932667 h 1995344"/>
                  <a:gd name="connsiteX1" fmla="*/ 646662 w 1293323"/>
                  <a:gd name="connsiteY1" fmla="*/ 0 h 1995344"/>
                  <a:gd name="connsiteX2" fmla="*/ 1293323 w 1293323"/>
                  <a:gd name="connsiteY2" fmla="*/ 1932667 h 1995344"/>
                  <a:gd name="connsiteX3" fmla="*/ 0 w 1293323"/>
                  <a:gd name="connsiteY3" fmla="*/ 1932667 h 1995344"/>
                  <a:gd name="connsiteX0" fmla="*/ 0 w 1293323"/>
                  <a:gd name="connsiteY0" fmla="*/ 1932667 h 2026815"/>
                  <a:gd name="connsiteX1" fmla="*/ 646662 w 1293323"/>
                  <a:gd name="connsiteY1" fmla="*/ 0 h 2026815"/>
                  <a:gd name="connsiteX2" fmla="*/ 1293323 w 1293323"/>
                  <a:gd name="connsiteY2" fmla="*/ 1932667 h 2026815"/>
                  <a:gd name="connsiteX3" fmla="*/ 0 w 1293323"/>
                  <a:gd name="connsiteY3" fmla="*/ 1932667 h 2026815"/>
                  <a:gd name="connsiteX0" fmla="*/ 0 w 1293323"/>
                  <a:gd name="connsiteY0" fmla="*/ 1932667 h 2026815"/>
                  <a:gd name="connsiteX1" fmla="*/ 646662 w 1293323"/>
                  <a:gd name="connsiteY1" fmla="*/ 0 h 2026815"/>
                  <a:gd name="connsiteX2" fmla="*/ 755961 w 1293323"/>
                  <a:gd name="connsiteY2" fmla="*/ 295132 h 2026815"/>
                  <a:gd name="connsiteX3" fmla="*/ 1293323 w 1293323"/>
                  <a:gd name="connsiteY3" fmla="*/ 1932667 h 2026815"/>
                  <a:gd name="connsiteX4" fmla="*/ 0 w 1293323"/>
                  <a:gd name="connsiteY4" fmla="*/ 1932667 h 2026815"/>
                  <a:gd name="connsiteX0" fmla="*/ 0 w 1293323"/>
                  <a:gd name="connsiteY0" fmla="*/ 1637535 h 1731683"/>
                  <a:gd name="connsiteX1" fmla="*/ 543665 w 1293323"/>
                  <a:gd name="connsiteY1" fmla="*/ 3238 h 1731683"/>
                  <a:gd name="connsiteX2" fmla="*/ 755961 w 1293323"/>
                  <a:gd name="connsiteY2" fmla="*/ 0 h 1731683"/>
                  <a:gd name="connsiteX3" fmla="*/ 1293323 w 1293323"/>
                  <a:gd name="connsiteY3" fmla="*/ 1637535 h 1731683"/>
                  <a:gd name="connsiteX4" fmla="*/ 0 w 1293323"/>
                  <a:gd name="connsiteY4" fmla="*/ 1637535 h 17316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93323" h="1731683">
                    <a:moveTo>
                      <a:pt x="0" y="1637535"/>
                    </a:moveTo>
                    <a:lnTo>
                      <a:pt x="543665" y="3238"/>
                    </a:lnTo>
                    <a:lnTo>
                      <a:pt x="755961" y="0"/>
                    </a:lnTo>
                    <a:lnTo>
                      <a:pt x="1293323" y="1637535"/>
                    </a:lnTo>
                    <a:cubicBezTo>
                      <a:pt x="882804" y="1746559"/>
                      <a:pt x="515573" y="1778559"/>
                      <a:pt x="0" y="1637535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11" name="楕円 4">
                <a:extLst>
                  <a:ext uri="{FF2B5EF4-FFF2-40B4-BE49-F238E27FC236}">
                    <a16:creationId xmlns:a16="http://schemas.microsoft.com/office/drawing/2014/main" id="{EA7B3163-D79D-42C5-820E-2F7C5248DB41}"/>
                  </a:ext>
                </a:extLst>
              </p:cNvPr>
              <p:cNvSpPr/>
              <p:nvPr/>
            </p:nvSpPr>
            <p:spPr>
              <a:xfrm rot="1475983">
                <a:off x="4672159" y="2856341"/>
                <a:ext cx="1413703" cy="397386"/>
              </a:xfrm>
              <a:custGeom>
                <a:avLst/>
                <a:gdLst>
                  <a:gd name="connsiteX0" fmla="*/ 0 w 1328462"/>
                  <a:gd name="connsiteY0" fmla="*/ 198693 h 397386"/>
                  <a:gd name="connsiteX1" fmla="*/ 664231 w 1328462"/>
                  <a:gd name="connsiteY1" fmla="*/ 0 h 397386"/>
                  <a:gd name="connsiteX2" fmla="*/ 1328462 w 1328462"/>
                  <a:gd name="connsiteY2" fmla="*/ 198693 h 397386"/>
                  <a:gd name="connsiteX3" fmla="*/ 664231 w 1328462"/>
                  <a:gd name="connsiteY3" fmla="*/ 397386 h 397386"/>
                  <a:gd name="connsiteX4" fmla="*/ 0 w 1328462"/>
                  <a:gd name="connsiteY4" fmla="*/ 198693 h 397386"/>
                  <a:gd name="connsiteX0" fmla="*/ 0 w 1413703"/>
                  <a:gd name="connsiteY0" fmla="*/ 198693 h 397386"/>
                  <a:gd name="connsiteX1" fmla="*/ 664231 w 1413703"/>
                  <a:gd name="connsiteY1" fmla="*/ 0 h 397386"/>
                  <a:gd name="connsiteX2" fmla="*/ 1413703 w 1413703"/>
                  <a:gd name="connsiteY2" fmla="*/ 198693 h 397386"/>
                  <a:gd name="connsiteX3" fmla="*/ 664231 w 1413703"/>
                  <a:gd name="connsiteY3" fmla="*/ 397386 h 397386"/>
                  <a:gd name="connsiteX4" fmla="*/ 0 w 1413703"/>
                  <a:gd name="connsiteY4" fmla="*/ 198693 h 3973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3703" h="397386">
                    <a:moveTo>
                      <a:pt x="0" y="198693"/>
                    </a:moveTo>
                    <a:cubicBezTo>
                      <a:pt x="0" y="88958"/>
                      <a:pt x="428614" y="0"/>
                      <a:pt x="664231" y="0"/>
                    </a:cubicBezTo>
                    <a:cubicBezTo>
                      <a:pt x="899848" y="0"/>
                      <a:pt x="1413703" y="88958"/>
                      <a:pt x="1413703" y="198693"/>
                    </a:cubicBezTo>
                    <a:cubicBezTo>
                      <a:pt x="1413703" y="308428"/>
                      <a:pt x="899848" y="397386"/>
                      <a:pt x="664231" y="397386"/>
                    </a:cubicBezTo>
                    <a:cubicBezTo>
                      <a:pt x="428614" y="397386"/>
                      <a:pt x="0" y="308428"/>
                      <a:pt x="0" y="198693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12" name="斜め縞 23">
                <a:extLst>
                  <a:ext uri="{FF2B5EF4-FFF2-40B4-BE49-F238E27FC236}">
                    <a16:creationId xmlns:a16="http://schemas.microsoft.com/office/drawing/2014/main" id="{D362A7F2-8537-478E-8A7F-8D3D6E4DAE01}"/>
                  </a:ext>
                </a:extLst>
              </p:cNvPr>
              <p:cNvSpPr/>
              <p:nvPr/>
            </p:nvSpPr>
            <p:spPr>
              <a:xfrm rot="15429856">
                <a:off x="4747942" y="3294578"/>
                <a:ext cx="838493" cy="756904"/>
              </a:xfrm>
              <a:custGeom>
                <a:avLst/>
                <a:gdLst>
                  <a:gd name="connsiteX0" fmla="*/ 0 w 596165"/>
                  <a:gd name="connsiteY0" fmla="*/ 449185 h 756904"/>
                  <a:gd name="connsiteX1" fmla="*/ 353794 w 596165"/>
                  <a:gd name="connsiteY1" fmla="*/ 0 h 756904"/>
                  <a:gd name="connsiteX2" fmla="*/ 596165 w 596165"/>
                  <a:gd name="connsiteY2" fmla="*/ 0 h 756904"/>
                  <a:gd name="connsiteX3" fmla="*/ 0 w 596165"/>
                  <a:gd name="connsiteY3" fmla="*/ 756904 h 756904"/>
                  <a:gd name="connsiteX4" fmla="*/ 0 w 596165"/>
                  <a:gd name="connsiteY4" fmla="*/ 449185 h 756904"/>
                  <a:gd name="connsiteX0" fmla="*/ 0 w 804659"/>
                  <a:gd name="connsiteY0" fmla="*/ 457314 h 756904"/>
                  <a:gd name="connsiteX1" fmla="*/ 562288 w 804659"/>
                  <a:gd name="connsiteY1" fmla="*/ 0 h 756904"/>
                  <a:gd name="connsiteX2" fmla="*/ 804659 w 804659"/>
                  <a:gd name="connsiteY2" fmla="*/ 0 h 756904"/>
                  <a:gd name="connsiteX3" fmla="*/ 208494 w 804659"/>
                  <a:gd name="connsiteY3" fmla="*/ 756904 h 756904"/>
                  <a:gd name="connsiteX4" fmla="*/ 0 w 804659"/>
                  <a:gd name="connsiteY4" fmla="*/ 457314 h 756904"/>
                  <a:gd name="connsiteX0" fmla="*/ 0 w 804659"/>
                  <a:gd name="connsiteY0" fmla="*/ 582794 h 882384"/>
                  <a:gd name="connsiteX1" fmla="*/ 360393 w 804659"/>
                  <a:gd name="connsiteY1" fmla="*/ 0 h 882384"/>
                  <a:gd name="connsiteX2" fmla="*/ 804659 w 804659"/>
                  <a:gd name="connsiteY2" fmla="*/ 125480 h 882384"/>
                  <a:gd name="connsiteX3" fmla="*/ 208494 w 804659"/>
                  <a:gd name="connsiteY3" fmla="*/ 882384 h 882384"/>
                  <a:gd name="connsiteX4" fmla="*/ 0 w 804659"/>
                  <a:gd name="connsiteY4" fmla="*/ 582794 h 882384"/>
                  <a:gd name="connsiteX0" fmla="*/ 0 w 804659"/>
                  <a:gd name="connsiteY0" fmla="*/ 528088 h 827678"/>
                  <a:gd name="connsiteX1" fmla="*/ 530727 w 804659"/>
                  <a:gd name="connsiteY1" fmla="*/ 0 h 827678"/>
                  <a:gd name="connsiteX2" fmla="*/ 804659 w 804659"/>
                  <a:gd name="connsiteY2" fmla="*/ 70774 h 827678"/>
                  <a:gd name="connsiteX3" fmla="*/ 208494 w 804659"/>
                  <a:gd name="connsiteY3" fmla="*/ 827678 h 827678"/>
                  <a:gd name="connsiteX4" fmla="*/ 0 w 804659"/>
                  <a:gd name="connsiteY4" fmla="*/ 528088 h 827678"/>
                  <a:gd name="connsiteX0" fmla="*/ 0 w 804659"/>
                  <a:gd name="connsiteY0" fmla="*/ 457314 h 757367"/>
                  <a:gd name="connsiteX1" fmla="*/ 572519 w 804659"/>
                  <a:gd name="connsiteY1" fmla="*/ 757367 h 757367"/>
                  <a:gd name="connsiteX2" fmla="*/ 804659 w 804659"/>
                  <a:gd name="connsiteY2" fmla="*/ 0 h 757367"/>
                  <a:gd name="connsiteX3" fmla="*/ 208494 w 804659"/>
                  <a:gd name="connsiteY3" fmla="*/ 756904 h 757367"/>
                  <a:gd name="connsiteX4" fmla="*/ 0 w 804659"/>
                  <a:gd name="connsiteY4" fmla="*/ 457314 h 757367"/>
                  <a:gd name="connsiteX0" fmla="*/ 0 w 838493"/>
                  <a:gd name="connsiteY0" fmla="*/ 457314 h 756904"/>
                  <a:gd name="connsiteX1" fmla="*/ 838493 w 838493"/>
                  <a:gd name="connsiteY1" fmla="*/ 531851 h 756904"/>
                  <a:gd name="connsiteX2" fmla="*/ 804659 w 838493"/>
                  <a:gd name="connsiteY2" fmla="*/ 0 h 756904"/>
                  <a:gd name="connsiteX3" fmla="*/ 208494 w 838493"/>
                  <a:gd name="connsiteY3" fmla="*/ 756904 h 756904"/>
                  <a:gd name="connsiteX4" fmla="*/ 0 w 838493"/>
                  <a:gd name="connsiteY4" fmla="*/ 457314 h 7569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8493" h="756904">
                    <a:moveTo>
                      <a:pt x="0" y="457314"/>
                    </a:moveTo>
                    <a:lnTo>
                      <a:pt x="838493" y="531851"/>
                    </a:lnTo>
                    <a:lnTo>
                      <a:pt x="804659" y="0"/>
                    </a:lnTo>
                    <a:lnTo>
                      <a:pt x="208494" y="756904"/>
                    </a:lnTo>
                    <a:lnTo>
                      <a:pt x="0" y="45731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13" name="円: 塗りつぶしなし 312">
                <a:extLst>
                  <a:ext uri="{FF2B5EF4-FFF2-40B4-BE49-F238E27FC236}">
                    <a16:creationId xmlns:a16="http://schemas.microsoft.com/office/drawing/2014/main" id="{48931E4F-CCC8-4A69-ADF9-A99952C4F5E7}"/>
                  </a:ext>
                </a:extLst>
              </p:cNvPr>
              <p:cNvSpPr/>
              <p:nvPr/>
            </p:nvSpPr>
            <p:spPr>
              <a:xfrm rot="1398901">
                <a:off x="4624317" y="2849418"/>
                <a:ext cx="1509388" cy="449636"/>
              </a:xfrm>
              <a:prstGeom prst="donu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56" name="グループ化 255">
              <a:extLst>
                <a:ext uri="{FF2B5EF4-FFF2-40B4-BE49-F238E27FC236}">
                  <a16:creationId xmlns:a16="http://schemas.microsoft.com/office/drawing/2014/main" id="{433F5568-2E22-4D09-9539-739ADDF0840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450514" y="3355075"/>
              <a:ext cx="423584" cy="1067042"/>
              <a:chOff x="2343692" y="3578448"/>
              <a:chExt cx="343436" cy="865144"/>
            </a:xfrm>
          </p:grpSpPr>
          <p:sp>
            <p:nvSpPr>
              <p:cNvPr id="287" name="楕円 286">
                <a:extLst>
                  <a:ext uri="{FF2B5EF4-FFF2-40B4-BE49-F238E27FC236}">
                    <a16:creationId xmlns:a16="http://schemas.microsoft.com/office/drawing/2014/main" id="{C37068B4-A530-4D56-9025-FFAA573573A7}"/>
                  </a:ext>
                </a:extLst>
              </p:cNvPr>
              <p:cNvSpPr/>
              <p:nvPr/>
            </p:nvSpPr>
            <p:spPr>
              <a:xfrm rot="16941952">
                <a:off x="2601248" y="4357712"/>
                <a:ext cx="71036" cy="10072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88" name="楕円 287">
                <a:extLst>
                  <a:ext uri="{FF2B5EF4-FFF2-40B4-BE49-F238E27FC236}">
                    <a16:creationId xmlns:a16="http://schemas.microsoft.com/office/drawing/2014/main" id="{9C6C796A-A48B-4B2D-A181-8ADB3901E34C}"/>
                  </a:ext>
                </a:extLst>
              </p:cNvPr>
              <p:cNvSpPr/>
              <p:nvPr/>
            </p:nvSpPr>
            <p:spPr>
              <a:xfrm rot="19674956">
                <a:off x="2614279" y="3887745"/>
                <a:ext cx="41113" cy="1559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89" name="楕円 288">
                <a:extLst>
                  <a:ext uri="{FF2B5EF4-FFF2-40B4-BE49-F238E27FC236}">
                    <a16:creationId xmlns:a16="http://schemas.microsoft.com/office/drawing/2014/main" id="{36985950-66AE-4DC2-91F4-7FCE3FB6084D}"/>
                  </a:ext>
                </a:extLst>
              </p:cNvPr>
              <p:cNvSpPr/>
              <p:nvPr/>
            </p:nvSpPr>
            <p:spPr>
              <a:xfrm rot="20788996">
                <a:off x="2567236" y="3772001"/>
                <a:ext cx="45719" cy="1572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290" name="グループ化 289">
                <a:extLst>
                  <a:ext uri="{FF2B5EF4-FFF2-40B4-BE49-F238E27FC236}">
                    <a16:creationId xmlns:a16="http://schemas.microsoft.com/office/drawing/2014/main" id="{487800D6-4016-46C1-BA33-C9CD9F45051E}"/>
                  </a:ext>
                </a:extLst>
              </p:cNvPr>
              <p:cNvGrpSpPr/>
              <p:nvPr/>
            </p:nvGrpSpPr>
            <p:grpSpPr>
              <a:xfrm rot="21304464">
                <a:off x="2394147" y="3578448"/>
                <a:ext cx="196823" cy="413094"/>
                <a:chOff x="4830573" y="3058222"/>
                <a:chExt cx="611162" cy="1282711"/>
              </a:xfrm>
            </p:grpSpPr>
            <p:sp>
              <p:nvSpPr>
                <p:cNvPr id="304" name="楕円 303">
                  <a:extLst>
                    <a:ext uri="{FF2B5EF4-FFF2-40B4-BE49-F238E27FC236}">
                      <a16:creationId xmlns:a16="http://schemas.microsoft.com/office/drawing/2014/main" id="{3438C39F-6E96-4863-9B9F-7BB805E648E8}"/>
                    </a:ext>
                  </a:extLst>
                </p:cNvPr>
                <p:cNvSpPr/>
                <p:nvPr/>
              </p:nvSpPr>
              <p:spPr>
                <a:xfrm rot="19531976">
                  <a:off x="5259720" y="3574998"/>
                  <a:ext cx="182015" cy="1712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05" name="楕円 304">
                  <a:extLst>
                    <a:ext uri="{FF2B5EF4-FFF2-40B4-BE49-F238E27FC236}">
                      <a16:creationId xmlns:a16="http://schemas.microsoft.com/office/drawing/2014/main" id="{73861AFC-2A85-4884-9566-8F05EDA91F20}"/>
                    </a:ext>
                  </a:extLst>
                </p:cNvPr>
                <p:cNvSpPr/>
                <p:nvPr/>
              </p:nvSpPr>
              <p:spPr>
                <a:xfrm>
                  <a:off x="5061057" y="3353816"/>
                  <a:ext cx="124782" cy="38162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06" name="楕円 305">
                  <a:extLst>
                    <a:ext uri="{FF2B5EF4-FFF2-40B4-BE49-F238E27FC236}">
                      <a16:creationId xmlns:a16="http://schemas.microsoft.com/office/drawing/2014/main" id="{6FD1DF95-E3DB-4FFA-9BB1-0F87C4FCD70B}"/>
                    </a:ext>
                  </a:extLst>
                </p:cNvPr>
                <p:cNvSpPr/>
                <p:nvPr/>
              </p:nvSpPr>
              <p:spPr>
                <a:xfrm>
                  <a:off x="4973877" y="3058222"/>
                  <a:ext cx="324036" cy="45057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07" name="四角形: 角を丸くする 33">
                  <a:extLst>
                    <a:ext uri="{FF2B5EF4-FFF2-40B4-BE49-F238E27FC236}">
                      <a16:creationId xmlns:a16="http://schemas.microsoft.com/office/drawing/2014/main" id="{00E84440-34C8-40DC-8A0D-BC24C09D39CA}"/>
                    </a:ext>
                  </a:extLst>
                </p:cNvPr>
                <p:cNvSpPr/>
                <p:nvPr/>
              </p:nvSpPr>
              <p:spPr>
                <a:xfrm>
                  <a:off x="4937061" y="3565861"/>
                  <a:ext cx="397669" cy="775072"/>
                </a:xfrm>
                <a:custGeom>
                  <a:avLst/>
                  <a:gdLst>
                    <a:gd name="connsiteX0" fmla="*/ 0 w 397669"/>
                    <a:gd name="connsiteY0" fmla="*/ 66279 h 1292606"/>
                    <a:gd name="connsiteX1" fmla="*/ 66279 w 397669"/>
                    <a:gd name="connsiteY1" fmla="*/ 0 h 1292606"/>
                    <a:gd name="connsiteX2" fmla="*/ 331390 w 397669"/>
                    <a:gd name="connsiteY2" fmla="*/ 0 h 1292606"/>
                    <a:gd name="connsiteX3" fmla="*/ 397669 w 397669"/>
                    <a:gd name="connsiteY3" fmla="*/ 66279 h 1292606"/>
                    <a:gd name="connsiteX4" fmla="*/ 397669 w 397669"/>
                    <a:gd name="connsiteY4" fmla="*/ 1226327 h 1292606"/>
                    <a:gd name="connsiteX5" fmla="*/ 331390 w 397669"/>
                    <a:gd name="connsiteY5" fmla="*/ 1292606 h 1292606"/>
                    <a:gd name="connsiteX6" fmla="*/ 66279 w 397669"/>
                    <a:gd name="connsiteY6" fmla="*/ 1292606 h 1292606"/>
                    <a:gd name="connsiteX7" fmla="*/ 0 w 397669"/>
                    <a:gd name="connsiteY7" fmla="*/ 1226327 h 1292606"/>
                    <a:gd name="connsiteX8" fmla="*/ 0 w 397669"/>
                    <a:gd name="connsiteY8" fmla="*/ 66279 h 1292606"/>
                    <a:gd name="connsiteX0" fmla="*/ 0 w 397669"/>
                    <a:gd name="connsiteY0" fmla="*/ 66279 h 1292606"/>
                    <a:gd name="connsiteX1" fmla="*/ 66279 w 397669"/>
                    <a:gd name="connsiteY1" fmla="*/ 0 h 1292606"/>
                    <a:gd name="connsiteX2" fmla="*/ 331390 w 397669"/>
                    <a:gd name="connsiteY2" fmla="*/ 0 h 1292606"/>
                    <a:gd name="connsiteX3" fmla="*/ 397669 w 397669"/>
                    <a:gd name="connsiteY3" fmla="*/ 66279 h 1292606"/>
                    <a:gd name="connsiteX4" fmla="*/ 397669 w 397669"/>
                    <a:gd name="connsiteY4" fmla="*/ 1226327 h 1292606"/>
                    <a:gd name="connsiteX5" fmla="*/ 331390 w 397669"/>
                    <a:gd name="connsiteY5" fmla="*/ 1292606 h 1292606"/>
                    <a:gd name="connsiteX6" fmla="*/ 66279 w 397669"/>
                    <a:gd name="connsiteY6" fmla="*/ 1292606 h 1292606"/>
                    <a:gd name="connsiteX7" fmla="*/ 0 w 397669"/>
                    <a:gd name="connsiteY7" fmla="*/ 1226327 h 1292606"/>
                    <a:gd name="connsiteX8" fmla="*/ 0 w 397669"/>
                    <a:gd name="connsiteY8" fmla="*/ 66279 h 1292606"/>
                    <a:gd name="connsiteX0" fmla="*/ 0 w 397669"/>
                    <a:gd name="connsiteY0" fmla="*/ 66279 h 1292606"/>
                    <a:gd name="connsiteX1" fmla="*/ 66279 w 397669"/>
                    <a:gd name="connsiteY1" fmla="*/ 0 h 1292606"/>
                    <a:gd name="connsiteX2" fmla="*/ 331390 w 397669"/>
                    <a:gd name="connsiteY2" fmla="*/ 0 h 1292606"/>
                    <a:gd name="connsiteX3" fmla="*/ 397669 w 397669"/>
                    <a:gd name="connsiteY3" fmla="*/ 66279 h 1292606"/>
                    <a:gd name="connsiteX4" fmla="*/ 397669 w 397669"/>
                    <a:gd name="connsiteY4" fmla="*/ 1226327 h 1292606"/>
                    <a:gd name="connsiteX5" fmla="*/ 331390 w 397669"/>
                    <a:gd name="connsiteY5" fmla="*/ 1292606 h 1292606"/>
                    <a:gd name="connsiteX6" fmla="*/ 66279 w 397669"/>
                    <a:gd name="connsiteY6" fmla="*/ 1292606 h 1292606"/>
                    <a:gd name="connsiteX7" fmla="*/ 0 w 397669"/>
                    <a:gd name="connsiteY7" fmla="*/ 1226327 h 1292606"/>
                    <a:gd name="connsiteX8" fmla="*/ 0 w 397669"/>
                    <a:gd name="connsiteY8" fmla="*/ 66279 h 12926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97669" h="1292606">
                      <a:moveTo>
                        <a:pt x="0" y="66279"/>
                      </a:moveTo>
                      <a:cubicBezTo>
                        <a:pt x="0" y="29674"/>
                        <a:pt x="29674" y="0"/>
                        <a:pt x="66279" y="0"/>
                      </a:cubicBezTo>
                      <a:lnTo>
                        <a:pt x="331390" y="0"/>
                      </a:lnTo>
                      <a:cubicBezTo>
                        <a:pt x="367995" y="0"/>
                        <a:pt x="397669" y="29674"/>
                        <a:pt x="397669" y="66279"/>
                      </a:cubicBezTo>
                      <a:cubicBezTo>
                        <a:pt x="306229" y="605362"/>
                        <a:pt x="397669" y="839644"/>
                        <a:pt x="397669" y="1226327"/>
                      </a:cubicBezTo>
                      <a:cubicBezTo>
                        <a:pt x="397669" y="1262932"/>
                        <a:pt x="367995" y="1292606"/>
                        <a:pt x="331390" y="1292606"/>
                      </a:cubicBezTo>
                      <a:lnTo>
                        <a:pt x="66279" y="1292606"/>
                      </a:lnTo>
                      <a:cubicBezTo>
                        <a:pt x="29674" y="1292606"/>
                        <a:pt x="0" y="1262932"/>
                        <a:pt x="0" y="1226327"/>
                      </a:cubicBezTo>
                      <a:cubicBezTo>
                        <a:pt x="0" y="839644"/>
                        <a:pt x="91440" y="544402"/>
                        <a:pt x="0" y="66279"/>
                      </a:cubicBez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08" name="楕円 307">
                  <a:extLst>
                    <a:ext uri="{FF2B5EF4-FFF2-40B4-BE49-F238E27FC236}">
                      <a16:creationId xmlns:a16="http://schemas.microsoft.com/office/drawing/2014/main" id="{6EB722AB-ED1B-4773-AE9E-63E6069D2B05}"/>
                    </a:ext>
                  </a:extLst>
                </p:cNvPr>
                <p:cNvSpPr/>
                <p:nvPr/>
              </p:nvSpPr>
              <p:spPr>
                <a:xfrm rot="19531976">
                  <a:off x="4830573" y="3600884"/>
                  <a:ext cx="182015" cy="1712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291" name="楕円 290">
                <a:extLst>
                  <a:ext uri="{FF2B5EF4-FFF2-40B4-BE49-F238E27FC236}">
                    <a16:creationId xmlns:a16="http://schemas.microsoft.com/office/drawing/2014/main" id="{9B0F16BD-6AB4-43A2-8702-8D3142BCEC68}"/>
                  </a:ext>
                </a:extLst>
              </p:cNvPr>
              <p:cNvSpPr/>
              <p:nvPr/>
            </p:nvSpPr>
            <p:spPr>
              <a:xfrm rot="1643475">
                <a:off x="2374477" y="3781017"/>
                <a:ext cx="43333" cy="10107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92" name="楕円 291">
                <a:extLst>
                  <a:ext uri="{FF2B5EF4-FFF2-40B4-BE49-F238E27FC236}">
                    <a16:creationId xmlns:a16="http://schemas.microsoft.com/office/drawing/2014/main" id="{8165C27A-9984-44E4-BA90-871B90EC4B1A}"/>
                  </a:ext>
                </a:extLst>
              </p:cNvPr>
              <p:cNvSpPr/>
              <p:nvPr/>
            </p:nvSpPr>
            <p:spPr>
              <a:xfrm rot="19236440">
                <a:off x="2361604" y="3845919"/>
                <a:ext cx="48030" cy="4323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93" name="楕円 292">
                <a:extLst>
                  <a:ext uri="{FF2B5EF4-FFF2-40B4-BE49-F238E27FC236}">
                    <a16:creationId xmlns:a16="http://schemas.microsoft.com/office/drawing/2014/main" id="{0EACF3E8-8166-410F-AC65-38F08704F916}"/>
                  </a:ext>
                </a:extLst>
              </p:cNvPr>
              <p:cNvSpPr/>
              <p:nvPr/>
            </p:nvSpPr>
            <p:spPr>
              <a:xfrm rot="16941952">
                <a:off x="2459473" y="4357712"/>
                <a:ext cx="71036" cy="10072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94" name="矢印: 五方向 293">
                <a:extLst>
                  <a:ext uri="{FF2B5EF4-FFF2-40B4-BE49-F238E27FC236}">
                    <a16:creationId xmlns:a16="http://schemas.microsoft.com/office/drawing/2014/main" id="{DC39B6B9-93ED-4580-AF46-C03AA08C07CA}"/>
                  </a:ext>
                </a:extLst>
              </p:cNvPr>
              <p:cNvSpPr/>
              <p:nvPr/>
            </p:nvSpPr>
            <p:spPr>
              <a:xfrm rot="5193724">
                <a:off x="2480135" y="3951122"/>
                <a:ext cx="70777" cy="140589"/>
              </a:xfrm>
              <a:prstGeom prst="homePlat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295" name="グループ化 294">
                <a:extLst>
                  <a:ext uri="{FF2B5EF4-FFF2-40B4-BE49-F238E27FC236}">
                    <a16:creationId xmlns:a16="http://schemas.microsoft.com/office/drawing/2014/main" id="{C24C26EA-715E-498E-96D7-52F56C04AF20}"/>
                  </a:ext>
                </a:extLst>
              </p:cNvPr>
              <p:cNvGrpSpPr/>
              <p:nvPr/>
            </p:nvGrpSpPr>
            <p:grpSpPr>
              <a:xfrm>
                <a:off x="2532716" y="4005249"/>
                <a:ext cx="95838" cy="395306"/>
                <a:chOff x="2532716" y="4005249"/>
                <a:chExt cx="95838" cy="395306"/>
              </a:xfrm>
            </p:grpSpPr>
            <p:sp>
              <p:nvSpPr>
                <p:cNvPr id="301" name="楕円 300">
                  <a:extLst>
                    <a:ext uri="{FF2B5EF4-FFF2-40B4-BE49-F238E27FC236}">
                      <a16:creationId xmlns:a16="http://schemas.microsoft.com/office/drawing/2014/main" id="{E132B45D-DCCD-45DE-B3A0-7B33ACDED6B6}"/>
                    </a:ext>
                  </a:extLst>
                </p:cNvPr>
                <p:cNvSpPr/>
                <p:nvPr/>
              </p:nvSpPr>
              <p:spPr>
                <a:xfrm rot="15840028">
                  <a:off x="2465217" y="4072748"/>
                  <a:ext cx="197660" cy="6266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02" name="楕円 301">
                  <a:extLst>
                    <a:ext uri="{FF2B5EF4-FFF2-40B4-BE49-F238E27FC236}">
                      <a16:creationId xmlns:a16="http://schemas.microsoft.com/office/drawing/2014/main" id="{CC9194A3-A7A5-4FB0-B390-0A2472FAB36C}"/>
                    </a:ext>
                  </a:extLst>
                </p:cNvPr>
                <p:cNvSpPr/>
                <p:nvPr/>
              </p:nvSpPr>
              <p:spPr>
                <a:xfrm rot="4829706">
                  <a:off x="2498393" y="4270394"/>
                  <a:ext cx="197660" cy="6266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03" name="楕円 302">
                  <a:extLst>
                    <a:ext uri="{FF2B5EF4-FFF2-40B4-BE49-F238E27FC236}">
                      <a16:creationId xmlns:a16="http://schemas.microsoft.com/office/drawing/2014/main" id="{FB5FD2B9-2CCD-4F66-B38B-A515F580AB20}"/>
                    </a:ext>
                  </a:extLst>
                </p:cNvPr>
                <p:cNvSpPr/>
                <p:nvPr/>
              </p:nvSpPr>
              <p:spPr>
                <a:xfrm rot="14531130">
                  <a:off x="2552683" y="4172856"/>
                  <a:ext cx="59553" cy="5526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296" name="楕円 295">
                <a:extLst>
                  <a:ext uri="{FF2B5EF4-FFF2-40B4-BE49-F238E27FC236}">
                    <a16:creationId xmlns:a16="http://schemas.microsoft.com/office/drawing/2014/main" id="{B1DF7E4E-31FC-4B16-BF71-8A34DA310E93}"/>
                  </a:ext>
                </a:extLst>
              </p:cNvPr>
              <p:cNvSpPr/>
              <p:nvPr/>
            </p:nvSpPr>
            <p:spPr>
              <a:xfrm rot="11850082">
                <a:off x="2343692" y="3865179"/>
                <a:ext cx="41113" cy="1559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297" name="グループ化 296">
                <a:extLst>
                  <a:ext uri="{FF2B5EF4-FFF2-40B4-BE49-F238E27FC236}">
                    <a16:creationId xmlns:a16="http://schemas.microsoft.com/office/drawing/2014/main" id="{A19B5A78-8E29-47AC-9579-391EEC42AF2D}"/>
                  </a:ext>
                </a:extLst>
              </p:cNvPr>
              <p:cNvGrpSpPr/>
              <p:nvPr/>
            </p:nvGrpSpPr>
            <p:grpSpPr>
              <a:xfrm rot="313072">
                <a:off x="2422388" y="4011256"/>
                <a:ext cx="95838" cy="395306"/>
                <a:chOff x="2532716" y="4005249"/>
                <a:chExt cx="95838" cy="395306"/>
              </a:xfrm>
            </p:grpSpPr>
            <p:sp>
              <p:nvSpPr>
                <p:cNvPr id="298" name="楕円 297">
                  <a:extLst>
                    <a:ext uri="{FF2B5EF4-FFF2-40B4-BE49-F238E27FC236}">
                      <a16:creationId xmlns:a16="http://schemas.microsoft.com/office/drawing/2014/main" id="{A0DFEED2-3590-409C-B53D-7E3F9AE50978}"/>
                    </a:ext>
                  </a:extLst>
                </p:cNvPr>
                <p:cNvSpPr/>
                <p:nvPr/>
              </p:nvSpPr>
              <p:spPr>
                <a:xfrm rot="15840028">
                  <a:off x="2465217" y="4072748"/>
                  <a:ext cx="197660" cy="6266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99" name="楕円 298">
                  <a:extLst>
                    <a:ext uri="{FF2B5EF4-FFF2-40B4-BE49-F238E27FC236}">
                      <a16:creationId xmlns:a16="http://schemas.microsoft.com/office/drawing/2014/main" id="{59930260-7F69-4318-AA22-49E50B282C78}"/>
                    </a:ext>
                  </a:extLst>
                </p:cNvPr>
                <p:cNvSpPr/>
                <p:nvPr/>
              </p:nvSpPr>
              <p:spPr>
                <a:xfrm rot="4829706">
                  <a:off x="2498393" y="4270394"/>
                  <a:ext cx="197660" cy="6266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00" name="楕円 299">
                  <a:extLst>
                    <a:ext uri="{FF2B5EF4-FFF2-40B4-BE49-F238E27FC236}">
                      <a16:creationId xmlns:a16="http://schemas.microsoft.com/office/drawing/2014/main" id="{AB5A47B0-1554-4C95-A7CB-303DC77B5A18}"/>
                    </a:ext>
                  </a:extLst>
                </p:cNvPr>
                <p:cNvSpPr/>
                <p:nvPr/>
              </p:nvSpPr>
              <p:spPr>
                <a:xfrm rot="14531130">
                  <a:off x="2552683" y="4172856"/>
                  <a:ext cx="59553" cy="5526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grpSp>
          <p:nvGrpSpPr>
            <p:cNvPr id="257" name="グループ化 256">
              <a:extLst>
                <a:ext uri="{FF2B5EF4-FFF2-40B4-BE49-F238E27FC236}">
                  <a16:creationId xmlns:a16="http://schemas.microsoft.com/office/drawing/2014/main" id="{F0B602EF-6C4C-4934-ABCE-84803BB015F6}"/>
                </a:ext>
              </a:extLst>
            </p:cNvPr>
            <p:cNvGrpSpPr>
              <a:grpSpLocks noChangeAspect="1"/>
            </p:cNvGrpSpPr>
            <p:nvPr/>
          </p:nvGrpSpPr>
          <p:grpSpPr>
            <a:xfrm rot="1700519">
              <a:off x="2995828" y="2060176"/>
              <a:ext cx="952298" cy="1752653"/>
              <a:chOff x="2561437" y="3613253"/>
              <a:chExt cx="959198" cy="1765351"/>
            </a:xfrm>
            <a:solidFill>
              <a:schemeClr val="accent3">
                <a:lumMod val="20000"/>
                <a:lumOff val="80000"/>
              </a:schemeClr>
            </a:solidFill>
          </p:grpSpPr>
          <p:grpSp>
            <p:nvGrpSpPr>
              <p:cNvPr id="258" name="グループ化 257">
                <a:extLst>
                  <a:ext uri="{FF2B5EF4-FFF2-40B4-BE49-F238E27FC236}">
                    <a16:creationId xmlns:a16="http://schemas.microsoft.com/office/drawing/2014/main" id="{A2C224A7-F7A3-4780-B377-A5F3C4972EBE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11045304">
                <a:off x="2735615" y="3977663"/>
                <a:ext cx="635988" cy="1026704"/>
                <a:chOff x="4378630" y="2849418"/>
                <a:chExt cx="1755075" cy="2833295"/>
              </a:xfrm>
              <a:grpFill/>
            </p:grpSpPr>
            <p:sp>
              <p:nvSpPr>
                <p:cNvPr id="282" name="四角形: 角を丸くする 29">
                  <a:extLst>
                    <a:ext uri="{FF2B5EF4-FFF2-40B4-BE49-F238E27FC236}">
                      <a16:creationId xmlns:a16="http://schemas.microsoft.com/office/drawing/2014/main" id="{09A6CCE8-A61C-44D6-AD3A-DAFF70D81F23}"/>
                    </a:ext>
                  </a:extLst>
                </p:cNvPr>
                <p:cNvSpPr/>
                <p:nvPr/>
              </p:nvSpPr>
              <p:spPr>
                <a:xfrm rot="1494098">
                  <a:off x="4513057" y="4168745"/>
                  <a:ext cx="150814" cy="1513968"/>
                </a:xfrm>
                <a:custGeom>
                  <a:avLst/>
                  <a:gdLst>
                    <a:gd name="connsiteX0" fmla="*/ 0 w 56099"/>
                    <a:gd name="connsiteY0" fmla="*/ 9350 h 1513968"/>
                    <a:gd name="connsiteX1" fmla="*/ 9350 w 56099"/>
                    <a:gd name="connsiteY1" fmla="*/ 0 h 1513968"/>
                    <a:gd name="connsiteX2" fmla="*/ 46749 w 56099"/>
                    <a:gd name="connsiteY2" fmla="*/ 0 h 1513968"/>
                    <a:gd name="connsiteX3" fmla="*/ 56099 w 56099"/>
                    <a:gd name="connsiteY3" fmla="*/ 9350 h 1513968"/>
                    <a:gd name="connsiteX4" fmla="*/ 56099 w 56099"/>
                    <a:gd name="connsiteY4" fmla="*/ 1504618 h 1513968"/>
                    <a:gd name="connsiteX5" fmla="*/ 46749 w 56099"/>
                    <a:gd name="connsiteY5" fmla="*/ 1513968 h 1513968"/>
                    <a:gd name="connsiteX6" fmla="*/ 9350 w 56099"/>
                    <a:gd name="connsiteY6" fmla="*/ 1513968 h 1513968"/>
                    <a:gd name="connsiteX7" fmla="*/ 0 w 56099"/>
                    <a:gd name="connsiteY7" fmla="*/ 1504618 h 1513968"/>
                    <a:gd name="connsiteX8" fmla="*/ 0 w 56099"/>
                    <a:gd name="connsiteY8" fmla="*/ 9350 h 1513968"/>
                    <a:gd name="connsiteX0" fmla="*/ 75976 w 132075"/>
                    <a:gd name="connsiteY0" fmla="*/ 9350 h 1513968"/>
                    <a:gd name="connsiteX1" fmla="*/ 85326 w 132075"/>
                    <a:gd name="connsiteY1" fmla="*/ 0 h 1513968"/>
                    <a:gd name="connsiteX2" fmla="*/ 122725 w 132075"/>
                    <a:gd name="connsiteY2" fmla="*/ 0 h 1513968"/>
                    <a:gd name="connsiteX3" fmla="*/ 132075 w 132075"/>
                    <a:gd name="connsiteY3" fmla="*/ 9350 h 1513968"/>
                    <a:gd name="connsiteX4" fmla="*/ 132075 w 132075"/>
                    <a:gd name="connsiteY4" fmla="*/ 1504618 h 1513968"/>
                    <a:gd name="connsiteX5" fmla="*/ 122725 w 132075"/>
                    <a:gd name="connsiteY5" fmla="*/ 1513968 h 1513968"/>
                    <a:gd name="connsiteX6" fmla="*/ 85326 w 132075"/>
                    <a:gd name="connsiteY6" fmla="*/ 1513968 h 1513968"/>
                    <a:gd name="connsiteX7" fmla="*/ 75976 w 132075"/>
                    <a:gd name="connsiteY7" fmla="*/ 1504618 h 1513968"/>
                    <a:gd name="connsiteX8" fmla="*/ 75976 w 132075"/>
                    <a:gd name="connsiteY8" fmla="*/ 9350 h 1513968"/>
                    <a:gd name="connsiteX0" fmla="*/ 75976 w 132075"/>
                    <a:gd name="connsiteY0" fmla="*/ 9350 h 1513968"/>
                    <a:gd name="connsiteX1" fmla="*/ 85326 w 132075"/>
                    <a:gd name="connsiteY1" fmla="*/ 0 h 1513968"/>
                    <a:gd name="connsiteX2" fmla="*/ 122725 w 132075"/>
                    <a:gd name="connsiteY2" fmla="*/ 0 h 1513968"/>
                    <a:gd name="connsiteX3" fmla="*/ 132075 w 132075"/>
                    <a:gd name="connsiteY3" fmla="*/ 9350 h 1513968"/>
                    <a:gd name="connsiteX4" fmla="*/ 132075 w 132075"/>
                    <a:gd name="connsiteY4" fmla="*/ 1504618 h 1513968"/>
                    <a:gd name="connsiteX5" fmla="*/ 122725 w 132075"/>
                    <a:gd name="connsiteY5" fmla="*/ 1513968 h 1513968"/>
                    <a:gd name="connsiteX6" fmla="*/ 85326 w 132075"/>
                    <a:gd name="connsiteY6" fmla="*/ 1513968 h 1513968"/>
                    <a:gd name="connsiteX7" fmla="*/ 75976 w 132075"/>
                    <a:gd name="connsiteY7" fmla="*/ 1504618 h 1513968"/>
                    <a:gd name="connsiteX8" fmla="*/ 75976 w 132075"/>
                    <a:gd name="connsiteY8" fmla="*/ 9350 h 1513968"/>
                    <a:gd name="connsiteX0" fmla="*/ 75976 w 132075"/>
                    <a:gd name="connsiteY0" fmla="*/ 9350 h 1513968"/>
                    <a:gd name="connsiteX1" fmla="*/ 85326 w 132075"/>
                    <a:gd name="connsiteY1" fmla="*/ 0 h 1513968"/>
                    <a:gd name="connsiteX2" fmla="*/ 122725 w 132075"/>
                    <a:gd name="connsiteY2" fmla="*/ 0 h 1513968"/>
                    <a:gd name="connsiteX3" fmla="*/ 132075 w 132075"/>
                    <a:gd name="connsiteY3" fmla="*/ 9350 h 1513968"/>
                    <a:gd name="connsiteX4" fmla="*/ 132075 w 132075"/>
                    <a:gd name="connsiteY4" fmla="*/ 1504618 h 1513968"/>
                    <a:gd name="connsiteX5" fmla="*/ 122725 w 132075"/>
                    <a:gd name="connsiteY5" fmla="*/ 1513968 h 1513968"/>
                    <a:gd name="connsiteX6" fmla="*/ 85326 w 132075"/>
                    <a:gd name="connsiteY6" fmla="*/ 1513968 h 1513968"/>
                    <a:gd name="connsiteX7" fmla="*/ 75976 w 132075"/>
                    <a:gd name="connsiteY7" fmla="*/ 1504618 h 1513968"/>
                    <a:gd name="connsiteX8" fmla="*/ 75976 w 132075"/>
                    <a:gd name="connsiteY8" fmla="*/ 9350 h 1513968"/>
                    <a:gd name="connsiteX0" fmla="*/ 89898 w 145997"/>
                    <a:gd name="connsiteY0" fmla="*/ 9350 h 1513968"/>
                    <a:gd name="connsiteX1" fmla="*/ 99248 w 145997"/>
                    <a:gd name="connsiteY1" fmla="*/ 0 h 1513968"/>
                    <a:gd name="connsiteX2" fmla="*/ 136647 w 145997"/>
                    <a:gd name="connsiteY2" fmla="*/ 0 h 1513968"/>
                    <a:gd name="connsiteX3" fmla="*/ 145997 w 145997"/>
                    <a:gd name="connsiteY3" fmla="*/ 9350 h 1513968"/>
                    <a:gd name="connsiteX4" fmla="*/ 145997 w 145997"/>
                    <a:gd name="connsiteY4" fmla="*/ 1504618 h 1513968"/>
                    <a:gd name="connsiteX5" fmla="*/ 136647 w 145997"/>
                    <a:gd name="connsiteY5" fmla="*/ 1513968 h 1513968"/>
                    <a:gd name="connsiteX6" fmla="*/ 99248 w 145997"/>
                    <a:gd name="connsiteY6" fmla="*/ 1513968 h 1513968"/>
                    <a:gd name="connsiteX7" fmla="*/ 89898 w 145997"/>
                    <a:gd name="connsiteY7" fmla="*/ 1504618 h 1513968"/>
                    <a:gd name="connsiteX8" fmla="*/ 89898 w 145997"/>
                    <a:gd name="connsiteY8" fmla="*/ 9350 h 1513968"/>
                    <a:gd name="connsiteX0" fmla="*/ 94715 w 150814"/>
                    <a:gd name="connsiteY0" fmla="*/ 9350 h 1513968"/>
                    <a:gd name="connsiteX1" fmla="*/ 104065 w 150814"/>
                    <a:gd name="connsiteY1" fmla="*/ 0 h 1513968"/>
                    <a:gd name="connsiteX2" fmla="*/ 141464 w 150814"/>
                    <a:gd name="connsiteY2" fmla="*/ 0 h 1513968"/>
                    <a:gd name="connsiteX3" fmla="*/ 150814 w 150814"/>
                    <a:gd name="connsiteY3" fmla="*/ 9350 h 1513968"/>
                    <a:gd name="connsiteX4" fmla="*/ 150814 w 150814"/>
                    <a:gd name="connsiteY4" fmla="*/ 1504618 h 1513968"/>
                    <a:gd name="connsiteX5" fmla="*/ 141464 w 150814"/>
                    <a:gd name="connsiteY5" fmla="*/ 1513968 h 1513968"/>
                    <a:gd name="connsiteX6" fmla="*/ 104065 w 150814"/>
                    <a:gd name="connsiteY6" fmla="*/ 1513968 h 1513968"/>
                    <a:gd name="connsiteX7" fmla="*/ 94715 w 150814"/>
                    <a:gd name="connsiteY7" fmla="*/ 1504618 h 1513968"/>
                    <a:gd name="connsiteX8" fmla="*/ 94715 w 150814"/>
                    <a:gd name="connsiteY8" fmla="*/ 9350 h 15139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50814" h="1513968">
                      <a:moveTo>
                        <a:pt x="94715" y="9350"/>
                      </a:moveTo>
                      <a:cubicBezTo>
                        <a:pt x="94715" y="4186"/>
                        <a:pt x="98901" y="0"/>
                        <a:pt x="104065" y="0"/>
                      </a:cubicBezTo>
                      <a:lnTo>
                        <a:pt x="141464" y="0"/>
                      </a:lnTo>
                      <a:cubicBezTo>
                        <a:pt x="146628" y="0"/>
                        <a:pt x="150814" y="4186"/>
                        <a:pt x="150814" y="9350"/>
                      </a:cubicBezTo>
                      <a:cubicBezTo>
                        <a:pt x="35337" y="663901"/>
                        <a:pt x="91671" y="1030301"/>
                        <a:pt x="150814" y="1504618"/>
                      </a:cubicBezTo>
                      <a:cubicBezTo>
                        <a:pt x="150814" y="1509782"/>
                        <a:pt x="146628" y="1513968"/>
                        <a:pt x="141464" y="1513968"/>
                      </a:cubicBezTo>
                      <a:lnTo>
                        <a:pt x="104065" y="1513968"/>
                      </a:lnTo>
                      <a:cubicBezTo>
                        <a:pt x="98901" y="1513968"/>
                        <a:pt x="94715" y="1509782"/>
                        <a:pt x="94715" y="1504618"/>
                      </a:cubicBezTo>
                      <a:cubicBezTo>
                        <a:pt x="22380" y="1110108"/>
                        <a:pt x="-76231" y="544412"/>
                        <a:pt x="94715" y="935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83" name="二等辺三角形 1">
                  <a:extLst>
                    <a:ext uri="{FF2B5EF4-FFF2-40B4-BE49-F238E27FC236}">
                      <a16:creationId xmlns:a16="http://schemas.microsoft.com/office/drawing/2014/main" id="{B1D6AB81-6E89-4471-8808-83CB90543BDD}"/>
                    </a:ext>
                  </a:extLst>
                </p:cNvPr>
                <p:cNvSpPr/>
                <p:nvPr/>
              </p:nvSpPr>
              <p:spPr>
                <a:xfrm rot="12167332">
                  <a:off x="4378630" y="2922121"/>
                  <a:ext cx="1381199" cy="1731683"/>
                </a:xfrm>
                <a:custGeom>
                  <a:avLst/>
                  <a:gdLst>
                    <a:gd name="connsiteX0" fmla="*/ 0 w 1293323"/>
                    <a:gd name="connsiteY0" fmla="*/ 1932667 h 1932667"/>
                    <a:gd name="connsiteX1" fmla="*/ 646662 w 1293323"/>
                    <a:gd name="connsiteY1" fmla="*/ 0 h 1932667"/>
                    <a:gd name="connsiteX2" fmla="*/ 1293323 w 1293323"/>
                    <a:gd name="connsiteY2" fmla="*/ 1932667 h 1932667"/>
                    <a:gd name="connsiteX3" fmla="*/ 0 w 1293323"/>
                    <a:gd name="connsiteY3" fmla="*/ 1932667 h 1932667"/>
                    <a:gd name="connsiteX0" fmla="*/ 0 w 1293323"/>
                    <a:gd name="connsiteY0" fmla="*/ 1932667 h 1995344"/>
                    <a:gd name="connsiteX1" fmla="*/ 646662 w 1293323"/>
                    <a:gd name="connsiteY1" fmla="*/ 0 h 1995344"/>
                    <a:gd name="connsiteX2" fmla="*/ 1293323 w 1293323"/>
                    <a:gd name="connsiteY2" fmla="*/ 1932667 h 1995344"/>
                    <a:gd name="connsiteX3" fmla="*/ 0 w 1293323"/>
                    <a:gd name="connsiteY3" fmla="*/ 1932667 h 1995344"/>
                    <a:gd name="connsiteX0" fmla="*/ 0 w 1293323"/>
                    <a:gd name="connsiteY0" fmla="*/ 1932667 h 2026815"/>
                    <a:gd name="connsiteX1" fmla="*/ 646662 w 1293323"/>
                    <a:gd name="connsiteY1" fmla="*/ 0 h 2026815"/>
                    <a:gd name="connsiteX2" fmla="*/ 1293323 w 1293323"/>
                    <a:gd name="connsiteY2" fmla="*/ 1932667 h 2026815"/>
                    <a:gd name="connsiteX3" fmla="*/ 0 w 1293323"/>
                    <a:gd name="connsiteY3" fmla="*/ 1932667 h 2026815"/>
                    <a:gd name="connsiteX0" fmla="*/ 0 w 1293323"/>
                    <a:gd name="connsiteY0" fmla="*/ 1932667 h 2026815"/>
                    <a:gd name="connsiteX1" fmla="*/ 646662 w 1293323"/>
                    <a:gd name="connsiteY1" fmla="*/ 0 h 2026815"/>
                    <a:gd name="connsiteX2" fmla="*/ 755961 w 1293323"/>
                    <a:gd name="connsiteY2" fmla="*/ 295132 h 2026815"/>
                    <a:gd name="connsiteX3" fmla="*/ 1293323 w 1293323"/>
                    <a:gd name="connsiteY3" fmla="*/ 1932667 h 2026815"/>
                    <a:gd name="connsiteX4" fmla="*/ 0 w 1293323"/>
                    <a:gd name="connsiteY4" fmla="*/ 1932667 h 2026815"/>
                    <a:gd name="connsiteX0" fmla="*/ 0 w 1293323"/>
                    <a:gd name="connsiteY0" fmla="*/ 1637535 h 1731683"/>
                    <a:gd name="connsiteX1" fmla="*/ 543665 w 1293323"/>
                    <a:gd name="connsiteY1" fmla="*/ 3238 h 1731683"/>
                    <a:gd name="connsiteX2" fmla="*/ 755961 w 1293323"/>
                    <a:gd name="connsiteY2" fmla="*/ 0 h 1731683"/>
                    <a:gd name="connsiteX3" fmla="*/ 1293323 w 1293323"/>
                    <a:gd name="connsiteY3" fmla="*/ 1637535 h 1731683"/>
                    <a:gd name="connsiteX4" fmla="*/ 0 w 1293323"/>
                    <a:gd name="connsiteY4" fmla="*/ 1637535 h 17316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93323" h="1731683">
                      <a:moveTo>
                        <a:pt x="0" y="1637535"/>
                      </a:moveTo>
                      <a:lnTo>
                        <a:pt x="543665" y="3238"/>
                      </a:lnTo>
                      <a:lnTo>
                        <a:pt x="755961" y="0"/>
                      </a:lnTo>
                      <a:lnTo>
                        <a:pt x="1293323" y="1637535"/>
                      </a:lnTo>
                      <a:cubicBezTo>
                        <a:pt x="882804" y="1746559"/>
                        <a:pt x="515573" y="1778559"/>
                        <a:pt x="0" y="1637535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84" name="楕円 4">
                  <a:extLst>
                    <a:ext uri="{FF2B5EF4-FFF2-40B4-BE49-F238E27FC236}">
                      <a16:creationId xmlns:a16="http://schemas.microsoft.com/office/drawing/2014/main" id="{945020F7-9BDB-4ABC-8A1B-05A80307F0C6}"/>
                    </a:ext>
                  </a:extLst>
                </p:cNvPr>
                <p:cNvSpPr/>
                <p:nvPr/>
              </p:nvSpPr>
              <p:spPr>
                <a:xfrm rot="1475983">
                  <a:off x="4672159" y="2856341"/>
                  <a:ext cx="1413703" cy="397386"/>
                </a:xfrm>
                <a:custGeom>
                  <a:avLst/>
                  <a:gdLst>
                    <a:gd name="connsiteX0" fmla="*/ 0 w 1328462"/>
                    <a:gd name="connsiteY0" fmla="*/ 198693 h 397386"/>
                    <a:gd name="connsiteX1" fmla="*/ 664231 w 1328462"/>
                    <a:gd name="connsiteY1" fmla="*/ 0 h 397386"/>
                    <a:gd name="connsiteX2" fmla="*/ 1328462 w 1328462"/>
                    <a:gd name="connsiteY2" fmla="*/ 198693 h 397386"/>
                    <a:gd name="connsiteX3" fmla="*/ 664231 w 1328462"/>
                    <a:gd name="connsiteY3" fmla="*/ 397386 h 397386"/>
                    <a:gd name="connsiteX4" fmla="*/ 0 w 1328462"/>
                    <a:gd name="connsiteY4" fmla="*/ 198693 h 397386"/>
                    <a:gd name="connsiteX0" fmla="*/ 0 w 1413703"/>
                    <a:gd name="connsiteY0" fmla="*/ 198693 h 397386"/>
                    <a:gd name="connsiteX1" fmla="*/ 664231 w 1413703"/>
                    <a:gd name="connsiteY1" fmla="*/ 0 h 397386"/>
                    <a:gd name="connsiteX2" fmla="*/ 1413703 w 1413703"/>
                    <a:gd name="connsiteY2" fmla="*/ 198693 h 397386"/>
                    <a:gd name="connsiteX3" fmla="*/ 664231 w 1413703"/>
                    <a:gd name="connsiteY3" fmla="*/ 397386 h 397386"/>
                    <a:gd name="connsiteX4" fmla="*/ 0 w 1413703"/>
                    <a:gd name="connsiteY4" fmla="*/ 198693 h 3973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13703" h="397386">
                      <a:moveTo>
                        <a:pt x="0" y="198693"/>
                      </a:moveTo>
                      <a:cubicBezTo>
                        <a:pt x="0" y="88958"/>
                        <a:pt x="428614" y="0"/>
                        <a:pt x="664231" y="0"/>
                      </a:cubicBezTo>
                      <a:cubicBezTo>
                        <a:pt x="899848" y="0"/>
                        <a:pt x="1413703" y="88958"/>
                        <a:pt x="1413703" y="198693"/>
                      </a:cubicBezTo>
                      <a:cubicBezTo>
                        <a:pt x="1413703" y="308428"/>
                        <a:pt x="899848" y="397386"/>
                        <a:pt x="664231" y="397386"/>
                      </a:cubicBezTo>
                      <a:cubicBezTo>
                        <a:pt x="428614" y="397386"/>
                        <a:pt x="0" y="308428"/>
                        <a:pt x="0" y="198693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85" name="斜め縞 23">
                  <a:extLst>
                    <a:ext uri="{FF2B5EF4-FFF2-40B4-BE49-F238E27FC236}">
                      <a16:creationId xmlns:a16="http://schemas.microsoft.com/office/drawing/2014/main" id="{57141AC5-D5C2-43E1-B111-3BC041105ACA}"/>
                    </a:ext>
                  </a:extLst>
                </p:cNvPr>
                <p:cNvSpPr/>
                <p:nvPr/>
              </p:nvSpPr>
              <p:spPr>
                <a:xfrm rot="15429856">
                  <a:off x="4747942" y="3294578"/>
                  <a:ext cx="838493" cy="756904"/>
                </a:xfrm>
                <a:custGeom>
                  <a:avLst/>
                  <a:gdLst>
                    <a:gd name="connsiteX0" fmla="*/ 0 w 596165"/>
                    <a:gd name="connsiteY0" fmla="*/ 449185 h 756904"/>
                    <a:gd name="connsiteX1" fmla="*/ 353794 w 596165"/>
                    <a:gd name="connsiteY1" fmla="*/ 0 h 756904"/>
                    <a:gd name="connsiteX2" fmla="*/ 596165 w 596165"/>
                    <a:gd name="connsiteY2" fmla="*/ 0 h 756904"/>
                    <a:gd name="connsiteX3" fmla="*/ 0 w 596165"/>
                    <a:gd name="connsiteY3" fmla="*/ 756904 h 756904"/>
                    <a:gd name="connsiteX4" fmla="*/ 0 w 596165"/>
                    <a:gd name="connsiteY4" fmla="*/ 449185 h 756904"/>
                    <a:gd name="connsiteX0" fmla="*/ 0 w 804659"/>
                    <a:gd name="connsiteY0" fmla="*/ 457314 h 756904"/>
                    <a:gd name="connsiteX1" fmla="*/ 562288 w 804659"/>
                    <a:gd name="connsiteY1" fmla="*/ 0 h 756904"/>
                    <a:gd name="connsiteX2" fmla="*/ 804659 w 804659"/>
                    <a:gd name="connsiteY2" fmla="*/ 0 h 756904"/>
                    <a:gd name="connsiteX3" fmla="*/ 208494 w 804659"/>
                    <a:gd name="connsiteY3" fmla="*/ 756904 h 756904"/>
                    <a:gd name="connsiteX4" fmla="*/ 0 w 804659"/>
                    <a:gd name="connsiteY4" fmla="*/ 457314 h 756904"/>
                    <a:gd name="connsiteX0" fmla="*/ 0 w 804659"/>
                    <a:gd name="connsiteY0" fmla="*/ 582794 h 882384"/>
                    <a:gd name="connsiteX1" fmla="*/ 360393 w 804659"/>
                    <a:gd name="connsiteY1" fmla="*/ 0 h 882384"/>
                    <a:gd name="connsiteX2" fmla="*/ 804659 w 804659"/>
                    <a:gd name="connsiteY2" fmla="*/ 125480 h 882384"/>
                    <a:gd name="connsiteX3" fmla="*/ 208494 w 804659"/>
                    <a:gd name="connsiteY3" fmla="*/ 882384 h 882384"/>
                    <a:gd name="connsiteX4" fmla="*/ 0 w 804659"/>
                    <a:gd name="connsiteY4" fmla="*/ 582794 h 882384"/>
                    <a:gd name="connsiteX0" fmla="*/ 0 w 804659"/>
                    <a:gd name="connsiteY0" fmla="*/ 528088 h 827678"/>
                    <a:gd name="connsiteX1" fmla="*/ 530727 w 804659"/>
                    <a:gd name="connsiteY1" fmla="*/ 0 h 827678"/>
                    <a:gd name="connsiteX2" fmla="*/ 804659 w 804659"/>
                    <a:gd name="connsiteY2" fmla="*/ 70774 h 827678"/>
                    <a:gd name="connsiteX3" fmla="*/ 208494 w 804659"/>
                    <a:gd name="connsiteY3" fmla="*/ 827678 h 827678"/>
                    <a:gd name="connsiteX4" fmla="*/ 0 w 804659"/>
                    <a:gd name="connsiteY4" fmla="*/ 528088 h 827678"/>
                    <a:gd name="connsiteX0" fmla="*/ 0 w 804659"/>
                    <a:gd name="connsiteY0" fmla="*/ 457314 h 757367"/>
                    <a:gd name="connsiteX1" fmla="*/ 572519 w 804659"/>
                    <a:gd name="connsiteY1" fmla="*/ 757367 h 757367"/>
                    <a:gd name="connsiteX2" fmla="*/ 804659 w 804659"/>
                    <a:gd name="connsiteY2" fmla="*/ 0 h 757367"/>
                    <a:gd name="connsiteX3" fmla="*/ 208494 w 804659"/>
                    <a:gd name="connsiteY3" fmla="*/ 756904 h 757367"/>
                    <a:gd name="connsiteX4" fmla="*/ 0 w 804659"/>
                    <a:gd name="connsiteY4" fmla="*/ 457314 h 757367"/>
                    <a:gd name="connsiteX0" fmla="*/ 0 w 838493"/>
                    <a:gd name="connsiteY0" fmla="*/ 457314 h 756904"/>
                    <a:gd name="connsiteX1" fmla="*/ 838493 w 838493"/>
                    <a:gd name="connsiteY1" fmla="*/ 531851 h 756904"/>
                    <a:gd name="connsiteX2" fmla="*/ 804659 w 838493"/>
                    <a:gd name="connsiteY2" fmla="*/ 0 h 756904"/>
                    <a:gd name="connsiteX3" fmla="*/ 208494 w 838493"/>
                    <a:gd name="connsiteY3" fmla="*/ 756904 h 756904"/>
                    <a:gd name="connsiteX4" fmla="*/ 0 w 838493"/>
                    <a:gd name="connsiteY4" fmla="*/ 457314 h 7569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38493" h="756904">
                      <a:moveTo>
                        <a:pt x="0" y="457314"/>
                      </a:moveTo>
                      <a:lnTo>
                        <a:pt x="838493" y="531851"/>
                      </a:lnTo>
                      <a:lnTo>
                        <a:pt x="804659" y="0"/>
                      </a:lnTo>
                      <a:lnTo>
                        <a:pt x="208494" y="756904"/>
                      </a:lnTo>
                      <a:lnTo>
                        <a:pt x="0" y="457314"/>
                      </a:lnTo>
                      <a:close/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6" name="円: 塗りつぶしなし 285">
                  <a:extLst>
                    <a:ext uri="{FF2B5EF4-FFF2-40B4-BE49-F238E27FC236}">
                      <a16:creationId xmlns:a16="http://schemas.microsoft.com/office/drawing/2014/main" id="{1C9529A6-AEFC-4598-92F0-D2BB923D69BE}"/>
                    </a:ext>
                  </a:extLst>
                </p:cNvPr>
                <p:cNvSpPr/>
                <p:nvPr/>
              </p:nvSpPr>
              <p:spPr>
                <a:xfrm rot="1398901">
                  <a:off x="4624317" y="2849418"/>
                  <a:ext cx="1509388" cy="449636"/>
                </a:xfrm>
                <a:prstGeom prst="donu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59" name="グループ化 258">
                <a:extLst>
                  <a:ext uri="{FF2B5EF4-FFF2-40B4-BE49-F238E27FC236}">
                    <a16:creationId xmlns:a16="http://schemas.microsoft.com/office/drawing/2014/main" id="{5B026C8D-9C70-4526-B67D-397BD74F58BF}"/>
                  </a:ext>
                </a:extLst>
              </p:cNvPr>
              <p:cNvGrpSpPr/>
              <p:nvPr/>
            </p:nvGrpSpPr>
            <p:grpSpPr>
              <a:xfrm rot="2517228">
                <a:off x="2916277" y="3613253"/>
                <a:ext cx="604358" cy="802623"/>
                <a:chOff x="3812497" y="3916190"/>
                <a:chExt cx="1373996" cy="1824747"/>
              </a:xfrm>
              <a:grpFill/>
            </p:grpSpPr>
            <p:sp>
              <p:nvSpPr>
                <p:cNvPr id="262" name="楕円 261">
                  <a:extLst>
                    <a:ext uri="{FF2B5EF4-FFF2-40B4-BE49-F238E27FC236}">
                      <a16:creationId xmlns:a16="http://schemas.microsoft.com/office/drawing/2014/main" id="{03828143-BBC3-4CE8-8B82-6FCACA0FC8C1}"/>
                    </a:ext>
                  </a:extLst>
                </p:cNvPr>
                <p:cNvSpPr/>
                <p:nvPr/>
              </p:nvSpPr>
              <p:spPr>
                <a:xfrm rot="19047582">
                  <a:off x="4755293" y="4500467"/>
                  <a:ext cx="127662" cy="484313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63" name="楕円 262">
                  <a:extLst>
                    <a:ext uri="{FF2B5EF4-FFF2-40B4-BE49-F238E27FC236}">
                      <a16:creationId xmlns:a16="http://schemas.microsoft.com/office/drawing/2014/main" id="{C4C5E04F-33E6-406F-BF76-8F3C67AB88D1}"/>
                    </a:ext>
                  </a:extLst>
                </p:cNvPr>
                <p:cNvSpPr/>
                <p:nvPr/>
              </p:nvSpPr>
              <p:spPr>
                <a:xfrm rot="4233499">
                  <a:off x="4881991" y="4548694"/>
                  <a:ext cx="134555" cy="313858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grpSp>
              <p:nvGrpSpPr>
                <p:cNvPr id="264" name="グループ化 263">
                  <a:extLst>
                    <a:ext uri="{FF2B5EF4-FFF2-40B4-BE49-F238E27FC236}">
                      <a16:creationId xmlns:a16="http://schemas.microsoft.com/office/drawing/2014/main" id="{7AC8D91A-723C-4F0F-9EC2-316454E4D38F}"/>
                    </a:ext>
                  </a:extLst>
                </p:cNvPr>
                <p:cNvGrpSpPr/>
                <p:nvPr/>
              </p:nvGrpSpPr>
              <p:grpSpPr>
                <a:xfrm rot="2294488">
                  <a:off x="4575331" y="3916190"/>
                  <a:ext cx="611162" cy="1282711"/>
                  <a:chOff x="4830573" y="3058222"/>
                  <a:chExt cx="611162" cy="1282711"/>
                </a:xfrm>
                <a:grpFill/>
              </p:grpSpPr>
              <p:sp>
                <p:nvSpPr>
                  <p:cNvPr id="277" name="楕円 276">
                    <a:extLst>
                      <a:ext uri="{FF2B5EF4-FFF2-40B4-BE49-F238E27FC236}">
                        <a16:creationId xmlns:a16="http://schemas.microsoft.com/office/drawing/2014/main" id="{09E9BD41-A56D-4013-90F7-B205A9EBC5C2}"/>
                      </a:ext>
                    </a:extLst>
                  </p:cNvPr>
                  <p:cNvSpPr/>
                  <p:nvPr/>
                </p:nvSpPr>
                <p:spPr>
                  <a:xfrm rot="19531976">
                    <a:off x="5259720" y="3574998"/>
                    <a:ext cx="182015" cy="171208"/>
                  </a:xfrm>
                  <a:prstGeom prst="ellips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78" name="楕円 277">
                    <a:extLst>
                      <a:ext uri="{FF2B5EF4-FFF2-40B4-BE49-F238E27FC236}">
                        <a16:creationId xmlns:a16="http://schemas.microsoft.com/office/drawing/2014/main" id="{094D9E09-FC04-4CA6-8026-A2DA4388589F}"/>
                      </a:ext>
                    </a:extLst>
                  </p:cNvPr>
                  <p:cNvSpPr/>
                  <p:nvPr/>
                </p:nvSpPr>
                <p:spPr>
                  <a:xfrm>
                    <a:off x="5061057" y="3353816"/>
                    <a:ext cx="124782" cy="381627"/>
                  </a:xfrm>
                  <a:prstGeom prst="ellips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79" name="楕円 278">
                    <a:extLst>
                      <a:ext uri="{FF2B5EF4-FFF2-40B4-BE49-F238E27FC236}">
                        <a16:creationId xmlns:a16="http://schemas.microsoft.com/office/drawing/2014/main" id="{74E51BDE-37F7-492E-BE45-640A8B9ECFA2}"/>
                      </a:ext>
                    </a:extLst>
                  </p:cNvPr>
                  <p:cNvSpPr/>
                  <p:nvPr/>
                </p:nvSpPr>
                <p:spPr>
                  <a:xfrm>
                    <a:off x="4973877" y="3058222"/>
                    <a:ext cx="324036" cy="450575"/>
                  </a:xfrm>
                  <a:prstGeom prst="ellips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80" name="四角形: 角を丸くする 33">
                    <a:extLst>
                      <a:ext uri="{FF2B5EF4-FFF2-40B4-BE49-F238E27FC236}">
                        <a16:creationId xmlns:a16="http://schemas.microsoft.com/office/drawing/2014/main" id="{5C92D0CF-A4BF-40BA-868E-86904C86A104}"/>
                      </a:ext>
                    </a:extLst>
                  </p:cNvPr>
                  <p:cNvSpPr/>
                  <p:nvPr/>
                </p:nvSpPr>
                <p:spPr>
                  <a:xfrm>
                    <a:off x="4937061" y="3565861"/>
                    <a:ext cx="397669" cy="775072"/>
                  </a:xfrm>
                  <a:custGeom>
                    <a:avLst/>
                    <a:gdLst>
                      <a:gd name="connsiteX0" fmla="*/ 0 w 397669"/>
                      <a:gd name="connsiteY0" fmla="*/ 66279 h 1292606"/>
                      <a:gd name="connsiteX1" fmla="*/ 66279 w 397669"/>
                      <a:gd name="connsiteY1" fmla="*/ 0 h 1292606"/>
                      <a:gd name="connsiteX2" fmla="*/ 331390 w 397669"/>
                      <a:gd name="connsiteY2" fmla="*/ 0 h 1292606"/>
                      <a:gd name="connsiteX3" fmla="*/ 397669 w 397669"/>
                      <a:gd name="connsiteY3" fmla="*/ 66279 h 1292606"/>
                      <a:gd name="connsiteX4" fmla="*/ 397669 w 397669"/>
                      <a:gd name="connsiteY4" fmla="*/ 1226327 h 1292606"/>
                      <a:gd name="connsiteX5" fmla="*/ 331390 w 397669"/>
                      <a:gd name="connsiteY5" fmla="*/ 1292606 h 1292606"/>
                      <a:gd name="connsiteX6" fmla="*/ 66279 w 397669"/>
                      <a:gd name="connsiteY6" fmla="*/ 1292606 h 1292606"/>
                      <a:gd name="connsiteX7" fmla="*/ 0 w 397669"/>
                      <a:gd name="connsiteY7" fmla="*/ 1226327 h 1292606"/>
                      <a:gd name="connsiteX8" fmla="*/ 0 w 397669"/>
                      <a:gd name="connsiteY8" fmla="*/ 66279 h 1292606"/>
                      <a:gd name="connsiteX0" fmla="*/ 0 w 397669"/>
                      <a:gd name="connsiteY0" fmla="*/ 66279 h 1292606"/>
                      <a:gd name="connsiteX1" fmla="*/ 66279 w 397669"/>
                      <a:gd name="connsiteY1" fmla="*/ 0 h 1292606"/>
                      <a:gd name="connsiteX2" fmla="*/ 331390 w 397669"/>
                      <a:gd name="connsiteY2" fmla="*/ 0 h 1292606"/>
                      <a:gd name="connsiteX3" fmla="*/ 397669 w 397669"/>
                      <a:gd name="connsiteY3" fmla="*/ 66279 h 1292606"/>
                      <a:gd name="connsiteX4" fmla="*/ 397669 w 397669"/>
                      <a:gd name="connsiteY4" fmla="*/ 1226327 h 1292606"/>
                      <a:gd name="connsiteX5" fmla="*/ 331390 w 397669"/>
                      <a:gd name="connsiteY5" fmla="*/ 1292606 h 1292606"/>
                      <a:gd name="connsiteX6" fmla="*/ 66279 w 397669"/>
                      <a:gd name="connsiteY6" fmla="*/ 1292606 h 1292606"/>
                      <a:gd name="connsiteX7" fmla="*/ 0 w 397669"/>
                      <a:gd name="connsiteY7" fmla="*/ 1226327 h 1292606"/>
                      <a:gd name="connsiteX8" fmla="*/ 0 w 397669"/>
                      <a:gd name="connsiteY8" fmla="*/ 66279 h 1292606"/>
                      <a:gd name="connsiteX0" fmla="*/ 0 w 397669"/>
                      <a:gd name="connsiteY0" fmla="*/ 66279 h 1292606"/>
                      <a:gd name="connsiteX1" fmla="*/ 66279 w 397669"/>
                      <a:gd name="connsiteY1" fmla="*/ 0 h 1292606"/>
                      <a:gd name="connsiteX2" fmla="*/ 331390 w 397669"/>
                      <a:gd name="connsiteY2" fmla="*/ 0 h 1292606"/>
                      <a:gd name="connsiteX3" fmla="*/ 397669 w 397669"/>
                      <a:gd name="connsiteY3" fmla="*/ 66279 h 1292606"/>
                      <a:gd name="connsiteX4" fmla="*/ 397669 w 397669"/>
                      <a:gd name="connsiteY4" fmla="*/ 1226327 h 1292606"/>
                      <a:gd name="connsiteX5" fmla="*/ 331390 w 397669"/>
                      <a:gd name="connsiteY5" fmla="*/ 1292606 h 1292606"/>
                      <a:gd name="connsiteX6" fmla="*/ 66279 w 397669"/>
                      <a:gd name="connsiteY6" fmla="*/ 1292606 h 1292606"/>
                      <a:gd name="connsiteX7" fmla="*/ 0 w 397669"/>
                      <a:gd name="connsiteY7" fmla="*/ 1226327 h 1292606"/>
                      <a:gd name="connsiteX8" fmla="*/ 0 w 397669"/>
                      <a:gd name="connsiteY8" fmla="*/ 66279 h 12926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397669" h="1292606">
                        <a:moveTo>
                          <a:pt x="0" y="66279"/>
                        </a:moveTo>
                        <a:cubicBezTo>
                          <a:pt x="0" y="29674"/>
                          <a:pt x="29674" y="0"/>
                          <a:pt x="66279" y="0"/>
                        </a:cubicBezTo>
                        <a:lnTo>
                          <a:pt x="331390" y="0"/>
                        </a:lnTo>
                        <a:cubicBezTo>
                          <a:pt x="367995" y="0"/>
                          <a:pt x="397669" y="29674"/>
                          <a:pt x="397669" y="66279"/>
                        </a:cubicBezTo>
                        <a:cubicBezTo>
                          <a:pt x="306229" y="605362"/>
                          <a:pt x="397669" y="839644"/>
                          <a:pt x="397669" y="1226327"/>
                        </a:cubicBezTo>
                        <a:cubicBezTo>
                          <a:pt x="397669" y="1262932"/>
                          <a:pt x="367995" y="1292606"/>
                          <a:pt x="331390" y="1292606"/>
                        </a:cubicBezTo>
                        <a:lnTo>
                          <a:pt x="66279" y="1292606"/>
                        </a:lnTo>
                        <a:cubicBezTo>
                          <a:pt x="29674" y="1292606"/>
                          <a:pt x="0" y="1262932"/>
                          <a:pt x="0" y="1226327"/>
                        </a:cubicBezTo>
                        <a:cubicBezTo>
                          <a:pt x="0" y="839644"/>
                          <a:pt x="91440" y="544402"/>
                          <a:pt x="0" y="66279"/>
                        </a:cubicBezTo>
                        <a:close/>
                      </a:path>
                    </a:pathLst>
                  </a:cu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81" name="楕円 280">
                    <a:extLst>
                      <a:ext uri="{FF2B5EF4-FFF2-40B4-BE49-F238E27FC236}">
                        <a16:creationId xmlns:a16="http://schemas.microsoft.com/office/drawing/2014/main" id="{B823C9C4-CE4E-42E5-84D2-EADF4EF389CB}"/>
                      </a:ext>
                    </a:extLst>
                  </p:cNvPr>
                  <p:cNvSpPr/>
                  <p:nvPr/>
                </p:nvSpPr>
                <p:spPr>
                  <a:xfrm rot="19531976">
                    <a:off x="4830573" y="3600884"/>
                    <a:ext cx="182015" cy="171208"/>
                  </a:xfrm>
                  <a:prstGeom prst="ellips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sp>
              <p:nvSpPr>
                <p:cNvPr id="265" name="楕円 264">
                  <a:extLst>
                    <a:ext uri="{FF2B5EF4-FFF2-40B4-BE49-F238E27FC236}">
                      <a16:creationId xmlns:a16="http://schemas.microsoft.com/office/drawing/2014/main" id="{3B6FDEE5-D065-4B8A-93C0-BA7156650743}"/>
                    </a:ext>
                  </a:extLst>
                </p:cNvPr>
                <p:cNvSpPr/>
                <p:nvPr/>
              </p:nvSpPr>
              <p:spPr>
                <a:xfrm rot="4233499">
                  <a:off x="4496366" y="4301250"/>
                  <a:ext cx="134555" cy="313858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66" name="楕円 265">
                  <a:extLst>
                    <a:ext uri="{FF2B5EF4-FFF2-40B4-BE49-F238E27FC236}">
                      <a16:creationId xmlns:a16="http://schemas.microsoft.com/office/drawing/2014/main" id="{4EA5C5A3-4376-401A-A951-1F077BCA8194}"/>
                    </a:ext>
                  </a:extLst>
                </p:cNvPr>
                <p:cNvSpPr/>
                <p:nvPr/>
              </p:nvSpPr>
              <p:spPr>
                <a:xfrm rot="226464">
                  <a:off x="4384180" y="4429322"/>
                  <a:ext cx="149141" cy="134255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67" name="楕円 266">
                  <a:extLst>
                    <a:ext uri="{FF2B5EF4-FFF2-40B4-BE49-F238E27FC236}">
                      <a16:creationId xmlns:a16="http://schemas.microsoft.com/office/drawing/2014/main" id="{F66D8D93-DC9D-4956-805E-47C368E1B958}"/>
                    </a:ext>
                  </a:extLst>
                </p:cNvPr>
                <p:cNvSpPr/>
                <p:nvPr/>
              </p:nvSpPr>
              <p:spPr>
                <a:xfrm rot="19531976">
                  <a:off x="4498081" y="5428176"/>
                  <a:ext cx="220576" cy="312761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68" name="矢印: 五方向 267">
                  <a:extLst>
                    <a:ext uri="{FF2B5EF4-FFF2-40B4-BE49-F238E27FC236}">
                      <a16:creationId xmlns:a16="http://schemas.microsoft.com/office/drawing/2014/main" id="{D5C9DA59-29AA-4C30-9D2E-EA0EA0F4C76A}"/>
                    </a:ext>
                  </a:extLst>
                </p:cNvPr>
                <p:cNvSpPr/>
                <p:nvPr/>
              </p:nvSpPr>
              <p:spPr>
                <a:xfrm rot="7783748">
                  <a:off x="4320801" y="4923494"/>
                  <a:ext cx="219771" cy="436549"/>
                </a:xfrm>
                <a:prstGeom prst="homePlat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grpSp>
              <p:nvGrpSpPr>
                <p:cNvPr id="269" name="グループ化 268">
                  <a:extLst>
                    <a:ext uri="{FF2B5EF4-FFF2-40B4-BE49-F238E27FC236}">
                      <a16:creationId xmlns:a16="http://schemas.microsoft.com/office/drawing/2014/main" id="{1C52EC6D-95B2-4B5D-B18C-2D74EC278921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 rot="19189178">
                  <a:off x="4456551" y="5069165"/>
                  <a:ext cx="729538" cy="323952"/>
                  <a:chOff x="4258405" y="5252600"/>
                  <a:chExt cx="847616" cy="376384"/>
                </a:xfrm>
                <a:grpFill/>
              </p:grpSpPr>
              <p:sp>
                <p:nvSpPr>
                  <p:cNvPr id="274" name="楕円 273">
                    <a:extLst>
                      <a:ext uri="{FF2B5EF4-FFF2-40B4-BE49-F238E27FC236}">
                        <a16:creationId xmlns:a16="http://schemas.microsoft.com/office/drawing/2014/main" id="{464AC85C-4316-4662-8386-B3C20AA58CC1}"/>
                      </a:ext>
                    </a:extLst>
                  </p:cNvPr>
                  <p:cNvSpPr/>
                  <p:nvPr/>
                </p:nvSpPr>
                <p:spPr>
                  <a:xfrm rot="12040432">
                    <a:off x="4392923" y="5252600"/>
                    <a:ext cx="713098" cy="226066"/>
                  </a:xfrm>
                  <a:prstGeom prst="ellips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75" name="楕円 274">
                    <a:extLst>
                      <a:ext uri="{FF2B5EF4-FFF2-40B4-BE49-F238E27FC236}">
                        <a16:creationId xmlns:a16="http://schemas.microsoft.com/office/drawing/2014/main" id="{D0F095DD-3537-43AB-B200-A2A9F5B7ED81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258405" y="5402918"/>
                    <a:ext cx="713098" cy="226066"/>
                  </a:xfrm>
                  <a:prstGeom prst="ellips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76" name="楕円 275">
                    <a:extLst>
                      <a:ext uri="{FF2B5EF4-FFF2-40B4-BE49-F238E27FC236}">
                        <a16:creationId xmlns:a16="http://schemas.microsoft.com/office/drawing/2014/main" id="{B89AC7A4-8BCE-45F6-A26B-1DB07207F8DF}"/>
                      </a:ext>
                    </a:extLst>
                  </p:cNvPr>
                  <p:cNvSpPr/>
                  <p:nvPr/>
                </p:nvSpPr>
                <p:spPr>
                  <a:xfrm rot="19531976">
                    <a:off x="4858576" y="5365403"/>
                    <a:ext cx="214848" cy="199363"/>
                  </a:xfrm>
                  <a:prstGeom prst="ellips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sp>
              <p:nvSpPr>
                <p:cNvPr id="270" name="楕円 269">
                  <a:extLst>
                    <a:ext uri="{FF2B5EF4-FFF2-40B4-BE49-F238E27FC236}">
                      <a16:creationId xmlns:a16="http://schemas.microsoft.com/office/drawing/2014/main" id="{C40D22A2-7727-4399-A82F-C526D361AC37}"/>
                    </a:ext>
                  </a:extLst>
                </p:cNvPr>
                <p:cNvSpPr/>
                <p:nvPr/>
              </p:nvSpPr>
              <p:spPr>
                <a:xfrm rot="19531976">
                  <a:off x="3812497" y="4837406"/>
                  <a:ext cx="173159" cy="160679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71" name="楕円 270">
                  <a:extLst>
                    <a:ext uri="{FF2B5EF4-FFF2-40B4-BE49-F238E27FC236}">
                      <a16:creationId xmlns:a16="http://schemas.microsoft.com/office/drawing/2014/main" id="{0EB320EF-244D-4040-B927-4C7F041688D0}"/>
                    </a:ext>
                  </a:extLst>
                </p:cNvPr>
                <p:cNvSpPr/>
                <p:nvPr/>
              </p:nvSpPr>
              <p:spPr>
                <a:xfrm rot="12040432">
                  <a:off x="3859748" y="4960173"/>
                  <a:ext cx="574729" cy="182200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72" name="楕円 271">
                  <a:extLst>
                    <a:ext uri="{FF2B5EF4-FFF2-40B4-BE49-F238E27FC236}">
                      <a16:creationId xmlns:a16="http://schemas.microsoft.com/office/drawing/2014/main" id="{A4013454-2387-40A2-A69C-87FEBA691B8B}"/>
                    </a:ext>
                  </a:extLst>
                </p:cNvPr>
                <p:cNvSpPr/>
                <p:nvPr/>
              </p:nvSpPr>
              <p:spPr>
                <a:xfrm rot="18169018">
                  <a:off x="4602969" y="4409934"/>
                  <a:ext cx="127662" cy="484313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73" name="楕円 272">
                  <a:extLst>
                    <a:ext uri="{FF2B5EF4-FFF2-40B4-BE49-F238E27FC236}">
                      <a16:creationId xmlns:a16="http://schemas.microsoft.com/office/drawing/2014/main" id="{1D9AA11B-F8A8-4F6D-B7E3-A5F89A1940C0}"/>
                    </a:ext>
                  </a:extLst>
                </p:cNvPr>
                <p:cNvSpPr/>
                <p:nvPr/>
              </p:nvSpPr>
              <p:spPr>
                <a:xfrm rot="7089553">
                  <a:off x="3674436" y="4697852"/>
                  <a:ext cx="600182" cy="175505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</p:grpSp>
          <p:sp>
            <p:nvSpPr>
              <p:cNvPr id="260" name="稲妻 259">
                <a:extLst>
                  <a:ext uri="{FF2B5EF4-FFF2-40B4-BE49-F238E27FC236}">
                    <a16:creationId xmlns:a16="http://schemas.microsoft.com/office/drawing/2014/main" id="{E2BAA89D-0C16-4092-8A4E-2CBB56DAD11D}"/>
                  </a:ext>
                </a:extLst>
              </p:cNvPr>
              <p:cNvSpPr/>
              <p:nvPr/>
            </p:nvSpPr>
            <p:spPr>
              <a:xfrm rot="13317228">
                <a:off x="2825677" y="4996911"/>
                <a:ext cx="329991" cy="381693"/>
              </a:xfrm>
              <a:prstGeom prst="lightningBol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61" name="稲妻 260">
                <a:extLst>
                  <a:ext uri="{FF2B5EF4-FFF2-40B4-BE49-F238E27FC236}">
                    <a16:creationId xmlns:a16="http://schemas.microsoft.com/office/drawing/2014/main" id="{7927EC0B-4936-45EA-8753-67CF6121A3FC}"/>
                  </a:ext>
                </a:extLst>
              </p:cNvPr>
              <p:cNvSpPr/>
              <p:nvPr/>
            </p:nvSpPr>
            <p:spPr>
              <a:xfrm rot="15190136">
                <a:off x="2587288" y="4884077"/>
                <a:ext cx="329991" cy="381693"/>
              </a:xfrm>
              <a:prstGeom prst="lightningBol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338" name="グループ化 337">
            <a:extLst>
              <a:ext uri="{FF2B5EF4-FFF2-40B4-BE49-F238E27FC236}">
                <a16:creationId xmlns:a16="http://schemas.microsoft.com/office/drawing/2014/main" id="{38B90764-56D9-4E23-A3F5-4B26A6E39751}"/>
              </a:ext>
            </a:extLst>
          </p:cNvPr>
          <p:cNvGrpSpPr/>
          <p:nvPr/>
        </p:nvGrpSpPr>
        <p:grpSpPr>
          <a:xfrm>
            <a:off x="2346688" y="7248287"/>
            <a:ext cx="2662533" cy="1856146"/>
            <a:chOff x="2969921" y="5335378"/>
            <a:chExt cx="2662533" cy="1856146"/>
          </a:xfrm>
        </p:grpSpPr>
        <p:grpSp>
          <p:nvGrpSpPr>
            <p:cNvPr id="339" name="グループ化 338">
              <a:extLst>
                <a:ext uri="{FF2B5EF4-FFF2-40B4-BE49-F238E27FC236}">
                  <a16:creationId xmlns:a16="http://schemas.microsoft.com/office/drawing/2014/main" id="{BD5559E7-C89D-4D9C-973B-014B68E20701}"/>
                </a:ext>
              </a:extLst>
            </p:cNvPr>
            <p:cNvGrpSpPr/>
            <p:nvPr/>
          </p:nvGrpSpPr>
          <p:grpSpPr>
            <a:xfrm>
              <a:off x="2969921" y="5335378"/>
              <a:ext cx="2600951" cy="1856146"/>
              <a:chOff x="3664682" y="3550190"/>
              <a:chExt cx="2600951" cy="1856146"/>
            </a:xfrm>
          </p:grpSpPr>
          <p:grpSp>
            <p:nvGrpSpPr>
              <p:cNvPr id="341" name="グループ化 340">
                <a:extLst>
                  <a:ext uri="{FF2B5EF4-FFF2-40B4-BE49-F238E27FC236}">
                    <a16:creationId xmlns:a16="http://schemas.microsoft.com/office/drawing/2014/main" id="{C6BBB3E7-5BEC-43BA-8995-70F80A18CCF0}"/>
                  </a:ext>
                </a:extLst>
              </p:cNvPr>
              <p:cNvGrpSpPr/>
              <p:nvPr/>
            </p:nvGrpSpPr>
            <p:grpSpPr>
              <a:xfrm>
                <a:off x="3664682" y="3890056"/>
                <a:ext cx="1325280" cy="1516280"/>
                <a:chOff x="2845907" y="3126793"/>
                <a:chExt cx="956779" cy="1094670"/>
              </a:xfrm>
            </p:grpSpPr>
            <p:sp>
              <p:nvSpPr>
                <p:cNvPr id="370" name="四角形: 角を丸くする 29">
                  <a:extLst>
                    <a:ext uri="{FF2B5EF4-FFF2-40B4-BE49-F238E27FC236}">
                      <a16:creationId xmlns:a16="http://schemas.microsoft.com/office/drawing/2014/main" id="{E902BF32-0976-4409-9AB8-D2BAADDA9F89}"/>
                    </a:ext>
                  </a:extLst>
                </p:cNvPr>
                <p:cNvSpPr/>
                <p:nvPr/>
              </p:nvSpPr>
              <p:spPr>
                <a:xfrm rot="3266877">
                  <a:off x="3497108" y="2996571"/>
                  <a:ext cx="28814" cy="289257"/>
                </a:xfrm>
                <a:custGeom>
                  <a:avLst/>
                  <a:gdLst>
                    <a:gd name="connsiteX0" fmla="*/ 0 w 56099"/>
                    <a:gd name="connsiteY0" fmla="*/ 9350 h 1513968"/>
                    <a:gd name="connsiteX1" fmla="*/ 9350 w 56099"/>
                    <a:gd name="connsiteY1" fmla="*/ 0 h 1513968"/>
                    <a:gd name="connsiteX2" fmla="*/ 46749 w 56099"/>
                    <a:gd name="connsiteY2" fmla="*/ 0 h 1513968"/>
                    <a:gd name="connsiteX3" fmla="*/ 56099 w 56099"/>
                    <a:gd name="connsiteY3" fmla="*/ 9350 h 1513968"/>
                    <a:gd name="connsiteX4" fmla="*/ 56099 w 56099"/>
                    <a:gd name="connsiteY4" fmla="*/ 1504618 h 1513968"/>
                    <a:gd name="connsiteX5" fmla="*/ 46749 w 56099"/>
                    <a:gd name="connsiteY5" fmla="*/ 1513968 h 1513968"/>
                    <a:gd name="connsiteX6" fmla="*/ 9350 w 56099"/>
                    <a:gd name="connsiteY6" fmla="*/ 1513968 h 1513968"/>
                    <a:gd name="connsiteX7" fmla="*/ 0 w 56099"/>
                    <a:gd name="connsiteY7" fmla="*/ 1504618 h 1513968"/>
                    <a:gd name="connsiteX8" fmla="*/ 0 w 56099"/>
                    <a:gd name="connsiteY8" fmla="*/ 9350 h 1513968"/>
                    <a:gd name="connsiteX0" fmla="*/ 75976 w 132075"/>
                    <a:gd name="connsiteY0" fmla="*/ 9350 h 1513968"/>
                    <a:gd name="connsiteX1" fmla="*/ 85326 w 132075"/>
                    <a:gd name="connsiteY1" fmla="*/ 0 h 1513968"/>
                    <a:gd name="connsiteX2" fmla="*/ 122725 w 132075"/>
                    <a:gd name="connsiteY2" fmla="*/ 0 h 1513968"/>
                    <a:gd name="connsiteX3" fmla="*/ 132075 w 132075"/>
                    <a:gd name="connsiteY3" fmla="*/ 9350 h 1513968"/>
                    <a:gd name="connsiteX4" fmla="*/ 132075 w 132075"/>
                    <a:gd name="connsiteY4" fmla="*/ 1504618 h 1513968"/>
                    <a:gd name="connsiteX5" fmla="*/ 122725 w 132075"/>
                    <a:gd name="connsiteY5" fmla="*/ 1513968 h 1513968"/>
                    <a:gd name="connsiteX6" fmla="*/ 85326 w 132075"/>
                    <a:gd name="connsiteY6" fmla="*/ 1513968 h 1513968"/>
                    <a:gd name="connsiteX7" fmla="*/ 75976 w 132075"/>
                    <a:gd name="connsiteY7" fmla="*/ 1504618 h 1513968"/>
                    <a:gd name="connsiteX8" fmla="*/ 75976 w 132075"/>
                    <a:gd name="connsiteY8" fmla="*/ 9350 h 1513968"/>
                    <a:gd name="connsiteX0" fmla="*/ 75976 w 132075"/>
                    <a:gd name="connsiteY0" fmla="*/ 9350 h 1513968"/>
                    <a:gd name="connsiteX1" fmla="*/ 85326 w 132075"/>
                    <a:gd name="connsiteY1" fmla="*/ 0 h 1513968"/>
                    <a:gd name="connsiteX2" fmla="*/ 122725 w 132075"/>
                    <a:gd name="connsiteY2" fmla="*/ 0 h 1513968"/>
                    <a:gd name="connsiteX3" fmla="*/ 132075 w 132075"/>
                    <a:gd name="connsiteY3" fmla="*/ 9350 h 1513968"/>
                    <a:gd name="connsiteX4" fmla="*/ 132075 w 132075"/>
                    <a:gd name="connsiteY4" fmla="*/ 1504618 h 1513968"/>
                    <a:gd name="connsiteX5" fmla="*/ 122725 w 132075"/>
                    <a:gd name="connsiteY5" fmla="*/ 1513968 h 1513968"/>
                    <a:gd name="connsiteX6" fmla="*/ 85326 w 132075"/>
                    <a:gd name="connsiteY6" fmla="*/ 1513968 h 1513968"/>
                    <a:gd name="connsiteX7" fmla="*/ 75976 w 132075"/>
                    <a:gd name="connsiteY7" fmla="*/ 1504618 h 1513968"/>
                    <a:gd name="connsiteX8" fmla="*/ 75976 w 132075"/>
                    <a:gd name="connsiteY8" fmla="*/ 9350 h 1513968"/>
                    <a:gd name="connsiteX0" fmla="*/ 75976 w 132075"/>
                    <a:gd name="connsiteY0" fmla="*/ 9350 h 1513968"/>
                    <a:gd name="connsiteX1" fmla="*/ 85326 w 132075"/>
                    <a:gd name="connsiteY1" fmla="*/ 0 h 1513968"/>
                    <a:gd name="connsiteX2" fmla="*/ 122725 w 132075"/>
                    <a:gd name="connsiteY2" fmla="*/ 0 h 1513968"/>
                    <a:gd name="connsiteX3" fmla="*/ 132075 w 132075"/>
                    <a:gd name="connsiteY3" fmla="*/ 9350 h 1513968"/>
                    <a:gd name="connsiteX4" fmla="*/ 132075 w 132075"/>
                    <a:gd name="connsiteY4" fmla="*/ 1504618 h 1513968"/>
                    <a:gd name="connsiteX5" fmla="*/ 122725 w 132075"/>
                    <a:gd name="connsiteY5" fmla="*/ 1513968 h 1513968"/>
                    <a:gd name="connsiteX6" fmla="*/ 85326 w 132075"/>
                    <a:gd name="connsiteY6" fmla="*/ 1513968 h 1513968"/>
                    <a:gd name="connsiteX7" fmla="*/ 75976 w 132075"/>
                    <a:gd name="connsiteY7" fmla="*/ 1504618 h 1513968"/>
                    <a:gd name="connsiteX8" fmla="*/ 75976 w 132075"/>
                    <a:gd name="connsiteY8" fmla="*/ 9350 h 1513968"/>
                    <a:gd name="connsiteX0" fmla="*/ 89898 w 145997"/>
                    <a:gd name="connsiteY0" fmla="*/ 9350 h 1513968"/>
                    <a:gd name="connsiteX1" fmla="*/ 99248 w 145997"/>
                    <a:gd name="connsiteY1" fmla="*/ 0 h 1513968"/>
                    <a:gd name="connsiteX2" fmla="*/ 136647 w 145997"/>
                    <a:gd name="connsiteY2" fmla="*/ 0 h 1513968"/>
                    <a:gd name="connsiteX3" fmla="*/ 145997 w 145997"/>
                    <a:gd name="connsiteY3" fmla="*/ 9350 h 1513968"/>
                    <a:gd name="connsiteX4" fmla="*/ 145997 w 145997"/>
                    <a:gd name="connsiteY4" fmla="*/ 1504618 h 1513968"/>
                    <a:gd name="connsiteX5" fmla="*/ 136647 w 145997"/>
                    <a:gd name="connsiteY5" fmla="*/ 1513968 h 1513968"/>
                    <a:gd name="connsiteX6" fmla="*/ 99248 w 145997"/>
                    <a:gd name="connsiteY6" fmla="*/ 1513968 h 1513968"/>
                    <a:gd name="connsiteX7" fmla="*/ 89898 w 145997"/>
                    <a:gd name="connsiteY7" fmla="*/ 1504618 h 1513968"/>
                    <a:gd name="connsiteX8" fmla="*/ 89898 w 145997"/>
                    <a:gd name="connsiteY8" fmla="*/ 9350 h 1513968"/>
                    <a:gd name="connsiteX0" fmla="*/ 94715 w 150814"/>
                    <a:gd name="connsiteY0" fmla="*/ 9350 h 1513968"/>
                    <a:gd name="connsiteX1" fmla="*/ 104065 w 150814"/>
                    <a:gd name="connsiteY1" fmla="*/ 0 h 1513968"/>
                    <a:gd name="connsiteX2" fmla="*/ 141464 w 150814"/>
                    <a:gd name="connsiteY2" fmla="*/ 0 h 1513968"/>
                    <a:gd name="connsiteX3" fmla="*/ 150814 w 150814"/>
                    <a:gd name="connsiteY3" fmla="*/ 9350 h 1513968"/>
                    <a:gd name="connsiteX4" fmla="*/ 150814 w 150814"/>
                    <a:gd name="connsiteY4" fmla="*/ 1504618 h 1513968"/>
                    <a:gd name="connsiteX5" fmla="*/ 141464 w 150814"/>
                    <a:gd name="connsiteY5" fmla="*/ 1513968 h 1513968"/>
                    <a:gd name="connsiteX6" fmla="*/ 104065 w 150814"/>
                    <a:gd name="connsiteY6" fmla="*/ 1513968 h 1513968"/>
                    <a:gd name="connsiteX7" fmla="*/ 94715 w 150814"/>
                    <a:gd name="connsiteY7" fmla="*/ 1504618 h 1513968"/>
                    <a:gd name="connsiteX8" fmla="*/ 94715 w 150814"/>
                    <a:gd name="connsiteY8" fmla="*/ 9350 h 15139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50814" h="1513968">
                      <a:moveTo>
                        <a:pt x="94715" y="9350"/>
                      </a:moveTo>
                      <a:cubicBezTo>
                        <a:pt x="94715" y="4186"/>
                        <a:pt x="98901" y="0"/>
                        <a:pt x="104065" y="0"/>
                      </a:cubicBezTo>
                      <a:lnTo>
                        <a:pt x="141464" y="0"/>
                      </a:lnTo>
                      <a:cubicBezTo>
                        <a:pt x="146628" y="0"/>
                        <a:pt x="150814" y="4186"/>
                        <a:pt x="150814" y="9350"/>
                      </a:cubicBezTo>
                      <a:cubicBezTo>
                        <a:pt x="35337" y="663901"/>
                        <a:pt x="91671" y="1030301"/>
                        <a:pt x="150814" y="1504618"/>
                      </a:cubicBezTo>
                      <a:cubicBezTo>
                        <a:pt x="150814" y="1509782"/>
                        <a:pt x="146628" y="1513968"/>
                        <a:pt x="141464" y="1513968"/>
                      </a:cubicBezTo>
                      <a:lnTo>
                        <a:pt x="104065" y="1513968"/>
                      </a:lnTo>
                      <a:cubicBezTo>
                        <a:pt x="98901" y="1513968"/>
                        <a:pt x="94715" y="1509782"/>
                        <a:pt x="94715" y="1504618"/>
                      </a:cubicBezTo>
                      <a:cubicBezTo>
                        <a:pt x="22380" y="1110108"/>
                        <a:pt x="-76231" y="544412"/>
                        <a:pt x="94715" y="935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grpSp>
              <p:nvGrpSpPr>
                <p:cNvPr id="371" name="グループ化 370">
                  <a:extLst>
                    <a:ext uri="{FF2B5EF4-FFF2-40B4-BE49-F238E27FC236}">
                      <a16:creationId xmlns:a16="http://schemas.microsoft.com/office/drawing/2014/main" id="{1872EC4C-3B54-4D16-B02A-71E69D287322}"/>
                    </a:ext>
                  </a:extLst>
                </p:cNvPr>
                <p:cNvGrpSpPr/>
                <p:nvPr/>
              </p:nvGrpSpPr>
              <p:grpSpPr>
                <a:xfrm rot="2193294">
                  <a:off x="3219778" y="3155473"/>
                  <a:ext cx="32625" cy="565175"/>
                  <a:chOff x="3371063" y="3228429"/>
                  <a:chExt cx="32625" cy="565175"/>
                </a:xfrm>
                <a:solidFill>
                  <a:schemeClr val="bg1">
                    <a:alpha val="44000"/>
                  </a:schemeClr>
                </a:solidFill>
              </p:grpSpPr>
              <p:sp>
                <p:nvSpPr>
                  <p:cNvPr id="426" name="四角形: 角を丸くする 29">
                    <a:extLst>
                      <a:ext uri="{FF2B5EF4-FFF2-40B4-BE49-F238E27FC236}">
                        <a16:creationId xmlns:a16="http://schemas.microsoft.com/office/drawing/2014/main" id="{93C0BC6B-4708-4957-9D6F-9DC342E3B76E}"/>
                      </a:ext>
                    </a:extLst>
                  </p:cNvPr>
                  <p:cNvSpPr/>
                  <p:nvPr/>
                </p:nvSpPr>
                <p:spPr>
                  <a:xfrm>
                    <a:off x="3374874" y="3228429"/>
                    <a:ext cx="28814" cy="289257"/>
                  </a:xfrm>
                  <a:custGeom>
                    <a:avLst/>
                    <a:gdLst>
                      <a:gd name="connsiteX0" fmla="*/ 0 w 56099"/>
                      <a:gd name="connsiteY0" fmla="*/ 9350 h 1513968"/>
                      <a:gd name="connsiteX1" fmla="*/ 9350 w 56099"/>
                      <a:gd name="connsiteY1" fmla="*/ 0 h 1513968"/>
                      <a:gd name="connsiteX2" fmla="*/ 46749 w 56099"/>
                      <a:gd name="connsiteY2" fmla="*/ 0 h 1513968"/>
                      <a:gd name="connsiteX3" fmla="*/ 56099 w 56099"/>
                      <a:gd name="connsiteY3" fmla="*/ 9350 h 1513968"/>
                      <a:gd name="connsiteX4" fmla="*/ 56099 w 56099"/>
                      <a:gd name="connsiteY4" fmla="*/ 1504618 h 1513968"/>
                      <a:gd name="connsiteX5" fmla="*/ 46749 w 56099"/>
                      <a:gd name="connsiteY5" fmla="*/ 1513968 h 1513968"/>
                      <a:gd name="connsiteX6" fmla="*/ 9350 w 56099"/>
                      <a:gd name="connsiteY6" fmla="*/ 1513968 h 1513968"/>
                      <a:gd name="connsiteX7" fmla="*/ 0 w 56099"/>
                      <a:gd name="connsiteY7" fmla="*/ 1504618 h 1513968"/>
                      <a:gd name="connsiteX8" fmla="*/ 0 w 56099"/>
                      <a:gd name="connsiteY8" fmla="*/ 9350 h 1513968"/>
                      <a:gd name="connsiteX0" fmla="*/ 75976 w 132075"/>
                      <a:gd name="connsiteY0" fmla="*/ 9350 h 1513968"/>
                      <a:gd name="connsiteX1" fmla="*/ 85326 w 132075"/>
                      <a:gd name="connsiteY1" fmla="*/ 0 h 1513968"/>
                      <a:gd name="connsiteX2" fmla="*/ 122725 w 132075"/>
                      <a:gd name="connsiteY2" fmla="*/ 0 h 1513968"/>
                      <a:gd name="connsiteX3" fmla="*/ 132075 w 132075"/>
                      <a:gd name="connsiteY3" fmla="*/ 9350 h 1513968"/>
                      <a:gd name="connsiteX4" fmla="*/ 132075 w 132075"/>
                      <a:gd name="connsiteY4" fmla="*/ 1504618 h 1513968"/>
                      <a:gd name="connsiteX5" fmla="*/ 122725 w 132075"/>
                      <a:gd name="connsiteY5" fmla="*/ 1513968 h 1513968"/>
                      <a:gd name="connsiteX6" fmla="*/ 85326 w 132075"/>
                      <a:gd name="connsiteY6" fmla="*/ 1513968 h 1513968"/>
                      <a:gd name="connsiteX7" fmla="*/ 75976 w 132075"/>
                      <a:gd name="connsiteY7" fmla="*/ 1504618 h 1513968"/>
                      <a:gd name="connsiteX8" fmla="*/ 75976 w 132075"/>
                      <a:gd name="connsiteY8" fmla="*/ 9350 h 1513968"/>
                      <a:gd name="connsiteX0" fmla="*/ 75976 w 132075"/>
                      <a:gd name="connsiteY0" fmla="*/ 9350 h 1513968"/>
                      <a:gd name="connsiteX1" fmla="*/ 85326 w 132075"/>
                      <a:gd name="connsiteY1" fmla="*/ 0 h 1513968"/>
                      <a:gd name="connsiteX2" fmla="*/ 122725 w 132075"/>
                      <a:gd name="connsiteY2" fmla="*/ 0 h 1513968"/>
                      <a:gd name="connsiteX3" fmla="*/ 132075 w 132075"/>
                      <a:gd name="connsiteY3" fmla="*/ 9350 h 1513968"/>
                      <a:gd name="connsiteX4" fmla="*/ 132075 w 132075"/>
                      <a:gd name="connsiteY4" fmla="*/ 1504618 h 1513968"/>
                      <a:gd name="connsiteX5" fmla="*/ 122725 w 132075"/>
                      <a:gd name="connsiteY5" fmla="*/ 1513968 h 1513968"/>
                      <a:gd name="connsiteX6" fmla="*/ 85326 w 132075"/>
                      <a:gd name="connsiteY6" fmla="*/ 1513968 h 1513968"/>
                      <a:gd name="connsiteX7" fmla="*/ 75976 w 132075"/>
                      <a:gd name="connsiteY7" fmla="*/ 1504618 h 1513968"/>
                      <a:gd name="connsiteX8" fmla="*/ 75976 w 132075"/>
                      <a:gd name="connsiteY8" fmla="*/ 9350 h 1513968"/>
                      <a:gd name="connsiteX0" fmla="*/ 75976 w 132075"/>
                      <a:gd name="connsiteY0" fmla="*/ 9350 h 1513968"/>
                      <a:gd name="connsiteX1" fmla="*/ 85326 w 132075"/>
                      <a:gd name="connsiteY1" fmla="*/ 0 h 1513968"/>
                      <a:gd name="connsiteX2" fmla="*/ 122725 w 132075"/>
                      <a:gd name="connsiteY2" fmla="*/ 0 h 1513968"/>
                      <a:gd name="connsiteX3" fmla="*/ 132075 w 132075"/>
                      <a:gd name="connsiteY3" fmla="*/ 9350 h 1513968"/>
                      <a:gd name="connsiteX4" fmla="*/ 132075 w 132075"/>
                      <a:gd name="connsiteY4" fmla="*/ 1504618 h 1513968"/>
                      <a:gd name="connsiteX5" fmla="*/ 122725 w 132075"/>
                      <a:gd name="connsiteY5" fmla="*/ 1513968 h 1513968"/>
                      <a:gd name="connsiteX6" fmla="*/ 85326 w 132075"/>
                      <a:gd name="connsiteY6" fmla="*/ 1513968 h 1513968"/>
                      <a:gd name="connsiteX7" fmla="*/ 75976 w 132075"/>
                      <a:gd name="connsiteY7" fmla="*/ 1504618 h 1513968"/>
                      <a:gd name="connsiteX8" fmla="*/ 75976 w 132075"/>
                      <a:gd name="connsiteY8" fmla="*/ 9350 h 1513968"/>
                      <a:gd name="connsiteX0" fmla="*/ 89898 w 145997"/>
                      <a:gd name="connsiteY0" fmla="*/ 9350 h 1513968"/>
                      <a:gd name="connsiteX1" fmla="*/ 99248 w 145997"/>
                      <a:gd name="connsiteY1" fmla="*/ 0 h 1513968"/>
                      <a:gd name="connsiteX2" fmla="*/ 136647 w 145997"/>
                      <a:gd name="connsiteY2" fmla="*/ 0 h 1513968"/>
                      <a:gd name="connsiteX3" fmla="*/ 145997 w 145997"/>
                      <a:gd name="connsiteY3" fmla="*/ 9350 h 1513968"/>
                      <a:gd name="connsiteX4" fmla="*/ 145997 w 145997"/>
                      <a:gd name="connsiteY4" fmla="*/ 1504618 h 1513968"/>
                      <a:gd name="connsiteX5" fmla="*/ 136647 w 145997"/>
                      <a:gd name="connsiteY5" fmla="*/ 1513968 h 1513968"/>
                      <a:gd name="connsiteX6" fmla="*/ 99248 w 145997"/>
                      <a:gd name="connsiteY6" fmla="*/ 1513968 h 1513968"/>
                      <a:gd name="connsiteX7" fmla="*/ 89898 w 145997"/>
                      <a:gd name="connsiteY7" fmla="*/ 1504618 h 1513968"/>
                      <a:gd name="connsiteX8" fmla="*/ 89898 w 145997"/>
                      <a:gd name="connsiteY8" fmla="*/ 9350 h 1513968"/>
                      <a:gd name="connsiteX0" fmla="*/ 94715 w 150814"/>
                      <a:gd name="connsiteY0" fmla="*/ 9350 h 1513968"/>
                      <a:gd name="connsiteX1" fmla="*/ 104065 w 150814"/>
                      <a:gd name="connsiteY1" fmla="*/ 0 h 1513968"/>
                      <a:gd name="connsiteX2" fmla="*/ 141464 w 150814"/>
                      <a:gd name="connsiteY2" fmla="*/ 0 h 1513968"/>
                      <a:gd name="connsiteX3" fmla="*/ 150814 w 150814"/>
                      <a:gd name="connsiteY3" fmla="*/ 9350 h 1513968"/>
                      <a:gd name="connsiteX4" fmla="*/ 150814 w 150814"/>
                      <a:gd name="connsiteY4" fmla="*/ 1504618 h 1513968"/>
                      <a:gd name="connsiteX5" fmla="*/ 141464 w 150814"/>
                      <a:gd name="connsiteY5" fmla="*/ 1513968 h 1513968"/>
                      <a:gd name="connsiteX6" fmla="*/ 104065 w 150814"/>
                      <a:gd name="connsiteY6" fmla="*/ 1513968 h 1513968"/>
                      <a:gd name="connsiteX7" fmla="*/ 94715 w 150814"/>
                      <a:gd name="connsiteY7" fmla="*/ 1504618 h 1513968"/>
                      <a:gd name="connsiteX8" fmla="*/ 94715 w 150814"/>
                      <a:gd name="connsiteY8" fmla="*/ 9350 h 15139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50814" h="1513968">
                        <a:moveTo>
                          <a:pt x="94715" y="9350"/>
                        </a:moveTo>
                        <a:cubicBezTo>
                          <a:pt x="94715" y="4186"/>
                          <a:pt x="98901" y="0"/>
                          <a:pt x="104065" y="0"/>
                        </a:cubicBezTo>
                        <a:lnTo>
                          <a:pt x="141464" y="0"/>
                        </a:lnTo>
                        <a:cubicBezTo>
                          <a:pt x="146628" y="0"/>
                          <a:pt x="150814" y="4186"/>
                          <a:pt x="150814" y="9350"/>
                        </a:cubicBezTo>
                        <a:cubicBezTo>
                          <a:pt x="35337" y="663901"/>
                          <a:pt x="91671" y="1030301"/>
                          <a:pt x="150814" y="1504618"/>
                        </a:cubicBezTo>
                        <a:cubicBezTo>
                          <a:pt x="150814" y="1509782"/>
                          <a:pt x="146628" y="1513968"/>
                          <a:pt x="141464" y="1513968"/>
                        </a:cubicBezTo>
                        <a:lnTo>
                          <a:pt x="104065" y="1513968"/>
                        </a:lnTo>
                        <a:cubicBezTo>
                          <a:pt x="98901" y="1513968"/>
                          <a:pt x="94715" y="1509782"/>
                          <a:pt x="94715" y="1504618"/>
                        </a:cubicBezTo>
                        <a:cubicBezTo>
                          <a:pt x="22380" y="1110108"/>
                          <a:pt x="-76231" y="544412"/>
                          <a:pt x="94715" y="9350"/>
                        </a:cubicBezTo>
                        <a:close/>
                      </a:path>
                    </a:pathLst>
                  </a:custGeom>
                  <a:grpFill/>
                  <a:ln>
                    <a:solidFill>
                      <a:schemeClr val="tx1">
                        <a:alpha val="38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427" name="四角形: 角を丸くする 29">
                    <a:extLst>
                      <a:ext uri="{FF2B5EF4-FFF2-40B4-BE49-F238E27FC236}">
                        <a16:creationId xmlns:a16="http://schemas.microsoft.com/office/drawing/2014/main" id="{F8A8FAD1-6EDA-464C-A3C8-6B128A60482E}"/>
                      </a:ext>
                    </a:extLst>
                  </p:cNvPr>
                  <p:cNvSpPr/>
                  <p:nvPr/>
                </p:nvSpPr>
                <p:spPr>
                  <a:xfrm>
                    <a:off x="3371063" y="3504347"/>
                    <a:ext cx="28814" cy="289257"/>
                  </a:xfrm>
                  <a:custGeom>
                    <a:avLst/>
                    <a:gdLst>
                      <a:gd name="connsiteX0" fmla="*/ 0 w 56099"/>
                      <a:gd name="connsiteY0" fmla="*/ 9350 h 1513968"/>
                      <a:gd name="connsiteX1" fmla="*/ 9350 w 56099"/>
                      <a:gd name="connsiteY1" fmla="*/ 0 h 1513968"/>
                      <a:gd name="connsiteX2" fmla="*/ 46749 w 56099"/>
                      <a:gd name="connsiteY2" fmla="*/ 0 h 1513968"/>
                      <a:gd name="connsiteX3" fmla="*/ 56099 w 56099"/>
                      <a:gd name="connsiteY3" fmla="*/ 9350 h 1513968"/>
                      <a:gd name="connsiteX4" fmla="*/ 56099 w 56099"/>
                      <a:gd name="connsiteY4" fmla="*/ 1504618 h 1513968"/>
                      <a:gd name="connsiteX5" fmla="*/ 46749 w 56099"/>
                      <a:gd name="connsiteY5" fmla="*/ 1513968 h 1513968"/>
                      <a:gd name="connsiteX6" fmla="*/ 9350 w 56099"/>
                      <a:gd name="connsiteY6" fmla="*/ 1513968 h 1513968"/>
                      <a:gd name="connsiteX7" fmla="*/ 0 w 56099"/>
                      <a:gd name="connsiteY7" fmla="*/ 1504618 h 1513968"/>
                      <a:gd name="connsiteX8" fmla="*/ 0 w 56099"/>
                      <a:gd name="connsiteY8" fmla="*/ 9350 h 1513968"/>
                      <a:gd name="connsiteX0" fmla="*/ 75976 w 132075"/>
                      <a:gd name="connsiteY0" fmla="*/ 9350 h 1513968"/>
                      <a:gd name="connsiteX1" fmla="*/ 85326 w 132075"/>
                      <a:gd name="connsiteY1" fmla="*/ 0 h 1513968"/>
                      <a:gd name="connsiteX2" fmla="*/ 122725 w 132075"/>
                      <a:gd name="connsiteY2" fmla="*/ 0 h 1513968"/>
                      <a:gd name="connsiteX3" fmla="*/ 132075 w 132075"/>
                      <a:gd name="connsiteY3" fmla="*/ 9350 h 1513968"/>
                      <a:gd name="connsiteX4" fmla="*/ 132075 w 132075"/>
                      <a:gd name="connsiteY4" fmla="*/ 1504618 h 1513968"/>
                      <a:gd name="connsiteX5" fmla="*/ 122725 w 132075"/>
                      <a:gd name="connsiteY5" fmla="*/ 1513968 h 1513968"/>
                      <a:gd name="connsiteX6" fmla="*/ 85326 w 132075"/>
                      <a:gd name="connsiteY6" fmla="*/ 1513968 h 1513968"/>
                      <a:gd name="connsiteX7" fmla="*/ 75976 w 132075"/>
                      <a:gd name="connsiteY7" fmla="*/ 1504618 h 1513968"/>
                      <a:gd name="connsiteX8" fmla="*/ 75976 w 132075"/>
                      <a:gd name="connsiteY8" fmla="*/ 9350 h 1513968"/>
                      <a:gd name="connsiteX0" fmla="*/ 75976 w 132075"/>
                      <a:gd name="connsiteY0" fmla="*/ 9350 h 1513968"/>
                      <a:gd name="connsiteX1" fmla="*/ 85326 w 132075"/>
                      <a:gd name="connsiteY1" fmla="*/ 0 h 1513968"/>
                      <a:gd name="connsiteX2" fmla="*/ 122725 w 132075"/>
                      <a:gd name="connsiteY2" fmla="*/ 0 h 1513968"/>
                      <a:gd name="connsiteX3" fmla="*/ 132075 w 132075"/>
                      <a:gd name="connsiteY3" fmla="*/ 9350 h 1513968"/>
                      <a:gd name="connsiteX4" fmla="*/ 132075 w 132075"/>
                      <a:gd name="connsiteY4" fmla="*/ 1504618 h 1513968"/>
                      <a:gd name="connsiteX5" fmla="*/ 122725 w 132075"/>
                      <a:gd name="connsiteY5" fmla="*/ 1513968 h 1513968"/>
                      <a:gd name="connsiteX6" fmla="*/ 85326 w 132075"/>
                      <a:gd name="connsiteY6" fmla="*/ 1513968 h 1513968"/>
                      <a:gd name="connsiteX7" fmla="*/ 75976 w 132075"/>
                      <a:gd name="connsiteY7" fmla="*/ 1504618 h 1513968"/>
                      <a:gd name="connsiteX8" fmla="*/ 75976 w 132075"/>
                      <a:gd name="connsiteY8" fmla="*/ 9350 h 1513968"/>
                      <a:gd name="connsiteX0" fmla="*/ 75976 w 132075"/>
                      <a:gd name="connsiteY0" fmla="*/ 9350 h 1513968"/>
                      <a:gd name="connsiteX1" fmla="*/ 85326 w 132075"/>
                      <a:gd name="connsiteY1" fmla="*/ 0 h 1513968"/>
                      <a:gd name="connsiteX2" fmla="*/ 122725 w 132075"/>
                      <a:gd name="connsiteY2" fmla="*/ 0 h 1513968"/>
                      <a:gd name="connsiteX3" fmla="*/ 132075 w 132075"/>
                      <a:gd name="connsiteY3" fmla="*/ 9350 h 1513968"/>
                      <a:gd name="connsiteX4" fmla="*/ 132075 w 132075"/>
                      <a:gd name="connsiteY4" fmla="*/ 1504618 h 1513968"/>
                      <a:gd name="connsiteX5" fmla="*/ 122725 w 132075"/>
                      <a:gd name="connsiteY5" fmla="*/ 1513968 h 1513968"/>
                      <a:gd name="connsiteX6" fmla="*/ 85326 w 132075"/>
                      <a:gd name="connsiteY6" fmla="*/ 1513968 h 1513968"/>
                      <a:gd name="connsiteX7" fmla="*/ 75976 w 132075"/>
                      <a:gd name="connsiteY7" fmla="*/ 1504618 h 1513968"/>
                      <a:gd name="connsiteX8" fmla="*/ 75976 w 132075"/>
                      <a:gd name="connsiteY8" fmla="*/ 9350 h 1513968"/>
                      <a:gd name="connsiteX0" fmla="*/ 89898 w 145997"/>
                      <a:gd name="connsiteY0" fmla="*/ 9350 h 1513968"/>
                      <a:gd name="connsiteX1" fmla="*/ 99248 w 145997"/>
                      <a:gd name="connsiteY1" fmla="*/ 0 h 1513968"/>
                      <a:gd name="connsiteX2" fmla="*/ 136647 w 145997"/>
                      <a:gd name="connsiteY2" fmla="*/ 0 h 1513968"/>
                      <a:gd name="connsiteX3" fmla="*/ 145997 w 145997"/>
                      <a:gd name="connsiteY3" fmla="*/ 9350 h 1513968"/>
                      <a:gd name="connsiteX4" fmla="*/ 145997 w 145997"/>
                      <a:gd name="connsiteY4" fmla="*/ 1504618 h 1513968"/>
                      <a:gd name="connsiteX5" fmla="*/ 136647 w 145997"/>
                      <a:gd name="connsiteY5" fmla="*/ 1513968 h 1513968"/>
                      <a:gd name="connsiteX6" fmla="*/ 99248 w 145997"/>
                      <a:gd name="connsiteY6" fmla="*/ 1513968 h 1513968"/>
                      <a:gd name="connsiteX7" fmla="*/ 89898 w 145997"/>
                      <a:gd name="connsiteY7" fmla="*/ 1504618 h 1513968"/>
                      <a:gd name="connsiteX8" fmla="*/ 89898 w 145997"/>
                      <a:gd name="connsiteY8" fmla="*/ 9350 h 1513968"/>
                      <a:gd name="connsiteX0" fmla="*/ 94715 w 150814"/>
                      <a:gd name="connsiteY0" fmla="*/ 9350 h 1513968"/>
                      <a:gd name="connsiteX1" fmla="*/ 104065 w 150814"/>
                      <a:gd name="connsiteY1" fmla="*/ 0 h 1513968"/>
                      <a:gd name="connsiteX2" fmla="*/ 141464 w 150814"/>
                      <a:gd name="connsiteY2" fmla="*/ 0 h 1513968"/>
                      <a:gd name="connsiteX3" fmla="*/ 150814 w 150814"/>
                      <a:gd name="connsiteY3" fmla="*/ 9350 h 1513968"/>
                      <a:gd name="connsiteX4" fmla="*/ 150814 w 150814"/>
                      <a:gd name="connsiteY4" fmla="*/ 1504618 h 1513968"/>
                      <a:gd name="connsiteX5" fmla="*/ 141464 w 150814"/>
                      <a:gd name="connsiteY5" fmla="*/ 1513968 h 1513968"/>
                      <a:gd name="connsiteX6" fmla="*/ 104065 w 150814"/>
                      <a:gd name="connsiteY6" fmla="*/ 1513968 h 1513968"/>
                      <a:gd name="connsiteX7" fmla="*/ 94715 w 150814"/>
                      <a:gd name="connsiteY7" fmla="*/ 1504618 h 1513968"/>
                      <a:gd name="connsiteX8" fmla="*/ 94715 w 150814"/>
                      <a:gd name="connsiteY8" fmla="*/ 9350 h 15139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50814" h="1513968">
                        <a:moveTo>
                          <a:pt x="94715" y="9350"/>
                        </a:moveTo>
                        <a:cubicBezTo>
                          <a:pt x="94715" y="4186"/>
                          <a:pt x="98901" y="0"/>
                          <a:pt x="104065" y="0"/>
                        </a:cubicBezTo>
                        <a:lnTo>
                          <a:pt x="141464" y="0"/>
                        </a:lnTo>
                        <a:cubicBezTo>
                          <a:pt x="146628" y="0"/>
                          <a:pt x="150814" y="4186"/>
                          <a:pt x="150814" y="9350"/>
                        </a:cubicBezTo>
                        <a:cubicBezTo>
                          <a:pt x="35337" y="663901"/>
                          <a:pt x="91671" y="1030301"/>
                          <a:pt x="150814" y="1504618"/>
                        </a:cubicBezTo>
                        <a:cubicBezTo>
                          <a:pt x="150814" y="1509782"/>
                          <a:pt x="146628" y="1513968"/>
                          <a:pt x="141464" y="1513968"/>
                        </a:cubicBezTo>
                        <a:lnTo>
                          <a:pt x="104065" y="1513968"/>
                        </a:lnTo>
                        <a:cubicBezTo>
                          <a:pt x="98901" y="1513968"/>
                          <a:pt x="94715" y="1509782"/>
                          <a:pt x="94715" y="1504618"/>
                        </a:cubicBezTo>
                        <a:cubicBezTo>
                          <a:pt x="22380" y="1110108"/>
                          <a:pt x="-76231" y="544412"/>
                          <a:pt x="94715" y="9350"/>
                        </a:cubicBezTo>
                        <a:close/>
                      </a:path>
                    </a:pathLst>
                  </a:custGeom>
                  <a:grpFill/>
                  <a:ln>
                    <a:solidFill>
                      <a:schemeClr val="tx1">
                        <a:alpha val="38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</p:grpSp>
            <p:grpSp>
              <p:nvGrpSpPr>
                <p:cNvPr id="372" name="グループ化 371">
                  <a:extLst>
                    <a:ext uri="{FF2B5EF4-FFF2-40B4-BE49-F238E27FC236}">
                      <a16:creationId xmlns:a16="http://schemas.microsoft.com/office/drawing/2014/main" id="{39CFAB3A-E8E5-438D-A893-F30AF517DBC3}"/>
                    </a:ext>
                  </a:extLst>
                </p:cNvPr>
                <p:cNvGrpSpPr/>
                <p:nvPr/>
              </p:nvGrpSpPr>
              <p:grpSpPr>
                <a:xfrm>
                  <a:off x="2845907" y="3188164"/>
                  <a:ext cx="956779" cy="1033299"/>
                  <a:chOff x="2845907" y="3188164"/>
                  <a:chExt cx="956779" cy="1033299"/>
                </a:xfrm>
              </p:grpSpPr>
              <p:grpSp>
                <p:nvGrpSpPr>
                  <p:cNvPr id="373" name="グループ化 372">
                    <a:extLst>
                      <a:ext uri="{FF2B5EF4-FFF2-40B4-BE49-F238E27FC236}">
                        <a16:creationId xmlns:a16="http://schemas.microsoft.com/office/drawing/2014/main" id="{16F3667A-7E68-4A03-8511-FC01B2547C99}"/>
                      </a:ext>
                    </a:extLst>
                  </p:cNvPr>
                  <p:cNvGrpSpPr/>
                  <p:nvPr/>
                </p:nvGrpSpPr>
                <p:grpSpPr>
                  <a:xfrm rot="1267504">
                    <a:off x="2845907" y="3609096"/>
                    <a:ext cx="247906" cy="452858"/>
                    <a:chOff x="2862977" y="3584612"/>
                    <a:chExt cx="247906" cy="452858"/>
                  </a:xfrm>
                  <a:solidFill>
                    <a:schemeClr val="bg2">
                      <a:lumMod val="50000"/>
                      <a:alpha val="55000"/>
                    </a:schemeClr>
                  </a:solidFill>
                </p:grpSpPr>
                <p:grpSp>
                  <p:nvGrpSpPr>
                    <p:cNvPr id="404" name="グループ化 403">
                      <a:extLst>
                        <a:ext uri="{FF2B5EF4-FFF2-40B4-BE49-F238E27FC236}">
                          <a16:creationId xmlns:a16="http://schemas.microsoft.com/office/drawing/2014/main" id="{5A67D165-3591-4593-85A7-99EC636BA21C}"/>
                        </a:ext>
                      </a:extLst>
                    </p:cNvPr>
                    <p:cNvGrpSpPr/>
                    <p:nvPr/>
                  </p:nvGrpSpPr>
                  <p:grpSpPr>
                    <a:xfrm rot="2078087">
                      <a:off x="2946047" y="3890498"/>
                      <a:ext cx="136903" cy="146972"/>
                      <a:chOff x="2400491" y="4005249"/>
                      <a:chExt cx="209599" cy="225013"/>
                    </a:xfrm>
                    <a:grpFill/>
                  </p:grpSpPr>
                  <p:sp>
                    <p:nvSpPr>
                      <p:cNvPr id="423" name="楕円 422">
                        <a:extLst>
                          <a:ext uri="{FF2B5EF4-FFF2-40B4-BE49-F238E27FC236}">
                            <a16:creationId xmlns:a16="http://schemas.microsoft.com/office/drawing/2014/main" id="{C34585F6-0156-42F0-AA75-6DBCBB86E8E8}"/>
                          </a:ext>
                        </a:extLst>
                      </p:cNvPr>
                      <p:cNvSpPr/>
                      <p:nvPr/>
                    </p:nvSpPr>
                    <p:spPr>
                      <a:xfrm rot="15840028">
                        <a:off x="2465217" y="4072748"/>
                        <a:ext cx="197660" cy="62662"/>
                      </a:xfrm>
                      <a:prstGeom prst="ellipse">
                        <a:avLst/>
                      </a:prstGeom>
                      <a:grpFill/>
                      <a:ln>
                        <a:solidFill>
                          <a:schemeClr val="tx1">
                            <a:alpha val="39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  <p:sp>
                    <p:nvSpPr>
                      <p:cNvPr id="424" name="楕円 423">
                        <a:extLst>
                          <a:ext uri="{FF2B5EF4-FFF2-40B4-BE49-F238E27FC236}">
                            <a16:creationId xmlns:a16="http://schemas.microsoft.com/office/drawing/2014/main" id="{1AAC3978-0AFA-440D-AE96-531A57D441E1}"/>
                          </a:ext>
                        </a:extLst>
                      </p:cNvPr>
                      <p:cNvSpPr/>
                      <p:nvPr/>
                    </p:nvSpPr>
                    <p:spPr>
                      <a:xfrm rot="1492331">
                        <a:off x="2400491" y="4149450"/>
                        <a:ext cx="197662" cy="62662"/>
                      </a:xfrm>
                      <a:prstGeom prst="ellipse">
                        <a:avLst/>
                      </a:prstGeom>
                      <a:grpFill/>
                      <a:ln>
                        <a:solidFill>
                          <a:schemeClr val="tx1">
                            <a:alpha val="39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  <p:sp>
                    <p:nvSpPr>
                      <p:cNvPr id="425" name="楕円 424">
                        <a:extLst>
                          <a:ext uri="{FF2B5EF4-FFF2-40B4-BE49-F238E27FC236}">
                            <a16:creationId xmlns:a16="http://schemas.microsoft.com/office/drawing/2014/main" id="{6C5E0E7B-2A47-404D-B1DA-93EF0A6D370D}"/>
                          </a:ext>
                        </a:extLst>
                      </p:cNvPr>
                      <p:cNvSpPr/>
                      <p:nvPr/>
                    </p:nvSpPr>
                    <p:spPr>
                      <a:xfrm rot="14531130">
                        <a:off x="2552683" y="4172856"/>
                        <a:ext cx="59553" cy="55260"/>
                      </a:xfrm>
                      <a:prstGeom prst="ellipse">
                        <a:avLst/>
                      </a:prstGeom>
                      <a:grpFill/>
                      <a:ln>
                        <a:solidFill>
                          <a:schemeClr val="tx1">
                            <a:alpha val="39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</p:grpSp>
                <p:sp>
                  <p:nvSpPr>
                    <p:cNvPr id="405" name="楕円 404">
                      <a:extLst>
                        <a:ext uri="{FF2B5EF4-FFF2-40B4-BE49-F238E27FC236}">
                          <a16:creationId xmlns:a16="http://schemas.microsoft.com/office/drawing/2014/main" id="{D55496C1-13AC-4130-9C78-1320CF78FE42}"/>
                        </a:ext>
                      </a:extLst>
                    </p:cNvPr>
                    <p:cNvSpPr/>
                    <p:nvPr/>
                  </p:nvSpPr>
                  <p:spPr>
                    <a:xfrm rot="16941952">
                      <a:off x="2914985" y="3893180"/>
                      <a:ext cx="46398" cy="65790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tx1">
                          <a:alpha val="39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406" name="楕円 405">
                      <a:extLst>
                        <a:ext uri="{FF2B5EF4-FFF2-40B4-BE49-F238E27FC236}">
                          <a16:creationId xmlns:a16="http://schemas.microsoft.com/office/drawing/2014/main" id="{D2FB28AA-1C17-44B8-B3BD-1EFE48806CB5}"/>
                        </a:ext>
                      </a:extLst>
                    </p:cNvPr>
                    <p:cNvSpPr/>
                    <p:nvPr/>
                  </p:nvSpPr>
                  <p:spPr>
                    <a:xfrm rot="16941952">
                      <a:off x="2872673" y="3887261"/>
                      <a:ext cx="46398" cy="65790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tx1">
                          <a:alpha val="39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407" name="矢印: 五方向 406">
                      <a:extLst>
                        <a:ext uri="{FF2B5EF4-FFF2-40B4-BE49-F238E27FC236}">
                          <a16:creationId xmlns:a16="http://schemas.microsoft.com/office/drawing/2014/main" id="{B52D9B95-D4DE-41A0-A1D2-C063760C1595}"/>
                        </a:ext>
                      </a:extLst>
                    </p:cNvPr>
                    <p:cNvSpPr/>
                    <p:nvPr/>
                  </p:nvSpPr>
                  <p:spPr>
                    <a:xfrm rot="5976440">
                      <a:off x="3023710" y="3870430"/>
                      <a:ext cx="46229" cy="91828"/>
                    </a:xfrm>
                    <a:prstGeom prst="homePlate">
                      <a:avLst/>
                    </a:prstGeom>
                    <a:grpFill/>
                    <a:ln>
                      <a:solidFill>
                        <a:schemeClr val="tx1">
                          <a:alpha val="39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grpSp>
                  <p:nvGrpSpPr>
                    <p:cNvPr id="408" name="グループ化 407">
                      <a:extLst>
                        <a:ext uri="{FF2B5EF4-FFF2-40B4-BE49-F238E27FC236}">
                          <a16:creationId xmlns:a16="http://schemas.microsoft.com/office/drawing/2014/main" id="{5C043F15-9AA0-4481-9DDC-CC9B4521756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952171" y="3584612"/>
                      <a:ext cx="158712" cy="322361"/>
                      <a:chOff x="2952171" y="3584612"/>
                      <a:chExt cx="158712" cy="322361"/>
                    </a:xfrm>
                    <a:grpFill/>
                  </p:grpSpPr>
                  <p:sp>
                    <p:nvSpPr>
                      <p:cNvPr id="413" name="楕円 412">
                        <a:extLst>
                          <a:ext uri="{FF2B5EF4-FFF2-40B4-BE49-F238E27FC236}">
                            <a16:creationId xmlns:a16="http://schemas.microsoft.com/office/drawing/2014/main" id="{946D1778-F9E4-4DD1-B9F0-921576B5D3CE}"/>
                          </a:ext>
                        </a:extLst>
                      </p:cNvPr>
                      <p:cNvSpPr/>
                      <p:nvPr/>
                    </p:nvSpPr>
                    <p:spPr>
                      <a:xfrm rot="18993013">
                        <a:off x="3061786" y="3584612"/>
                        <a:ext cx="26854" cy="101876"/>
                      </a:xfrm>
                      <a:prstGeom prst="ellipse">
                        <a:avLst/>
                      </a:prstGeom>
                      <a:grpFill/>
                      <a:ln>
                        <a:solidFill>
                          <a:schemeClr val="tx1">
                            <a:alpha val="39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  <p:sp>
                    <p:nvSpPr>
                      <p:cNvPr id="414" name="楕円 413">
                        <a:extLst>
                          <a:ext uri="{FF2B5EF4-FFF2-40B4-BE49-F238E27FC236}">
                            <a16:creationId xmlns:a16="http://schemas.microsoft.com/office/drawing/2014/main" id="{1CCD5011-70BE-4FED-9B40-B2E548D800B8}"/>
                          </a:ext>
                        </a:extLst>
                      </p:cNvPr>
                      <p:cNvSpPr/>
                      <p:nvPr/>
                    </p:nvSpPr>
                    <p:spPr>
                      <a:xfrm rot="11099191">
                        <a:off x="3081021" y="3654927"/>
                        <a:ext cx="29862" cy="102687"/>
                      </a:xfrm>
                      <a:prstGeom prst="ellipse">
                        <a:avLst/>
                      </a:prstGeom>
                      <a:grpFill/>
                      <a:ln>
                        <a:solidFill>
                          <a:schemeClr val="tx1">
                            <a:alpha val="39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  <p:sp>
                    <p:nvSpPr>
                      <p:cNvPr id="415" name="楕円 414">
                        <a:extLst>
                          <a:ext uri="{FF2B5EF4-FFF2-40B4-BE49-F238E27FC236}">
                            <a16:creationId xmlns:a16="http://schemas.microsoft.com/office/drawing/2014/main" id="{EEBFE3D7-3666-42F7-AA4D-52F7722A3CDB}"/>
                          </a:ext>
                        </a:extLst>
                      </p:cNvPr>
                      <p:cNvSpPr/>
                      <p:nvPr/>
                    </p:nvSpPr>
                    <p:spPr>
                      <a:xfrm rot="19236440">
                        <a:off x="3064875" y="3742624"/>
                        <a:ext cx="38287" cy="36014"/>
                      </a:xfrm>
                      <a:prstGeom prst="ellipse">
                        <a:avLst/>
                      </a:prstGeom>
                      <a:grpFill/>
                      <a:ln>
                        <a:solidFill>
                          <a:schemeClr val="tx1">
                            <a:alpha val="39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  <p:sp>
                    <p:nvSpPr>
                      <p:cNvPr id="416" name="楕円 415">
                        <a:extLst>
                          <a:ext uri="{FF2B5EF4-FFF2-40B4-BE49-F238E27FC236}">
                            <a16:creationId xmlns:a16="http://schemas.microsoft.com/office/drawing/2014/main" id="{5D86F53D-F43A-41E2-9260-A1EAA1A22DD5}"/>
                          </a:ext>
                        </a:extLst>
                      </p:cNvPr>
                      <p:cNvSpPr/>
                      <p:nvPr/>
                    </p:nvSpPr>
                    <p:spPr>
                      <a:xfrm rot="21304464">
                        <a:off x="3021168" y="3700293"/>
                        <a:ext cx="26248" cy="80276"/>
                      </a:xfrm>
                      <a:prstGeom prst="ellipse">
                        <a:avLst/>
                      </a:prstGeom>
                      <a:grpFill/>
                      <a:ln>
                        <a:solidFill>
                          <a:schemeClr val="tx1">
                            <a:alpha val="39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  <p:sp>
                    <p:nvSpPr>
                      <p:cNvPr id="417" name="楕円 416">
                        <a:extLst>
                          <a:ext uri="{FF2B5EF4-FFF2-40B4-BE49-F238E27FC236}">
                            <a16:creationId xmlns:a16="http://schemas.microsoft.com/office/drawing/2014/main" id="{00C51E90-4B94-41D7-94F8-532041D1DC1F}"/>
                          </a:ext>
                        </a:extLst>
                      </p:cNvPr>
                      <p:cNvSpPr/>
                      <p:nvPr/>
                    </p:nvSpPr>
                    <p:spPr>
                      <a:xfrm rot="21304464">
                        <a:off x="2998104" y="3638093"/>
                        <a:ext cx="68162" cy="94779"/>
                      </a:xfrm>
                      <a:prstGeom prst="ellipse">
                        <a:avLst/>
                      </a:prstGeom>
                      <a:grpFill/>
                      <a:ln>
                        <a:solidFill>
                          <a:schemeClr val="tx1">
                            <a:alpha val="39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  <p:sp>
                    <p:nvSpPr>
                      <p:cNvPr id="418" name="四角形: 角を丸くする 33">
                        <a:extLst>
                          <a:ext uri="{FF2B5EF4-FFF2-40B4-BE49-F238E27FC236}">
                            <a16:creationId xmlns:a16="http://schemas.microsoft.com/office/drawing/2014/main" id="{0D020292-02A0-4757-9DDD-727C0658FF3C}"/>
                          </a:ext>
                        </a:extLst>
                      </p:cNvPr>
                      <p:cNvSpPr/>
                      <p:nvPr/>
                    </p:nvSpPr>
                    <p:spPr>
                      <a:xfrm rot="21304464">
                        <a:off x="3002440" y="3743936"/>
                        <a:ext cx="93414" cy="163037"/>
                      </a:xfrm>
                      <a:custGeom>
                        <a:avLst/>
                        <a:gdLst>
                          <a:gd name="connsiteX0" fmla="*/ 0 w 397669"/>
                          <a:gd name="connsiteY0" fmla="*/ 66279 h 1292606"/>
                          <a:gd name="connsiteX1" fmla="*/ 66279 w 397669"/>
                          <a:gd name="connsiteY1" fmla="*/ 0 h 1292606"/>
                          <a:gd name="connsiteX2" fmla="*/ 331390 w 397669"/>
                          <a:gd name="connsiteY2" fmla="*/ 0 h 1292606"/>
                          <a:gd name="connsiteX3" fmla="*/ 397669 w 397669"/>
                          <a:gd name="connsiteY3" fmla="*/ 66279 h 1292606"/>
                          <a:gd name="connsiteX4" fmla="*/ 397669 w 397669"/>
                          <a:gd name="connsiteY4" fmla="*/ 1226327 h 1292606"/>
                          <a:gd name="connsiteX5" fmla="*/ 331390 w 397669"/>
                          <a:gd name="connsiteY5" fmla="*/ 1292606 h 1292606"/>
                          <a:gd name="connsiteX6" fmla="*/ 66279 w 397669"/>
                          <a:gd name="connsiteY6" fmla="*/ 1292606 h 1292606"/>
                          <a:gd name="connsiteX7" fmla="*/ 0 w 397669"/>
                          <a:gd name="connsiteY7" fmla="*/ 1226327 h 1292606"/>
                          <a:gd name="connsiteX8" fmla="*/ 0 w 397669"/>
                          <a:gd name="connsiteY8" fmla="*/ 66279 h 1292606"/>
                          <a:gd name="connsiteX0" fmla="*/ 0 w 397669"/>
                          <a:gd name="connsiteY0" fmla="*/ 66279 h 1292606"/>
                          <a:gd name="connsiteX1" fmla="*/ 66279 w 397669"/>
                          <a:gd name="connsiteY1" fmla="*/ 0 h 1292606"/>
                          <a:gd name="connsiteX2" fmla="*/ 331390 w 397669"/>
                          <a:gd name="connsiteY2" fmla="*/ 0 h 1292606"/>
                          <a:gd name="connsiteX3" fmla="*/ 397669 w 397669"/>
                          <a:gd name="connsiteY3" fmla="*/ 66279 h 1292606"/>
                          <a:gd name="connsiteX4" fmla="*/ 397669 w 397669"/>
                          <a:gd name="connsiteY4" fmla="*/ 1226327 h 1292606"/>
                          <a:gd name="connsiteX5" fmla="*/ 331390 w 397669"/>
                          <a:gd name="connsiteY5" fmla="*/ 1292606 h 1292606"/>
                          <a:gd name="connsiteX6" fmla="*/ 66279 w 397669"/>
                          <a:gd name="connsiteY6" fmla="*/ 1292606 h 1292606"/>
                          <a:gd name="connsiteX7" fmla="*/ 0 w 397669"/>
                          <a:gd name="connsiteY7" fmla="*/ 1226327 h 1292606"/>
                          <a:gd name="connsiteX8" fmla="*/ 0 w 397669"/>
                          <a:gd name="connsiteY8" fmla="*/ 66279 h 1292606"/>
                          <a:gd name="connsiteX0" fmla="*/ 0 w 397669"/>
                          <a:gd name="connsiteY0" fmla="*/ 66279 h 1292606"/>
                          <a:gd name="connsiteX1" fmla="*/ 66279 w 397669"/>
                          <a:gd name="connsiteY1" fmla="*/ 0 h 1292606"/>
                          <a:gd name="connsiteX2" fmla="*/ 331390 w 397669"/>
                          <a:gd name="connsiteY2" fmla="*/ 0 h 1292606"/>
                          <a:gd name="connsiteX3" fmla="*/ 397669 w 397669"/>
                          <a:gd name="connsiteY3" fmla="*/ 66279 h 1292606"/>
                          <a:gd name="connsiteX4" fmla="*/ 397669 w 397669"/>
                          <a:gd name="connsiteY4" fmla="*/ 1226327 h 1292606"/>
                          <a:gd name="connsiteX5" fmla="*/ 331390 w 397669"/>
                          <a:gd name="connsiteY5" fmla="*/ 1292606 h 1292606"/>
                          <a:gd name="connsiteX6" fmla="*/ 66279 w 397669"/>
                          <a:gd name="connsiteY6" fmla="*/ 1292606 h 1292606"/>
                          <a:gd name="connsiteX7" fmla="*/ 0 w 397669"/>
                          <a:gd name="connsiteY7" fmla="*/ 1226327 h 1292606"/>
                          <a:gd name="connsiteX8" fmla="*/ 0 w 397669"/>
                          <a:gd name="connsiteY8" fmla="*/ 66279 h 1292606"/>
                          <a:gd name="connsiteX0" fmla="*/ 0 w 397669"/>
                          <a:gd name="connsiteY0" fmla="*/ 66279 h 1292606"/>
                          <a:gd name="connsiteX1" fmla="*/ 66279 w 397669"/>
                          <a:gd name="connsiteY1" fmla="*/ 0 h 1292606"/>
                          <a:gd name="connsiteX2" fmla="*/ 331390 w 397669"/>
                          <a:gd name="connsiteY2" fmla="*/ 0 h 1292606"/>
                          <a:gd name="connsiteX3" fmla="*/ 397669 w 397669"/>
                          <a:gd name="connsiteY3" fmla="*/ 66279 h 1292606"/>
                          <a:gd name="connsiteX4" fmla="*/ 397669 w 397669"/>
                          <a:gd name="connsiteY4" fmla="*/ 1226327 h 1292606"/>
                          <a:gd name="connsiteX5" fmla="*/ 331390 w 397669"/>
                          <a:gd name="connsiteY5" fmla="*/ 1292606 h 1292606"/>
                          <a:gd name="connsiteX6" fmla="*/ 66279 w 397669"/>
                          <a:gd name="connsiteY6" fmla="*/ 1292606 h 1292606"/>
                          <a:gd name="connsiteX7" fmla="*/ 0 w 397669"/>
                          <a:gd name="connsiteY7" fmla="*/ 1226327 h 1292606"/>
                          <a:gd name="connsiteX8" fmla="*/ 0 w 397669"/>
                          <a:gd name="connsiteY8" fmla="*/ 66279 h 1292606"/>
                          <a:gd name="connsiteX0" fmla="*/ 0 w 434964"/>
                          <a:gd name="connsiteY0" fmla="*/ 66279 h 1292606"/>
                          <a:gd name="connsiteX1" fmla="*/ 66279 w 434964"/>
                          <a:gd name="connsiteY1" fmla="*/ 0 h 1292606"/>
                          <a:gd name="connsiteX2" fmla="*/ 331390 w 434964"/>
                          <a:gd name="connsiteY2" fmla="*/ 0 h 1292606"/>
                          <a:gd name="connsiteX3" fmla="*/ 397669 w 434964"/>
                          <a:gd name="connsiteY3" fmla="*/ 66279 h 1292606"/>
                          <a:gd name="connsiteX4" fmla="*/ 397669 w 434964"/>
                          <a:gd name="connsiteY4" fmla="*/ 1226327 h 1292606"/>
                          <a:gd name="connsiteX5" fmla="*/ 331390 w 434964"/>
                          <a:gd name="connsiteY5" fmla="*/ 1292606 h 1292606"/>
                          <a:gd name="connsiteX6" fmla="*/ 66279 w 434964"/>
                          <a:gd name="connsiteY6" fmla="*/ 1292606 h 1292606"/>
                          <a:gd name="connsiteX7" fmla="*/ 0 w 434964"/>
                          <a:gd name="connsiteY7" fmla="*/ 1226327 h 1292606"/>
                          <a:gd name="connsiteX8" fmla="*/ 0 w 434964"/>
                          <a:gd name="connsiteY8" fmla="*/ 66279 h 1292606"/>
                          <a:gd name="connsiteX0" fmla="*/ 0 w 444087"/>
                          <a:gd name="connsiteY0" fmla="*/ 66279 h 1292606"/>
                          <a:gd name="connsiteX1" fmla="*/ 66279 w 444087"/>
                          <a:gd name="connsiteY1" fmla="*/ 0 h 1292606"/>
                          <a:gd name="connsiteX2" fmla="*/ 331390 w 444087"/>
                          <a:gd name="connsiteY2" fmla="*/ 0 h 1292606"/>
                          <a:gd name="connsiteX3" fmla="*/ 397669 w 444087"/>
                          <a:gd name="connsiteY3" fmla="*/ 66279 h 1292606"/>
                          <a:gd name="connsiteX4" fmla="*/ 397669 w 444087"/>
                          <a:gd name="connsiteY4" fmla="*/ 1226327 h 1292606"/>
                          <a:gd name="connsiteX5" fmla="*/ 331390 w 444087"/>
                          <a:gd name="connsiteY5" fmla="*/ 1292606 h 1292606"/>
                          <a:gd name="connsiteX6" fmla="*/ 66279 w 444087"/>
                          <a:gd name="connsiteY6" fmla="*/ 1292606 h 1292606"/>
                          <a:gd name="connsiteX7" fmla="*/ 0 w 444087"/>
                          <a:gd name="connsiteY7" fmla="*/ 1226327 h 1292606"/>
                          <a:gd name="connsiteX8" fmla="*/ 0 w 444087"/>
                          <a:gd name="connsiteY8" fmla="*/ 66279 h 1292606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</a:cxnLst>
                        <a:rect l="l" t="t" r="r" b="b"/>
                        <a:pathLst>
                          <a:path w="444087" h="1292606">
                            <a:moveTo>
                              <a:pt x="0" y="66279"/>
                            </a:moveTo>
                            <a:cubicBezTo>
                              <a:pt x="0" y="29674"/>
                              <a:pt x="29674" y="0"/>
                              <a:pt x="66279" y="0"/>
                            </a:cubicBezTo>
                            <a:lnTo>
                              <a:pt x="331390" y="0"/>
                            </a:lnTo>
                            <a:cubicBezTo>
                              <a:pt x="367995" y="0"/>
                              <a:pt x="397669" y="29674"/>
                              <a:pt x="397669" y="66279"/>
                            </a:cubicBezTo>
                            <a:cubicBezTo>
                              <a:pt x="502111" y="616272"/>
                              <a:pt x="397669" y="839644"/>
                              <a:pt x="397669" y="1226327"/>
                            </a:cubicBezTo>
                            <a:cubicBezTo>
                              <a:pt x="397669" y="1262932"/>
                              <a:pt x="367995" y="1292606"/>
                              <a:pt x="331390" y="1292606"/>
                            </a:cubicBezTo>
                            <a:lnTo>
                              <a:pt x="66279" y="1292606"/>
                            </a:lnTo>
                            <a:cubicBezTo>
                              <a:pt x="29674" y="1292606"/>
                              <a:pt x="0" y="1262932"/>
                              <a:pt x="0" y="1226327"/>
                            </a:cubicBezTo>
                            <a:cubicBezTo>
                              <a:pt x="0" y="839644"/>
                              <a:pt x="303421" y="643840"/>
                              <a:pt x="0" y="66279"/>
                            </a:cubicBezTo>
                            <a:close/>
                          </a:path>
                        </a:pathLst>
                      </a:custGeom>
                      <a:grpFill/>
                      <a:ln>
                        <a:solidFill>
                          <a:schemeClr val="tx1">
                            <a:alpha val="39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  <p:sp>
                    <p:nvSpPr>
                      <p:cNvPr id="419" name="楕円 418">
                        <a:extLst>
                          <a:ext uri="{FF2B5EF4-FFF2-40B4-BE49-F238E27FC236}">
                            <a16:creationId xmlns:a16="http://schemas.microsoft.com/office/drawing/2014/main" id="{8DE0A347-FA10-45B7-B960-3E5D92A485AD}"/>
                          </a:ext>
                        </a:extLst>
                      </p:cNvPr>
                      <p:cNvSpPr/>
                      <p:nvPr/>
                    </p:nvSpPr>
                    <p:spPr>
                      <a:xfrm rot="19236440">
                        <a:off x="2975404" y="3755800"/>
                        <a:ext cx="38287" cy="36014"/>
                      </a:xfrm>
                      <a:prstGeom prst="ellipse">
                        <a:avLst/>
                      </a:prstGeom>
                      <a:grpFill/>
                      <a:ln>
                        <a:solidFill>
                          <a:schemeClr val="tx1">
                            <a:alpha val="39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  <p:sp>
                    <p:nvSpPr>
                      <p:cNvPr id="420" name="楕円 419">
                        <a:extLst>
                          <a:ext uri="{FF2B5EF4-FFF2-40B4-BE49-F238E27FC236}">
                            <a16:creationId xmlns:a16="http://schemas.microsoft.com/office/drawing/2014/main" id="{8BD6F6AD-76A7-4EBD-A334-92005AAFC587}"/>
                          </a:ext>
                        </a:extLst>
                      </p:cNvPr>
                      <p:cNvSpPr/>
                      <p:nvPr/>
                    </p:nvSpPr>
                    <p:spPr>
                      <a:xfrm rot="21025581">
                        <a:off x="2964002" y="3708989"/>
                        <a:ext cx="28304" cy="66020"/>
                      </a:xfrm>
                      <a:prstGeom prst="ellipse">
                        <a:avLst/>
                      </a:prstGeom>
                      <a:grpFill/>
                      <a:ln>
                        <a:solidFill>
                          <a:schemeClr val="tx1">
                            <a:alpha val="39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  <p:sp>
                    <p:nvSpPr>
                      <p:cNvPr id="421" name="楕円 420">
                        <a:extLst>
                          <a:ext uri="{FF2B5EF4-FFF2-40B4-BE49-F238E27FC236}">
                            <a16:creationId xmlns:a16="http://schemas.microsoft.com/office/drawing/2014/main" id="{89BA3D4D-20EF-4C20-9F4F-3F0A10F69D9E}"/>
                          </a:ext>
                        </a:extLst>
                      </p:cNvPr>
                      <p:cNvSpPr/>
                      <p:nvPr/>
                    </p:nvSpPr>
                    <p:spPr>
                      <a:xfrm rot="19236440">
                        <a:off x="2952171" y="3681227"/>
                        <a:ext cx="31372" cy="28240"/>
                      </a:xfrm>
                      <a:prstGeom prst="ellipse">
                        <a:avLst/>
                      </a:prstGeom>
                      <a:grpFill/>
                      <a:ln>
                        <a:solidFill>
                          <a:schemeClr val="tx1">
                            <a:alpha val="39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  <p:sp>
                    <p:nvSpPr>
                      <p:cNvPr id="422" name="楕円 421">
                        <a:extLst>
                          <a:ext uri="{FF2B5EF4-FFF2-40B4-BE49-F238E27FC236}">
                            <a16:creationId xmlns:a16="http://schemas.microsoft.com/office/drawing/2014/main" id="{36D98483-D500-4280-8B4D-886F0CC5D5AA}"/>
                          </a:ext>
                        </a:extLst>
                      </p:cNvPr>
                      <p:cNvSpPr/>
                      <p:nvPr/>
                    </p:nvSpPr>
                    <p:spPr>
                      <a:xfrm rot="11850082">
                        <a:off x="2972948" y="3587538"/>
                        <a:ext cx="26854" cy="101876"/>
                      </a:xfrm>
                      <a:prstGeom prst="ellipse">
                        <a:avLst/>
                      </a:prstGeom>
                      <a:grpFill/>
                      <a:ln>
                        <a:solidFill>
                          <a:schemeClr val="tx1">
                            <a:alpha val="39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</p:grpSp>
                <p:grpSp>
                  <p:nvGrpSpPr>
                    <p:cNvPr id="409" name="グループ化 408">
                      <a:extLst>
                        <a:ext uri="{FF2B5EF4-FFF2-40B4-BE49-F238E27FC236}">
                          <a16:creationId xmlns:a16="http://schemas.microsoft.com/office/drawing/2014/main" id="{877010B0-A2AE-4ABA-AAB9-6E559EE82978}"/>
                        </a:ext>
                      </a:extLst>
                    </p:cNvPr>
                    <p:cNvGrpSpPr/>
                    <p:nvPr/>
                  </p:nvGrpSpPr>
                  <p:grpSpPr>
                    <a:xfrm rot="2078087">
                      <a:off x="2892952" y="3876475"/>
                      <a:ext cx="136903" cy="146972"/>
                      <a:chOff x="2400491" y="4005249"/>
                      <a:chExt cx="209599" cy="225013"/>
                    </a:xfrm>
                    <a:grpFill/>
                  </p:grpSpPr>
                  <p:sp>
                    <p:nvSpPr>
                      <p:cNvPr id="410" name="楕円 409">
                        <a:extLst>
                          <a:ext uri="{FF2B5EF4-FFF2-40B4-BE49-F238E27FC236}">
                            <a16:creationId xmlns:a16="http://schemas.microsoft.com/office/drawing/2014/main" id="{C0EC66D5-8131-4744-8197-FF268653B513}"/>
                          </a:ext>
                        </a:extLst>
                      </p:cNvPr>
                      <p:cNvSpPr/>
                      <p:nvPr/>
                    </p:nvSpPr>
                    <p:spPr>
                      <a:xfrm rot="15840028">
                        <a:off x="2465217" y="4072748"/>
                        <a:ext cx="197660" cy="62662"/>
                      </a:xfrm>
                      <a:prstGeom prst="ellipse">
                        <a:avLst/>
                      </a:prstGeom>
                      <a:grpFill/>
                      <a:ln>
                        <a:solidFill>
                          <a:schemeClr val="tx1">
                            <a:alpha val="39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  <p:sp>
                    <p:nvSpPr>
                      <p:cNvPr id="411" name="楕円 410">
                        <a:extLst>
                          <a:ext uri="{FF2B5EF4-FFF2-40B4-BE49-F238E27FC236}">
                            <a16:creationId xmlns:a16="http://schemas.microsoft.com/office/drawing/2014/main" id="{54360147-718F-4059-A9F9-F300C35BEC72}"/>
                          </a:ext>
                        </a:extLst>
                      </p:cNvPr>
                      <p:cNvSpPr/>
                      <p:nvPr/>
                    </p:nvSpPr>
                    <p:spPr>
                      <a:xfrm rot="1492331">
                        <a:off x="2400491" y="4149450"/>
                        <a:ext cx="197662" cy="62662"/>
                      </a:xfrm>
                      <a:prstGeom prst="ellipse">
                        <a:avLst/>
                      </a:prstGeom>
                      <a:grpFill/>
                      <a:ln>
                        <a:solidFill>
                          <a:schemeClr val="tx1">
                            <a:alpha val="39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  <p:sp>
                    <p:nvSpPr>
                      <p:cNvPr id="412" name="楕円 411">
                        <a:extLst>
                          <a:ext uri="{FF2B5EF4-FFF2-40B4-BE49-F238E27FC236}">
                            <a16:creationId xmlns:a16="http://schemas.microsoft.com/office/drawing/2014/main" id="{9E92C9DA-165D-44E2-8AD4-AA951761DCCB}"/>
                          </a:ext>
                        </a:extLst>
                      </p:cNvPr>
                      <p:cNvSpPr/>
                      <p:nvPr/>
                    </p:nvSpPr>
                    <p:spPr>
                      <a:xfrm rot="14531130">
                        <a:off x="2552683" y="4172856"/>
                        <a:ext cx="59553" cy="55260"/>
                      </a:xfrm>
                      <a:prstGeom prst="ellipse">
                        <a:avLst/>
                      </a:prstGeom>
                      <a:grpFill/>
                      <a:ln>
                        <a:solidFill>
                          <a:schemeClr val="tx1">
                            <a:alpha val="39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</p:grpSp>
              </p:grpSp>
              <p:grpSp>
                <p:nvGrpSpPr>
                  <p:cNvPr id="374" name="グループ化 373">
                    <a:extLst>
                      <a:ext uri="{FF2B5EF4-FFF2-40B4-BE49-F238E27FC236}">
                        <a16:creationId xmlns:a16="http://schemas.microsoft.com/office/drawing/2014/main" id="{D3A56725-C678-4769-9709-5EEB56F93982}"/>
                      </a:ext>
                    </a:extLst>
                  </p:cNvPr>
                  <p:cNvGrpSpPr/>
                  <p:nvPr/>
                </p:nvGrpSpPr>
                <p:grpSpPr>
                  <a:xfrm>
                    <a:off x="3378104" y="3226845"/>
                    <a:ext cx="32625" cy="565175"/>
                    <a:chOff x="3371063" y="3228429"/>
                    <a:chExt cx="32625" cy="565175"/>
                  </a:xfrm>
                  <a:solidFill>
                    <a:schemeClr val="bg1">
                      <a:alpha val="50000"/>
                    </a:schemeClr>
                  </a:solidFill>
                </p:grpSpPr>
                <p:sp>
                  <p:nvSpPr>
                    <p:cNvPr id="402" name="四角形: 角を丸くする 29">
                      <a:extLst>
                        <a:ext uri="{FF2B5EF4-FFF2-40B4-BE49-F238E27FC236}">
                          <a16:creationId xmlns:a16="http://schemas.microsoft.com/office/drawing/2014/main" id="{EBE2A2C4-A4E0-4CF7-AA7E-6F057C17757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74874" y="3228429"/>
                      <a:ext cx="28814" cy="289257"/>
                    </a:xfrm>
                    <a:custGeom>
                      <a:avLst/>
                      <a:gdLst>
                        <a:gd name="connsiteX0" fmla="*/ 0 w 56099"/>
                        <a:gd name="connsiteY0" fmla="*/ 9350 h 1513968"/>
                        <a:gd name="connsiteX1" fmla="*/ 9350 w 56099"/>
                        <a:gd name="connsiteY1" fmla="*/ 0 h 1513968"/>
                        <a:gd name="connsiteX2" fmla="*/ 46749 w 56099"/>
                        <a:gd name="connsiteY2" fmla="*/ 0 h 1513968"/>
                        <a:gd name="connsiteX3" fmla="*/ 56099 w 56099"/>
                        <a:gd name="connsiteY3" fmla="*/ 9350 h 1513968"/>
                        <a:gd name="connsiteX4" fmla="*/ 56099 w 56099"/>
                        <a:gd name="connsiteY4" fmla="*/ 1504618 h 1513968"/>
                        <a:gd name="connsiteX5" fmla="*/ 46749 w 56099"/>
                        <a:gd name="connsiteY5" fmla="*/ 1513968 h 1513968"/>
                        <a:gd name="connsiteX6" fmla="*/ 9350 w 56099"/>
                        <a:gd name="connsiteY6" fmla="*/ 1513968 h 1513968"/>
                        <a:gd name="connsiteX7" fmla="*/ 0 w 56099"/>
                        <a:gd name="connsiteY7" fmla="*/ 1504618 h 1513968"/>
                        <a:gd name="connsiteX8" fmla="*/ 0 w 56099"/>
                        <a:gd name="connsiteY8" fmla="*/ 9350 h 1513968"/>
                        <a:gd name="connsiteX0" fmla="*/ 75976 w 132075"/>
                        <a:gd name="connsiteY0" fmla="*/ 9350 h 1513968"/>
                        <a:gd name="connsiteX1" fmla="*/ 85326 w 132075"/>
                        <a:gd name="connsiteY1" fmla="*/ 0 h 1513968"/>
                        <a:gd name="connsiteX2" fmla="*/ 122725 w 132075"/>
                        <a:gd name="connsiteY2" fmla="*/ 0 h 1513968"/>
                        <a:gd name="connsiteX3" fmla="*/ 132075 w 132075"/>
                        <a:gd name="connsiteY3" fmla="*/ 9350 h 1513968"/>
                        <a:gd name="connsiteX4" fmla="*/ 132075 w 132075"/>
                        <a:gd name="connsiteY4" fmla="*/ 1504618 h 1513968"/>
                        <a:gd name="connsiteX5" fmla="*/ 122725 w 132075"/>
                        <a:gd name="connsiteY5" fmla="*/ 1513968 h 1513968"/>
                        <a:gd name="connsiteX6" fmla="*/ 85326 w 132075"/>
                        <a:gd name="connsiteY6" fmla="*/ 1513968 h 1513968"/>
                        <a:gd name="connsiteX7" fmla="*/ 75976 w 132075"/>
                        <a:gd name="connsiteY7" fmla="*/ 1504618 h 1513968"/>
                        <a:gd name="connsiteX8" fmla="*/ 75976 w 132075"/>
                        <a:gd name="connsiteY8" fmla="*/ 9350 h 1513968"/>
                        <a:gd name="connsiteX0" fmla="*/ 75976 w 132075"/>
                        <a:gd name="connsiteY0" fmla="*/ 9350 h 1513968"/>
                        <a:gd name="connsiteX1" fmla="*/ 85326 w 132075"/>
                        <a:gd name="connsiteY1" fmla="*/ 0 h 1513968"/>
                        <a:gd name="connsiteX2" fmla="*/ 122725 w 132075"/>
                        <a:gd name="connsiteY2" fmla="*/ 0 h 1513968"/>
                        <a:gd name="connsiteX3" fmla="*/ 132075 w 132075"/>
                        <a:gd name="connsiteY3" fmla="*/ 9350 h 1513968"/>
                        <a:gd name="connsiteX4" fmla="*/ 132075 w 132075"/>
                        <a:gd name="connsiteY4" fmla="*/ 1504618 h 1513968"/>
                        <a:gd name="connsiteX5" fmla="*/ 122725 w 132075"/>
                        <a:gd name="connsiteY5" fmla="*/ 1513968 h 1513968"/>
                        <a:gd name="connsiteX6" fmla="*/ 85326 w 132075"/>
                        <a:gd name="connsiteY6" fmla="*/ 1513968 h 1513968"/>
                        <a:gd name="connsiteX7" fmla="*/ 75976 w 132075"/>
                        <a:gd name="connsiteY7" fmla="*/ 1504618 h 1513968"/>
                        <a:gd name="connsiteX8" fmla="*/ 75976 w 132075"/>
                        <a:gd name="connsiteY8" fmla="*/ 9350 h 1513968"/>
                        <a:gd name="connsiteX0" fmla="*/ 75976 w 132075"/>
                        <a:gd name="connsiteY0" fmla="*/ 9350 h 1513968"/>
                        <a:gd name="connsiteX1" fmla="*/ 85326 w 132075"/>
                        <a:gd name="connsiteY1" fmla="*/ 0 h 1513968"/>
                        <a:gd name="connsiteX2" fmla="*/ 122725 w 132075"/>
                        <a:gd name="connsiteY2" fmla="*/ 0 h 1513968"/>
                        <a:gd name="connsiteX3" fmla="*/ 132075 w 132075"/>
                        <a:gd name="connsiteY3" fmla="*/ 9350 h 1513968"/>
                        <a:gd name="connsiteX4" fmla="*/ 132075 w 132075"/>
                        <a:gd name="connsiteY4" fmla="*/ 1504618 h 1513968"/>
                        <a:gd name="connsiteX5" fmla="*/ 122725 w 132075"/>
                        <a:gd name="connsiteY5" fmla="*/ 1513968 h 1513968"/>
                        <a:gd name="connsiteX6" fmla="*/ 85326 w 132075"/>
                        <a:gd name="connsiteY6" fmla="*/ 1513968 h 1513968"/>
                        <a:gd name="connsiteX7" fmla="*/ 75976 w 132075"/>
                        <a:gd name="connsiteY7" fmla="*/ 1504618 h 1513968"/>
                        <a:gd name="connsiteX8" fmla="*/ 75976 w 132075"/>
                        <a:gd name="connsiteY8" fmla="*/ 9350 h 1513968"/>
                        <a:gd name="connsiteX0" fmla="*/ 89898 w 145997"/>
                        <a:gd name="connsiteY0" fmla="*/ 9350 h 1513968"/>
                        <a:gd name="connsiteX1" fmla="*/ 99248 w 145997"/>
                        <a:gd name="connsiteY1" fmla="*/ 0 h 1513968"/>
                        <a:gd name="connsiteX2" fmla="*/ 136647 w 145997"/>
                        <a:gd name="connsiteY2" fmla="*/ 0 h 1513968"/>
                        <a:gd name="connsiteX3" fmla="*/ 145997 w 145997"/>
                        <a:gd name="connsiteY3" fmla="*/ 9350 h 1513968"/>
                        <a:gd name="connsiteX4" fmla="*/ 145997 w 145997"/>
                        <a:gd name="connsiteY4" fmla="*/ 1504618 h 1513968"/>
                        <a:gd name="connsiteX5" fmla="*/ 136647 w 145997"/>
                        <a:gd name="connsiteY5" fmla="*/ 1513968 h 1513968"/>
                        <a:gd name="connsiteX6" fmla="*/ 99248 w 145997"/>
                        <a:gd name="connsiteY6" fmla="*/ 1513968 h 1513968"/>
                        <a:gd name="connsiteX7" fmla="*/ 89898 w 145997"/>
                        <a:gd name="connsiteY7" fmla="*/ 1504618 h 1513968"/>
                        <a:gd name="connsiteX8" fmla="*/ 89898 w 145997"/>
                        <a:gd name="connsiteY8" fmla="*/ 9350 h 1513968"/>
                        <a:gd name="connsiteX0" fmla="*/ 94715 w 150814"/>
                        <a:gd name="connsiteY0" fmla="*/ 9350 h 1513968"/>
                        <a:gd name="connsiteX1" fmla="*/ 104065 w 150814"/>
                        <a:gd name="connsiteY1" fmla="*/ 0 h 1513968"/>
                        <a:gd name="connsiteX2" fmla="*/ 141464 w 150814"/>
                        <a:gd name="connsiteY2" fmla="*/ 0 h 1513968"/>
                        <a:gd name="connsiteX3" fmla="*/ 150814 w 150814"/>
                        <a:gd name="connsiteY3" fmla="*/ 9350 h 1513968"/>
                        <a:gd name="connsiteX4" fmla="*/ 150814 w 150814"/>
                        <a:gd name="connsiteY4" fmla="*/ 1504618 h 1513968"/>
                        <a:gd name="connsiteX5" fmla="*/ 141464 w 150814"/>
                        <a:gd name="connsiteY5" fmla="*/ 1513968 h 1513968"/>
                        <a:gd name="connsiteX6" fmla="*/ 104065 w 150814"/>
                        <a:gd name="connsiteY6" fmla="*/ 1513968 h 1513968"/>
                        <a:gd name="connsiteX7" fmla="*/ 94715 w 150814"/>
                        <a:gd name="connsiteY7" fmla="*/ 1504618 h 1513968"/>
                        <a:gd name="connsiteX8" fmla="*/ 94715 w 150814"/>
                        <a:gd name="connsiteY8" fmla="*/ 9350 h 15139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</a:cxnLst>
                      <a:rect l="l" t="t" r="r" b="b"/>
                      <a:pathLst>
                        <a:path w="150814" h="1513968">
                          <a:moveTo>
                            <a:pt x="94715" y="9350"/>
                          </a:moveTo>
                          <a:cubicBezTo>
                            <a:pt x="94715" y="4186"/>
                            <a:pt x="98901" y="0"/>
                            <a:pt x="104065" y="0"/>
                          </a:cubicBezTo>
                          <a:lnTo>
                            <a:pt x="141464" y="0"/>
                          </a:lnTo>
                          <a:cubicBezTo>
                            <a:pt x="146628" y="0"/>
                            <a:pt x="150814" y="4186"/>
                            <a:pt x="150814" y="9350"/>
                          </a:cubicBezTo>
                          <a:cubicBezTo>
                            <a:pt x="35337" y="663901"/>
                            <a:pt x="91671" y="1030301"/>
                            <a:pt x="150814" y="1504618"/>
                          </a:cubicBezTo>
                          <a:cubicBezTo>
                            <a:pt x="150814" y="1509782"/>
                            <a:pt x="146628" y="1513968"/>
                            <a:pt x="141464" y="1513968"/>
                          </a:cubicBezTo>
                          <a:lnTo>
                            <a:pt x="104065" y="1513968"/>
                          </a:lnTo>
                          <a:cubicBezTo>
                            <a:pt x="98901" y="1513968"/>
                            <a:pt x="94715" y="1509782"/>
                            <a:pt x="94715" y="1504618"/>
                          </a:cubicBezTo>
                          <a:cubicBezTo>
                            <a:pt x="22380" y="1110108"/>
                            <a:pt x="-76231" y="544412"/>
                            <a:pt x="94715" y="9350"/>
                          </a:cubicBezTo>
                          <a:close/>
                        </a:path>
                      </a:pathLst>
                    </a:custGeom>
                    <a:grpFill/>
                    <a:ln>
                      <a:solidFill>
                        <a:schemeClr val="tx1">
                          <a:alpha val="52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  <p:sp>
                  <p:nvSpPr>
                    <p:cNvPr id="403" name="四角形: 角を丸くする 29">
                      <a:extLst>
                        <a:ext uri="{FF2B5EF4-FFF2-40B4-BE49-F238E27FC236}">
                          <a16:creationId xmlns:a16="http://schemas.microsoft.com/office/drawing/2014/main" id="{7E153C46-E287-4451-8A6F-FF83FD9D8D5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71063" y="3504347"/>
                      <a:ext cx="28814" cy="289257"/>
                    </a:xfrm>
                    <a:custGeom>
                      <a:avLst/>
                      <a:gdLst>
                        <a:gd name="connsiteX0" fmla="*/ 0 w 56099"/>
                        <a:gd name="connsiteY0" fmla="*/ 9350 h 1513968"/>
                        <a:gd name="connsiteX1" fmla="*/ 9350 w 56099"/>
                        <a:gd name="connsiteY1" fmla="*/ 0 h 1513968"/>
                        <a:gd name="connsiteX2" fmla="*/ 46749 w 56099"/>
                        <a:gd name="connsiteY2" fmla="*/ 0 h 1513968"/>
                        <a:gd name="connsiteX3" fmla="*/ 56099 w 56099"/>
                        <a:gd name="connsiteY3" fmla="*/ 9350 h 1513968"/>
                        <a:gd name="connsiteX4" fmla="*/ 56099 w 56099"/>
                        <a:gd name="connsiteY4" fmla="*/ 1504618 h 1513968"/>
                        <a:gd name="connsiteX5" fmla="*/ 46749 w 56099"/>
                        <a:gd name="connsiteY5" fmla="*/ 1513968 h 1513968"/>
                        <a:gd name="connsiteX6" fmla="*/ 9350 w 56099"/>
                        <a:gd name="connsiteY6" fmla="*/ 1513968 h 1513968"/>
                        <a:gd name="connsiteX7" fmla="*/ 0 w 56099"/>
                        <a:gd name="connsiteY7" fmla="*/ 1504618 h 1513968"/>
                        <a:gd name="connsiteX8" fmla="*/ 0 w 56099"/>
                        <a:gd name="connsiteY8" fmla="*/ 9350 h 1513968"/>
                        <a:gd name="connsiteX0" fmla="*/ 75976 w 132075"/>
                        <a:gd name="connsiteY0" fmla="*/ 9350 h 1513968"/>
                        <a:gd name="connsiteX1" fmla="*/ 85326 w 132075"/>
                        <a:gd name="connsiteY1" fmla="*/ 0 h 1513968"/>
                        <a:gd name="connsiteX2" fmla="*/ 122725 w 132075"/>
                        <a:gd name="connsiteY2" fmla="*/ 0 h 1513968"/>
                        <a:gd name="connsiteX3" fmla="*/ 132075 w 132075"/>
                        <a:gd name="connsiteY3" fmla="*/ 9350 h 1513968"/>
                        <a:gd name="connsiteX4" fmla="*/ 132075 w 132075"/>
                        <a:gd name="connsiteY4" fmla="*/ 1504618 h 1513968"/>
                        <a:gd name="connsiteX5" fmla="*/ 122725 w 132075"/>
                        <a:gd name="connsiteY5" fmla="*/ 1513968 h 1513968"/>
                        <a:gd name="connsiteX6" fmla="*/ 85326 w 132075"/>
                        <a:gd name="connsiteY6" fmla="*/ 1513968 h 1513968"/>
                        <a:gd name="connsiteX7" fmla="*/ 75976 w 132075"/>
                        <a:gd name="connsiteY7" fmla="*/ 1504618 h 1513968"/>
                        <a:gd name="connsiteX8" fmla="*/ 75976 w 132075"/>
                        <a:gd name="connsiteY8" fmla="*/ 9350 h 1513968"/>
                        <a:gd name="connsiteX0" fmla="*/ 75976 w 132075"/>
                        <a:gd name="connsiteY0" fmla="*/ 9350 h 1513968"/>
                        <a:gd name="connsiteX1" fmla="*/ 85326 w 132075"/>
                        <a:gd name="connsiteY1" fmla="*/ 0 h 1513968"/>
                        <a:gd name="connsiteX2" fmla="*/ 122725 w 132075"/>
                        <a:gd name="connsiteY2" fmla="*/ 0 h 1513968"/>
                        <a:gd name="connsiteX3" fmla="*/ 132075 w 132075"/>
                        <a:gd name="connsiteY3" fmla="*/ 9350 h 1513968"/>
                        <a:gd name="connsiteX4" fmla="*/ 132075 w 132075"/>
                        <a:gd name="connsiteY4" fmla="*/ 1504618 h 1513968"/>
                        <a:gd name="connsiteX5" fmla="*/ 122725 w 132075"/>
                        <a:gd name="connsiteY5" fmla="*/ 1513968 h 1513968"/>
                        <a:gd name="connsiteX6" fmla="*/ 85326 w 132075"/>
                        <a:gd name="connsiteY6" fmla="*/ 1513968 h 1513968"/>
                        <a:gd name="connsiteX7" fmla="*/ 75976 w 132075"/>
                        <a:gd name="connsiteY7" fmla="*/ 1504618 h 1513968"/>
                        <a:gd name="connsiteX8" fmla="*/ 75976 w 132075"/>
                        <a:gd name="connsiteY8" fmla="*/ 9350 h 1513968"/>
                        <a:gd name="connsiteX0" fmla="*/ 75976 w 132075"/>
                        <a:gd name="connsiteY0" fmla="*/ 9350 h 1513968"/>
                        <a:gd name="connsiteX1" fmla="*/ 85326 w 132075"/>
                        <a:gd name="connsiteY1" fmla="*/ 0 h 1513968"/>
                        <a:gd name="connsiteX2" fmla="*/ 122725 w 132075"/>
                        <a:gd name="connsiteY2" fmla="*/ 0 h 1513968"/>
                        <a:gd name="connsiteX3" fmla="*/ 132075 w 132075"/>
                        <a:gd name="connsiteY3" fmla="*/ 9350 h 1513968"/>
                        <a:gd name="connsiteX4" fmla="*/ 132075 w 132075"/>
                        <a:gd name="connsiteY4" fmla="*/ 1504618 h 1513968"/>
                        <a:gd name="connsiteX5" fmla="*/ 122725 w 132075"/>
                        <a:gd name="connsiteY5" fmla="*/ 1513968 h 1513968"/>
                        <a:gd name="connsiteX6" fmla="*/ 85326 w 132075"/>
                        <a:gd name="connsiteY6" fmla="*/ 1513968 h 1513968"/>
                        <a:gd name="connsiteX7" fmla="*/ 75976 w 132075"/>
                        <a:gd name="connsiteY7" fmla="*/ 1504618 h 1513968"/>
                        <a:gd name="connsiteX8" fmla="*/ 75976 w 132075"/>
                        <a:gd name="connsiteY8" fmla="*/ 9350 h 1513968"/>
                        <a:gd name="connsiteX0" fmla="*/ 89898 w 145997"/>
                        <a:gd name="connsiteY0" fmla="*/ 9350 h 1513968"/>
                        <a:gd name="connsiteX1" fmla="*/ 99248 w 145997"/>
                        <a:gd name="connsiteY1" fmla="*/ 0 h 1513968"/>
                        <a:gd name="connsiteX2" fmla="*/ 136647 w 145997"/>
                        <a:gd name="connsiteY2" fmla="*/ 0 h 1513968"/>
                        <a:gd name="connsiteX3" fmla="*/ 145997 w 145997"/>
                        <a:gd name="connsiteY3" fmla="*/ 9350 h 1513968"/>
                        <a:gd name="connsiteX4" fmla="*/ 145997 w 145997"/>
                        <a:gd name="connsiteY4" fmla="*/ 1504618 h 1513968"/>
                        <a:gd name="connsiteX5" fmla="*/ 136647 w 145997"/>
                        <a:gd name="connsiteY5" fmla="*/ 1513968 h 1513968"/>
                        <a:gd name="connsiteX6" fmla="*/ 99248 w 145997"/>
                        <a:gd name="connsiteY6" fmla="*/ 1513968 h 1513968"/>
                        <a:gd name="connsiteX7" fmla="*/ 89898 w 145997"/>
                        <a:gd name="connsiteY7" fmla="*/ 1504618 h 1513968"/>
                        <a:gd name="connsiteX8" fmla="*/ 89898 w 145997"/>
                        <a:gd name="connsiteY8" fmla="*/ 9350 h 1513968"/>
                        <a:gd name="connsiteX0" fmla="*/ 94715 w 150814"/>
                        <a:gd name="connsiteY0" fmla="*/ 9350 h 1513968"/>
                        <a:gd name="connsiteX1" fmla="*/ 104065 w 150814"/>
                        <a:gd name="connsiteY1" fmla="*/ 0 h 1513968"/>
                        <a:gd name="connsiteX2" fmla="*/ 141464 w 150814"/>
                        <a:gd name="connsiteY2" fmla="*/ 0 h 1513968"/>
                        <a:gd name="connsiteX3" fmla="*/ 150814 w 150814"/>
                        <a:gd name="connsiteY3" fmla="*/ 9350 h 1513968"/>
                        <a:gd name="connsiteX4" fmla="*/ 150814 w 150814"/>
                        <a:gd name="connsiteY4" fmla="*/ 1504618 h 1513968"/>
                        <a:gd name="connsiteX5" fmla="*/ 141464 w 150814"/>
                        <a:gd name="connsiteY5" fmla="*/ 1513968 h 1513968"/>
                        <a:gd name="connsiteX6" fmla="*/ 104065 w 150814"/>
                        <a:gd name="connsiteY6" fmla="*/ 1513968 h 1513968"/>
                        <a:gd name="connsiteX7" fmla="*/ 94715 w 150814"/>
                        <a:gd name="connsiteY7" fmla="*/ 1504618 h 1513968"/>
                        <a:gd name="connsiteX8" fmla="*/ 94715 w 150814"/>
                        <a:gd name="connsiteY8" fmla="*/ 9350 h 15139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</a:cxnLst>
                      <a:rect l="l" t="t" r="r" b="b"/>
                      <a:pathLst>
                        <a:path w="150814" h="1513968">
                          <a:moveTo>
                            <a:pt x="94715" y="9350"/>
                          </a:moveTo>
                          <a:cubicBezTo>
                            <a:pt x="94715" y="4186"/>
                            <a:pt x="98901" y="0"/>
                            <a:pt x="104065" y="0"/>
                          </a:cubicBezTo>
                          <a:lnTo>
                            <a:pt x="141464" y="0"/>
                          </a:lnTo>
                          <a:cubicBezTo>
                            <a:pt x="146628" y="0"/>
                            <a:pt x="150814" y="4186"/>
                            <a:pt x="150814" y="9350"/>
                          </a:cubicBezTo>
                          <a:cubicBezTo>
                            <a:pt x="35337" y="663901"/>
                            <a:pt x="91671" y="1030301"/>
                            <a:pt x="150814" y="1504618"/>
                          </a:cubicBezTo>
                          <a:cubicBezTo>
                            <a:pt x="150814" y="1509782"/>
                            <a:pt x="146628" y="1513968"/>
                            <a:pt x="141464" y="1513968"/>
                          </a:cubicBezTo>
                          <a:lnTo>
                            <a:pt x="104065" y="1513968"/>
                          </a:lnTo>
                          <a:cubicBezTo>
                            <a:pt x="98901" y="1513968"/>
                            <a:pt x="94715" y="1509782"/>
                            <a:pt x="94715" y="1504618"/>
                          </a:cubicBezTo>
                          <a:cubicBezTo>
                            <a:pt x="22380" y="1110108"/>
                            <a:pt x="-76231" y="544412"/>
                            <a:pt x="94715" y="9350"/>
                          </a:cubicBezTo>
                          <a:close/>
                        </a:path>
                      </a:pathLst>
                    </a:custGeom>
                    <a:grpFill/>
                    <a:ln>
                      <a:solidFill>
                        <a:schemeClr val="tx1">
                          <a:alpha val="52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</p:grpSp>
              <p:grpSp>
                <p:nvGrpSpPr>
                  <p:cNvPr id="375" name="グループ化 374">
                    <a:extLst>
                      <a:ext uri="{FF2B5EF4-FFF2-40B4-BE49-F238E27FC236}">
                        <a16:creationId xmlns:a16="http://schemas.microsoft.com/office/drawing/2014/main" id="{0D3804DC-71EB-45FC-BD61-A45FEBD0C3A1}"/>
                      </a:ext>
                    </a:extLst>
                  </p:cNvPr>
                  <p:cNvGrpSpPr/>
                  <p:nvPr/>
                </p:nvGrpSpPr>
                <p:grpSpPr>
                  <a:xfrm rot="19577796">
                    <a:off x="3549052" y="3188164"/>
                    <a:ext cx="32625" cy="565175"/>
                    <a:chOff x="3371063" y="3228429"/>
                    <a:chExt cx="32625" cy="565175"/>
                  </a:xfrm>
                </p:grpSpPr>
                <p:sp>
                  <p:nvSpPr>
                    <p:cNvPr id="400" name="四角形: 角を丸くする 29">
                      <a:extLst>
                        <a:ext uri="{FF2B5EF4-FFF2-40B4-BE49-F238E27FC236}">
                          <a16:creationId xmlns:a16="http://schemas.microsoft.com/office/drawing/2014/main" id="{68D74769-67CA-4F97-A2F3-A5092C6819C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74874" y="3228429"/>
                      <a:ext cx="28814" cy="289257"/>
                    </a:xfrm>
                    <a:custGeom>
                      <a:avLst/>
                      <a:gdLst>
                        <a:gd name="connsiteX0" fmla="*/ 0 w 56099"/>
                        <a:gd name="connsiteY0" fmla="*/ 9350 h 1513968"/>
                        <a:gd name="connsiteX1" fmla="*/ 9350 w 56099"/>
                        <a:gd name="connsiteY1" fmla="*/ 0 h 1513968"/>
                        <a:gd name="connsiteX2" fmla="*/ 46749 w 56099"/>
                        <a:gd name="connsiteY2" fmla="*/ 0 h 1513968"/>
                        <a:gd name="connsiteX3" fmla="*/ 56099 w 56099"/>
                        <a:gd name="connsiteY3" fmla="*/ 9350 h 1513968"/>
                        <a:gd name="connsiteX4" fmla="*/ 56099 w 56099"/>
                        <a:gd name="connsiteY4" fmla="*/ 1504618 h 1513968"/>
                        <a:gd name="connsiteX5" fmla="*/ 46749 w 56099"/>
                        <a:gd name="connsiteY5" fmla="*/ 1513968 h 1513968"/>
                        <a:gd name="connsiteX6" fmla="*/ 9350 w 56099"/>
                        <a:gd name="connsiteY6" fmla="*/ 1513968 h 1513968"/>
                        <a:gd name="connsiteX7" fmla="*/ 0 w 56099"/>
                        <a:gd name="connsiteY7" fmla="*/ 1504618 h 1513968"/>
                        <a:gd name="connsiteX8" fmla="*/ 0 w 56099"/>
                        <a:gd name="connsiteY8" fmla="*/ 9350 h 1513968"/>
                        <a:gd name="connsiteX0" fmla="*/ 75976 w 132075"/>
                        <a:gd name="connsiteY0" fmla="*/ 9350 h 1513968"/>
                        <a:gd name="connsiteX1" fmla="*/ 85326 w 132075"/>
                        <a:gd name="connsiteY1" fmla="*/ 0 h 1513968"/>
                        <a:gd name="connsiteX2" fmla="*/ 122725 w 132075"/>
                        <a:gd name="connsiteY2" fmla="*/ 0 h 1513968"/>
                        <a:gd name="connsiteX3" fmla="*/ 132075 w 132075"/>
                        <a:gd name="connsiteY3" fmla="*/ 9350 h 1513968"/>
                        <a:gd name="connsiteX4" fmla="*/ 132075 w 132075"/>
                        <a:gd name="connsiteY4" fmla="*/ 1504618 h 1513968"/>
                        <a:gd name="connsiteX5" fmla="*/ 122725 w 132075"/>
                        <a:gd name="connsiteY5" fmla="*/ 1513968 h 1513968"/>
                        <a:gd name="connsiteX6" fmla="*/ 85326 w 132075"/>
                        <a:gd name="connsiteY6" fmla="*/ 1513968 h 1513968"/>
                        <a:gd name="connsiteX7" fmla="*/ 75976 w 132075"/>
                        <a:gd name="connsiteY7" fmla="*/ 1504618 h 1513968"/>
                        <a:gd name="connsiteX8" fmla="*/ 75976 w 132075"/>
                        <a:gd name="connsiteY8" fmla="*/ 9350 h 1513968"/>
                        <a:gd name="connsiteX0" fmla="*/ 75976 w 132075"/>
                        <a:gd name="connsiteY0" fmla="*/ 9350 h 1513968"/>
                        <a:gd name="connsiteX1" fmla="*/ 85326 w 132075"/>
                        <a:gd name="connsiteY1" fmla="*/ 0 h 1513968"/>
                        <a:gd name="connsiteX2" fmla="*/ 122725 w 132075"/>
                        <a:gd name="connsiteY2" fmla="*/ 0 h 1513968"/>
                        <a:gd name="connsiteX3" fmla="*/ 132075 w 132075"/>
                        <a:gd name="connsiteY3" fmla="*/ 9350 h 1513968"/>
                        <a:gd name="connsiteX4" fmla="*/ 132075 w 132075"/>
                        <a:gd name="connsiteY4" fmla="*/ 1504618 h 1513968"/>
                        <a:gd name="connsiteX5" fmla="*/ 122725 w 132075"/>
                        <a:gd name="connsiteY5" fmla="*/ 1513968 h 1513968"/>
                        <a:gd name="connsiteX6" fmla="*/ 85326 w 132075"/>
                        <a:gd name="connsiteY6" fmla="*/ 1513968 h 1513968"/>
                        <a:gd name="connsiteX7" fmla="*/ 75976 w 132075"/>
                        <a:gd name="connsiteY7" fmla="*/ 1504618 h 1513968"/>
                        <a:gd name="connsiteX8" fmla="*/ 75976 w 132075"/>
                        <a:gd name="connsiteY8" fmla="*/ 9350 h 1513968"/>
                        <a:gd name="connsiteX0" fmla="*/ 75976 w 132075"/>
                        <a:gd name="connsiteY0" fmla="*/ 9350 h 1513968"/>
                        <a:gd name="connsiteX1" fmla="*/ 85326 w 132075"/>
                        <a:gd name="connsiteY1" fmla="*/ 0 h 1513968"/>
                        <a:gd name="connsiteX2" fmla="*/ 122725 w 132075"/>
                        <a:gd name="connsiteY2" fmla="*/ 0 h 1513968"/>
                        <a:gd name="connsiteX3" fmla="*/ 132075 w 132075"/>
                        <a:gd name="connsiteY3" fmla="*/ 9350 h 1513968"/>
                        <a:gd name="connsiteX4" fmla="*/ 132075 w 132075"/>
                        <a:gd name="connsiteY4" fmla="*/ 1504618 h 1513968"/>
                        <a:gd name="connsiteX5" fmla="*/ 122725 w 132075"/>
                        <a:gd name="connsiteY5" fmla="*/ 1513968 h 1513968"/>
                        <a:gd name="connsiteX6" fmla="*/ 85326 w 132075"/>
                        <a:gd name="connsiteY6" fmla="*/ 1513968 h 1513968"/>
                        <a:gd name="connsiteX7" fmla="*/ 75976 w 132075"/>
                        <a:gd name="connsiteY7" fmla="*/ 1504618 h 1513968"/>
                        <a:gd name="connsiteX8" fmla="*/ 75976 w 132075"/>
                        <a:gd name="connsiteY8" fmla="*/ 9350 h 1513968"/>
                        <a:gd name="connsiteX0" fmla="*/ 89898 w 145997"/>
                        <a:gd name="connsiteY0" fmla="*/ 9350 h 1513968"/>
                        <a:gd name="connsiteX1" fmla="*/ 99248 w 145997"/>
                        <a:gd name="connsiteY1" fmla="*/ 0 h 1513968"/>
                        <a:gd name="connsiteX2" fmla="*/ 136647 w 145997"/>
                        <a:gd name="connsiteY2" fmla="*/ 0 h 1513968"/>
                        <a:gd name="connsiteX3" fmla="*/ 145997 w 145997"/>
                        <a:gd name="connsiteY3" fmla="*/ 9350 h 1513968"/>
                        <a:gd name="connsiteX4" fmla="*/ 145997 w 145997"/>
                        <a:gd name="connsiteY4" fmla="*/ 1504618 h 1513968"/>
                        <a:gd name="connsiteX5" fmla="*/ 136647 w 145997"/>
                        <a:gd name="connsiteY5" fmla="*/ 1513968 h 1513968"/>
                        <a:gd name="connsiteX6" fmla="*/ 99248 w 145997"/>
                        <a:gd name="connsiteY6" fmla="*/ 1513968 h 1513968"/>
                        <a:gd name="connsiteX7" fmla="*/ 89898 w 145997"/>
                        <a:gd name="connsiteY7" fmla="*/ 1504618 h 1513968"/>
                        <a:gd name="connsiteX8" fmla="*/ 89898 w 145997"/>
                        <a:gd name="connsiteY8" fmla="*/ 9350 h 1513968"/>
                        <a:gd name="connsiteX0" fmla="*/ 94715 w 150814"/>
                        <a:gd name="connsiteY0" fmla="*/ 9350 h 1513968"/>
                        <a:gd name="connsiteX1" fmla="*/ 104065 w 150814"/>
                        <a:gd name="connsiteY1" fmla="*/ 0 h 1513968"/>
                        <a:gd name="connsiteX2" fmla="*/ 141464 w 150814"/>
                        <a:gd name="connsiteY2" fmla="*/ 0 h 1513968"/>
                        <a:gd name="connsiteX3" fmla="*/ 150814 w 150814"/>
                        <a:gd name="connsiteY3" fmla="*/ 9350 h 1513968"/>
                        <a:gd name="connsiteX4" fmla="*/ 150814 w 150814"/>
                        <a:gd name="connsiteY4" fmla="*/ 1504618 h 1513968"/>
                        <a:gd name="connsiteX5" fmla="*/ 141464 w 150814"/>
                        <a:gd name="connsiteY5" fmla="*/ 1513968 h 1513968"/>
                        <a:gd name="connsiteX6" fmla="*/ 104065 w 150814"/>
                        <a:gd name="connsiteY6" fmla="*/ 1513968 h 1513968"/>
                        <a:gd name="connsiteX7" fmla="*/ 94715 w 150814"/>
                        <a:gd name="connsiteY7" fmla="*/ 1504618 h 1513968"/>
                        <a:gd name="connsiteX8" fmla="*/ 94715 w 150814"/>
                        <a:gd name="connsiteY8" fmla="*/ 9350 h 15139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</a:cxnLst>
                      <a:rect l="l" t="t" r="r" b="b"/>
                      <a:pathLst>
                        <a:path w="150814" h="1513968">
                          <a:moveTo>
                            <a:pt x="94715" y="9350"/>
                          </a:moveTo>
                          <a:cubicBezTo>
                            <a:pt x="94715" y="4186"/>
                            <a:pt x="98901" y="0"/>
                            <a:pt x="104065" y="0"/>
                          </a:cubicBezTo>
                          <a:lnTo>
                            <a:pt x="141464" y="0"/>
                          </a:lnTo>
                          <a:cubicBezTo>
                            <a:pt x="146628" y="0"/>
                            <a:pt x="150814" y="4186"/>
                            <a:pt x="150814" y="9350"/>
                          </a:cubicBezTo>
                          <a:cubicBezTo>
                            <a:pt x="35337" y="663901"/>
                            <a:pt x="91671" y="1030301"/>
                            <a:pt x="150814" y="1504618"/>
                          </a:cubicBezTo>
                          <a:cubicBezTo>
                            <a:pt x="150814" y="1509782"/>
                            <a:pt x="146628" y="1513968"/>
                            <a:pt x="141464" y="1513968"/>
                          </a:cubicBezTo>
                          <a:lnTo>
                            <a:pt x="104065" y="1513968"/>
                          </a:lnTo>
                          <a:cubicBezTo>
                            <a:pt x="98901" y="1513968"/>
                            <a:pt x="94715" y="1509782"/>
                            <a:pt x="94715" y="1504618"/>
                          </a:cubicBezTo>
                          <a:cubicBezTo>
                            <a:pt x="22380" y="1110108"/>
                            <a:pt x="-76231" y="544412"/>
                            <a:pt x="94715" y="9350"/>
                          </a:cubicBezTo>
                          <a:close/>
                        </a:path>
                      </a:pathLst>
                    </a:custGeom>
                    <a:solidFill>
                      <a:schemeClr val="accent2">
                        <a:lumMod val="7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  <p:sp>
                  <p:nvSpPr>
                    <p:cNvPr id="401" name="四角形: 角を丸くする 29">
                      <a:extLst>
                        <a:ext uri="{FF2B5EF4-FFF2-40B4-BE49-F238E27FC236}">
                          <a16:creationId xmlns:a16="http://schemas.microsoft.com/office/drawing/2014/main" id="{88CD0FC1-5D69-4F4F-816A-6565216AEE4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71063" y="3504347"/>
                      <a:ext cx="28814" cy="289257"/>
                    </a:xfrm>
                    <a:custGeom>
                      <a:avLst/>
                      <a:gdLst>
                        <a:gd name="connsiteX0" fmla="*/ 0 w 56099"/>
                        <a:gd name="connsiteY0" fmla="*/ 9350 h 1513968"/>
                        <a:gd name="connsiteX1" fmla="*/ 9350 w 56099"/>
                        <a:gd name="connsiteY1" fmla="*/ 0 h 1513968"/>
                        <a:gd name="connsiteX2" fmla="*/ 46749 w 56099"/>
                        <a:gd name="connsiteY2" fmla="*/ 0 h 1513968"/>
                        <a:gd name="connsiteX3" fmla="*/ 56099 w 56099"/>
                        <a:gd name="connsiteY3" fmla="*/ 9350 h 1513968"/>
                        <a:gd name="connsiteX4" fmla="*/ 56099 w 56099"/>
                        <a:gd name="connsiteY4" fmla="*/ 1504618 h 1513968"/>
                        <a:gd name="connsiteX5" fmla="*/ 46749 w 56099"/>
                        <a:gd name="connsiteY5" fmla="*/ 1513968 h 1513968"/>
                        <a:gd name="connsiteX6" fmla="*/ 9350 w 56099"/>
                        <a:gd name="connsiteY6" fmla="*/ 1513968 h 1513968"/>
                        <a:gd name="connsiteX7" fmla="*/ 0 w 56099"/>
                        <a:gd name="connsiteY7" fmla="*/ 1504618 h 1513968"/>
                        <a:gd name="connsiteX8" fmla="*/ 0 w 56099"/>
                        <a:gd name="connsiteY8" fmla="*/ 9350 h 1513968"/>
                        <a:gd name="connsiteX0" fmla="*/ 75976 w 132075"/>
                        <a:gd name="connsiteY0" fmla="*/ 9350 h 1513968"/>
                        <a:gd name="connsiteX1" fmla="*/ 85326 w 132075"/>
                        <a:gd name="connsiteY1" fmla="*/ 0 h 1513968"/>
                        <a:gd name="connsiteX2" fmla="*/ 122725 w 132075"/>
                        <a:gd name="connsiteY2" fmla="*/ 0 h 1513968"/>
                        <a:gd name="connsiteX3" fmla="*/ 132075 w 132075"/>
                        <a:gd name="connsiteY3" fmla="*/ 9350 h 1513968"/>
                        <a:gd name="connsiteX4" fmla="*/ 132075 w 132075"/>
                        <a:gd name="connsiteY4" fmla="*/ 1504618 h 1513968"/>
                        <a:gd name="connsiteX5" fmla="*/ 122725 w 132075"/>
                        <a:gd name="connsiteY5" fmla="*/ 1513968 h 1513968"/>
                        <a:gd name="connsiteX6" fmla="*/ 85326 w 132075"/>
                        <a:gd name="connsiteY6" fmla="*/ 1513968 h 1513968"/>
                        <a:gd name="connsiteX7" fmla="*/ 75976 w 132075"/>
                        <a:gd name="connsiteY7" fmla="*/ 1504618 h 1513968"/>
                        <a:gd name="connsiteX8" fmla="*/ 75976 w 132075"/>
                        <a:gd name="connsiteY8" fmla="*/ 9350 h 1513968"/>
                        <a:gd name="connsiteX0" fmla="*/ 75976 w 132075"/>
                        <a:gd name="connsiteY0" fmla="*/ 9350 h 1513968"/>
                        <a:gd name="connsiteX1" fmla="*/ 85326 w 132075"/>
                        <a:gd name="connsiteY1" fmla="*/ 0 h 1513968"/>
                        <a:gd name="connsiteX2" fmla="*/ 122725 w 132075"/>
                        <a:gd name="connsiteY2" fmla="*/ 0 h 1513968"/>
                        <a:gd name="connsiteX3" fmla="*/ 132075 w 132075"/>
                        <a:gd name="connsiteY3" fmla="*/ 9350 h 1513968"/>
                        <a:gd name="connsiteX4" fmla="*/ 132075 w 132075"/>
                        <a:gd name="connsiteY4" fmla="*/ 1504618 h 1513968"/>
                        <a:gd name="connsiteX5" fmla="*/ 122725 w 132075"/>
                        <a:gd name="connsiteY5" fmla="*/ 1513968 h 1513968"/>
                        <a:gd name="connsiteX6" fmla="*/ 85326 w 132075"/>
                        <a:gd name="connsiteY6" fmla="*/ 1513968 h 1513968"/>
                        <a:gd name="connsiteX7" fmla="*/ 75976 w 132075"/>
                        <a:gd name="connsiteY7" fmla="*/ 1504618 h 1513968"/>
                        <a:gd name="connsiteX8" fmla="*/ 75976 w 132075"/>
                        <a:gd name="connsiteY8" fmla="*/ 9350 h 1513968"/>
                        <a:gd name="connsiteX0" fmla="*/ 75976 w 132075"/>
                        <a:gd name="connsiteY0" fmla="*/ 9350 h 1513968"/>
                        <a:gd name="connsiteX1" fmla="*/ 85326 w 132075"/>
                        <a:gd name="connsiteY1" fmla="*/ 0 h 1513968"/>
                        <a:gd name="connsiteX2" fmla="*/ 122725 w 132075"/>
                        <a:gd name="connsiteY2" fmla="*/ 0 h 1513968"/>
                        <a:gd name="connsiteX3" fmla="*/ 132075 w 132075"/>
                        <a:gd name="connsiteY3" fmla="*/ 9350 h 1513968"/>
                        <a:gd name="connsiteX4" fmla="*/ 132075 w 132075"/>
                        <a:gd name="connsiteY4" fmla="*/ 1504618 h 1513968"/>
                        <a:gd name="connsiteX5" fmla="*/ 122725 w 132075"/>
                        <a:gd name="connsiteY5" fmla="*/ 1513968 h 1513968"/>
                        <a:gd name="connsiteX6" fmla="*/ 85326 w 132075"/>
                        <a:gd name="connsiteY6" fmla="*/ 1513968 h 1513968"/>
                        <a:gd name="connsiteX7" fmla="*/ 75976 w 132075"/>
                        <a:gd name="connsiteY7" fmla="*/ 1504618 h 1513968"/>
                        <a:gd name="connsiteX8" fmla="*/ 75976 w 132075"/>
                        <a:gd name="connsiteY8" fmla="*/ 9350 h 1513968"/>
                        <a:gd name="connsiteX0" fmla="*/ 89898 w 145997"/>
                        <a:gd name="connsiteY0" fmla="*/ 9350 h 1513968"/>
                        <a:gd name="connsiteX1" fmla="*/ 99248 w 145997"/>
                        <a:gd name="connsiteY1" fmla="*/ 0 h 1513968"/>
                        <a:gd name="connsiteX2" fmla="*/ 136647 w 145997"/>
                        <a:gd name="connsiteY2" fmla="*/ 0 h 1513968"/>
                        <a:gd name="connsiteX3" fmla="*/ 145997 w 145997"/>
                        <a:gd name="connsiteY3" fmla="*/ 9350 h 1513968"/>
                        <a:gd name="connsiteX4" fmla="*/ 145997 w 145997"/>
                        <a:gd name="connsiteY4" fmla="*/ 1504618 h 1513968"/>
                        <a:gd name="connsiteX5" fmla="*/ 136647 w 145997"/>
                        <a:gd name="connsiteY5" fmla="*/ 1513968 h 1513968"/>
                        <a:gd name="connsiteX6" fmla="*/ 99248 w 145997"/>
                        <a:gd name="connsiteY6" fmla="*/ 1513968 h 1513968"/>
                        <a:gd name="connsiteX7" fmla="*/ 89898 w 145997"/>
                        <a:gd name="connsiteY7" fmla="*/ 1504618 h 1513968"/>
                        <a:gd name="connsiteX8" fmla="*/ 89898 w 145997"/>
                        <a:gd name="connsiteY8" fmla="*/ 9350 h 1513968"/>
                        <a:gd name="connsiteX0" fmla="*/ 94715 w 150814"/>
                        <a:gd name="connsiteY0" fmla="*/ 9350 h 1513968"/>
                        <a:gd name="connsiteX1" fmla="*/ 104065 w 150814"/>
                        <a:gd name="connsiteY1" fmla="*/ 0 h 1513968"/>
                        <a:gd name="connsiteX2" fmla="*/ 141464 w 150814"/>
                        <a:gd name="connsiteY2" fmla="*/ 0 h 1513968"/>
                        <a:gd name="connsiteX3" fmla="*/ 150814 w 150814"/>
                        <a:gd name="connsiteY3" fmla="*/ 9350 h 1513968"/>
                        <a:gd name="connsiteX4" fmla="*/ 150814 w 150814"/>
                        <a:gd name="connsiteY4" fmla="*/ 1504618 h 1513968"/>
                        <a:gd name="connsiteX5" fmla="*/ 141464 w 150814"/>
                        <a:gd name="connsiteY5" fmla="*/ 1513968 h 1513968"/>
                        <a:gd name="connsiteX6" fmla="*/ 104065 w 150814"/>
                        <a:gd name="connsiteY6" fmla="*/ 1513968 h 1513968"/>
                        <a:gd name="connsiteX7" fmla="*/ 94715 w 150814"/>
                        <a:gd name="connsiteY7" fmla="*/ 1504618 h 1513968"/>
                        <a:gd name="connsiteX8" fmla="*/ 94715 w 150814"/>
                        <a:gd name="connsiteY8" fmla="*/ 9350 h 15139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</a:cxnLst>
                      <a:rect l="l" t="t" r="r" b="b"/>
                      <a:pathLst>
                        <a:path w="150814" h="1513968">
                          <a:moveTo>
                            <a:pt x="94715" y="9350"/>
                          </a:moveTo>
                          <a:cubicBezTo>
                            <a:pt x="94715" y="4186"/>
                            <a:pt x="98901" y="0"/>
                            <a:pt x="104065" y="0"/>
                          </a:cubicBezTo>
                          <a:lnTo>
                            <a:pt x="141464" y="0"/>
                          </a:lnTo>
                          <a:cubicBezTo>
                            <a:pt x="146628" y="0"/>
                            <a:pt x="150814" y="4186"/>
                            <a:pt x="150814" y="9350"/>
                          </a:cubicBezTo>
                          <a:cubicBezTo>
                            <a:pt x="35337" y="663901"/>
                            <a:pt x="91671" y="1030301"/>
                            <a:pt x="150814" y="1504618"/>
                          </a:cubicBezTo>
                          <a:cubicBezTo>
                            <a:pt x="150814" y="1509782"/>
                            <a:pt x="146628" y="1513968"/>
                            <a:pt x="141464" y="1513968"/>
                          </a:cubicBezTo>
                          <a:lnTo>
                            <a:pt x="104065" y="1513968"/>
                          </a:lnTo>
                          <a:cubicBezTo>
                            <a:pt x="98901" y="1513968"/>
                            <a:pt x="94715" y="1509782"/>
                            <a:pt x="94715" y="1504618"/>
                          </a:cubicBezTo>
                          <a:cubicBezTo>
                            <a:pt x="22380" y="1110108"/>
                            <a:pt x="-76231" y="544412"/>
                            <a:pt x="94715" y="9350"/>
                          </a:cubicBezTo>
                          <a:close/>
                        </a:path>
                      </a:pathLst>
                    </a:custGeom>
                    <a:solidFill>
                      <a:schemeClr val="accent2">
                        <a:lumMod val="7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</p:grpSp>
              <p:grpSp>
                <p:nvGrpSpPr>
                  <p:cNvPr id="376" name="グループ化 375">
                    <a:extLst>
                      <a:ext uri="{FF2B5EF4-FFF2-40B4-BE49-F238E27FC236}">
                        <a16:creationId xmlns:a16="http://schemas.microsoft.com/office/drawing/2014/main" id="{098D8765-D9B1-475B-A15C-B0D5FF5310A7}"/>
                      </a:ext>
                    </a:extLst>
                  </p:cNvPr>
                  <p:cNvGrpSpPr/>
                  <p:nvPr/>
                </p:nvGrpSpPr>
                <p:grpSpPr>
                  <a:xfrm rot="21223829">
                    <a:off x="3268559" y="3768605"/>
                    <a:ext cx="247906" cy="452858"/>
                    <a:chOff x="2862977" y="3584612"/>
                    <a:chExt cx="247906" cy="452858"/>
                  </a:xfrm>
                  <a:solidFill>
                    <a:schemeClr val="bg2">
                      <a:lumMod val="75000"/>
                    </a:schemeClr>
                  </a:solidFill>
                </p:grpSpPr>
                <p:grpSp>
                  <p:nvGrpSpPr>
                    <p:cNvPr id="378" name="グループ化 377">
                      <a:extLst>
                        <a:ext uri="{FF2B5EF4-FFF2-40B4-BE49-F238E27FC236}">
                          <a16:creationId xmlns:a16="http://schemas.microsoft.com/office/drawing/2014/main" id="{62A2ACE0-8AE2-407F-80E3-12FF03ACCAFD}"/>
                        </a:ext>
                      </a:extLst>
                    </p:cNvPr>
                    <p:cNvGrpSpPr/>
                    <p:nvPr/>
                  </p:nvGrpSpPr>
                  <p:grpSpPr>
                    <a:xfrm rot="2078087">
                      <a:off x="2946047" y="3890498"/>
                      <a:ext cx="136903" cy="146972"/>
                      <a:chOff x="2400491" y="4005249"/>
                      <a:chExt cx="209599" cy="225013"/>
                    </a:xfrm>
                    <a:grpFill/>
                  </p:grpSpPr>
                  <p:sp>
                    <p:nvSpPr>
                      <p:cNvPr id="397" name="楕円 396">
                        <a:extLst>
                          <a:ext uri="{FF2B5EF4-FFF2-40B4-BE49-F238E27FC236}">
                            <a16:creationId xmlns:a16="http://schemas.microsoft.com/office/drawing/2014/main" id="{786218FB-96FE-4F9E-8D33-21627A1C34A1}"/>
                          </a:ext>
                        </a:extLst>
                      </p:cNvPr>
                      <p:cNvSpPr/>
                      <p:nvPr/>
                    </p:nvSpPr>
                    <p:spPr>
                      <a:xfrm rot="15840028">
                        <a:off x="2465217" y="4072748"/>
                        <a:ext cx="197660" cy="62662"/>
                      </a:xfrm>
                      <a:prstGeom prst="ellipse">
                        <a:avLst/>
                      </a:prstGeom>
                      <a:grp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  <p:sp>
                    <p:nvSpPr>
                      <p:cNvPr id="398" name="楕円 397">
                        <a:extLst>
                          <a:ext uri="{FF2B5EF4-FFF2-40B4-BE49-F238E27FC236}">
                            <a16:creationId xmlns:a16="http://schemas.microsoft.com/office/drawing/2014/main" id="{BB778651-1A29-4A10-9217-EB044C1CCB6B}"/>
                          </a:ext>
                        </a:extLst>
                      </p:cNvPr>
                      <p:cNvSpPr/>
                      <p:nvPr/>
                    </p:nvSpPr>
                    <p:spPr>
                      <a:xfrm rot="1492331">
                        <a:off x="2400491" y="4149450"/>
                        <a:ext cx="197662" cy="62662"/>
                      </a:xfrm>
                      <a:prstGeom prst="ellipse">
                        <a:avLst/>
                      </a:prstGeom>
                      <a:grp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  <p:sp>
                    <p:nvSpPr>
                      <p:cNvPr id="399" name="楕円 398">
                        <a:extLst>
                          <a:ext uri="{FF2B5EF4-FFF2-40B4-BE49-F238E27FC236}">
                            <a16:creationId xmlns:a16="http://schemas.microsoft.com/office/drawing/2014/main" id="{8D09386C-E9BB-4003-87BD-220BB3D2881E}"/>
                          </a:ext>
                        </a:extLst>
                      </p:cNvPr>
                      <p:cNvSpPr/>
                      <p:nvPr/>
                    </p:nvSpPr>
                    <p:spPr>
                      <a:xfrm rot="14531130">
                        <a:off x="2552683" y="4172856"/>
                        <a:ext cx="59553" cy="55260"/>
                      </a:xfrm>
                      <a:prstGeom prst="ellipse">
                        <a:avLst/>
                      </a:prstGeom>
                      <a:grp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</p:grpSp>
                <p:sp>
                  <p:nvSpPr>
                    <p:cNvPr id="379" name="楕円 378">
                      <a:extLst>
                        <a:ext uri="{FF2B5EF4-FFF2-40B4-BE49-F238E27FC236}">
                          <a16:creationId xmlns:a16="http://schemas.microsoft.com/office/drawing/2014/main" id="{A61098B0-F491-4F55-BF16-D8493F71F6E0}"/>
                        </a:ext>
                      </a:extLst>
                    </p:cNvPr>
                    <p:cNvSpPr/>
                    <p:nvPr/>
                  </p:nvSpPr>
                  <p:spPr>
                    <a:xfrm rot="16941952">
                      <a:off x="2914985" y="3893180"/>
                      <a:ext cx="46398" cy="65790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380" name="楕円 379">
                      <a:extLst>
                        <a:ext uri="{FF2B5EF4-FFF2-40B4-BE49-F238E27FC236}">
                          <a16:creationId xmlns:a16="http://schemas.microsoft.com/office/drawing/2014/main" id="{F4022504-0ACE-43D5-8396-345A7E3D4F39}"/>
                        </a:ext>
                      </a:extLst>
                    </p:cNvPr>
                    <p:cNvSpPr/>
                    <p:nvPr/>
                  </p:nvSpPr>
                  <p:spPr>
                    <a:xfrm rot="16941952">
                      <a:off x="2872673" y="3887261"/>
                      <a:ext cx="46398" cy="65790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381" name="矢印: 五方向 380">
                      <a:extLst>
                        <a:ext uri="{FF2B5EF4-FFF2-40B4-BE49-F238E27FC236}">
                          <a16:creationId xmlns:a16="http://schemas.microsoft.com/office/drawing/2014/main" id="{E1C7507A-63FB-445F-BF3F-C6BE0607350A}"/>
                        </a:ext>
                      </a:extLst>
                    </p:cNvPr>
                    <p:cNvSpPr/>
                    <p:nvPr/>
                  </p:nvSpPr>
                  <p:spPr>
                    <a:xfrm rot="5976440">
                      <a:off x="3023710" y="3870430"/>
                      <a:ext cx="46229" cy="91828"/>
                    </a:xfrm>
                    <a:prstGeom prst="homePlate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grpSp>
                  <p:nvGrpSpPr>
                    <p:cNvPr id="382" name="グループ化 381">
                      <a:extLst>
                        <a:ext uri="{FF2B5EF4-FFF2-40B4-BE49-F238E27FC236}">
                          <a16:creationId xmlns:a16="http://schemas.microsoft.com/office/drawing/2014/main" id="{D944164E-8C81-47B1-8DC4-B93D41A65B2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952171" y="3584612"/>
                      <a:ext cx="158712" cy="322361"/>
                      <a:chOff x="2952171" y="3584612"/>
                      <a:chExt cx="158712" cy="322361"/>
                    </a:xfrm>
                    <a:grpFill/>
                  </p:grpSpPr>
                  <p:sp>
                    <p:nvSpPr>
                      <p:cNvPr id="387" name="楕円 386">
                        <a:extLst>
                          <a:ext uri="{FF2B5EF4-FFF2-40B4-BE49-F238E27FC236}">
                            <a16:creationId xmlns:a16="http://schemas.microsoft.com/office/drawing/2014/main" id="{118D3426-98B4-4B02-B7C5-08E4751A6167}"/>
                          </a:ext>
                        </a:extLst>
                      </p:cNvPr>
                      <p:cNvSpPr/>
                      <p:nvPr/>
                    </p:nvSpPr>
                    <p:spPr>
                      <a:xfrm rot="18993013">
                        <a:off x="3061786" y="3584612"/>
                        <a:ext cx="26854" cy="101876"/>
                      </a:xfrm>
                      <a:prstGeom prst="ellipse">
                        <a:avLst/>
                      </a:prstGeom>
                      <a:grp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  <p:sp>
                    <p:nvSpPr>
                      <p:cNvPr id="388" name="楕円 387">
                        <a:extLst>
                          <a:ext uri="{FF2B5EF4-FFF2-40B4-BE49-F238E27FC236}">
                            <a16:creationId xmlns:a16="http://schemas.microsoft.com/office/drawing/2014/main" id="{0FE9BF1A-55A1-47F5-BD00-2CDB5A865ADA}"/>
                          </a:ext>
                        </a:extLst>
                      </p:cNvPr>
                      <p:cNvSpPr/>
                      <p:nvPr/>
                    </p:nvSpPr>
                    <p:spPr>
                      <a:xfrm rot="11099191">
                        <a:off x="3081021" y="3654927"/>
                        <a:ext cx="29862" cy="102687"/>
                      </a:xfrm>
                      <a:prstGeom prst="ellipse">
                        <a:avLst/>
                      </a:prstGeom>
                      <a:grp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  <p:sp>
                    <p:nvSpPr>
                      <p:cNvPr id="389" name="楕円 388">
                        <a:extLst>
                          <a:ext uri="{FF2B5EF4-FFF2-40B4-BE49-F238E27FC236}">
                            <a16:creationId xmlns:a16="http://schemas.microsoft.com/office/drawing/2014/main" id="{E5DC91FB-9AF3-488C-9D3A-893DF30DF440}"/>
                          </a:ext>
                        </a:extLst>
                      </p:cNvPr>
                      <p:cNvSpPr/>
                      <p:nvPr/>
                    </p:nvSpPr>
                    <p:spPr>
                      <a:xfrm rot="19236440">
                        <a:off x="3064875" y="3742624"/>
                        <a:ext cx="38287" cy="36014"/>
                      </a:xfrm>
                      <a:prstGeom prst="ellipse">
                        <a:avLst/>
                      </a:prstGeom>
                      <a:grp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  <p:sp>
                    <p:nvSpPr>
                      <p:cNvPr id="390" name="楕円 389">
                        <a:extLst>
                          <a:ext uri="{FF2B5EF4-FFF2-40B4-BE49-F238E27FC236}">
                            <a16:creationId xmlns:a16="http://schemas.microsoft.com/office/drawing/2014/main" id="{7FAE939A-7CB6-4FE6-87A5-1EFE9C65E67D}"/>
                          </a:ext>
                        </a:extLst>
                      </p:cNvPr>
                      <p:cNvSpPr/>
                      <p:nvPr/>
                    </p:nvSpPr>
                    <p:spPr>
                      <a:xfrm rot="21304464">
                        <a:off x="3021168" y="3700293"/>
                        <a:ext cx="26248" cy="80276"/>
                      </a:xfrm>
                      <a:prstGeom prst="ellipse">
                        <a:avLst/>
                      </a:prstGeom>
                      <a:grp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  <p:sp>
                    <p:nvSpPr>
                      <p:cNvPr id="391" name="楕円 390">
                        <a:extLst>
                          <a:ext uri="{FF2B5EF4-FFF2-40B4-BE49-F238E27FC236}">
                            <a16:creationId xmlns:a16="http://schemas.microsoft.com/office/drawing/2014/main" id="{FE71B21E-A3AE-4DE2-987B-292707B0B635}"/>
                          </a:ext>
                        </a:extLst>
                      </p:cNvPr>
                      <p:cNvSpPr/>
                      <p:nvPr/>
                    </p:nvSpPr>
                    <p:spPr>
                      <a:xfrm rot="21304464">
                        <a:off x="2998104" y="3638093"/>
                        <a:ext cx="68162" cy="94779"/>
                      </a:xfrm>
                      <a:prstGeom prst="ellipse">
                        <a:avLst/>
                      </a:prstGeom>
                      <a:grp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  <p:sp>
                    <p:nvSpPr>
                      <p:cNvPr id="392" name="四角形: 角を丸くする 33">
                        <a:extLst>
                          <a:ext uri="{FF2B5EF4-FFF2-40B4-BE49-F238E27FC236}">
                            <a16:creationId xmlns:a16="http://schemas.microsoft.com/office/drawing/2014/main" id="{0B68B85E-04B5-41B8-B9BB-09DAC169BA42}"/>
                          </a:ext>
                        </a:extLst>
                      </p:cNvPr>
                      <p:cNvSpPr/>
                      <p:nvPr/>
                    </p:nvSpPr>
                    <p:spPr>
                      <a:xfrm rot="21304464">
                        <a:off x="3002440" y="3743936"/>
                        <a:ext cx="93414" cy="163037"/>
                      </a:xfrm>
                      <a:custGeom>
                        <a:avLst/>
                        <a:gdLst>
                          <a:gd name="connsiteX0" fmla="*/ 0 w 397669"/>
                          <a:gd name="connsiteY0" fmla="*/ 66279 h 1292606"/>
                          <a:gd name="connsiteX1" fmla="*/ 66279 w 397669"/>
                          <a:gd name="connsiteY1" fmla="*/ 0 h 1292606"/>
                          <a:gd name="connsiteX2" fmla="*/ 331390 w 397669"/>
                          <a:gd name="connsiteY2" fmla="*/ 0 h 1292606"/>
                          <a:gd name="connsiteX3" fmla="*/ 397669 w 397669"/>
                          <a:gd name="connsiteY3" fmla="*/ 66279 h 1292606"/>
                          <a:gd name="connsiteX4" fmla="*/ 397669 w 397669"/>
                          <a:gd name="connsiteY4" fmla="*/ 1226327 h 1292606"/>
                          <a:gd name="connsiteX5" fmla="*/ 331390 w 397669"/>
                          <a:gd name="connsiteY5" fmla="*/ 1292606 h 1292606"/>
                          <a:gd name="connsiteX6" fmla="*/ 66279 w 397669"/>
                          <a:gd name="connsiteY6" fmla="*/ 1292606 h 1292606"/>
                          <a:gd name="connsiteX7" fmla="*/ 0 w 397669"/>
                          <a:gd name="connsiteY7" fmla="*/ 1226327 h 1292606"/>
                          <a:gd name="connsiteX8" fmla="*/ 0 w 397669"/>
                          <a:gd name="connsiteY8" fmla="*/ 66279 h 1292606"/>
                          <a:gd name="connsiteX0" fmla="*/ 0 w 397669"/>
                          <a:gd name="connsiteY0" fmla="*/ 66279 h 1292606"/>
                          <a:gd name="connsiteX1" fmla="*/ 66279 w 397669"/>
                          <a:gd name="connsiteY1" fmla="*/ 0 h 1292606"/>
                          <a:gd name="connsiteX2" fmla="*/ 331390 w 397669"/>
                          <a:gd name="connsiteY2" fmla="*/ 0 h 1292606"/>
                          <a:gd name="connsiteX3" fmla="*/ 397669 w 397669"/>
                          <a:gd name="connsiteY3" fmla="*/ 66279 h 1292606"/>
                          <a:gd name="connsiteX4" fmla="*/ 397669 w 397669"/>
                          <a:gd name="connsiteY4" fmla="*/ 1226327 h 1292606"/>
                          <a:gd name="connsiteX5" fmla="*/ 331390 w 397669"/>
                          <a:gd name="connsiteY5" fmla="*/ 1292606 h 1292606"/>
                          <a:gd name="connsiteX6" fmla="*/ 66279 w 397669"/>
                          <a:gd name="connsiteY6" fmla="*/ 1292606 h 1292606"/>
                          <a:gd name="connsiteX7" fmla="*/ 0 w 397669"/>
                          <a:gd name="connsiteY7" fmla="*/ 1226327 h 1292606"/>
                          <a:gd name="connsiteX8" fmla="*/ 0 w 397669"/>
                          <a:gd name="connsiteY8" fmla="*/ 66279 h 1292606"/>
                          <a:gd name="connsiteX0" fmla="*/ 0 w 397669"/>
                          <a:gd name="connsiteY0" fmla="*/ 66279 h 1292606"/>
                          <a:gd name="connsiteX1" fmla="*/ 66279 w 397669"/>
                          <a:gd name="connsiteY1" fmla="*/ 0 h 1292606"/>
                          <a:gd name="connsiteX2" fmla="*/ 331390 w 397669"/>
                          <a:gd name="connsiteY2" fmla="*/ 0 h 1292606"/>
                          <a:gd name="connsiteX3" fmla="*/ 397669 w 397669"/>
                          <a:gd name="connsiteY3" fmla="*/ 66279 h 1292606"/>
                          <a:gd name="connsiteX4" fmla="*/ 397669 w 397669"/>
                          <a:gd name="connsiteY4" fmla="*/ 1226327 h 1292606"/>
                          <a:gd name="connsiteX5" fmla="*/ 331390 w 397669"/>
                          <a:gd name="connsiteY5" fmla="*/ 1292606 h 1292606"/>
                          <a:gd name="connsiteX6" fmla="*/ 66279 w 397669"/>
                          <a:gd name="connsiteY6" fmla="*/ 1292606 h 1292606"/>
                          <a:gd name="connsiteX7" fmla="*/ 0 w 397669"/>
                          <a:gd name="connsiteY7" fmla="*/ 1226327 h 1292606"/>
                          <a:gd name="connsiteX8" fmla="*/ 0 w 397669"/>
                          <a:gd name="connsiteY8" fmla="*/ 66279 h 1292606"/>
                          <a:gd name="connsiteX0" fmla="*/ 0 w 397669"/>
                          <a:gd name="connsiteY0" fmla="*/ 66279 h 1292606"/>
                          <a:gd name="connsiteX1" fmla="*/ 66279 w 397669"/>
                          <a:gd name="connsiteY1" fmla="*/ 0 h 1292606"/>
                          <a:gd name="connsiteX2" fmla="*/ 331390 w 397669"/>
                          <a:gd name="connsiteY2" fmla="*/ 0 h 1292606"/>
                          <a:gd name="connsiteX3" fmla="*/ 397669 w 397669"/>
                          <a:gd name="connsiteY3" fmla="*/ 66279 h 1292606"/>
                          <a:gd name="connsiteX4" fmla="*/ 397669 w 397669"/>
                          <a:gd name="connsiteY4" fmla="*/ 1226327 h 1292606"/>
                          <a:gd name="connsiteX5" fmla="*/ 331390 w 397669"/>
                          <a:gd name="connsiteY5" fmla="*/ 1292606 h 1292606"/>
                          <a:gd name="connsiteX6" fmla="*/ 66279 w 397669"/>
                          <a:gd name="connsiteY6" fmla="*/ 1292606 h 1292606"/>
                          <a:gd name="connsiteX7" fmla="*/ 0 w 397669"/>
                          <a:gd name="connsiteY7" fmla="*/ 1226327 h 1292606"/>
                          <a:gd name="connsiteX8" fmla="*/ 0 w 397669"/>
                          <a:gd name="connsiteY8" fmla="*/ 66279 h 1292606"/>
                          <a:gd name="connsiteX0" fmla="*/ 0 w 434964"/>
                          <a:gd name="connsiteY0" fmla="*/ 66279 h 1292606"/>
                          <a:gd name="connsiteX1" fmla="*/ 66279 w 434964"/>
                          <a:gd name="connsiteY1" fmla="*/ 0 h 1292606"/>
                          <a:gd name="connsiteX2" fmla="*/ 331390 w 434964"/>
                          <a:gd name="connsiteY2" fmla="*/ 0 h 1292606"/>
                          <a:gd name="connsiteX3" fmla="*/ 397669 w 434964"/>
                          <a:gd name="connsiteY3" fmla="*/ 66279 h 1292606"/>
                          <a:gd name="connsiteX4" fmla="*/ 397669 w 434964"/>
                          <a:gd name="connsiteY4" fmla="*/ 1226327 h 1292606"/>
                          <a:gd name="connsiteX5" fmla="*/ 331390 w 434964"/>
                          <a:gd name="connsiteY5" fmla="*/ 1292606 h 1292606"/>
                          <a:gd name="connsiteX6" fmla="*/ 66279 w 434964"/>
                          <a:gd name="connsiteY6" fmla="*/ 1292606 h 1292606"/>
                          <a:gd name="connsiteX7" fmla="*/ 0 w 434964"/>
                          <a:gd name="connsiteY7" fmla="*/ 1226327 h 1292606"/>
                          <a:gd name="connsiteX8" fmla="*/ 0 w 434964"/>
                          <a:gd name="connsiteY8" fmla="*/ 66279 h 1292606"/>
                          <a:gd name="connsiteX0" fmla="*/ 0 w 444087"/>
                          <a:gd name="connsiteY0" fmla="*/ 66279 h 1292606"/>
                          <a:gd name="connsiteX1" fmla="*/ 66279 w 444087"/>
                          <a:gd name="connsiteY1" fmla="*/ 0 h 1292606"/>
                          <a:gd name="connsiteX2" fmla="*/ 331390 w 444087"/>
                          <a:gd name="connsiteY2" fmla="*/ 0 h 1292606"/>
                          <a:gd name="connsiteX3" fmla="*/ 397669 w 444087"/>
                          <a:gd name="connsiteY3" fmla="*/ 66279 h 1292606"/>
                          <a:gd name="connsiteX4" fmla="*/ 397669 w 444087"/>
                          <a:gd name="connsiteY4" fmla="*/ 1226327 h 1292606"/>
                          <a:gd name="connsiteX5" fmla="*/ 331390 w 444087"/>
                          <a:gd name="connsiteY5" fmla="*/ 1292606 h 1292606"/>
                          <a:gd name="connsiteX6" fmla="*/ 66279 w 444087"/>
                          <a:gd name="connsiteY6" fmla="*/ 1292606 h 1292606"/>
                          <a:gd name="connsiteX7" fmla="*/ 0 w 444087"/>
                          <a:gd name="connsiteY7" fmla="*/ 1226327 h 1292606"/>
                          <a:gd name="connsiteX8" fmla="*/ 0 w 444087"/>
                          <a:gd name="connsiteY8" fmla="*/ 66279 h 1292606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</a:cxnLst>
                        <a:rect l="l" t="t" r="r" b="b"/>
                        <a:pathLst>
                          <a:path w="444087" h="1292606">
                            <a:moveTo>
                              <a:pt x="0" y="66279"/>
                            </a:moveTo>
                            <a:cubicBezTo>
                              <a:pt x="0" y="29674"/>
                              <a:pt x="29674" y="0"/>
                              <a:pt x="66279" y="0"/>
                            </a:cubicBezTo>
                            <a:lnTo>
                              <a:pt x="331390" y="0"/>
                            </a:lnTo>
                            <a:cubicBezTo>
                              <a:pt x="367995" y="0"/>
                              <a:pt x="397669" y="29674"/>
                              <a:pt x="397669" y="66279"/>
                            </a:cubicBezTo>
                            <a:cubicBezTo>
                              <a:pt x="502111" y="616272"/>
                              <a:pt x="397669" y="839644"/>
                              <a:pt x="397669" y="1226327"/>
                            </a:cubicBezTo>
                            <a:cubicBezTo>
                              <a:pt x="397669" y="1262932"/>
                              <a:pt x="367995" y="1292606"/>
                              <a:pt x="331390" y="1292606"/>
                            </a:cubicBezTo>
                            <a:lnTo>
                              <a:pt x="66279" y="1292606"/>
                            </a:lnTo>
                            <a:cubicBezTo>
                              <a:pt x="29674" y="1292606"/>
                              <a:pt x="0" y="1262932"/>
                              <a:pt x="0" y="1226327"/>
                            </a:cubicBezTo>
                            <a:cubicBezTo>
                              <a:pt x="0" y="839644"/>
                              <a:pt x="303421" y="643840"/>
                              <a:pt x="0" y="66279"/>
                            </a:cubicBezTo>
                            <a:close/>
                          </a:path>
                        </a:pathLst>
                      </a:custGeom>
                      <a:grp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  <p:sp>
                    <p:nvSpPr>
                      <p:cNvPr id="393" name="楕円 392">
                        <a:extLst>
                          <a:ext uri="{FF2B5EF4-FFF2-40B4-BE49-F238E27FC236}">
                            <a16:creationId xmlns:a16="http://schemas.microsoft.com/office/drawing/2014/main" id="{813E6C83-BB25-4A48-94F0-A89F1844F534}"/>
                          </a:ext>
                        </a:extLst>
                      </p:cNvPr>
                      <p:cNvSpPr/>
                      <p:nvPr/>
                    </p:nvSpPr>
                    <p:spPr>
                      <a:xfrm rot="19236440">
                        <a:off x="2975404" y="3755800"/>
                        <a:ext cx="38287" cy="36014"/>
                      </a:xfrm>
                      <a:prstGeom prst="ellipse">
                        <a:avLst/>
                      </a:prstGeom>
                      <a:grp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  <p:sp>
                    <p:nvSpPr>
                      <p:cNvPr id="394" name="楕円 393">
                        <a:extLst>
                          <a:ext uri="{FF2B5EF4-FFF2-40B4-BE49-F238E27FC236}">
                            <a16:creationId xmlns:a16="http://schemas.microsoft.com/office/drawing/2014/main" id="{EFF62BFA-5D15-46F4-B602-1ADE25ECC44D}"/>
                          </a:ext>
                        </a:extLst>
                      </p:cNvPr>
                      <p:cNvSpPr/>
                      <p:nvPr/>
                    </p:nvSpPr>
                    <p:spPr>
                      <a:xfrm rot="21025581">
                        <a:off x="2964002" y="3708989"/>
                        <a:ext cx="28304" cy="66020"/>
                      </a:xfrm>
                      <a:prstGeom prst="ellipse">
                        <a:avLst/>
                      </a:prstGeom>
                      <a:grp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  <p:sp>
                    <p:nvSpPr>
                      <p:cNvPr id="395" name="楕円 394">
                        <a:extLst>
                          <a:ext uri="{FF2B5EF4-FFF2-40B4-BE49-F238E27FC236}">
                            <a16:creationId xmlns:a16="http://schemas.microsoft.com/office/drawing/2014/main" id="{27BF3157-F94F-4208-8F3D-755D1F84E8D6}"/>
                          </a:ext>
                        </a:extLst>
                      </p:cNvPr>
                      <p:cNvSpPr/>
                      <p:nvPr/>
                    </p:nvSpPr>
                    <p:spPr>
                      <a:xfrm rot="19236440">
                        <a:off x="2952171" y="3681227"/>
                        <a:ext cx="31372" cy="28240"/>
                      </a:xfrm>
                      <a:prstGeom prst="ellipse">
                        <a:avLst/>
                      </a:prstGeom>
                      <a:grp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  <p:sp>
                    <p:nvSpPr>
                      <p:cNvPr id="396" name="楕円 395">
                        <a:extLst>
                          <a:ext uri="{FF2B5EF4-FFF2-40B4-BE49-F238E27FC236}">
                            <a16:creationId xmlns:a16="http://schemas.microsoft.com/office/drawing/2014/main" id="{1F7F87FB-ED93-47DF-82B5-28CF66DB131B}"/>
                          </a:ext>
                        </a:extLst>
                      </p:cNvPr>
                      <p:cNvSpPr/>
                      <p:nvPr/>
                    </p:nvSpPr>
                    <p:spPr>
                      <a:xfrm rot="11850082">
                        <a:off x="2972948" y="3587538"/>
                        <a:ext cx="26854" cy="101876"/>
                      </a:xfrm>
                      <a:prstGeom prst="ellipse">
                        <a:avLst/>
                      </a:prstGeom>
                      <a:grp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</p:grpSp>
                <p:grpSp>
                  <p:nvGrpSpPr>
                    <p:cNvPr id="383" name="グループ化 382">
                      <a:extLst>
                        <a:ext uri="{FF2B5EF4-FFF2-40B4-BE49-F238E27FC236}">
                          <a16:creationId xmlns:a16="http://schemas.microsoft.com/office/drawing/2014/main" id="{FCC52ACC-B2B9-4196-9FB7-101F56618F58}"/>
                        </a:ext>
                      </a:extLst>
                    </p:cNvPr>
                    <p:cNvGrpSpPr/>
                    <p:nvPr/>
                  </p:nvGrpSpPr>
                  <p:grpSpPr>
                    <a:xfrm rot="2078087">
                      <a:off x="2892952" y="3876475"/>
                      <a:ext cx="136903" cy="146972"/>
                      <a:chOff x="2400491" y="4005249"/>
                      <a:chExt cx="209599" cy="225013"/>
                    </a:xfrm>
                    <a:grpFill/>
                  </p:grpSpPr>
                  <p:sp>
                    <p:nvSpPr>
                      <p:cNvPr id="384" name="楕円 383">
                        <a:extLst>
                          <a:ext uri="{FF2B5EF4-FFF2-40B4-BE49-F238E27FC236}">
                            <a16:creationId xmlns:a16="http://schemas.microsoft.com/office/drawing/2014/main" id="{A8EE2932-B311-46DD-8AD8-3B23CDC08D28}"/>
                          </a:ext>
                        </a:extLst>
                      </p:cNvPr>
                      <p:cNvSpPr/>
                      <p:nvPr/>
                    </p:nvSpPr>
                    <p:spPr>
                      <a:xfrm rot="15840028">
                        <a:off x="2465217" y="4072748"/>
                        <a:ext cx="197660" cy="62662"/>
                      </a:xfrm>
                      <a:prstGeom prst="ellipse">
                        <a:avLst/>
                      </a:prstGeom>
                      <a:grp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  <p:sp>
                    <p:nvSpPr>
                      <p:cNvPr id="385" name="楕円 384">
                        <a:extLst>
                          <a:ext uri="{FF2B5EF4-FFF2-40B4-BE49-F238E27FC236}">
                            <a16:creationId xmlns:a16="http://schemas.microsoft.com/office/drawing/2014/main" id="{883BE36F-C4AC-48FD-B717-FEC6F781E22F}"/>
                          </a:ext>
                        </a:extLst>
                      </p:cNvPr>
                      <p:cNvSpPr/>
                      <p:nvPr/>
                    </p:nvSpPr>
                    <p:spPr>
                      <a:xfrm rot="1492331">
                        <a:off x="2400491" y="4149450"/>
                        <a:ext cx="197662" cy="62662"/>
                      </a:xfrm>
                      <a:prstGeom prst="ellipse">
                        <a:avLst/>
                      </a:prstGeom>
                      <a:grp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  <p:sp>
                    <p:nvSpPr>
                      <p:cNvPr id="386" name="楕円 385">
                        <a:extLst>
                          <a:ext uri="{FF2B5EF4-FFF2-40B4-BE49-F238E27FC236}">
                            <a16:creationId xmlns:a16="http://schemas.microsoft.com/office/drawing/2014/main" id="{21AE5E01-8376-413C-9752-3E84FA1D923A}"/>
                          </a:ext>
                        </a:extLst>
                      </p:cNvPr>
                      <p:cNvSpPr/>
                      <p:nvPr/>
                    </p:nvSpPr>
                    <p:spPr>
                      <a:xfrm rot="14531130">
                        <a:off x="2552683" y="4172856"/>
                        <a:ext cx="59553" cy="55260"/>
                      </a:xfrm>
                      <a:prstGeom prst="ellipse">
                        <a:avLst/>
                      </a:prstGeom>
                      <a:grp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</p:grpSp>
              </p:grpSp>
              <p:sp>
                <p:nvSpPr>
                  <p:cNvPr id="377" name="フリーフォーム: 図形 376">
                    <a:extLst>
                      <a:ext uri="{FF2B5EF4-FFF2-40B4-BE49-F238E27FC236}">
                        <a16:creationId xmlns:a16="http://schemas.microsoft.com/office/drawing/2014/main" id="{221F6A34-938C-4E3E-A232-F50D8DA02678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2987186" y="3682413"/>
                    <a:ext cx="815500" cy="344992"/>
                  </a:xfrm>
                  <a:custGeom>
                    <a:avLst/>
                    <a:gdLst>
                      <a:gd name="connsiteX0" fmla="*/ 0 w 1106681"/>
                      <a:gd name="connsiteY0" fmla="*/ 671029 h 726576"/>
                      <a:gd name="connsiteX1" fmla="*/ 538385 w 1106681"/>
                      <a:gd name="connsiteY1" fmla="*/ 184 h 726576"/>
                      <a:gd name="connsiteX2" fmla="*/ 1106681 w 1106681"/>
                      <a:gd name="connsiteY2" fmla="*/ 726576 h 726576"/>
                      <a:gd name="connsiteX3" fmla="*/ 1106681 w 1106681"/>
                      <a:gd name="connsiteY3" fmla="*/ 726576 h 726576"/>
                      <a:gd name="connsiteX4" fmla="*/ 1106681 w 1106681"/>
                      <a:gd name="connsiteY4" fmla="*/ 726576 h 7265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106681" h="726576">
                        <a:moveTo>
                          <a:pt x="0" y="671029"/>
                        </a:moveTo>
                        <a:cubicBezTo>
                          <a:pt x="176969" y="330977"/>
                          <a:pt x="353938" y="-9074"/>
                          <a:pt x="538385" y="184"/>
                        </a:cubicBezTo>
                        <a:cubicBezTo>
                          <a:pt x="722832" y="9442"/>
                          <a:pt x="1106681" y="726576"/>
                          <a:pt x="1106681" y="726576"/>
                        </a:cubicBezTo>
                        <a:lnTo>
                          <a:pt x="1106681" y="726576"/>
                        </a:lnTo>
                        <a:lnTo>
                          <a:pt x="1106681" y="726576"/>
                        </a:lnTo>
                      </a:path>
                    </a:pathLst>
                  </a:custGeom>
                  <a:noFill/>
                  <a:ln>
                    <a:solidFill>
                      <a:srgbClr val="FF0000"/>
                    </a:solidFill>
                    <a:prstDash val="sysDash"/>
                    <a:headEnd type="stealth"/>
                    <a:tailEnd type="none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</p:grpSp>
          <p:sp>
            <p:nvSpPr>
              <p:cNvPr id="342" name="正方形/長方形 341">
                <a:extLst>
                  <a:ext uri="{FF2B5EF4-FFF2-40B4-BE49-F238E27FC236}">
                    <a16:creationId xmlns:a16="http://schemas.microsoft.com/office/drawing/2014/main" id="{A22F2735-3F24-4947-A3C7-A0BAA7BCF6A6}"/>
                  </a:ext>
                </a:extLst>
              </p:cNvPr>
              <p:cNvSpPr/>
              <p:nvPr/>
            </p:nvSpPr>
            <p:spPr>
              <a:xfrm rot="5400000">
                <a:off x="5278782" y="3195386"/>
                <a:ext cx="266432" cy="1707271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343" name="二等辺三角形 1">
                <a:extLst>
                  <a:ext uri="{FF2B5EF4-FFF2-40B4-BE49-F238E27FC236}">
                    <a16:creationId xmlns:a16="http://schemas.microsoft.com/office/drawing/2014/main" id="{4F621D43-A1BC-4B0C-82F5-43AE1BBAEB6A}"/>
                  </a:ext>
                </a:extLst>
              </p:cNvPr>
              <p:cNvSpPr/>
              <p:nvPr/>
            </p:nvSpPr>
            <p:spPr>
              <a:xfrm rot="15645064">
                <a:off x="4754939" y="3551482"/>
                <a:ext cx="365529" cy="458282"/>
              </a:xfrm>
              <a:custGeom>
                <a:avLst/>
                <a:gdLst>
                  <a:gd name="connsiteX0" fmla="*/ 0 w 1293323"/>
                  <a:gd name="connsiteY0" fmla="*/ 1932667 h 1932667"/>
                  <a:gd name="connsiteX1" fmla="*/ 646662 w 1293323"/>
                  <a:gd name="connsiteY1" fmla="*/ 0 h 1932667"/>
                  <a:gd name="connsiteX2" fmla="*/ 1293323 w 1293323"/>
                  <a:gd name="connsiteY2" fmla="*/ 1932667 h 1932667"/>
                  <a:gd name="connsiteX3" fmla="*/ 0 w 1293323"/>
                  <a:gd name="connsiteY3" fmla="*/ 1932667 h 1932667"/>
                  <a:gd name="connsiteX0" fmla="*/ 0 w 1293323"/>
                  <a:gd name="connsiteY0" fmla="*/ 1932667 h 1995344"/>
                  <a:gd name="connsiteX1" fmla="*/ 646662 w 1293323"/>
                  <a:gd name="connsiteY1" fmla="*/ 0 h 1995344"/>
                  <a:gd name="connsiteX2" fmla="*/ 1293323 w 1293323"/>
                  <a:gd name="connsiteY2" fmla="*/ 1932667 h 1995344"/>
                  <a:gd name="connsiteX3" fmla="*/ 0 w 1293323"/>
                  <a:gd name="connsiteY3" fmla="*/ 1932667 h 1995344"/>
                  <a:gd name="connsiteX0" fmla="*/ 0 w 1293323"/>
                  <a:gd name="connsiteY0" fmla="*/ 1932667 h 2026815"/>
                  <a:gd name="connsiteX1" fmla="*/ 646662 w 1293323"/>
                  <a:gd name="connsiteY1" fmla="*/ 0 h 2026815"/>
                  <a:gd name="connsiteX2" fmla="*/ 1293323 w 1293323"/>
                  <a:gd name="connsiteY2" fmla="*/ 1932667 h 2026815"/>
                  <a:gd name="connsiteX3" fmla="*/ 0 w 1293323"/>
                  <a:gd name="connsiteY3" fmla="*/ 1932667 h 2026815"/>
                  <a:gd name="connsiteX0" fmla="*/ 0 w 1293323"/>
                  <a:gd name="connsiteY0" fmla="*/ 1932667 h 2026815"/>
                  <a:gd name="connsiteX1" fmla="*/ 646662 w 1293323"/>
                  <a:gd name="connsiteY1" fmla="*/ 0 h 2026815"/>
                  <a:gd name="connsiteX2" fmla="*/ 755961 w 1293323"/>
                  <a:gd name="connsiteY2" fmla="*/ 295132 h 2026815"/>
                  <a:gd name="connsiteX3" fmla="*/ 1293323 w 1293323"/>
                  <a:gd name="connsiteY3" fmla="*/ 1932667 h 2026815"/>
                  <a:gd name="connsiteX4" fmla="*/ 0 w 1293323"/>
                  <a:gd name="connsiteY4" fmla="*/ 1932667 h 2026815"/>
                  <a:gd name="connsiteX0" fmla="*/ 0 w 1293323"/>
                  <a:gd name="connsiteY0" fmla="*/ 1637535 h 1731683"/>
                  <a:gd name="connsiteX1" fmla="*/ 543665 w 1293323"/>
                  <a:gd name="connsiteY1" fmla="*/ 3238 h 1731683"/>
                  <a:gd name="connsiteX2" fmla="*/ 755961 w 1293323"/>
                  <a:gd name="connsiteY2" fmla="*/ 0 h 1731683"/>
                  <a:gd name="connsiteX3" fmla="*/ 1293323 w 1293323"/>
                  <a:gd name="connsiteY3" fmla="*/ 1637535 h 1731683"/>
                  <a:gd name="connsiteX4" fmla="*/ 0 w 1293323"/>
                  <a:gd name="connsiteY4" fmla="*/ 1637535 h 17316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93323" h="1731683">
                    <a:moveTo>
                      <a:pt x="0" y="1637535"/>
                    </a:moveTo>
                    <a:lnTo>
                      <a:pt x="543665" y="3238"/>
                    </a:lnTo>
                    <a:lnTo>
                      <a:pt x="755961" y="0"/>
                    </a:lnTo>
                    <a:lnTo>
                      <a:pt x="1293323" y="1637535"/>
                    </a:lnTo>
                    <a:cubicBezTo>
                      <a:pt x="882804" y="1746559"/>
                      <a:pt x="515573" y="1778559"/>
                      <a:pt x="0" y="1637535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44" name="楕円 4">
                <a:extLst>
                  <a:ext uri="{FF2B5EF4-FFF2-40B4-BE49-F238E27FC236}">
                    <a16:creationId xmlns:a16="http://schemas.microsoft.com/office/drawing/2014/main" id="{AA161219-8370-419F-A0C5-FF3A7A361E20}"/>
                  </a:ext>
                </a:extLst>
              </p:cNvPr>
              <p:cNvSpPr/>
              <p:nvPr/>
            </p:nvSpPr>
            <p:spPr>
              <a:xfrm rot="4953715">
                <a:off x="4958553" y="3694638"/>
                <a:ext cx="374130" cy="105166"/>
              </a:xfrm>
              <a:custGeom>
                <a:avLst/>
                <a:gdLst>
                  <a:gd name="connsiteX0" fmla="*/ 0 w 1328462"/>
                  <a:gd name="connsiteY0" fmla="*/ 198693 h 397386"/>
                  <a:gd name="connsiteX1" fmla="*/ 664231 w 1328462"/>
                  <a:gd name="connsiteY1" fmla="*/ 0 h 397386"/>
                  <a:gd name="connsiteX2" fmla="*/ 1328462 w 1328462"/>
                  <a:gd name="connsiteY2" fmla="*/ 198693 h 397386"/>
                  <a:gd name="connsiteX3" fmla="*/ 664231 w 1328462"/>
                  <a:gd name="connsiteY3" fmla="*/ 397386 h 397386"/>
                  <a:gd name="connsiteX4" fmla="*/ 0 w 1328462"/>
                  <a:gd name="connsiteY4" fmla="*/ 198693 h 397386"/>
                  <a:gd name="connsiteX0" fmla="*/ 0 w 1413703"/>
                  <a:gd name="connsiteY0" fmla="*/ 198693 h 397386"/>
                  <a:gd name="connsiteX1" fmla="*/ 664231 w 1413703"/>
                  <a:gd name="connsiteY1" fmla="*/ 0 h 397386"/>
                  <a:gd name="connsiteX2" fmla="*/ 1413703 w 1413703"/>
                  <a:gd name="connsiteY2" fmla="*/ 198693 h 397386"/>
                  <a:gd name="connsiteX3" fmla="*/ 664231 w 1413703"/>
                  <a:gd name="connsiteY3" fmla="*/ 397386 h 397386"/>
                  <a:gd name="connsiteX4" fmla="*/ 0 w 1413703"/>
                  <a:gd name="connsiteY4" fmla="*/ 198693 h 3973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3703" h="397386">
                    <a:moveTo>
                      <a:pt x="0" y="198693"/>
                    </a:moveTo>
                    <a:cubicBezTo>
                      <a:pt x="0" y="88958"/>
                      <a:pt x="428614" y="0"/>
                      <a:pt x="664231" y="0"/>
                    </a:cubicBezTo>
                    <a:cubicBezTo>
                      <a:pt x="899848" y="0"/>
                      <a:pt x="1413703" y="88958"/>
                      <a:pt x="1413703" y="198693"/>
                    </a:cubicBezTo>
                    <a:cubicBezTo>
                      <a:pt x="1413703" y="308428"/>
                      <a:pt x="899848" y="397386"/>
                      <a:pt x="664231" y="397386"/>
                    </a:cubicBezTo>
                    <a:cubicBezTo>
                      <a:pt x="428614" y="397386"/>
                      <a:pt x="0" y="308428"/>
                      <a:pt x="0" y="198693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45" name="斜め縞 23">
                <a:extLst>
                  <a:ext uri="{FF2B5EF4-FFF2-40B4-BE49-F238E27FC236}">
                    <a16:creationId xmlns:a16="http://schemas.microsoft.com/office/drawing/2014/main" id="{37110880-BEF4-4F65-A989-8F272D8AD90A}"/>
                  </a:ext>
                </a:extLst>
              </p:cNvPr>
              <p:cNvSpPr/>
              <p:nvPr/>
            </p:nvSpPr>
            <p:spPr>
              <a:xfrm rot="18907588">
                <a:off x="4866288" y="3686306"/>
                <a:ext cx="221903" cy="200312"/>
              </a:xfrm>
              <a:custGeom>
                <a:avLst/>
                <a:gdLst>
                  <a:gd name="connsiteX0" fmla="*/ 0 w 596165"/>
                  <a:gd name="connsiteY0" fmla="*/ 449185 h 756904"/>
                  <a:gd name="connsiteX1" fmla="*/ 353794 w 596165"/>
                  <a:gd name="connsiteY1" fmla="*/ 0 h 756904"/>
                  <a:gd name="connsiteX2" fmla="*/ 596165 w 596165"/>
                  <a:gd name="connsiteY2" fmla="*/ 0 h 756904"/>
                  <a:gd name="connsiteX3" fmla="*/ 0 w 596165"/>
                  <a:gd name="connsiteY3" fmla="*/ 756904 h 756904"/>
                  <a:gd name="connsiteX4" fmla="*/ 0 w 596165"/>
                  <a:gd name="connsiteY4" fmla="*/ 449185 h 756904"/>
                  <a:gd name="connsiteX0" fmla="*/ 0 w 804659"/>
                  <a:gd name="connsiteY0" fmla="*/ 457314 h 756904"/>
                  <a:gd name="connsiteX1" fmla="*/ 562288 w 804659"/>
                  <a:gd name="connsiteY1" fmla="*/ 0 h 756904"/>
                  <a:gd name="connsiteX2" fmla="*/ 804659 w 804659"/>
                  <a:gd name="connsiteY2" fmla="*/ 0 h 756904"/>
                  <a:gd name="connsiteX3" fmla="*/ 208494 w 804659"/>
                  <a:gd name="connsiteY3" fmla="*/ 756904 h 756904"/>
                  <a:gd name="connsiteX4" fmla="*/ 0 w 804659"/>
                  <a:gd name="connsiteY4" fmla="*/ 457314 h 756904"/>
                  <a:gd name="connsiteX0" fmla="*/ 0 w 804659"/>
                  <a:gd name="connsiteY0" fmla="*/ 582794 h 882384"/>
                  <a:gd name="connsiteX1" fmla="*/ 360393 w 804659"/>
                  <a:gd name="connsiteY1" fmla="*/ 0 h 882384"/>
                  <a:gd name="connsiteX2" fmla="*/ 804659 w 804659"/>
                  <a:gd name="connsiteY2" fmla="*/ 125480 h 882384"/>
                  <a:gd name="connsiteX3" fmla="*/ 208494 w 804659"/>
                  <a:gd name="connsiteY3" fmla="*/ 882384 h 882384"/>
                  <a:gd name="connsiteX4" fmla="*/ 0 w 804659"/>
                  <a:gd name="connsiteY4" fmla="*/ 582794 h 882384"/>
                  <a:gd name="connsiteX0" fmla="*/ 0 w 804659"/>
                  <a:gd name="connsiteY0" fmla="*/ 528088 h 827678"/>
                  <a:gd name="connsiteX1" fmla="*/ 530727 w 804659"/>
                  <a:gd name="connsiteY1" fmla="*/ 0 h 827678"/>
                  <a:gd name="connsiteX2" fmla="*/ 804659 w 804659"/>
                  <a:gd name="connsiteY2" fmla="*/ 70774 h 827678"/>
                  <a:gd name="connsiteX3" fmla="*/ 208494 w 804659"/>
                  <a:gd name="connsiteY3" fmla="*/ 827678 h 827678"/>
                  <a:gd name="connsiteX4" fmla="*/ 0 w 804659"/>
                  <a:gd name="connsiteY4" fmla="*/ 528088 h 827678"/>
                  <a:gd name="connsiteX0" fmla="*/ 0 w 804659"/>
                  <a:gd name="connsiteY0" fmla="*/ 457314 h 757367"/>
                  <a:gd name="connsiteX1" fmla="*/ 572519 w 804659"/>
                  <a:gd name="connsiteY1" fmla="*/ 757367 h 757367"/>
                  <a:gd name="connsiteX2" fmla="*/ 804659 w 804659"/>
                  <a:gd name="connsiteY2" fmla="*/ 0 h 757367"/>
                  <a:gd name="connsiteX3" fmla="*/ 208494 w 804659"/>
                  <a:gd name="connsiteY3" fmla="*/ 756904 h 757367"/>
                  <a:gd name="connsiteX4" fmla="*/ 0 w 804659"/>
                  <a:gd name="connsiteY4" fmla="*/ 457314 h 757367"/>
                  <a:gd name="connsiteX0" fmla="*/ 0 w 838493"/>
                  <a:gd name="connsiteY0" fmla="*/ 457314 h 756904"/>
                  <a:gd name="connsiteX1" fmla="*/ 838493 w 838493"/>
                  <a:gd name="connsiteY1" fmla="*/ 531851 h 756904"/>
                  <a:gd name="connsiteX2" fmla="*/ 804659 w 838493"/>
                  <a:gd name="connsiteY2" fmla="*/ 0 h 756904"/>
                  <a:gd name="connsiteX3" fmla="*/ 208494 w 838493"/>
                  <a:gd name="connsiteY3" fmla="*/ 756904 h 756904"/>
                  <a:gd name="connsiteX4" fmla="*/ 0 w 838493"/>
                  <a:gd name="connsiteY4" fmla="*/ 457314 h 7569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8493" h="756904">
                    <a:moveTo>
                      <a:pt x="0" y="457314"/>
                    </a:moveTo>
                    <a:lnTo>
                      <a:pt x="838493" y="531851"/>
                    </a:lnTo>
                    <a:lnTo>
                      <a:pt x="804659" y="0"/>
                    </a:lnTo>
                    <a:lnTo>
                      <a:pt x="208494" y="756904"/>
                    </a:lnTo>
                    <a:lnTo>
                      <a:pt x="0" y="45731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46" name="円: 塗りつぶしなし 345">
                <a:extLst>
                  <a:ext uri="{FF2B5EF4-FFF2-40B4-BE49-F238E27FC236}">
                    <a16:creationId xmlns:a16="http://schemas.microsoft.com/office/drawing/2014/main" id="{83E9D5CC-2958-4966-9020-8CF093824B6A}"/>
                  </a:ext>
                </a:extLst>
              </p:cNvPr>
              <p:cNvSpPr/>
              <p:nvPr/>
            </p:nvSpPr>
            <p:spPr>
              <a:xfrm rot="4876633">
                <a:off x="4941583" y="3690420"/>
                <a:ext cx="399453" cy="118994"/>
              </a:xfrm>
              <a:prstGeom prst="donu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47" name="グループ化 346">
                <a:extLst>
                  <a:ext uri="{FF2B5EF4-FFF2-40B4-BE49-F238E27FC236}">
                    <a16:creationId xmlns:a16="http://schemas.microsoft.com/office/drawing/2014/main" id="{68717854-EE93-43E3-8D25-2CC3CBE02862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211553" y="4340048"/>
                <a:ext cx="310719" cy="782726"/>
                <a:chOff x="2343692" y="3578448"/>
                <a:chExt cx="343436" cy="865144"/>
              </a:xfrm>
            </p:grpSpPr>
            <p:sp>
              <p:nvSpPr>
                <p:cNvPr id="348" name="楕円 347">
                  <a:extLst>
                    <a:ext uri="{FF2B5EF4-FFF2-40B4-BE49-F238E27FC236}">
                      <a16:creationId xmlns:a16="http://schemas.microsoft.com/office/drawing/2014/main" id="{EECA781B-1F24-4792-AE3F-093DEC582171}"/>
                    </a:ext>
                  </a:extLst>
                </p:cNvPr>
                <p:cNvSpPr/>
                <p:nvPr/>
              </p:nvSpPr>
              <p:spPr>
                <a:xfrm rot="16941952">
                  <a:off x="2601248" y="4357712"/>
                  <a:ext cx="71036" cy="10072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49" name="楕円 348">
                  <a:extLst>
                    <a:ext uri="{FF2B5EF4-FFF2-40B4-BE49-F238E27FC236}">
                      <a16:creationId xmlns:a16="http://schemas.microsoft.com/office/drawing/2014/main" id="{BD0BD9C3-305E-409F-88A3-B9953BFCCE56}"/>
                    </a:ext>
                  </a:extLst>
                </p:cNvPr>
                <p:cNvSpPr/>
                <p:nvPr/>
              </p:nvSpPr>
              <p:spPr>
                <a:xfrm rot="19674956">
                  <a:off x="2614279" y="3887745"/>
                  <a:ext cx="41113" cy="15597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50" name="楕円 349">
                  <a:extLst>
                    <a:ext uri="{FF2B5EF4-FFF2-40B4-BE49-F238E27FC236}">
                      <a16:creationId xmlns:a16="http://schemas.microsoft.com/office/drawing/2014/main" id="{1C3FDE6F-6985-4258-9F52-B48A60F12239}"/>
                    </a:ext>
                  </a:extLst>
                </p:cNvPr>
                <p:cNvSpPr/>
                <p:nvPr/>
              </p:nvSpPr>
              <p:spPr>
                <a:xfrm rot="20788996">
                  <a:off x="2567236" y="3772001"/>
                  <a:ext cx="45719" cy="15721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grpSp>
              <p:nvGrpSpPr>
                <p:cNvPr id="351" name="グループ化 350">
                  <a:extLst>
                    <a:ext uri="{FF2B5EF4-FFF2-40B4-BE49-F238E27FC236}">
                      <a16:creationId xmlns:a16="http://schemas.microsoft.com/office/drawing/2014/main" id="{FB31242A-29AC-4728-A5F2-9226E120CF1C}"/>
                    </a:ext>
                  </a:extLst>
                </p:cNvPr>
                <p:cNvGrpSpPr/>
                <p:nvPr/>
              </p:nvGrpSpPr>
              <p:grpSpPr>
                <a:xfrm rot="21304464">
                  <a:off x="2394147" y="3578448"/>
                  <a:ext cx="196823" cy="413094"/>
                  <a:chOff x="4830573" y="3058222"/>
                  <a:chExt cx="611162" cy="1282711"/>
                </a:xfrm>
              </p:grpSpPr>
              <p:sp>
                <p:nvSpPr>
                  <p:cNvPr id="365" name="楕円 364">
                    <a:extLst>
                      <a:ext uri="{FF2B5EF4-FFF2-40B4-BE49-F238E27FC236}">
                        <a16:creationId xmlns:a16="http://schemas.microsoft.com/office/drawing/2014/main" id="{D4877B36-25A3-462B-94A4-777C051E8346}"/>
                      </a:ext>
                    </a:extLst>
                  </p:cNvPr>
                  <p:cNvSpPr/>
                  <p:nvPr/>
                </p:nvSpPr>
                <p:spPr>
                  <a:xfrm rot="19531976">
                    <a:off x="5259720" y="3574998"/>
                    <a:ext cx="182015" cy="17120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66" name="楕円 365">
                    <a:extLst>
                      <a:ext uri="{FF2B5EF4-FFF2-40B4-BE49-F238E27FC236}">
                        <a16:creationId xmlns:a16="http://schemas.microsoft.com/office/drawing/2014/main" id="{A38CFF7A-A0E4-48B9-A204-AD4361145B1B}"/>
                      </a:ext>
                    </a:extLst>
                  </p:cNvPr>
                  <p:cNvSpPr/>
                  <p:nvPr/>
                </p:nvSpPr>
                <p:spPr>
                  <a:xfrm>
                    <a:off x="5061057" y="3353816"/>
                    <a:ext cx="124782" cy="38162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67" name="楕円 366">
                    <a:extLst>
                      <a:ext uri="{FF2B5EF4-FFF2-40B4-BE49-F238E27FC236}">
                        <a16:creationId xmlns:a16="http://schemas.microsoft.com/office/drawing/2014/main" id="{2CFAAA8F-7439-4D7A-B35C-8C55C48B9937}"/>
                      </a:ext>
                    </a:extLst>
                  </p:cNvPr>
                  <p:cNvSpPr/>
                  <p:nvPr/>
                </p:nvSpPr>
                <p:spPr>
                  <a:xfrm>
                    <a:off x="4973877" y="3058222"/>
                    <a:ext cx="324036" cy="450575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68" name="四角形: 角を丸くする 33">
                    <a:extLst>
                      <a:ext uri="{FF2B5EF4-FFF2-40B4-BE49-F238E27FC236}">
                        <a16:creationId xmlns:a16="http://schemas.microsoft.com/office/drawing/2014/main" id="{92C22C3B-D442-4D7A-A2A4-1B6C545BC8FF}"/>
                      </a:ext>
                    </a:extLst>
                  </p:cNvPr>
                  <p:cNvSpPr/>
                  <p:nvPr/>
                </p:nvSpPr>
                <p:spPr>
                  <a:xfrm>
                    <a:off x="4937061" y="3565861"/>
                    <a:ext cx="397669" cy="775072"/>
                  </a:xfrm>
                  <a:custGeom>
                    <a:avLst/>
                    <a:gdLst>
                      <a:gd name="connsiteX0" fmla="*/ 0 w 397669"/>
                      <a:gd name="connsiteY0" fmla="*/ 66279 h 1292606"/>
                      <a:gd name="connsiteX1" fmla="*/ 66279 w 397669"/>
                      <a:gd name="connsiteY1" fmla="*/ 0 h 1292606"/>
                      <a:gd name="connsiteX2" fmla="*/ 331390 w 397669"/>
                      <a:gd name="connsiteY2" fmla="*/ 0 h 1292606"/>
                      <a:gd name="connsiteX3" fmla="*/ 397669 w 397669"/>
                      <a:gd name="connsiteY3" fmla="*/ 66279 h 1292606"/>
                      <a:gd name="connsiteX4" fmla="*/ 397669 w 397669"/>
                      <a:gd name="connsiteY4" fmla="*/ 1226327 h 1292606"/>
                      <a:gd name="connsiteX5" fmla="*/ 331390 w 397669"/>
                      <a:gd name="connsiteY5" fmla="*/ 1292606 h 1292606"/>
                      <a:gd name="connsiteX6" fmla="*/ 66279 w 397669"/>
                      <a:gd name="connsiteY6" fmla="*/ 1292606 h 1292606"/>
                      <a:gd name="connsiteX7" fmla="*/ 0 w 397669"/>
                      <a:gd name="connsiteY7" fmla="*/ 1226327 h 1292606"/>
                      <a:gd name="connsiteX8" fmla="*/ 0 w 397669"/>
                      <a:gd name="connsiteY8" fmla="*/ 66279 h 1292606"/>
                      <a:gd name="connsiteX0" fmla="*/ 0 w 397669"/>
                      <a:gd name="connsiteY0" fmla="*/ 66279 h 1292606"/>
                      <a:gd name="connsiteX1" fmla="*/ 66279 w 397669"/>
                      <a:gd name="connsiteY1" fmla="*/ 0 h 1292606"/>
                      <a:gd name="connsiteX2" fmla="*/ 331390 w 397669"/>
                      <a:gd name="connsiteY2" fmla="*/ 0 h 1292606"/>
                      <a:gd name="connsiteX3" fmla="*/ 397669 w 397669"/>
                      <a:gd name="connsiteY3" fmla="*/ 66279 h 1292606"/>
                      <a:gd name="connsiteX4" fmla="*/ 397669 w 397669"/>
                      <a:gd name="connsiteY4" fmla="*/ 1226327 h 1292606"/>
                      <a:gd name="connsiteX5" fmla="*/ 331390 w 397669"/>
                      <a:gd name="connsiteY5" fmla="*/ 1292606 h 1292606"/>
                      <a:gd name="connsiteX6" fmla="*/ 66279 w 397669"/>
                      <a:gd name="connsiteY6" fmla="*/ 1292606 h 1292606"/>
                      <a:gd name="connsiteX7" fmla="*/ 0 w 397669"/>
                      <a:gd name="connsiteY7" fmla="*/ 1226327 h 1292606"/>
                      <a:gd name="connsiteX8" fmla="*/ 0 w 397669"/>
                      <a:gd name="connsiteY8" fmla="*/ 66279 h 1292606"/>
                      <a:gd name="connsiteX0" fmla="*/ 0 w 397669"/>
                      <a:gd name="connsiteY0" fmla="*/ 66279 h 1292606"/>
                      <a:gd name="connsiteX1" fmla="*/ 66279 w 397669"/>
                      <a:gd name="connsiteY1" fmla="*/ 0 h 1292606"/>
                      <a:gd name="connsiteX2" fmla="*/ 331390 w 397669"/>
                      <a:gd name="connsiteY2" fmla="*/ 0 h 1292606"/>
                      <a:gd name="connsiteX3" fmla="*/ 397669 w 397669"/>
                      <a:gd name="connsiteY3" fmla="*/ 66279 h 1292606"/>
                      <a:gd name="connsiteX4" fmla="*/ 397669 w 397669"/>
                      <a:gd name="connsiteY4" fmla="*/ 1226327 h 1292606"/>
                      <a:gd name="connsiteX5" fmla="*/ 331390 w 397669"/>
                      <a:gd name="connsiteY5" fmla="*/ 1292606 h 1292606"/>
                      <a:gd name="connsiteX6" fmla="*/ 66279 w 397669"/>
                      <a:gd name="connsiteY6" fmla="*/ 1292606 h 1292606"/>
                      <a:gd name="connsiteX7" fmla="*/ 0 w 397669"/>
                      <a:gd name="connsiteY7" fmla="*/ 1226327 h 1292606"/>
                      <a:gd name="connsiteX8" fmla="*/ 0 w 397669"/>
                      <a:gd name="connsiteY8" fmla="*/ 66279 h 12926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397669" h="1292606">
                        <a:moveTo>
                          <a:pt x="0" y="66279"/>
                        </a:moveTo>
                        <a:cubicBezTo>
                          <a:pt x="0" y="29674"/>
                          <a:pt x="29674" y="0"/>
                          <a:pt x="66279" y="0"/>
                        </a:cubicBezTo>
                        <a:lnTo>
                          <a:pt x="331390" y="0"/>
                        </a:lnTo>
                        <a:cubicBezTo>
                          <a:pt x="367995" y="0"/>
                          <a:pt x="397669" y="29674"/>
                          <a:pt x="397669" y="66279"/>
                        </a:cubicBezTo>
                        <a:cubicBezTo>
                          <a:pt x="306229" y="605362"/>
                          <a:pt x="397669" y="839644"/>
                          <a:pt x="397669" y="1226327"/>
                        </a:cubicBezTo>
                        <a:cubicBezTo>
                          <a:pt x="397669" y="1262932"/>
                          <a:pt x="367995" y="1292606"/>
                          <a:pt x="331390" y="1292606"/>
                        </a:cubicBezTo>
                        <a:lnTo>
                          <a:pt x="66279" y="1292606"/>
                        </a:lnTo>
                        <a:cubicBezTo>
                          <a:pt x="29674" y="1292606"/>
                          <a:pt x="0" y="1262932"/>
                          <a:pt x="0" y="1226327"/>
                        </a:cubicBezTo>
                        <a:cubicBezTo>
                          <a:pt x="0" y="839644"/>
                          <a:pt x="91440" y="544402"/>
                          <a:pt x="0" y="66279"/>
                        </a:cubicBezTo>
                        <a:close/>
                      </a:path>
                    </a:pathLst>
                  </a:cu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69" name="楕円 368">
                    <a:extLst>
                      <a:ext uri="{FF2B5EF4-FFF2-40B4-BE49-F238E27FC236}">
                        <a16:creationId xmlns:a16="http://schemas.microsoft.com/office/drawing/2014/main" id="{31F85E81-8A22-400E-9A4E-AFCF7DB06815}"/>
                      </a:ext>
                    </a:extLst>
                  </p:cNvPr>
                  <p:cNvSpPr/>
                  <p:nvPr/>
                </p:nvSpPr>
                <p:spPr>
                  <a:xfrm rot="19531976">
                    <a:off x="4830573" y="3600884"/>
                    <a:ext cx="182015" cy="17120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sp>
              <p:nvSpPr>
                <p:cNvPr id="352" name="楕円 351">
                  <a:extLst>
                    <a:ext uri="{FF2B5EF4-FFF2-40B4-BE49-F238E27FC236}">
                      <a16:creationId xmlns:a16="http://schemas.microsoft.com/office/drawing/2014/main" id="{3939B0FA-840C-45FA-A764-E9F40CA2789D}"/>
                    </a:ext>
                  </a:extLst>
                </p:cNvPr>
                <p:cNvSpPr/>
                <p:nvPr/>
              </p:nvSpPr>
              <p:spPr>
                <a:xfrm rot="1643475">
                  <a:off x="2374477" y="3781017"/>
                  <a:ext cx="43333" cy="1010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53" name="楕円 352">
                  <a:extLst>
                    <a:ext uri="{FF2B5EF4-FFF2-40B4-BE49-F238E27FC236}">
                      <a16:creationId xmlns:a16="http://schemas.microsoft.com/office/drawing/2014/main" id="{74915CC4-78C5-49F7-A51C-163A4DED72FF}"/>
                    </a:ext>
                  </a:extLst>
                </p:cNvPr>
                <p:cNvSpPr/>
                <p:nvPr/>
              </p:nvSpPr>
              <p:spPr>
                <a:xfrm rot="19236440">
                  <a:off x="2361604" y="3845919"/>
                  <a:ext cx="48030" cy="4323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54" name="楕円 353">
                  <a:extLst>
                    <a:ext uri="{FF2B5EF4-FFF2-40B4-BE49-F238E27FC236}">
                      <a16:creationId xmlns:a16="http://schemas.microsoft.com/office/drawing/2014/main" id="{C882EA5F-E3BE-4937-82FF-AF4358B0AB57}"/>
                    </a:ext>
                  </a:extLst>
                </p:cNvPr>
                <p:cNvSpPr/>
                <p:nvPr/>
              </p:nvSpPr>
              <p:spPr>
                <a:xfrm rot="16941952">
                  <a:off x="2459473" y="4357712"/>
                  <a:ext cx="71036" cy="10072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55" name="矢印: 五方向 354">
                  <a:extLst>
                    <a:ext uri="{FF2B5EF4-FFF2-40B4-BE49-F238E27FC236}">
                      <a16:creationId xmlns:a16="http://schemas.microsoft.com/office/drawing/2014/main" id="{A615CACB-7AC6-42D7-9D96-152B11C90CF4}"/>
                    </a:ext>
                  </a:extLst>
                </p:cNvPr>
                <p:cNvSpPr/>
                <p:nvPr/>
              </p:nvSpPr>
              <p:spPr>
                <a:xfrm rot="5193724">
                  <a:off x="2480135" y="3951122"/>
                  <a:ext cx="70777" cy="140589"/>
                </a:xfrm>
                <a:prstGeom prst="homePlat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grpSp>
              <p:nvGrpSpPr>
                <p:cNvPr id="356" name="グループ化 355">
                  <a:extLst>
                    <a:ext uri="{FF2B5EF4-FFF2-40B4-BE49-F238E27FC236}">
                      <a16:creationId xmlns:a16="http://schemas.microsoft.com/office/drawing/2014/main" id="{91B9E69C-E453-47C8-B599-480027E449FB}"/>
                    </a:ext>
                  </a:extLst>
                </p:cNvPr>
                <p:cNvGrpSpPr/>
                <p:nvPr/>
              </p:nvGrpSpPr>
              <p:grpSpPr>
                <a:xfrm>
                  <a:off x="2532716" y="4005249"/>
                  <a:ext cx="95838" cy="395306"/>
                  <a:chOff x="2532716" y="4005249"/>
                  <a:chExt cx="95838" cy="395306"/>
                </a:xfrm>
              </p:grpSpPr>
              <p:sp>
                <p:nvSpPr>
                  <p:cNvPr id="362" name="楕円 361">
                    <a:extLst>
                      <a:ext uri="{FF2B5EF4-FFF2-40B4-BE49-F238E27FC236}">
                        <a16:creationId xmlns:a16="http://schemas.microsoft.com/office/drawing/2014/main" id="{E01FEB8B-88EC-4BB8-BA72-C637B654339C}"/>
                      </a:ext>
                    </a:extLst>
                  </p:cNvPr>
                  <p:cNvSpPr/>
                  <p:nvPr/>
                </p:nvSpPr>
                <p:spPr>
                  <a:xfrm rot="15840028">
                    <a:off x="2465217" y="4072748"/>
                    <a:ext cx="197660" cy="62662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63" name="楕円 362">
                    <a:extLst>
                      <a:ext uri="{FF2B5EF4-FFF2-40B4-BE49-F238E27FC236}">
                        <a16:creationId xmlns:a16="http://schemas.microsoft.com/office/drawing/2014/main" id="{7C5382EF-2B19-42D8-A9D7-49CDA4DDFFD5}"/>
                      </a:ext>
                    </a:extLst>
                  </p:cNvPr>
                  <p:cNvSpPr/>
                  <p:nvPr/>
                </p:nvSpPr>
                <p:spPr>
                  <a:xfrm rot="4829706">
                    <a:off x="2498393" y="4270394"/>
                    <a:ext cx="197660" cy="62662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64" name="楕円 363">
                    <a:extLst>
                      <a:ext uri="{FF2B5EF4-FFF2-40B4-BE49-F238E27FC236}">
                        <a16:creationId xmlns:a16="http://schemas.microsoft.com/office/drawing/2014/main" id="{F518755C-DC0D-473D-BE92-49C4B533CBC7}"/>
                      </a:ext>
                    </a:extLst>
                  </p:cNvPr>
                  <p:cNvSpPr/>
                  <p:nvPr/>
                </p:nvSpPr>
                <p:spPr>
                  <a:xfrm rot="14531130">
                    <a:off x="2552683" y="4172856"/>
                    <a:ext cx="59553" cy="5526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sp>
              <p:nvSpPr>
                <p:cNvPr id="357" name="楕円 356">
                  <a:extLst>
                    <a:ext uri="{FF2B5EF4-FFF2-40B4-BE49-F238E27FC236}">
                      <a16:creationId xmlns:a16="http://schemas.microsoft.com/office/drawing/2014/main" id="{98759080-B262-4AE2-8D19-1124F24D399E}"/>
                    </a:ext>
                  </a:extLst>
                </p:cNvPr>
                <p:cNvSpPr/>
                <p:nvPr/>
              </p:nvSpPr>
              <p:spPr>
                <a:xfrm rot="11850082">
                  <a:off x="2343692" y="3865179"/>
                  <a:ext cx="41113" cy="15597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grpSp>
              <p:nvGrpSpPr>
                <p:cNvPr id="358" name="グループ化 357">
                  <a:extLst>
                    <a:ext uri="{FF2B5EF4-FFF2-40B4-BE49-F238E27FC236}">
                      <a16:creationId xmlns:a16="http://schemas.microsoft.com/office/drawing/2014/main" id="{C3499D26-6CBC-4C75-8A44-7EF4DC09B933}"/>
                    </a:ext>
                  </a:extLst>
                </p:cNvPr>
                <p:cNvGrpSpPr/>
                <p:nvPr/>
              </p:nvGrpSpPr>
              <p:grpSpPr>
                <a:xfrm rot="313072">
                  <a:off x="2422388" y="4011256"/>
                  <a:ext cx="95838" cy="395306"/>
                  <a:chOff x="2532716" y="4005249"/>
                  <a:chExt cx="95838" cy="395306"/>
                </a:xfrm>
              </p:grpSpPr>
              <p:sp>
                <p:nvSpPr>
                  <p:cNvPr id="359" name="楕円 358">
                    <a:extLst>
                      <a:ext uri="{FF2B5EF4-FFF2-40B4-BE49-F238E27FC236}">
                        <a16:creationId xmlns:a16="http://schemas.microsoft.com/office/drawing/2014/main" id="{FE48367D-4DB2-45CC-9300-FC4AB0B2CC2E}"/>
                      </a:ext>
                    </a:extLst>
                  </p:cNvPr>
                  <p:cNvSpPr/>
                  <p:nvPr/>
                </p:nvSpPr>
                <p:spPr>
                  <a:xfrm rot="15840028">
                    <a:off x="2465217" y="4072748"/>
                    <a:ext cx="197660" cy="62662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60" name="楕円 359">
                    <a:extLst>
                      <a:ext uri="{FF2B5EF4-FFF2-40B4-BE49-F238E27FC236}">
                        <a16:creationId xmlns:a16="http://schemas.microsoft.com/office/drawing/2014/main" id="{AF746C22-F81C-407E-B5CF-BC6994D89176}"/>
                      </a:ext>
                    </a:extLst>
                  </p:cNvPr>
                  <p:cNvSpPr/>
                  <p:nvPr/>
                </p:nvSpPr>
                <p:spPr>
                  <a:xfrm rot="4829706">
                    <a:off x="2498393" y="4270394"/>
                    <a:ext cx="197660" cy="62662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361" name="楕円 360">
                    <a:extLst>
                      <a:ext uri="{FF2B5EF4-FFF2-40B4-BE49-F238E27FC236}">
                        <a16:creationId xmlns:a16="http://schemas.microsoft.com/office/drawing/2014/main" id="{F303B4A2-3547-42DA-A0D1-AB04B8FA0731}"/>
                      </a:ext>
                    </a:extLst>
                  </p:cNvPr>
                  <p:cNvSpPr/>
                  <p:nvPr/>
                </p:nvSpPr>
                <p:spPr>
                  <a:xfrm rot="14531130">
                    <a:off x="2552683" y="4172856"/>
                    <a:ext cx="59553" cy="5526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</p:grpSp>
        </p:grpSp>
        <p:sp>
          <p:nvSpPr>
            <p:cNvPr id="340" name="正方形/長方形 339">
              <a:extLst>
                <a:ext uri="{FF2B5EF4-FFF2-40B4-BE49-F238E27FC236}">
                  <a16:creationId xmlns:a16="http://schemas.microsoft.com/office/drawing/2014/main" id="{26A9E9DF-786C-43B4-8CB6-F49E1AD00460}"/>
                </a:ext>
              </a:extLst>
            </p:cNvPr>
            <p:cNvSpPr/>
            <p:nvPr/>
          </p:nvSpPr>
          <p:spPr>
            <a:xfrm rot="5400000">
              <a:off x="4945182" y="6391418"/>
              <a:ext cx="182569" cy="1191975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661736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9D95402590FAFE45B13105A838DF44B5" ma:contentTypeVersion="8" ma:contentTypeDescription="新しいドキュメントを作成します。" ma:contentTypeScope="" ma:versionID="2c5b54ce2d6612fcc507ccacce5de2c4">
  <xsd:schema xmlns:xsd="http://www.w3.org/2001/XMLSchema" xmlns:xs="http://www.w3.org/2001/XMLSchema" xmlns:p="http://schemas.microsoft.com/office/2006/metadata/properties" xmlns:ns2="03166b46-52e3-40b9-9bb8-75af4c8b4270" targetNamespace="http://schemas.microsoft.com/office/2006/metadata/properties" ma:root="true" ma:fieldsID="23b7d6e20be009aa92653d18885db023" ns2:_="">
    <xsd:import namespace="03166b46-52e3-40b9-9bb8-75af4c8b427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3166b46-52e3-40b9-9bb8-75af4c8b427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7C9E1E1-3C33-400E-AD9F-BAB8537F761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3166b46-52e3-40b9-9bb8-75af4c8b427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ABC3B88-8D64-4653-85A0-5AB73C46FE84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627082C3-E628-4831-9E57-718101C87A5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1575</TotalTime>
  <Words>90</Words>
  <Application>Microsoft Office PowerPoint</Application>
  <PresentationFormat>A4 210 x 297 mm</PresentationFormat>
  <Paragraphs>13</Paragraphs>
  <Slides>2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8" baseType="lpstr">
      <vt:lpstr>メイリオ</vt:lpstr>
      <vt:lpstr>游ゴシック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Goto Tomonari</dc:creator>
  <cp:lastModifiedBy>jyosefu_ojisan@yahoo.co.jp</cp:lastModifiedBy>
  <cp:revision>205</cp:revision>
  <dcterms:created xsi:type="dcterms:W3CDTF">2021-01-26T04:32:55Z</dcterms:created>
  <dcterms:modified xsi:type="dcterms:W3CDTF">2022-02-22T12:24:49Z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0x0101009D95402590FAFE45B13105A838DF44B5</vt:lpwstr>
  </property>
</Properties>
</file>