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62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A1C24"/>
    <a:srgbClr val="F31D25"/>
    <a:srgbClr val="DCD70E"/>
    <a:srgbClr val="EF1C24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5090" autoAdjust="0"/>
  </p:normalViewPr>
  <p:slideViewPr>
    <p:cSldViewPr>
      <p:cViewPr>
        <p:scale>
          <a:sx n="125" d="100"/>
          <a:sy n="125" d="100"/>
        </p:scale>
        <p:origin x="1642" y="-10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0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四角形: 角を丸くする 316">
            <a:extLst>
              <a:ext uri="{FF2B5EF4-FFF2-40B4-BE49-F238E27FC236}">
                <a16:creationId xmlns:a16="http://schemas.microsoft.com/office/drawing/2014/main" id="{1E91F5F9-989B-483A-988D-925E58E4A9D6}"/>
              </a:ext>
            </a:extLst>
          </p:cNvPr>
          <p:cNvSpPr/>
          <p:nvPr/>
        </p:nvSpPr>
        <p:spPr>
          <a:xfrm>
            <a:off x="222591" y="5961666"/>
            <a:ext cx="6411706" cy="10934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E30375C7-D780-4DE3-A367-5D948D469790}"/>
              </a:ext>
            </a:extLst>
          </p:cNvPr>
          <p:cNvSpPr/>
          <p:nvPr/>
        </p:nvSpPr>
        <p:spPr>
          <a:xfrm>
            <a:off x="5971799" y="5500257"/>
            <a:ext cx="448098" cy="2259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191B789-1B40-4B11-AA78-6BC59E49AB66}"/>
              </a:ext>
            </a:extLst>
          </p:cNvPr>
          <p:cNvSpPr/>
          <p:nvPr/>
        </p:nvSpPr>
        <p:spPr>
          <a:xfrm rot="5400000">
            <a:off x="2669852" y="2084107"/>
            <a:ext cx="888140" cy="1524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2182142"/>
            <a:ext cx="6624736" cy="7163345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4C6-6709-4C42-B623-C9EC64F0EAE8}"/>
              </a:ext>
            </a:extLst>
          </p:cNvPr>
          <p:cNvSpPr txBox="1"/>
          <p:nvPr/>
        </p:nvSpPr>
        <p:spPr>
          <a:xfrm>
            <a:off x="467067" y="1779270"/>
            <a:ext cx="299621" cy="326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DF40E70-F5AD-4FC7-B76A-A9D12AEDC304}"/>
              </a:ext>
            </a:extLst>
          </p:cNvPr>
          <p:cNvGrpSpPr/>
          <p:nvPr/>
        </p:nvGrpSpPr>
        <p:grpSpPr>
          <a:xfrm>
            <a:off x="3509295" y="1641279"/>
            <a:ext cx="3349844" cy="2391218"/>
            <a:chOff x="2963397" y="1748643"/>
            <a:chExt cx="3801019" cy="2340261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EC58608-395A-4D58-B0B5-9917355A7E9F}"/>
                </a:ext>
              </a:extLst>
            </p:cNvPr>
            <p:cNvGrpSpPr/>
            <p:nvPr/>
          </p:nvGrpSpPr>
          <p:grpSpPr>
            <a:xfrm>
              <a:off x="2963397" y="1748643"/>
              <a:ext cx="3741967" cy="1595224"/>
              <a:chOff x="2924037" y="2360713"/>
              <a:chExt cx="3741967" cy="1335793"/>
            </a:xfrm>
          </p:grpSpPr>
          <p:grpSp>
            <p:nvGrpSpPr>
              <p:cNvPr id="1027" name="グループ化 1026">
                <a:extLst>
                  <a:ext uri="{FF2B5EF4-FFF2-40B4-BE49-F238E27FC236}">
                    <a16:creationId xmlns:a16="http://schemas.microsoft.com/office/drawing/2014/main" id="{D1CB50C1-68BD-4E69-B21F-EF05A71513FE}"/>
                  </a:ext>
                </a:extLst>
              </p:cNvPr>
              <p:cNvGrpSpPr/>
              <p:nvPr/>
            </p:nvGrpSpPr>
            <p:grpSpPr>
              <a:xfrm flipH="1">
                <a:off x="2924037" y="2360713"/>
                <a:ext cx="3741967" cy="1335793"/>
                <a:chOff x="587921" y="6454960"/>
                <a:chExt cx="6190952" cy="1138881"/>
              </a:xfrm>
            </p:grpSpPr>
            <p:sp>
              <p:nvSpPr>
                <p:cNvPr id="134" name="フリーフォーム: 図形 133">
                  <a:extLst>
                    <a:ext uri="{FF2B5EF4-FFF2-40B4-BE49-F238E27FC236}">
                      <a16:creationId xmlns:a16="http://schemas.microsoft.com/office/drawing/2014/main" id="{D4808BD7-3F8F-48FC-B8F5-03EB5A74FF73}"/>
                    </a:ext>
                  </a:extLst>
                </p:cNvPr>
                <p:cNvSpPr/>
                <p:nvPr/>
              </p:nvSpPr>
              <p:spPr>
                <a:xfrm>
                  <a:off x="587921" y="6659301"/>
                  <a:ext cx="6190952" cy="934540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3755952 w 5762552"/>
                    <a:gd name="connsiteY2" fmla="*/ 0 h 1092200"/>
                    <a:gd name="connsiteX3" fmla="*/ 5711752 w 5762552"/>
                    <a:gd name="connsiteY3" fmla="*/ 330200 h 1092200"/>
                    <a:gd name="connsiteX4" fmla="*/ 5762552 w 5762552"/>
                    <a:gd name="connsiteY4" fmla="*/ 825500 h 1092200"/>
                    <a:gd name="connsiteX5" fmla="*/ 4175052 w 5762552"/>
                    <a:gd name="connsiteY5" fmla="*/ 1092200 h 1092200"/>
                    <a:gd name="connsiteX6" fmla="*/ 466652 w 5762552"/>
                    <a:gd name="connsiteY6" fmla="*/ 1028700 h 1092200"/>
                    <a:gd name="connsiteX7" fmla="*/ 326952 w 5762552"/>
                    <a:gd name="connsiteY7" fmla="*/ 800100 h 1092200"/>
                    <a:gd name="connsiteX8" fmla="*/ 0 w 5762552"/>
                    <a:gd name="connsiteY8" fmla="*/ 681943 h 1092200"/>
                    <a:gd name="connsiteX0" fmla="*/ 0 w 5719355"/>
                    <a:gd name="connsiteY0" fmla="*/ 642714 h 1092200"/>
                    <a:gd name="connsiteX1" fmla="*/ 315359 w 5719355"/>
                    <a:gd name="connsiteY1" fmla="*/ 561566 h 1092200"/>
                    <a:gd name="connsiteX2" fmla="*/ 3712755 w 5719355"/>
                    <a:gd name="connsiteY2" fmla="*/ 0 h 1092200"/>
                    <a:gd name="connsiteX3" fmla="*/ 5668555 w 5719355"/>
                    <a:gd name="connsiteY3" fmla="*/ 330200 h 1092200"/>
                    <a:gd name="connsiteX4" fmla="*/ 5719355 w 5719355"/>
                    <a:gd name="connsiteY4" fmla="*/ 825500 h 1092200"/>
                    <a:gd name="connsiteX5" fmla="*/ 4131855 w 5719355"/>
                    <a:gd name="connsiteY5" fmla="*/ 1092200 h 1092200"/>
                    <a:gd name="connsiteX6" fmla="*/ 423455 w 5719355"/>
                    <a:gd name="connsiteY6" fmla="*/ 1028700 h 1092200"/>
                    <a:gd name="connsiteX7" fmla="*/ 283755 w 5719355"/>
                    <a:gd name="connsiteY7" fmla="*/ 800100 h 1092200"/>
                    <a:gd name="connsiteX8" fmla="*/ 0 w 5719355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8139 w 5744039"/>
                    <a:gd name="connsiteY6" fmla="*/ 1028700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75388"/>
                    <a:gd name="connsiteX1" fmla="*/ 340043 w 5744039"/>
                    <a:gd name="connsiteY1" fmla="*/ 561566 h 1075388"/>
                    <a:gd name="connsiteX2" fmla="*/ 3737439 w 5744039"/>
                    <a:gd name="connsiteY2" fmla="*/ 0 h 1075388"/>
                    <a:gd name="connsiteX3" fmla="*/ 5693239 w 5744039"/>
                    <a:gd name="connsiteY3" fmla="*/ 330200 h 1075388"/>
                    <a:gd name="connsiteX4" fmla="*/ 5744039 w 5744039"/>
                    <a:gd name="connsiteY4" fmla="*/ 825500 h 1075388"/>
                    <a:gd name="connsiteX5" fmla="*/ 4199737 w 5744039"/>
                    <a:gd name="connsiteY5" fmla="*/ 1075388 h 1075388"/>
                    <a:gd name="connsiteX6" fmla="*/ 441968 w 5744039"/>
                    <a:gd name="connsiteY6" fmla="*/ 1011888 h 1075388"/>
                    <a:gd name="connsiteX7" fmla="*/ 314610 w 5744039"/>
                    <a:gd name="connsiteY7" fmla="*/ 777684 h 1075388"/>
                    <a:gd name="connsiteX8" fmla="*/ 0 w 5744039"/>
                    <a:gd name="connsiteY8" fmla="*/ 642714 h 1075388"/>
                    <a:gd name="connsiteX0" fmla="*/ 0 w 5731697"/>
                    <a:gd name="connsiteY0" fmla="*/ 642714 h 1075388"/>
                    <a:gd name="connsiteX1" fmla="*/ 340043 w 5731697"/>
                    <a:gd name="connsiteY1" fmla="*/ 561566 h 1075388"/>
                    <a:gd name="connsiteX2" fmla="*/ 3737439 w 5731697"/>
                    <a:gd name="connsiteY2" fmla="*/ 0 h 1075388"/>
                    <a:gd name="connsiteX3" fmla="*/ 5693239 w 5731697"/>
                    <a:gd name="connsiteY3" fmla="*/ 330200 h 1075388"/>
                    <a:gd name="connsiteX4" fmla="*/ 5731697 w 5731697"/>
                    <a:gd name="connsiteY4" fmla="*/ 814292 h 1075388"/>
                    <a:gd name="connsiteX5" fmla="*/ 4199737 w 5731697"/>
                    <a:gd name="connsiteY5" fmla="*/ 1075388 h 1075388"/>
                    <a:gd name="connsiteX6" fmla="*/ 441968 w 5731697"/>
                    <a:gd name="connsiteY6" fmla="*/ 1011888 h 1075388"/>
                    <a:gd name="connsiteX7" fmla="*/ 314610 w 5731697"/>
                    <a:gd name="connsiteY7" fmla="*/ 777684 h 1075388"/>
                    <a:gd name="connsiteX8" fmla="*/ 0 w 5731697"/>
                    <a:gd name="connsiteY8" fmla="*/ 642714 h 10753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441968 w 5731697"/>
                    <a:gd name="connsiteY6" fmla="*/ 681688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1238332 w 5731697"/>
                    <a:gd name="connsiteY6" fmla="*/ 710356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38332 w 5731697"/>
                    <a:gd name="connsiteY6" fmla="*/ 710356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84276 w 5731697"/>
                    <a:gd name="connsiteY6" fmla="*/ 667354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673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888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314906 w 5731697"/>
                    <a:gd name="connsiteY6" fmla="*/ 681687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272546 w 5391655"/>
                    <a:gd name="connsiteY0" fmla="*/ 520355 h 863166"/>
                    <a:gd name="connsiteX1" fmla="*/ 1 w 5391655"/>
                    <a:gd name="connsiteY1" fmla="*/ 231366 h 863166"/>
                    <a:gd name="connsiteX2" fmla="*/ 3207910 w 5391655"/>
                    <a:gd name="connsiteY2" fmla="*/ 429494 h 863166"/>
                    <a:gd name="connsiteX3" fmla="*/ 5353197 w 5391655"/>
                    <a:gd name="connsiteY3" fmla="*/ 0 h 863166"/>
                    <a:gd name="connsiteX4" fmla="*/ 5391655 w 5391655"/>
                    <a:gd name="connsiteY4" fmla="*/ 484092 h 863166"/>
                    <a:gd name="connsiteX5" fmla="*/ 3859695 w 5391655"/>
                    <a:gd name="connsiteY5" fmla="*/ 745188 h 863166"/>
                    <a:gd name="connsiteX6" fmla="*/ 974864 w 5391655"/>
                    <a:gd name="connsiteY6" fmla="*/ 681687 h 863166"/>
                    <a:gd name="connsiteX7" fmla="*/ 97085 w 5391655"/>
                    <a:gd name="connsiteY7" fmla="*/ 863166 h 863166"/>
                    <a:gd name="connsiteX8" fmla="*/ 272546 w 5391655"/>
                    <a:gd name="connsiteY8" fmla="*/ 520355 h 863166"/>
                    <a:gd name="connsiteX0" fmla="*/ 777929 w 5897038"/>
                    <a:gd name="connsiteY0" fmla="*/ 520355 h 863166"/>
                    <a:gd name="connsiteX1" fmla="*/ 0 w 5897038"/>
                    <a:gd name="connsiteY1" fmla="*/ 310202 h 863166"/>
                    <a:gd name="connsiteX2" fmla="*/ 3713293 w 5897038"/>
                    <a:gd name="connsiteY2" fmla="*/ 429494 h 863166"/>
                    <a:gd name="connsiteX3" fmla="*/ 5858580 w 5897038"/>
                    <a:gd name="connsiteY3" fmla="*/ 0 h 863166"/>
                    <a:gd name="connsiteX4" fmla="*/ 5897038 w 5897038"/>
                    <a:gd name="connsiteY4" fmla="*/ 484092 h 863166"/>
                    <a:gd name="connsiteX5" fmla="*/ 4365078 w 5897038"/>
                    <a:gd name="connsiteY5" fmla="*/ 745188 h 863166"/>
                    <a:gd name="connsiteX6" fmla="*/ 1480247 w 5897038"/>
                    <a:gd name="connsiteY6" fmla="*/ 681687 h 863166"/>
                    <a:gd name="connsiteX7" fmla="*/ 602468 w 5897038"/>
                    <a:gd name="connsiteY7" fmla="*/ 863166 h 863166"/>
                    <a:gd name="connsiteX8" fmla="*/ 777929 w 5897038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682664 w 5866409"/>
                    <a:gd name="connsiteY2" fmla="*/ 429494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74690 w 5866409"/>
                    <a:gd name="connsiteY2" fmla="*/ 13812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62615 w 5881724"/>
                    <a:gd name="connsiteY0" fmla="*/ 520355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62615 w 5881724"/>
                    <a:gd name="connsiteY8" fmla="*/ 520355 h 863166"/>
                    <a:gd name="connsiteX0" fmla="*/ 731986 w 5881724"/>
                    <a:gd name="connsiteY0" fmla="*/ 527522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31986 w 5881724"/>
                    <a:gd name="connsiteY8" fmla="*/ 527522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62015 w 5881724"/>
                    <a:gd name="connsiteY5" fmla="*/ 734671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888196 w 5991990"/>
                    <a:gd name="connsiteY0" fmla="*/ 534689 h 863166"/>
                    <a:gd name="connsiteX1" fmla="*/ 0 w 5991990"/>
                    <a:gd name="connsiteY1" fmla="*/ 293293 h 863166"/>
                    <a:gd name="connsiteX2" fmla="*/ 500271 w 5991990"/>
                    <a:gd name="connsiteY2" fmla="*/ 13812 h 863166"/>
                    <a:gd name="connsiteX3" fmla="*/ 5953532 w 5991990"/>
                    <a:gd name="connsiteY3" fmla="*/ 0 h 863166"/>
                    <a:gd name="connsiteX4" fmla="*/ 5991990 w 5991990"/>
                    <a:gd name="connsiteY4" fmla="*/ 484092 h 863166"/>
                    <a:gd name="connsiteX5" fmla="*/ 4472281 w 5991990"/>
                    <a:gd name="connsiteY5" fmla="*/ 734671 h 863166"/>
                    <a:gd name="connsiteX6" fmla="*/ 1575199 w 5991990"/>
                    <a:gd name="connsiteY6" fmla="*/ 681687 h 863166"/>
                    <a:gd name="connsiteX7" fmla="*/ 697420 w 5991990"/>
                    <a:gd name="connsiteY7" fmla="*/ 863166 h 863166"/>
                    <a:gd name="connsiteX8" fmla="*/ 888196 w 5991990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472281 w 6016494"/>
                    <a:gd name="connsiteY5" fmla="*/ 734671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87450 w 6016494"/>
                    <a:gd name="connsiteY6" fmla="*/ 609672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25087 h 824757"/>
                    <a:gd name="connsiteX0" fmla="*/ 912700 w 6016494"/>
                    <a:gd name="connsiteY0" fmla="*/ 539490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912700 w 6016494"/>
                    <a:gd name="connsiteY8" fmla="*/ 539490 h 824757"/>
                    <a:gd name="connsiteX0" fmla="*/ 667665 w 6016494"/>
                    <a:gd name="connsiteY0" fmla="*/ 515484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15484 h 82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6494" h="824757">
                      <a:moveTo>
                        <a:pt x="667665" y="515484"/>
                      </a:moveTo>
                      <a:lnTo>
                        <a:pt x="0" y="293293"/>
                      </a:lnTo>
                      <a:lnTo>
                        <a:pt x="500271" y="13812"/>
                      </a:lnTo>
                      <a:lnTo>
                        <a:pt x="5953532" y="0"/>
                      </a:lnTo>
                      <a:lnTo>
                        <a:pt x="6016494" y="455286"/>
                      </a:lnTo>
                      <a:lnTo>
                        <a:pt x="4509037" y="657854"/>
                      </a:lnTo>
                      <a:lnTo>
                        <a:pt x="1587450" y="609672"/>
                      </a:lnTo>
                      <a:lnTo>
                        <a:pt x="856692" y="824757"/>
                      </a:lnTo>
                      <a:lnTo>
                        <a:pt x="667665" y="5154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4" name="フリーフォーム: 図形 1023">
                  <a:extLst>
                    <a:ext uri="{FF2B5EF4-FFF2-40B4-BE49-F238E27FC236}">
                      <a16:creationId xmlns:a16="http://schemas.microsoft.com/office/drawing/2014/main" id="{122FF6F4-FB8B-451C-86A7-9B5D833E4C29}"/>
                    </a:ext>
                  </a:extLst>
                </p:cNvPr>
                <p:cNvSpPr/>
                <p:nvPr/>
              </p:nvSpPr>
              <p:spPr>
                <a:xfrm>
                  <a:off x="595780" y="6454960"/>
                  <a:ext cx="6181593" cy="1120267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545772 h 956029"/>
                    <a:gd name="connsiteX1" fmla="*/ 358556 w 5762552"/>
                    <a:gd name="connsiteY1" fmla="*/ 425395 h 956029"/>
                    <a:gd name="connsiteX2" fmla="*/ 507416 w 5762552"/>
                    <a:gd name="connsiteY2" fmla="*/ 184640 h 956029"/>
                    <a:gd name="connsiteX3" fmla="*/ 3755952 w 5762552"/>
                    <a:gd name="connsiteY3" fmla="*/ 0 h 956029"/>
                    <a:gd name="connsiteX4" fmla="*/ 5711752 w 5762552"/>
                    <a:gd name="connsiteY4" fmla="*/ 194029 h 956029"/>
                    <a:gd name="connsiteX5" fmla="*/ 5762552 w 5762552"/>
                    <a:gd name="connsiteY5" fmla="*/ 689329 h 956029"/>
                    <a:gd name="connsiteX6" fmla="*/ 4175052 w 5762552"/>
                    <a:gd name="connsiteY6" fmla="*/ 956029 h 956029"/>
                    <a:gd name="connsiteX7" fmla="*/ 466652 w 5762552"/>
                    <a:gd name="connsiteY7" fmla="*/ 892529 h 956029"/>
                    <a:gd name="connsiteX8" fmla="*/ 326952 w 5762552"/>
                    <a:gd name="connsiteY8" fmla="*/ 663929 h 956029"/>
                    <a:gd name="connsiteX9" fmla="*/ 0 w 5762552"/>
                    <a:gd name="connsiteY9" fmla="*/ 545772 h 956029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466652 w 5762552"/>
                    <a:gd name="connsiteY7" fmla="*/ 835194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1293645 w 5762552"/>
                    <a:gd name="connsiteY7" fmla="*/ 849528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1022275"/>
                    <a:gd name="connsiteX1" fmla="*/ 358556 w 5762552"/>
                    <a:gd name="connsiteY1" fmla="*/ 368060 h 1022275"/>
                    <a:gd name="connsiteX2" fmla="*/ 507416 w 5762552"/>
                    <a:gd name="connsiteY2" fmla="*/ 127305 h 1022275"/>
                    <a:gd name="connsiteX3" fmla="*/ 3755952 w 5762552"/>
                    <a:gd name="connsiteY3" fmla="*/ 0 h 1022275"/>
                    <a:gd name="connsiteX4" fmla="*/ 5711752 w 5762552"/>
                    <a:gd name="connsiteY4" fmla="*/ 136694 h 1022275"/>
                    <a:gd name="connsiteX5" fmla="*/ 5762552 w 5762552"/>
                    <a:gd name="connsiteY5" fmla="*/ 631994 h 1022275"/>
                    <a:gd name="connsiteX6" fmla="*/ 4175052 w 5762552"/>
                    <a:gd name="connsiteY6" fmla="*/ 898694 h 1022275"/>
                    <a:gd name="connsiteX7" fmla="*/ 1293645 w 5762552"/>
                    <a:gd name="connsiteY7" fmla="*/ 849528 h 1022275"/>
                    <a:gd name="connsiteX8" fmla="*/ 449469 w 5762552"/>
                    <a:gd name="connsiteY8" fmla="*/ 1022275 h 1022275"/>
                    <a:gd name="connsiteX9" fmla="*/ 0 w 5762552"/>
                    <a:gd name="connsiteY9" fmla="*/ 488437 h 1022275"/>
                    <a:gd name="connsiteX0" fmla="*/ 315290 w 5403995"/>
                    <a:gd name="connsiteY0" fmla="*/ 724945 h 1022275"/>
                    <a:gd name="connsiteX1" fmla="*/ -1 w 5403995"/>
                    <a:gd name="connsiteY1" fmla="*/ 368060 h 1022275"/>
                    <a:gd name="connsiteX2" fmla="*/ 148859 w 5403995"/>
                    <a:gd name="connsiteY2" fmla="*/ 127305 h 1022275"/>
                    <a:gd name="connsiteX3" fmla="*/ 3397395 w 5403995"/>
                    <a:gd name="connsiteY3" fmla="*/ 0 h 1022275"/>
                    <a:gd name="connsiteX4" fmla="*/ 5353195 w 5403995"/>
                    <a:gd name="connsiteY4" fmla="*/ 136694 h 1022275"/>
                    <a:gd name="connsiteX5" fmla="*/ 5403995 w 5403995"/>
                    <a:gd name="connsiteY5" fmla="*/ 631994 h 1022275"/>
                    <a:gd name="connsiteX6" fmla="*/ 3816495 w 5403995"/>
                    <a:gd name="connsiteY6" fmla="*/ 898694 h 1022275"/>
                    <a:gd name="connsiteX7" fmla="*/ 935088 w 5403995"/>
                    <a:gd name="connsiteY7" fmla="*/ 849528 h 1022275"/>
                    <a:gd name="connsiteX8" fmla="*/ 90912 w 5403995"/>
                    <a:gd name="connsiteY8" fmla="*/ 1022275 h 1022275"/>
                    <a:gd name="connsiteX9" fmla="*/ 315290 w 5403995"/>
                    <a:gd name="connsiteY9" fmla="*/ 724945 h 1022275"/>
                    <a:gd name="connsiteX0" fmla="*/ 468439 w 5557144"/>
                    <a:gd name="connsiteY0" fmla="*/ 724945 h 1022275"/>
                    <a:gd name="connsiteX1" fmla="*/ 0 w 5557144"/>
                    <a:gd name="connsiteY1" fmla="*/ 482731 h 1022275"/>
                    <a:gd name="connsiteX2" fmla="*/ 302008 w 5557144"/>
                    <a:gd name="connsiteY2" fmla="*/ 127305 h 1022275"/>
                    <a:gd name="connsiteX3" fmla="*/ 3550544 w 5557144"/>
                    <a:gd name="connsiteY3" fmla="*/ 0 h 1022275"/>
                    <a:gd name="connsiteX4" fmla="*/ 5506344 w 5557144"/>
                    <a:gd name="connsiteY4" fmla="*/ 136694 h 1022275"/>
                    <a:gd name="connsiteX5" fmla="*/ 5557144 w 5557144"/>
                    <a:gd name="connsiteY5" fmla="*/ 631994 h 1022275"/>
                    <a:gd name="connsiteX6" fmla="*/ 3969644 w 5557144"/>
                    <a:gd name="connsiteY6" fmla="*/ 898694 h 1022275"/>
                    <a:gd name="connsiteX7" fmla="*/ 1088237 w 5557144"/>
                    <a:gd name="connsiteY7" fmla="*/ 849528 h 1022275"/>
                    <a:gd name="connsiteX8" fmla="*/ 244061 w 5557144"/>
                    <a:gd name="connsiteY8" fmla="*/ 1022275 h 1022275"/>
                    <a:gd name="connsiteX9" fmla="*/ 468439 w 5557144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654246 w 5909382"/>
                    <a:gd name="connsiteY2" fmla="*/ 127305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424525 w 5909382"/>
                    <a:gd name="connsiteY2" fmla="*/ 91470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696138 h 993468"/>
                    <a:gd name="connsiteX1" fmla="*/ 0 w 5909382"/>
                    <a:gd name="connsiteY1" fmla="*/ 453924 h 993468"/>
                    <a:gd name="connsiteX2" fmla="*/ 185616 w 5909382"/>
                    <a:gd name="connsiteY2" fmla="*/ 115267 h 993468"/>
                    <a:gd name="connsiteX3" fmla="*/ 5274979 w 5909382"/>
                    <a:gd name="connsiteY3" fmla="*/ 0 h 993468"/>
                    <a:gd name="connsiteX4" fmla="*/ 5883086 w 5909382"/>
                    <a:gd name="connsiteY4" fmla="*/ 83881 h 993468"/>
                    <a:gd name="connsiteX5" fmla="*/ 5909382 w 5909382"/>
                    <a:gd name="connsiteY5" fmla="*/ 603187 h 993468"/>
                    <a:gd name="connsiteX6" fmla="*/ 4321882 w 5909382"/>
                    <a:gd name="connsiteY6" fmla="*/ 869887 h 993468"/>
                    <a:gd name="connsiteX7" fmla="*/ 1440475 w 5909382"/>
                    <a:gd name="connsiteY7" fmla="*/ 820721 h 993468"/>
                    <a:gd name="connsiteX8" fmla="*/ 596299 w 5909382"/>
                    <a:gd name="connsiteY8" fmla="*/ 993468 h 993468"/>
                    <a:gd name="connsiteX9" fmla="*/ 820677 w 5909382"/>
                    <a:gd name="connsiteY9" fmla="*/ 696138 h 993468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75350 w 5909382"/>
                    <a:gd name="connsiteY2" fmla="*/ 129671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918691 w 6007396"/>
                    <a:gd name="connsiteY0" fmla="*/ 724945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918691 w 6007396"/>
                    <a:gd name="connsiteY9" fmla="*/ 724945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612000 w 6007396"/>
                    <a:gd name="connsiteY7" fmla="*/ 772710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988667"/>
                    <a:gd name="connsiteX1" fmla="*/ 0 w 6007396"/>
                    <a:gd name="connsiteY1" fmla="*/ 458725 h 988667"/>
                    <a:gd name="connsiteX2" fmla="*/ 173364 w 6007396"/>
                    <a:gd name="connsiteY2" fmla="*/ 129671 h 988667"/>
                    <a:gd name="connsiteX3" fmla="*/ 4478615 w 6007396"/>
                    <a:gd name="connsiteY3" fmla="*/ 0 h 988667"/>
                    <a:gd name="connsiteX4" fmla="*/ 5981100 w 6007396"/>
                    <a:gd name="connsiteY4" fmla="*/ 112688 h 988667"/>
                    <a:gd name="connsiteX5" fmla="*/ 6007396 w 6007396"/>
                    <a:gd name="connsiteY5" fmla="*/ 631994 h 988667"/>
                    <a:gd name="connsiteX6" fmla="*/ 4554666 w 6007396"/>
                    <a:gd name="connsiteY6" fmla="*/ 826678 h 988667"/>
                    <a:gd name="connsiteX7" fmla="*/ 1612000 w 6007396"/>
                    <a:gd name="connsiteY7" fmla="*/ 772710 h 988667"/>
                    <a:gd name="connsiteX8" fmla="*/ 865837 w 6007396"/>
                    <a:gd name="connsiteY8" fmla="*/ 988667 h 988667"/>
                    <a:gd name="connsiteX9" fmla="*/ 661403 w 6007396"/>
                    <a:gd name="connsiteY9" fmla="*/ 700940 h 98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07396" h="988667">
                      <a:moveTo>
                        <a:pt x="661403" y="700940"/>
                      </a:moveTo>
                      <a:lnTo>
                        <a:pt x="0" y="458725"/>
                      </a:lnTo>
                      <a:lnTo>
                        <a:pt x="173364" y="129671"/>
                      </a:lnTo>
                      <a:lnTo>
                        <a:pt x="4478615" y="0"/>
                      </a:lnTo>
                      <a:lnTo>
                        <a:pt x="5981100" y="112688"/>
                      </a:lnTo>
                      <a:lnTo>
                        <a:pt x="6007396" y="631994"/>
                      </a:lnTo>
                      <a:lnTo>
                        <a:pt x="4554666" y="826678"/>
                      </a:lnTo>
                      <a:lnTo>
                        <a:pt x="1612000" y="772710"/>
                      </a:lnTo>
                      <a:lnTo>
                        <a:pt x="865837" y="988667"/>
                      </a:lnTo>
                      <a:lnTo>
                        <a:pt x="661403" y="7009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1646C2-22D2-4B42-A621-FC23B80AAFAC}"/>
                  </a:ext>
                </a:extLst>
              </p:cNvPr>
              <p:cNvSpPr txBox="1"/>
              <p:nvPr/>
            </p:nvSpPr>
            <p:spPr>
              <a:xfrm flipH="1">
                <a:off x="2957592" y="2541606"/>
                <a:ext cx="3249608" cy="25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今回のテーマの遊びを</a:t>
                </a:r>
                <a:r>
                  <a:rPr kumimoji="1" lang="en-US" altLang="ja-JP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”</a:t>
                </a:r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一言</a:t>
                </a:r>
                <a:r>
                  <a:rPr kumimoji="1" lang="en-US" altLang="ja-JP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”</a:t>
                </a:r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で言うと</a:t>
                </a:r>
                <a:endParaRPr kumimoji="1" lang="en-US" altLang="ja-JP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D202FC6-2D75-4573-88B7-1522F3C2C614}"/>
                </a:ext>
              </a:extLst>
            </p:cNvPr>
            <p:cNvGrpSpPr/>
            <p:nvPr/>
          </p:nvGrpSpPr>
          <p:grpSpPr>
            <a:xfrm>
              <a:off x="6057292" y="3226650"/>
              <a:ext cx="707124" cy="862254"/>
              <a:chOff x="6093296" y="3226650"/>
              <a:chExt cx="707124" cy="862254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C500084C-A324-4A9A-9DD6-7B3349D481C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6093296" y="3404828"/>
                <a:ext cx="599262" cy="684076"/>
                <a:chOff x="152636" y="7617296"/>
                <a:chExt cx="606538" cy="692382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F190C702-5DD2-4D2D-86D6-3B9A5899E102}"/>
                    </a:ext>
                  </a:extLst>
                </p:cNvPr>
                <p:cNvGrpSpPr/>
                <p:nvPr/>
              </p:nvGrpSpPr>
              <p:grpSpPr>
                <a:xfrm>
                  <a:off x="152636" y="7796343"/>
                  <a:ext cx="606538" cy="513335"/>
                  <a:chOff x="152636" y="7796343"/>
                  <a:chExt cx="606538" cy="513335"/>
                </a:xfrm>
              </p:grpSpPr>
              <p:grpSp>
                <p:nvGrpSpPr>
                  <p:cNvPr id="22" name="グループ化 21">
                    <a:extLst>
                      <a:ext uri="{FF2B5EF4-FFF2-40B4-BE49-F238E27FC236}">
                        <a16:creationId xmlns:a16="http://schemas.microsoft.com/office/drawing/2014/main" id="{FEC79CF0-FB06-4F75-914E-E1425E2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152636" y="7796343"/>
                    <a:ext cx="606538" cy="513335"/>
                    <a:chOff x="152636" y="7796343"/>
                    <a:chExt cx="606538" cy="513335"/>
                  </a:xfrm>
                </p:grpSpPr>
                <p:sp>
                  <p:nvSpPr>
                    <p:cNvPr id="97" name="フリーフォーム: 図形 96">
                      <a:extLst>
                        <a:ext uri="{FF2B5EF4-FFF2-40B4-BE49-F238E27FC236}">
                          <a16:creationId xmlns:a16="http://schemas.microsoft.com/office/drawing/2014/main" id="{88EC8755-DFF9-4854-B452-9C06EAFFA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756" y="7826620"/>
                      <a:ext cx="358208" cy="483058"/>
                    </a:xfrm>
                    <a:custGeom>
                      <a:avLst/>
                      <a:gdLst>
                        <a:gd name="connsiteX0" fmla="*/ 171450 w 1428750"/>
                        <a:gd name="connsiteY0" fmla="*/ 0 h 1900237"/>
                        <a:gd name="connsiteX1" fmla="*/ 1181100 w 1428750"/>
                        <a:gd name="connsiteY1" fmla="*/ 500062 h 1900237"/>
                        <a:gd name="connsiteX2" fmla="*/ 1033463 w 1428750"/>
                        <a:gd name="connsiteY2" fmla="*/ 600075 h 1900237"/>
                        <a:gd name="connsiteX3" fmla="*/ 995363 w 1428750"/>
                        <a:gd name="connsiteY3" fmla="*/ 742950 h 1900237"/>
                        <a:gd name="connsiteX4" fmla="*/ 1066800 w 1428750"/>
                        <a:gd name="connsiteY4" fmla="*/ 914400 h 1900237"/>
                        <a:gd name="connsiteX5" fmla="*/ 1276350 w 1428750"/>
                        <a:gd name="connsiteY5" fmla="*/ 881062 h 1900237"/>
                        <a:gd name="connsiteX6" fmla="*/ 1428750 w 1428750"/>
                        <a:gd name="connsiteY6" fmla="*/ 1019175 h 1900237"/>
                        <a:gd name="connsiteX7" fmla="*/ 1190625 w 1428750"/>
                        <a:gd name="connsiteY7" fmla="*/ 1390650 h 1900237"/>
                        <a:gd name="connsiteX8" fmla="*/ 1281113 w 1428750"/>
                        <a:gd name="connsiteY8" fmla="*/ 1590675 h 1900237"/>
                        <a:gd name="connsiteX9" fmla="*/ 1004888 w 1428750"/>
                        <a:gd name="connsiteY9" fmla="*/ 1590675 h 1900237"/>
                        <a:gd name="connsiteX10" fmla="*/ 904875 w 1428750"/>
                        <a:gd name="connsiteY10" fmla="*/ 1385887 h 1900237"/>
                        <a:gd name="connsiteX11" fmla="*/ 1023938 w 1428750"/>
                        <a:gd name="connsiteY11" fmla="*/ 1309687 h 1900237"/>
                        <a:gd name="connsiteX12" fmla="*/ 1062038 w 1428750"/>
                        <a:gd name="connsiteY12" fmla="*/ 1143000 h 1900237"/>
                        <a:gd name="connsiteX13" fmla="*/ 723900 w 1428750"/>
                        <a:gd name="connsiteY13" fmla="*/ 1281112 h 1900237"/>
                        <a:gd name="connsiteX14" fmla="*/ 428625 w 1428750"/>
                        <a:gd name="connsiteY14" fmla="*/ 1300162 h 1900237"/>
                        <a:gd name="connsiteX15" fmla="*/ 423863 w 1428750"/>
                        <a:gd name="connsiteY15" fmla="*/ 1485900 h 1900237"/>
                        <a:gd name="connsiteX16" fmla="*/ 490538 w 1428750"/>
                        <a:gd name="connsiteY16" fmla="*/ 1695450 h 1900237"/>
                        <a:gd name="connsiteX17" fmla="*/ 233363 w 1428750"/>
                        <a:gd name="connsiteY17" fmla="*/ 1900237 h 1900237"/>
                        <a:gd name="connsiteX18" fmla="*/ 176213 w 1428750"/>
                        <a:gd name="connsiteY18" fmla="*/ 1700212 h 1900237"/>
                        <a:gd name="connsiteX19" fmla="*/ 247650 w 1428750"/>
                        <a:gd name="connsiteY19" fmla="*/ 1590675 h 1900237"/>
                        <a:gd name="connsiteX20" fmla="*/ 9525 w 1428750"/>
                        <a:gd name="connsiteY20" fmla="*/ 928687 h 1900237"/>
                        <a:gd name="connsiteX21" fmla="*/ 0 w 1428750"/>
                        <a:gd name="connsiteY21" fmla="*/ 433387 h 1900237"/>
                        <a:gd name="connsiteX22" fmla="*/ 171450 w 1428750"/>
                        <a:gd name="connsiteY22" fmla="*/ 0 h 1900237"/>
                        <a:gd name="connsiteX0" fmla="*/ 204788 w 1428750"/>
                        <a:gd name="connsiteY0" fmla="*/ 0 h 1931193"/>
                        <a:gd name="connsiteX1" fmla="*/ 1181100 w 1428750"/>
                        <a:gd name="connsiteY1" fmla="*/ 531018 h 1931193"/>
                        <a:gd name="connsiteX2" fmla="*/ 1033463 w 1428750"/>
                        <a:gd name="connsiteY2" fmla="*/ 631031 h 1931193"/>
                        <a:gd name="connsiteX3" fmla="*/ 995363 w 1428750"/>
                        <a:gd name="connsiteY3" fmla="*/ 773906 h 1931193"/>
                        <a:gd name="connsiteX4" fmla="*/ 1066800 w 1428750"/>
                        <a:gd name="connsiteY4" fmla="*/ 945356 h 1931193"/>
                        <a:gd name="connsiteX5" fmla="*/ 1276350 w 1428750"/>
                        <a:gd name="connsiteY5" fmla="*/ 912018 h 1931193"/>
                        <a:gd name="connsiteX6" fmla="*/ 1428750 w 1428750"/>
                        <a:gd name="connsiteY6" fmla="*/ 1050131 h 1931193"/>
                        <a:gd name="connsiteX7" fmla="*/ 1190625 w 1428750"/>
                        <a:gd name="connsiteY7" fmla="*/ 1421606 h 1931193"/>
                        <a:gd name="connsiteX8" fmla="*/ 1281113 w 1428750"/>
                        <a:gd name="connsiteY8" fmla="*/ 1621631 h 1931193"/>
                        <a:gd name="connsiteX9" fmla="*/ 1004888 w 1428750"/>
                        <a:gd name="connsiteY9" fmla="*/ 1621631 h 1931193"/>
                        <a:gd name="connsiteX10" fmla="*/ 904875 w 1428750"/>
                        <a:gd name="connsiteY10" fmla="*/ 1416843 h 1931193"/>
                        <a:gd name="connsiteX11" fmla="*/ 1023938 w 1428750"/>
                        <a:gd name="connsiteY11" fmla="*/ 1340643 h 1931193"/>
                        <a:gd name="connsiteX12" fmla="*/ 1062038 w 1428750"/>
                        <a:gd name="connsiteY12" fmla="*/ 1173956 h 1931193"/>
                        <a:gd name="connsiteX13" fmla="*/ 723900 w 1428750"/>
                        <a:gd name="connsiteY13" fmla="*/ 1312068 h 1931193"/>
                        <a:gd name="connsiteX14" fmla="*/ 428625 w 1428750"/>
                        <a:gd name="connsiteY14" fmla="*/ 1331118 h 1931193"/>
                        <a:gd name="connsiteX15" fmla="*/ 423863 w 1428750"/>
                        <a:gd name="connsiteY15" fmla="*/ 1516856 h 1931193"/>
                        <a:gd name="connsiteX16" fmla="*/ 490538 w 1428750"/>
                        <a:gd name="connsiteY16" fmla="*/ 1726406 h 1931193"/>
                        <a:gd name="connsiteX17" fmla="*/ 233363 w 1428750"/>
                        <a:gd name="connsiteY17" fmla="*/ 1931193 h 1931193"/>
                        <a:gd name="connsiteX18" fmla="*/ 176213 w 1428750"/>
                        <a:gd name="connsiteY18" fmla="*/ 1731168 h 1931193"/>
                        <a:gd name="connsiteX19" fmla="*/ 247650 w 1428750"/>
                        <a:gd name="connsiteY19" fmla="*/ 1621631 h 1931193"/>
                        <a:gd name="connsiteX20" fmla="*/ 9525 w 1428750"/>
                        <a:gd name="connsiteY20" fmla="*/ 959643 h 1931193"/>
                        <a:gd name="connsiteX21" fmla="*/ 0 w 1428750"/>
                        <a:gd name="connsiteY21" fmla="*/ 464343 h 1931193"/>
                        <a:gd name="connsiteX22" fmla="*/ 204788 w 1428750"/>
                        <a:gd name="connsiteY22" fmla="*/ 0 h 1931193"/>
                        <a:gd name="connsiteX0" fmla="*/ 211468 w 1435430"/>
                        <a:gd name="connsiteY0" fmla="*/ 0 h 1931193"/>
                        <a:gd name="connsiteX1" fmla="*/ 1187780 w 1435430"/>
                        <a:gd name="connsiteY1" fmla="*/ 531018 h 1931193"/>
                        <a:gd name="connsiteX2" fmla="*/ 1040143 w 1435430"/>
                        <a:gd name="connsiteY2" fmla="*/ 631031 h 1931193"/>
                        <a:gd name="connsiteX3" fmla="*/ 1002043 w 1435430"/>
                        <a:gd name="connsiteY3" fmla="*/ 773906 h 1931193"/>
                        <a:gd name="connsiteX4" fmla="*/ 1073480 w 1435430"/>
                        <a:gd name="connsiteY4" fmla="*/ 945356 h 1931193"/>
                        <a:gd name="connsiteX5" fmla="*/ 1283030 w 1435430"/>
                        <a:gd name="connsiteY5" fmla="*/ 912018 h 1931193"/>
                        <a:gd name="connsiteX6" fmla="*/ 1435430 w 1435430"/>
                        <a:gd name="connsiteY6" fmla="*/ 1050131 h 1931193"/>
                        <a:gd name="connsiteX7" fmla="*/ 1197305 w 1435430"/>
                        <a:gd name="connsiteY7" fmla="*/ 1421606 h 1931193"/>
                        <a:gd name="connsiteX8" fmla="*/ 1287793 w 1435430"/>
                        <a:gd name="connsiteY8" fmla="*/ 1621631 h 1931193"/>
                        <a:gd name="connsiteX9" fmla="*/ 1011568 w 1435430"/>
                        <a:gd name="connsiteY9" fmla="*/ 1621631 h 1931193"/>
                        <a:gd name="connsiteX10" fmla="*/ 911555 w 1435430"/>
                        <a:gd name="connsiteY10" fmla="*/ 1416843 h 1931193"/>
                        <a:gd name="connsiteX11" fmla="*/ 1030618 w 1435430"/>
                        <a:gd name="connsiteY11" fmla="*/ 1340643 h 1931193"/>
                        <a:gd name="connsiteX12" fmla="*/ 1068718 w 1435430"/>
                        <a:gd name="connsiteY12" fmla="*/ 1173956 h 1931193"/>
                        <a:gd name="connsiteX13" fmla="*/ 730580 w 1435430"/>
                        <a:gd name="connsiteY13" fmla="*/ 1312068 h 1931193"/>
                        <a:gd name="connsiteX14" fmla="*/ 435305 w 1435430"/>
                        <a:gd name="connsiteY14" fmla="*/ 1331118 h 1931193"/>
                        <a:gd name="connsiteX15" fmla="*/ 430543 w 1435430"/>
                        <a:gd name="connsiteY15" fmla="*/ 1516856 h 1931193"/>
                        <a:gd name="connsiteX16" fmla="*/ 497218 w 1435430"/>
                        <a:gd name="connsiteY16" fmla="*/ 1726406 h 1931193"/>
                        <a:gd name="connsiteX17" fmla="*/ 240043 w 1435430"/>
                        <a:gd name="connsiteY17" fmla="*/ 1931193 h 1931193"/>
                        <a:gd name="connsiteX18" fmla="*/ 182893 w 1435430"/>
                        <a:gd name="connsiteY18" fmla="*/ 1731168 h 1931193"/>
                        <a:gd name="connsiteX19" fmla="*/ 254330 w 1435430"/>
                        <a:gd name="connsiteY19" fmla="*/ 1621631 h 1931193"/>
                        <a:gd name="connsiteX20" fmla="*/ 16205 w 1435430"/>
                        <a:gd name="connsiteY20" fmla="*/ 959643 h 1931193"/>
                        <a:gd name="connsiteX21" fmla="*/ 6680 w 1435430"/>
                        <a:gd name="connsiteY21" fmla="*/ 464343 h 1931193"/>
                        <a:gd name="connsiteX22" fmla="*/ 211468 w 1435430"/>
                        <a:gd name="connsiteY22" fmla="*/ 0 h 1931193"/>
                        <a:gd name="connsiteX0" fmla="*/ 209530 w 1433492"/>
                        <a:gd name="connsiteY0" fmla="*/ 0 h 1931193"/>
                        <a:gd name="connsiteX1" fmla="*/ 1185842 w 1433492"/>
                        <a:gd name="connsiteY1" fmla="*/ 531018 h 1931193"/>
                        <a:gd name="connsiteX2" fmla="*/ 1038205 w 1433492"/>
                        <a:gd name="connsiteY2" fmla="*/ 631031 h 1931193"/>
                        <a:gd name="connsiteX3" fmla="*/ 1000105 w 1433492"/>
                        <a:gd name="connsiteY3" fmla="*/ 773906 h 1931193"/>
                        <a:gd name="connsiteX4" fmla="*/ 1071542 w 1433492"/>
                        <a:gd name="connsiteY4" fmla="*/ 945356 h 1931193"/>
                        <a:gd name="connsiteX5" fmla="*/ 1281092 w 1433492"/>
                        <a:gd name="connsiteY5" fmla="*/ 912018 h 1931193"/>
                        <a:gd name="connsiteX6" fmla="*/ 1433492 w 1433492"/>
                        <a:gd name="connsiteY6" fmla="*/ 1050131 h 1931193"/>
                        <a:gd name="connsiteX7" fmla="*/ 1195367 w 1433492"/>
                        <a:gd name="connsiteY7" fmla="*/ 1421606 h 1931193"/>
                        <a:gd name="connsiteX8" fmla="*/ 1285855 w 1433492"/>
                        <a:gd name="connsiteY8" fmla="*/ 1621631 h 1931193"/>
                        <a:gd name="connsiteX9" fmla="*/ 1009630 w 1433492"/>
                        <a:gd name="connsiteY9" fmla="*/ 1621631 h 1931193"/>
                        <a:gd name="connsiteX10" fmla="*/ 909617 w 1433492"/>
                        <a:gd name="connsiteY10" fmla="*/ 1416843 h 1931193"/>
                        <a:gd name="connsiteX11" fmla="*/ 1028680 w 1433492"/>
                        <a:gd name="connsiteY11" fmla="*/ 1340643 h 1931193"/>
                        <a:gd name="connsiteX12" fmla="*/ 1066780 w 1433492"/>
                        <a:gd name="connsiteY12" fmla="*/ 1173956 h 1931193"/>
                        <a:gd name="connsiteX13" fmla="*/ 728642 w 1433492"/>
                        <a:gd name="connsiteY13" fmla="*/ 1312068 h 1931193"/>
                        <a:gd name="connsiteX14" fmla="*/ 433367 w 1433492"/>
                        <a:gd name="connsiteY14" fmla="*/ 1331118 h 1931193"/>
                        <a:gd name="connsiteX15" fmla="*/ 428605 w 1433492"/>
                        <a:gd name="connsiteY15" fmla="*/ 1516856 h 1931193"/>
                        <a:gd name="connsiteX16" fmla="*/ 495280 w 1433492"/>
                        <a:gd name="connsiteY16" fmla="*/ 1726406 h 1931193"/>
                        <a:gd name="connsiteX17" fmla="*/ 238105 w 1433492"/>
                        <a:gd name="connsiteY17" fmla="*/ 1931193 h 1931193"/>
                        <a:gd name="connsiteX18" fmla="*/ 180955 w 1433492"/>
                        <a:gd name="connsiteY18" fmla="*/ 1731168 h 1931193"/>
                        <a:gd name="connsiteX19" fmla="*/ 252392 w 1433492"/>
                        <a:gd name="connsiteY19" fmla="*/ 1621631 h 1931193"/>
                        <a:gd name="connsiteX20" fmla="*/ 14267 w 1433492"/>
                        <a:gd name="connsiteY20" fmla="*/ 959643 h 1931193"/>
                        <a:gd name="connsiteX21" fmla="*/ 7124 w 1433492"/>
                        <a:gd name="connsiteY21" fmla="*/ 538162 h 1931193"/>
                        <a:gd name="connsiteX22" fmla="*/ 209530 w 1433492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6195"/>
                        <a:gd name="connsiteX1" fmla="*/ 1189120 w 1436770"/>
                        <a:gd name="connsiteY1" fmla="*/ 531018 h 1936195"/>
                        <a:gd name="connsiteX2" fmla="*/ 1041483 w 1436770"/>
                        <a:gd name="connsiteY2" fmla="*/ 631031 h 1936195"/>
                        <a:gd name="connsiteX3" fmla="*/ 1003383 w 1436770"/>
                        <a:gd name="connsiteY3" fmla="*/ 773906 h 1936195"/>
                        <a:gd name="connsiteX4" fmla="*/ 1074820 w 1436770"/>
                        <a:gd name="connsiteY4" fmla="*/ 945356 h 1936195"/>
                        <a:gd name="connsiteX5" fmla="*/ 1284370 w 1436770"/>
                        <a:gd name="connsiteY5" fmla="*/ 912018 h 1936195"/>
                        <a:gd name="connsiteX6" fmla="*/ 1436770 w 1436770"/>
                        <a:gd name="connsiteY6" fmla="*/ 1050131 h 1936195"/>
                        <a:gd name="connsiteX7" fmla="*/ 1198645 w 1436770"/>
                        <a:gd name="connsiteY7" fmla="*/ 1421606 h 1936195"/>
                        <a:gd name="connsiteX8" fmla="*/ 1289133 w 1436770"/>
                        <a:gd name="connsiteY8" fmla="*/ 1621631 h 1936195"/>
                        <a:gd name="connsiteX9" fmla="*/ 1012908 w 1436770"/>
                        <a:gd name="connsiteY9" fmla="*/ 1621631 h 1936195"/>
                        <a:gd name="connsiteX10" fmla="*/ 912895 w 1436770"/>
                        <a:gd name="connsiteY10" fmla="*/ 1416843 h 1936195"/>
                        <a:gd name="connsiteX11" fmla="*/ 1031958 w 1436770"/>
                        <a:gd name="connsiteY11" fmla="*/ 1340643 h 1936195"/>
                        <a:gd name="connsiteX12" fmla="*/ 1070058 w 1436770"/>
                        <a:gd name="connsiteY12" fmla="*/ 1173956 h 1936195"/>
                        <a:gd name="connsiteX13" fmla="*/ 731920 w 1436770"/>
                        <a:gd name="connsiteY13" fmla="*/ 1312068 h 1936195"/>
                        <a:gd name="connsiteX14" fmla="*/ 436645 w 1436770"/>
                        <a:gd name="connsiteY14" fmla="*/ 1331118 h 1936195"/>
                        <a:gd name="connsiteX15" fmla="*/ 431883 w 1436770"/>
                        <a:gd name="connsiteY15" fmla="*/ 1516856 h 1936195"/>
                        <a:gd name="connsiteX16" fmla="*/ 498558 w 1436770"/>
                        <a:gd name="connsiteY16" fmla="*/ 1726406 h 1936195"/>
                        <a:gd name="connsiteX17" fmla="*/ 241383 w 1436770"/>
                        <a:gd name="connsiteY17" fmla="*/ 1931193 h 1936195"/>
                        <a:gd name="connsiteX18" fmla="*/ 177089 w 1436770"/>
                        <a:gd name="connsiteY18" fmla="*/ 1764506 h 1936195"/>
                        <a:gd name="connsiteX19" fmla="*/ 255670 w 1436770"/>
                        <a:gd name="connsiteY19" fmla="*/ 1621631 h 1936195"/>
                        <a:gd name="connsiteX20" fmla="*/ 17545 w 1436770"/>
                        <a:gd name="connsiteY20" fmla="*/ 959643 h 1936195"/>
                        <a:gd name="connsiteX21" fmla="*/ 10402 w 1436770"/>
                        <a:gd name="connsiteY21" fmla="*/ 538162 h 1936195"/>
                        <a:gd name="connsiteX22" fmla="*/ 212808 w 1436770"/>
                        <a:gd name="connsiteY22" fmla="*/ 0 h 1936195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12908 w 1436774"/>
                        <a:gd name="connsiteY3" fmla="*/ 762000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436774" h="1937548">
                          <a:moveTo>
                            <a:pt x="212808" y="0"/>
                          </a:moveTo>
                          <a:lnTo>
                            <a:pt x="1189120" y="531018"/>
                          </a:lnTo>
                          <a:lnTo>
                            <a:pt x="1041483" y="631031"/>
                          </a:lnTo>
                          <a:cubicBezTo>
                            <a:pt x="1028783" y="678656"/>
                            <a:pt x="1011321" y="695325"/>
                            <a:pt x="1012908" y="762000"/>
                          </a:cubicBezTo>
                          <a:cubicBezTo>
                            <a:pt x="1014495" y="828675"/>
                            <a:pt x="1039101" y="888206"/>
                            <a:pt x="1074820" y="945356"/>
                          </a:cubicBezTo>
                          <a:cubicBezTo>
                            <a:pt x="1144670" y="934243"/>
                            <a:pt x="1219283" y="896936"/>
                            <a:pt x="1284370" y="912018"/>
                          </a:cubicBezTo>
                          <a:cubicBezTo>
                            <a:pt x="1349457" y="927100"/>
                            <a:pt x="1435976" y="968374"/>
                            <a:pt x="1436770" y="1050131"/>
                          </a:cubicBezTo>
                          <a:cubicBezTo>
                            <a:pt x="1437564" y="1131888"/>
                            <a:pt x="1342313" y="1326356"/>
                            <a:pt x="1191501" y="1407319"/>
                          </a:cubicBezTo>
                          <a:cubicBezTo>
                            <a:pt x="1278814" y="1459706"/>
                            <a:pt x="1318898" y="1585912"/>
                            <a:pt x="1289133" y="1621631"/>
                          </a:cubicBezTo>
                          <a:cubicBezTo>
                            <a:pt x="1259368" y="1657350"/>
                            <a:pt x="1116889" y="1699418"/>
                            <a:pt x="1012908" y="1621631"/>
                          </a:cubicBezTo>
                          <a:cubicBezTo>
                            <a:pt x="908927" y="1543844"/>
                            <a:pt x="901783" y="1466056"/>
                            <a:pt x="908133" y="1423987"/>
                          </a:cubicBezTo>
                          <a:cubicBezTo>
                            <a:pt x="914483" y="1381918"/>
                            <a:pt x="949408" y="1327943"/>
                            <a:pt x="1031958" y="1340643"/>
                          </a:cubicBezTo>
                          <a:cubicBezTo>
                            <a:pt x="1044658" y="1285081"/>
                            <a:pt x="1107365" y="1227137"/>
                            <a:pt x="1079583" y="1200150"/>
                          </a:cubicBezTo>
                          <a:cubicBezTo>
                            <a:pt x="1051801" y="1173163"/>
                            <a:pt x="920039" y="1261665"/>
                            <a:pt x="812883" y="1283493"/>
                          </a:cubicBezTo>
                          <a:cubicBezTo>
                            <a:pt x="705727" y="1305321"/>
                            <a:pt x="461647" y="1307305"/>
                            <a:pt x="436645" y="1331118"/>
                          </a:cubicBezTo>
                          <a:cubicBezTo>
                            <a:pt x="411643" y="1354931"/>
                            <a:pt x="418389" y="1444624"/>
                            <a:pt x="419977" y="1526381"/>
                          </a:cubicBezTo>
                          <a:cubicBezTo>
                            <a:pt x="482683" y="1581943"/>
                            <a:pt x="523958" y="1647031"/>
                            <a:pt x="498558" y="1726406"/>
                          </a:cubicBezTo>
                          <a:cubicBezTo>
                            <a:pt x="443790" y="1839912"/>
                            <a:pt x="308058" y="1967705"/>
                            <a:pt x="241383" y="1931193"/>
                          </a:cubicBezTo>
                          <a:cubicBezTo>
                            <a:pt x="174708" y="1894681"/>
                            <a:pt x="172327" y="1815305"/>
                            <a:pt x="177089" y="1764506"/>
                          </a:cubicBezTo>
                          <a:cubicBezTo>
                            <a:pt x="181851" y="1713707"/>
                            <a:pt x="203283" y="1660525"/>
                            <a:pt x="255670" y="1621631"/>
                          </a:cubicBezTo>
                          <a:cubicBezTo>
                            <a:pt x="176295" y="1400968"/>
                            <a:pt x="35008" y="1053305"/>
                            <a:pt x="17545" y="959643"/>
                          </a:cubicBezTo>
                          <a:cubicBezTo>
                            <a:pt x="82" y="865981"/>
                            <a:pt x="-7855" y="661987"/>
                            <a:pt x="10402" y="538162"/>
                          </a:cubicBezTo>
                          <a:cubicBezTo>
                            <a:pt x="28659" y="414337"/>
                            <a:pt x="144545" y="154781"/>
                            <a:pt x="212808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4" name="フリーフォーム: 図形 103">
                      <a:extLst>
                        <a:ext uri="{FF2B5EF4-FFF2-40B4-BE49-F238E27FC236}">
                          <a16:creationId xmlns:a16="http://schemas.microsoft.com/office/drawing/2014/main" id="{459E2BD3-5371-4B5C-988B-E84791C0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375" y="7796343"/>
                      <a:ext cx="182788" cy="139537"/>
                    </a:xfrm>
                    <a:custGeom>
                      <a:avLst/>
                      <a:gdLst>
                        <a:gd name="connsiteX0" fmla="*/ 723900 w 723900"/>
                        <a:gd name="connsiteY0" fmla="*/ 146050 h 561975"/>
                        <a:gd name="connsiteX1" fmla="*/ 520700 w 723900"/>
                        <a:gd name="connsiteY1" fmla="*/ 0 h 561975"/>
                        <a:gd name="connsiteX2" fmla="*/ 155575 w 723900"/>
                        <a:gd name="connsiteY2" fmla="*/ 231775 h 561975"/>
                        <a:gd name="connsiteX3" fmla="*/ 0 w 723900"/>
                        <a:gd name="connsiteY3" fmla="*/ 349250 h 561975"/>
                        <a:gd name="connsiteX4" fmla="*/ 31750 w 723900"/>
                        <a:gd name="connsiteY4" fmla="*/ 555625 h 561975"/>
                        <a:gd name="connsiteX5" fmla="*/ 219075 w 723900"/>
                        <a:gd name="connsiteY5" fmla="*/ 504825 h 561975"/>
                        <a:gd name="connsiteX6" fmla="*/ 250825 w 723900"/>
                        <a:gd name="connsiteY6" fmla="*/ 561975 h 561975"/>
                        <a:gd name="connsiteX7" fmla="*/ 336550 w 723900"/>
                        <a:gd name="connsiteY7" fmla="*/ 473075 h 561975"/>
                        <a:gd name="connsiteX8" fmla="*/ 330200 w 723900"/>
                        <a:gd name="connsiteY8" fmla="*/ 342900 h 561975"/>
                        <a:gd name="connsiteX9" fmla="*/ 457200 w 723900"/>
                        <a:gd name="connsiteY9" fmla="*/ 222250 h 561975"/>
                        <a:gd name="connsiteX10" fmla="*/ 590550 w 723900"/>
                        <a:gd name="connsiteY10" fmla="*/ 412750 h 561975"/>
                        <a:gd name="connsiteX11" fmla="*/ 723900 w 723900"/>
                        <a:gd name="connsiteY11" fmla="*/ 146050 h 561975"/>
                        <a:gd name="connsiteX0" fmla="*/ 723900 w 723900"/>
                        <a:gd name="connsiteY0" fmla="*/ 146063 h 561988"/>
                        <a:gd name="connsiteX1" fmla="*/ 520700 w 723900"/>
                        <a:gd name="connsiteY1" fmla="*/ 13 h 561988"/>
                        <a:gd name="connsiteX2" fmla="*/ 155575 w 723900"/>
                        <a:gd name="connsiteY2" fmla="*/ 231788 h 561988"/>
                        <a:gd name="connsiteX3" fmla="*/ 0 w 723900"/>
                        <a:gd name="connsiteY3" fmla="*/ 349263 h 561988"/>
                        <a:gd name="connsiteX4" fmla="*/ 31750 w 723900"/>
                        <a:gd name="connsiteY4" fmla="*/ 555638 h 561988"/>
                        <a:gd name="connsiteX5" fmla="*/ 219075 w 723900"/>
                        <a:gd name="connsiteY5" fmla="*/ 504838 h 561988"/>
                        <a:gd name="connsiteX6" fmla="*/ 250825 w 723900"/>
                        <a:gd name="connsiteY6" fmla="*/ 561988 h 561988"/>
                        <a:gd name="connsiteX7" fmla="*/ 336550 w 723900"/>
                        <a:gd name="connsiteY7" fmla="*/ 473088 h 561988"/>
                        <a:gd name="connsiteX8" fmla="*/ 330200 w 723900"/>
                        <a:gd name="connsiteY8" fmla="*/ 342913 h 561988"/>
                        <a:gd name="connsiteX9" fmla="*/ 457200 w 723900"/>
                        <a:gd name="connsiteY9" fmla="*/ 222263 h 561988"/>
                        <a:gd name="connsiteX10" fmla="*/ 590550 w 723900"/>
                        <a:gd name="connsiteY10" fmla="*/ 412763 h 561988"/>
                        <a:gd name="connsiteX11" fmla="*/ 723900 w 723900"/>
                        <a:gd name="connsiteY11" fmla="*/ 146063 h 561988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4371 w 724371"/>
                        <a:gd name="connsiteY0" fmla="*/ 131779 h 547704"/>
                        <a:gd name="connsiteX1" fmla="*/ 502121 w 724371"/>
                        <a:gd name="connsiteY1" fmla="*/ 16 h 547704"/>
                        <a:gd name="connsiteX2" fmla="*/ 156046 w 724371"/>
                        <a:gd name="connsiteY2" fmla="*/ 217504 h 547704"/>
                        <a:gd name="connsiteX3" fmla="*/ 471 w 724371"/>
                        <a:gd name="connsiteY3" fmla="*/ 334979 h 547704"/>
                        <a:gd name="connsiteX4" fmla="*/ 32221 w 724371"/>
                        <a:gd name="connsiteY4" fmla="*/ 541354 h 547704"/>
                        <a:gd name="connsiteX5" fmla="*/ 219546 w 724371"/>
                        <a:gd name="connsiteY5" fmla="*/ 490554 h 547704"/>
                        <a:gd name="connsiteX6" fmla="*/ 251296 w 724371"/>
                        <a:gd name="connsiteY6" fmla="*/ 547704 h 547704"/>
                        <a:gd name="connsiteX7" fmla="*/ 337021 w 724371"/>
                        <a:gd name="connsiteY7" fmla="*/ 458804 h 547704"/>
                        <a:gd name="connsiteX8" fmla="*/ 330671 w 724371"/>
                        <a:gd name="connsiteY8" fmla="*/ 328629 h 547704"/>
                        <a:gd name="connsiteX9" fmla="*/ 457671 w 724371"/>
                        <a:gd name="connsiteY9" fmla="*/ 207979 h 547704"/>
                        <a:gd name="connsiteX10" fmla="*/ 591021 w 724371"/>
                        <a:gd name="connsiteY10" fmla="*/ 398479 h 547704"/>
                        <a:gd name="connsiteX11" fmla="*/ 724371 w 724371"/>
                        <a:gd name="connsiteY11" fmla="*/ 131779 h 547704"/>
                        <a:gd name="connsiteX0" fmla="*/ 729644 w 729644"/>
                        <a:gd name="connsiteY0" fmla="*/ 131779 h 547704"/>
                        <a:gd name="connsiteX1" fmla="*/ 507394 w 729644"/>
                        <a:gd name="connsiteY1" fmla="*/ 16 h 547704"/>
                        <a:gd name="connsiteX2" fmla="*/ 161319 w 729644"/>
                        <a:gd name="connsiteY2" fmla="*/ 217504 h 547704"/>
                        <a:gd name="connsiteX3" fmla="*/ 5744 w 729644"/>
                        <a:gd name="connsiteY3" fmla="*/ 334979 h 547704"/>
                        <a:gd name="connsiteX4" fmla="*/ 37494 w 729644"/>
                        <a:gd name="connsiteY4" fmla="*/ 541354 h 547704"/>
                        <a:gd name="connsiteX5" fmla="*/ 224819 w 729644"/>
                        <a:gd name="connsiteY5" fmla="*/ 490554 h 547704"/>
                        <a:gd name="connsiteX6" fmla="*/ 256569 w 729644"/>
                        <a:gd name="connsiteY6" fmla="*/ 547704 h 547704"/>
                        <a:gd name="connsiteX7" fmla="*/ 342294 w 729644"/>
                        <a:gd name="connsiteY7" fmla="*/ 458804 h 547704"/>
                        <a:gd name="connsiteX8" fmla="*/ 335944 w 729644"/>
                        <a:gd name="connsiteY8" fmla="*/ 328629 h 547704"/>
                        <a:gd name="connsiteX9" fmla="*/ 462944 w 729644"/>
                        <a:gd name="connsiteY9" fmla="*/ 207979 h 547704"/>
                        <a:gd name="connsiteX10" fmla="*/ 596294 w 729644"/>
                        <a:gd name="connsiteY10" fmla="*/ 398479 h 547704"/>
                        <a:gd name="connsiteX11" fmla="*/ 729644 w 729644"/>
                        <a:gd name="connsiteY11" fmla="*/ 131779 h 547704"/>
                        <a:gd name="connsiteX0" fmla="*/ 733212 w 733212"/>
                        <a:gd name="connsiteY0" fmla="*/ 131779 h 547780"/>
                        <a:gd name="connsiteX1" fmla="*/ 510962 w 733212"/>
                        <a:gd name="connsiteY1" fmla="*/ 16 h 547780"/>
                        <a:gd name="connsiteX2" fmla="*/ 164887 w 733212"/>
                        <a:gd name="connsiteY2" fmla="*/ 217504 h 547780"/>
                        <a:gd name="connsiteX3" fmla="*/ 9312 w 733212"/>
                        <a:gd name="connsiteY3" fmla="*/ 334979 h 547780"/>
                        <a:gd name="connsiteX4" fmla="*/ 41062 w 733212"/>
                        <a:gd name="connsiteY4" fmla="*/ 541354 h 547780"/>
                        <a:gd name="connsiteX5" fmla="*/ 228387 w 733212"/>
                        <a:gd name="connsiteY5" fmla="*/ 490554 h 547780"/>
                        <a:gd name="connsiteX6" fmla="*/ 260137 w 733212"/>
                        <a:gd name="connsiteY6" fmla="*/ 547704 h 547780"/>
                        <a:gd name="connsiteX7" fmla="*/ 345862 w 733212"/>
                        <a:gd name="connsiteY7" fmla="*/ 458804 h 547780"/>
                        <a:gd name="connsiteX8" fmla="*/ 339512 w 733212"/>
                        <a:gd name="connsiteY8" fmla="*/ 328629 h 547780"/>
                        <a:gd name="connsiteX9" fmla="*/ 466512 w 733212"/>
                        <a:gd name="connsiteY9" fmla="*/ 207979 h 547780"/>
                        <a:gd name="connsiteX10" fmla="*/ 599862 w 733212"/>
                        <a:gd name="connsiteY10" fmla="*/ 398479 h 547780"/>
                        <a:gd name="connsiteX11" fmla="*/ 733212 w 733212"/>
                        <a:gd name="connsiteY11" fmla="*/ 131779 h 547780"/>
                        <a:gd name="connsiteX0" fmla="*/ 733212 w 733212"/>
                        <a:gd name="connsiteY0" fmla="*/ 131779 h 555116"/>
                        <a:gd name="connsiteX1" fmla="*/ 510962 w 733212"/>
                        <a:gd name="connsiteY1" fmla="*/ 16 h 555116"/>
                        <a:gd name="connsiteX2" fmla="*/ 164887 w 733212"/>
                        <a:gd name="connsiteY2" fmla="*/ 217504 h 555116"/>
                        <a:gd name="connsiteX3" fmla="*/ 9312 w 733212"/>
                        <a:gd name="connsiteY3" fmla="*/ 334979 h 555116"/>
                        <a:gd name="connsiteX4" fmla="*/ 41062 w 733212"/>
                        <a:gd name="connsiteY4" fmla="*/ 541354 h 555116"/>
                        <a:gd name="connsiteX5" fmla="*/ 228387 w 733212"/>
                        <a:gd name="connsiteY5" fmla="*/ 490554 h 555116"/>
                        <a:gd name="connsiteX6" fmla="*/ 260137 w 733212"/>
                        <a:gd name="connsiteY6" fmla="*/ 547704 h 555116"/>
                        <a:gd name="connsiteX7" fmla="*/ 345862 w 733212"/>
                        <a:gd name="connsiteY7" fmla="*/ 458804 h 555116"/>
                        <a:gd name="connsiteX8" fmla="*/ 339512 w 733212"/>
                        <a:gd name="connsiteY8" fmla="*/ 328629 h 555116"/>
                        <a:gd name="connsiteX9" fmla="*/ 466512 w 733212"/>
                        <a:gd name="connsiteY9" fmla="*/ 207979 h 555116"/>
                        <a:gd name="connsiteX10" fmla="*/ 599862 w 733212"/>
                        <a:gd name="connsiteY10" fmla="*/ 398479 h 555116"/>
                        <a:gd name="connsiteX11" fmla="*/ 733212 w 733212"/>
                        <a:gd name="connsiteY11" fmla="*/ 131779 h 55511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60087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630768 w 733162"/>
                        <a:gd name="connsiteY10" fmla="*/ 438961 h 559686"/>
                        <a:gd name="connsiteX11" fmla="*/ 733162 w 733162"/>
                        <a:gd name="connsiteY11" fmla="*/ 131779 h 559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33162" h="559686">
                          <a:moveTo>
                            <a:pt x="733162" y="131779"/>
                          </a:moveTo>
                          <a:cubicBezTo>
                            <a:pt x="665429" y="83096"/>
                            <a:pt x="607220" y="-1307"/>
                            <a:pt x="510912" y="16"/>
                          </a:cubicBezTo>
                          <a:cubicBezTo>
                            <a:pt x="414604" y="1339"/>
                            <a:pt x="265113" y="97383"/>
                            <a:pt x="164837" y="217504"/>
                          </a:cubicBezTo>
                          <a:cubicBezTo>
                            <a:pt x="98692" y="199512"/>
                            <a:pt x="30164" y="219620"/>
                            <a:pt x="9262" y="334979"/>
                          </a:cubicBezTo>
                          <a:cubicBezTo>
                            <a:pt x="-11640" y="450338"/>
                            <a:pt x="4500" y="513441"/>
                            <a:pt x="41012" y="541354"/>
                          </a:cubicBezTo>
                          <a:cubicBezTo>
                            <a:pt x="77525" y="569268"/>
                            <a:pt x="199233" y="571780"/>
                            <a:pt x="228337" y="502460"/>
                          </a:cubicBezTo>
                          <a:lnTo>
                            <a:pt x="252943" y="547704"/>
                          </a:lnTo>
                          <a:cubicBezTo>
                            <a:pt x="283899" y="518071"/>
                            <a:pt x="333642" y="504577"/>
                            <a:pt x="345812" y="458804"/>
                          </a:cubicBezTo>
                          <a:cubicBezTo>
                            <a:pt x="357982" y="413031"/>
                            <a:pt x="341579" y="372021"/>
                            <a:pt x="339462" y="328629"/>
                          </a:cubicBezTo>
                          <a:cubicBezTo>
                            <a:pt x="367508" y="255074"/>
                            <a:pt x="413149" y="206259"/>
                            <a:pt x="461700" y="224648"/>
                          </a:cubicBezTo>
                          <a:cubicBezTo>
                            <a:pt x="510251" y="243037"/>
                            <a:pt x="586318" y="375461"/>
                            <a:pt x="630768" y="438961"/>
                          </a:cubicBezTo>
                          <a:lnTo>
                            <a:pt x="733162" y="13177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5" name="フリーフォーム: 図形 104">
                      <a:extLst>
                        <a:ext uri="{FF2B5EF4-FFF2-40B4-BE49-F238E27FC236}">
                          <a16:creationId xmlns:a16="http://schemas.microsoft.com/office/drawing/2014/main" id="{77D9E176-6853-4A7F-B966-1A42B8FC7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83" y="7885838"/>
                      <a:ext cx="243791" cy="117115"/>
                    </a:xfrm>
                    <a:custGeom>
                      <a:avLst/>
                      <a:gdLst>
                        <a:gd name="connsiteX0" fmla="*/ 185737 w 973931"/>
                        <a:gd name="connsiteY0" fmla="*/ 183356 h 483394"/>
                        <a:gd name="connsiteX1" fmla="*/ 340519 w 973931"/>
                        <a:gd name="connsiteY1" fmla="*/ 273844 h 483394"/>
                        <a:gd name="connsiteX2" fmla="*/ 485775 w 973931"/>
                        <a:gd name="connsiteY2" fmla="*/ 221456 h 483394"/>
                        <a:gd name="connsiteX3" fmla="*/ 650081 w 973931"/>
                        <a:gd name="connsiteY3" fmla="*/ 0 h 483394"/>
                        <a:gd name="connsiteX4" fmla="*/ 709612 w 973931"/>
                        <a:gd name="connsiteY4" fmla="*/ 50006 h 483394"/>
                        <a:gd name="connsiteX5" fmla="*/ 938212 w 973931"/>
                        <a:gd name="connsiteY5" fmla="*/ 59531 h 483394"/>
                        <a:gd name="connsiteX6" fmla="*/ 973931 w 973931"/>
                        <a:gd name="connsiteY6" fmla="*/ 121444 h 483394"/>
                        <a:gd name="connsiteX7" fmla="*/ 857250 w 973931"/>
                        <a:gd name="connsiteY7" fmla="*/ 173831 h 483394"/>
                        <a:gd name="connsiteX8" fmla="*/ 850106 w 973931"/>
                        <a:gd name="connsiteY8" fmla="*/ 271462 h 483394"/>
                        <a:gd name="connsiteX9" fmla="*/ 700087 w 973931"/>
                        <a:gd name="connsiteY9" fmla="*/ 383381 h 483394"/>
                        <a:gd name="connsiteX10" fmla="*/ 616744 w 973931"/>
                        <a:gd name="connsiteY10" fmla="*/ 357187 h 483394"/>
                        <a:gd name="connsiteX11" fmla="*/ 283369 w 973931"/>
                        <a:gd name="connsiteY11" fmla="*/ 483394 h 483394"/>
                        <a:gd name="connsiteX12" fmla="*/ 0 w 973931"/>
                        <a:gd name="connsiteY12" fmla="*/ 369094 h 483394"/>
                        <a:gd name="connsiteX13" fmla="*/ 185737 w 973931"/>
                        <a:gd name="connsiteY13" fmla="*/ 183356 h 483394"/>
                        <a:gd name="connsiteX0" fmla="*/ 185737 w 973931"/>
                        <a:gd name="connsiteY0" fmla="*/ 166687 h 466725"/>
                        <a:gd name="connsiteX1" fmla="*/ 340519 w 973931"/>
                        <a:gd name="connsiteY1" fmla="*/ 257175 h 466725"/>
                        <a:gd name="connsiteX2" fmla="*/ 485775 w 973931"/>
                        <a:gd name="connsiteY2" fmla="*/ 204787 h 466725"/>
                        <a:gd name="connsiteX3" fmla="*/ 645319 w 973931"/>
                        <a:gd name="connsiteY3" fmla="*/ 0 h 466725"/>
                        <a:gd name="connsiteX4" fmla="*/ 709612 w 973931"/>
                        <a:gd name="connsiteY4" fmla="*/ 33337 h 466725"/>
                        <a:gd name="connsiteX5" fmla="*/ 938212 w 973931"/>
                        <a:gd name="connsiteY5" fmla="*/ 42862 h 466725"/>
                        <a:gd name="connsiteX6" fmla="*/ 973931 w 973931"/>
                        <a:gd name="connsiteY6" fmla="*/ 104775 h 466725"/>
                        <a:gd name="connsiteX7" fmla="*/ 857250 w 973931"/>
                        <a:gd name="connsiteY7" fmla="*/ 157162 h 466725"/>
                        <a:gd name="connsiteX8" fmla="*/ 850106 w 973931"/>
                        <a:gd name="connsiteY8" fmla="*/ 254793 h 466725"/>
                        <a:gd name="connsiteX9" fmla="*/ 700087 w 973931"/>
                        <a:gd name="connsiteY9" fmla="*/ 366712 h 466725"/>
                        <a:gd name="connsiteX10" fmla="*/ 616744 w 973931"/>
                        <a:gd name="connsiteY10" fmla="*/ 340518 h 466725"/>
                        <a:gd name="connsiteX11" fmla="*/ 283369 w 973931"/>
                        <a:gd name="connsiteY11" fmla="*/ 466725 h 466725"/>
                        <a:gd name="connsiteX12" fmla="*/ 0 w 973931"/>
                        <a:gd name="connsiteY12" fmla="*/ 352425 h 466725"/>
                        <a:gd name="connsiteX13" fmla="*/ 185737 w 973931"/>
                        <a:gd name="connsiteY13" fmla="*/ 166687 h 466725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69690 h 469751"/>
                        <a:gd name="connsiteX1" fmla="*/ 340519 w 977847"/>
                        <a:gd name="connsiteY1" fmla="*/ 260178 h 469751"/>
                        <a:gd name="connsiteX2" fmla="*/ 485775 w 977847"/>
                        <a:gd name="connsiteY2" fmla="*/ 207790 h 469751"/>
                        <a:gd name="connsiteX3" fmla="*/ 645319 w 977847"/>
                        <a:gd name="connsiteY3" fmla="*/ 3003 h 469751"/>
                        <a:gd name="connsiteX4" fmla="*/ 709612 w 977847"/>
                        <a:gd name="connsiteY4" fmla="*/ 36340 h 469751"/>
                        <a:gd name="connsiteX5" fmla="*/ 938212 w 977847"/>
                        <a:gd name="connsiteY5" fmla="*/ 45865 h 469751"/>
                        <a:gd name="connsiteX6" fmla="*/ 973931 w 977847"/>
                        <a:gd name="connsiteY6" fmla="*/ 107778 h 469751"/>
                        <a:gd name="connsiteX7" fmla="*/ 857250 w 977847"/>
                        <a:gd name="connsiteY7" fmla="*/ 160165 h 469751"/>
                        <a:gd name="connsiteX8" fmla="*/ 850106 w 977847"/>
                        <a:gd name="connsiteY8" fmla="*/ 257796 h 469751"/>
                        <a:gd name="connsiteX9" fmla="*/ 700087 w 977847"/>
                        <a:gd name="connsiteY9" fmla="*/ 369715 h 469751"/>
                        <a:gd name="connsiteX10" fmla="*/ 616744 w 977847"/>
                        <a:gd name="connsiteY10" fmla="*/ 343521 h 469751"/>
                        <a:gd name="connsiteX11" fmla="*/ 283369 w 977847"/>
                        <a:gd name="connsiteY11" fmla="*/ 469728 h 469751"/>
                        <a:gd name="connsiteX12" fmla="*/ 0 w 977847"/>
                        <a:gd name="connsiteY12" fmla="*/ 355428 h 469751"/>
                        <a:gd name="connsiteX13" fmla="*/ 185737 w 977847"/>
                        <a:gd name="connsiteY13" fmla="*/ 169690 h 469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77847" h="469751">
                          <a:moveTo>
                            <a:pt x="185737" y="169690"/>
                          </a:moveTo>
                          <a:cubicBezTo>
                            <a:pt x="237331" y="199853"/>
                            <a:pt x="284956" y="256210"/>
                            <a:pt x="340519" y="260178"/>
                          </a:cubicBezTo>
                          <a:cubicBezTo>
                            <a:pt x="396082" y="264146"/>
                            <a:pt x="449263" y="230016"/>
                            <a:pt x="485775" y="207790"/>
                          </a:cubicBezTo>
                          <a:cubicBezTo>
                            <a:pt x="522287" y="185564"/>
                            <a:pt x="518319" y="16496"/>
                            <a:pt x="645319" y="3003"/>
                          </a:cubicBezTo>
                          <a:cubicBezTo>
                            <a:pt x="772319" y="-10490"/>
                            <a:pt x="688181" y="25228"/>
                            <a:pt x="709612" y="36340"/>
                          </a:cubicBezTo>
                          <a:cubicBezTo>
                            <a:pt x="785812" y="39515"/>
                            <a:pt x="909637" y="25227"/>
                            <a:pt x="938212" y="45865"/>
                          </a:cubicBezTo>
                          <a:cubicBezTo>
                            <a:pt x="966787" y="66503"/>
                            <a:pt x="986631" y="71266"/>
                            <a:pt x="973931" y="107778"/>
                          </a:cubicBezTo>
                          <a:cubicBezTo>
                            <a:pt x="961231" y="144290"/>
                            <a:pt x="896144" y="142703"/>
                            <a:pt x="857250" y="160165"/>
                          </a:cubicBezTo>
                          <a:cubicBezTo>
                            <a:pt x="854869" y="192709"/>
                            <a:pt x="888206" y="222871"/>
                            <a:pt x="850106" y="257796"/>
                          </a:cubicBezTo>
                          <a:cubicBezTo>
                            <a:pt x="816769" y="328440"/>
                            <a:pt x="750093" y="370509"/>
                            <a:pt x="700087" y="369715"/>
                          </a:cubicBezTo>
                          <a:cubicBezTo>
                            <a:pt x="650081" y="368921"/>
                            <a:pt x="644525" y="352252"/>
                            <a:pt x="616744" y="343521"/>
                          </a:cubicBezTo>
                          <a:cubicBezTo>
                            <a:pt x="529432" y="437977"/>
                            <a:pt x="361156" y="468140"/>
                            <a:pt x="283369" y="469728"/>
                          </a:cubicBezTo>
                          <a:cubicBezTo>
                            <a:pt x="205582" y="471316"/>
                            <a:pt x="94456" y="393528"/>
                            <a:pt x="0" y="355428"/>
                          </a:cubicBezTo>
                          <a:lnTo>
                            <a:pt x="185737" y="16969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8" name="フリーフォーム: 図形 107">
                      <a:extLst>
                        <a:ext uri="{FF2B5EF4-FFF2-40B4-BE49-F238E27FC236}">
                          <a16:creationId xmlns:a16="http://schemas.microsoft.com/office/drawing/2014/main" id="{228A3AA1-B03B-4B70-A2B4-4243A96C0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636" y="8089030"/>
                      <a:ext cx="182862" cy="170708"/>
                    </a:xfrm>
                    <a:custGeom>
                      <a:avLst/>
                      <a:gdLst>
                        <a:gd name="connsiteX0" fmla="*/ 578644 w 697707"/>
                        <a:gd name="connsiteY0" fmla="*/ 0 h 695325"/>
                        <a:gd name="connsiteX1" fmla="*/ 0 w 697707"/>
                        <a:gd name="connsiteY1" fmla="*/ 540544 h 695325"/>
                        <a:gd name="connsiteX2" fmla="*/ 0 w 697707"/>
                        <a:gd name="connsiteY2" fmla="*/ 561975 h 695325"/>
                        <a:gd name="connsiteX3" fmla="*/ 0 w 697707"/>
                        <a:gd name="connsiteY3" fmla="*/ 695325 h 695325"/>
                        <a:gd name="connsiteX4" fmla="*/ 154782 w 697707"/>
                        <a:gd name="connsiteY4" fmla="*/ 673894 h 695325"/>
                        <a:gd name="connsiteX5" fmla="*/ 697707 w 697707"/>
                        <a:gd name="connsiteY5" fmla="*/ 180975 h 695325"/>
                        <a:gd name="connsiteX6" fmla="*/ 578644 w 697707"/>
                        <a:gd name="connsiteY6" fmla="*/ 0 h 695325"/>
                        <a:gd name="connsiteX0" fmla="*/ 585788 w 697707"/>
                        <a:gd name="connsiteY0" fmla="*/ 0 h 671513"/>
                        <a:gd name="connsiteX1" fmla="*/ 0 w 697707"/>
                        <a:gd name="connsiteY1" fmla="*/ 516732 h 671513"/>
                        <a:gd name="connsiteX2" fmla="*/ 0 w 697707"/>
                        <a:gd name="connsiteY2" fmla="*/ 538163 h 671513"/>
                        <a:gd name="connsiteX3" fmla="*/ 0 w 697707"/>
                        <a:gd name="connsiteY3" fmla="*/ 671513 h 671513"/>
                        <a:gd name="connsiteX4" fmla="*/ 154782 w 697707"/>
                        <a:gd name="connsiteY4" fmla="*/ 650082 h 671513"/>
                        <a:gd name="connsiteX5" fmla="*/ 697707 w 697707"/>
                        <a:gd name="connsiteY5" fmla="*/ 157163 h 671513"/>
                        <a:gd name="connsiteX6" fmla="*/ 585788 w 697707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538163 h 671513"/>
                        <a:gd name="connsiteX3" fmla="*/ 0 w 711994"/>
                        <a:gd name="connsiteY3" fmla="*/ 671513 h 671513"/>
                        <a:gd name="connsiteX4" fmla="*/ 154782 w 711994"/>
                        <a:gd name="connsiteY4" fmla="*/ 650082 h 671513"/>
                        <a:gd name="connsiteX5" fmla="*/ 711994 w 711994"/>
                        <a:gd name="connsiteY5" fmla="*/ 157163 h 671513"/>
                        <a:gd name="connsiteX6" fmla="*/ 585788 w 711994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31019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99546 w 725752"/>
                        <a:gd name="connsiteY0" fmla="*/ 0 h 671513"/>
                        <a:gd name="connsiteX1" fmla="*/ 13758 w 725752"/>
                        <a:gd name="connsiteY1" fmla="*/ 531019 h 671513"/>
                        <a:gd name="connsiteX2" fmla="*/ 13758 w 725752"/>
                        <a:gd name="connsiteY2" fmla="*/ 671513 h 671513"/>
                        <a:gd name="connsiteX3" fmla="*/ 168540 w 725752"/>
                        <a:gd name="connsiteY3" fmla="*/ 650082 h 671513"/>
                        <a:gd name="connsiteX4" fmla="*/ 725752 w 725752"/>
                        <a:gd name="connsiteY4" fmla="*/ 157163 h 671513"/>
                        <a:gd name="connsiteX5" fmla="*/ 599546 w 725752"/>
                        <a:gd name="connsiteY5" fmla="*/ 0 h 671513"/>
                        <a:gd name="connsiteX0" fmla="*/ 607256 w 733462"/>
                        <a:gd name="connsiteY0" fmla="*/ 0 h 679904"/>
                        <a:gd name="connsiteX1" fmla="*/ 21468 w 733462"/>
                        <a:gd name="connsiteY1" fmla="*/ 531019 h 679904"/>
                        <a:gd name="connsiteX2" fmla="*/ 21468 w 733462"/>
                        <a:gd name="connsiteY2" fmla="*/ 671513 h 679904"/>
                        <a:gd name="connsiteX3" fmla="*/ 176250 w 733462"/>
                        <a:gd name="connsiteY3" fmla="*/ 650082 h 679904"/>
                        <a:gd name="connsiteX4" fmla="*/ 733462 w 733462"/>
                        <a:gd name="connsiteY4" fmla="*/ 157163 h 679904"/>
                        <a:gd name="connsiteX5" fmla="*/ 607256 w 733462"/>
                        <a:gd name="connsiteY5" fmla="*/ 0 h 679904"/>
                        <a:gd name="connsiteX0" fmla="*/ 607256 w 733462"/>
                        <a:gd name="connsiteY0" fmla="*/ 0 h 684712"/>
                        <a:gd name="connsiteX1" fmla="*/ 21468 w 733462"/>
                        <a:gd name="connsiteY1" fmla="*/ 531019 h 684712"/>
                        <a:gd name="connsiteX2" fmla="*/ 21468 w 733462"/>
                        <a:gd name="connsiteY2" fmla="*/ 671513 h 684712"/>
                        <a:gd name="connsiteX3" fmla="*/ 176250 w 733462"/>
                        <a:gd name="connsiteY3" fmla="*/ 650082 h 684712"/>
                        <a:gd name="connsiteX4" fmla="*/ 733462 w 733462"/>
                        <a:gd name="connsiteY4" fmla="*/ 157163 h 684712"/>
                        <a:gd name="connsiteX5" fmla="*/ 607256 w 733462"/>
                        <a:gd name="connsiteY5" fmla="*/ 0 h 6847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3462" h="684712">
                          <a:moveTo>
                            <a:pt x="607256" y="0"/>
                          </a:moveTo>
                          <a:lnTo>
                            <a:pt x="21468" y="531019"/>
                          </a:lnTo>
                          <a:cubicBezTo>
                            <a:pt x="-9488" y="606425"/>
                            <a:pt x="-4726" y="646113"/>
                            <a:pt x="21468" y="671513"/>
                          </a:cubicBezTo>
                          <a:cubicBezTo>
                            <a:pt x="47662" y="696913"/>
                            <a:pt x="124656" y="683419"/>
                            <a:pt x="176250" y="650082"/>
                          </a:cubicBezTo>
                          <a:lnTo>
                            <a:pt x="733462" y="157163"/>
                          </a:lnTo>
                          <a:lnTo>
                            <a:pt x="607256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96" name="フリーフォーム: 図形 95">
                    <a:extLst>
                      <a:ext uri="{FF2B5EF4-FFF2-40B4-BE49-F238E27FC236}">
                        <a16:creationId xmlns:a16="http://schemas.microsoft.com/office/drawing/2014/main" id="{1D3A5414-E776-4140-8E54-23E3E4E37CAB}"/>
                      </a:ext>
                    </a:extLst>
                  </p:cNvPr>
                  <p:cNvSpPr/>
                  <p:nvPr/>
                </p:nvSpPr>
                <p:spPr>
                  <a:xfrm flipH="1">
                    <a:off x="438892" y="7943356"/>
                    <a:ext cx="145411" cy="23535"/>
                  </a:xfrm>
                  <a:custGeom>
                    <a:avLst/>
                    <a:gdLst>
                      <a:gd name="connsiteX0" fmla="*/ 0 w 1150620"/>
                      <a:gd name="connsiteY0" fmla="*/ 60960 h 190500"/>
                      <a:gd name="connsiteX1" fmla="*/ 1150620 w 1150620"/>
                      <a:gd name="connsiteY1" fmla="*/ 0 h 190500"/>
                      <a:gd name="connsiteX2" fmla="*/ 541020 w 1150620"/>
                      <a:gd name="connsiteY2" fmla="*/ 190500 h 190500"/>
                      <a:gd name="connsiteX3" fmla="*/ 0 w 1150620"/>
                      <a:gd name="connsiteY3" fmla="*/ 60960 h 190500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111873"/>
                      <a:gd name="connsiteX1" fmla="*/ 1136333 w 1136333"/>
                      <a:gd name="connsiteY1" fmla="*/ 8053 h 111873"/>
                      <a:gd name="connsiteX2" fmla="*/ 0 w 1136333"/>
                      <a:gd name="connsiteY2" fmla="*/ 99969 h 111873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2479 h 200831"/>
                      <a:gd name="connsiteX1" fmla="*/ 1136333 w 1136333"/>
                      <a:gd name="connsiteY1" fmla="*/ 563 h 200831"/>
                      <a:gd name="connsiteX2" fmla="*/ 0 w 1136333"/>
                      <a:gd name="connsiteY2" fmla="*/ 92479 h 200831"/>
                      <a:gd name="connsiteX0" fmla="*/ 0 w 1136333"/>
                      <a:gd name="connsiteY0" fmla="*/ 91916 h 200268"/>
                      <a:gd name="connsiteX1" fmla="*/ 1136333 w 1136333"/>
                      <a:gd name="connsiteY1" fmla="*/ 0 h 200268"/>
                      <a:gd name="connsiteX2" fmla="*/ 0 w 1136333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4224"/>
                      <a:gd name="connsiteX1" fmla="*/ 1145858 w 1145858"/>
                      <a:gd name="connsiteY1" fmla="*/ 0 h 204224"/>
                      <a:gd name="connsiteX2" fmla="*/ 0 w 1145858"/>
                      <a:gd name="connsiteY2" fmla="*/ 91916 h 204224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36419"/>
                      <a:gd name="connsiteY0" fmla="*/ 58422 h 181920"/>
                      <a:gd name="connsiteX1" fmla="*/ 1136419 w 1136419"/>
                      <a:gd name="connsiteY1" fmla="*/ 0 h 181920"/>
                      <a:gd name="connsiteX2" fmla="*/ 0 w 1136419"/>
                      <a:gd name="connsiteY2" fmla="*/ 58422 h 181920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80076"/>
                      <a:gd name="connsiteX1" fmla="*/ 1119901 w 1119901"/>
                      <a:gd name="connsiteY1" fmla="*/ 0 h 180076"/>
                      <a:gd name="connsiteX2" fmla="*/ 0 w 1119901"/>
                      <a:gd name="connsiteY2" fmla="*/ 56030 h 180076"/>
                      <a:gd name="connsiteX0" fmla="*/ 0 w 1119901"/>
                      <a:gd name="connsiteY0" fmla="*/ 36891 h 167773"/>
                      <a:gd name="connsiteX1" fmla="*/ 1119901 w 1119901"/>
                      <a:gd name="connsiteY1" fmla="*/ 0 h 167773"/>
                      <a:gd name="connsiteX2" fmla="*/ 0 w 1119901"/>
                      <a:gd name="connsiteY2" fmla="*/ 36891 h 167773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3774"/>
                      <a:gd name="connsiteX1" fmla="*/ 1091585 w 1091585"/>
                      <a:gd name="connsiteY1" fmla="*/ 0 h 163774"/>
                      <a:gd name="connsiteX2" fmla="*/ 0 w 1091585"/>
                      <a:gd name="connsiteY2" fmla="*/ 32106 h 163774"/>
                      <a:gd name="connsiteX0" fmla="*/ 0 w 1091585"/>
                      <a:gd name="connsiteY0" fmla="*/ 32106 h 160865"/>
                      <a:gd name="connsiteX1" fmla="*/ 1091585 w 1091585"/>
                      <a:gd name="connsiteY1" fmla="*/ 0 h 160865"/>
                      <a:gd name="connsiteX2" fmla="*/ 0 w 1091585"/>
                      <a:gd name="connsiteY2" fmla="*/ 32106 h 160865"/>
                      <a:gd name="connsiteX0" fmla="*/ 0 w 807328"/>
                      <a:gd name="connsiteY0" fmla="*/ 0 h 237764"/>
                      <a:gd name="connsiteX1" fmla="*/ 807328 w 807328"/>
                      <a:gd name="connsiteY1" fmla="*/ 152721 h 237764"/>
                      <a:gd name="connsiteX2" fmla="*/ 0 w 807328"/>
                      <a:gd name="connsiteY2" fmla="*/ 0 h 237764"/>
                      <a:gd name="connsiteX0" fmla="*/ 0 w 807328"/>
                      <a:gd name="connsiteY0" fmla="*/ 0 h 229703"/>
                      <a:gd name="connsiteX1" fmla="*/ 807328 w 807328"/>
                      <a:gd name="connsiteY1" fmla="*/ 152721 h 229703"/>
                      <a:gd name="connsiteX2" fmla="*/ 0 w 807328"/>
                      <a:gd name="connsiteY2" fmla="*/ 0 h 229703"/>
                      <a:gd name="connsiteX0" fmla="*/ 0 w 807328"/>
                      <a:gd name="connsiteY0" fmla="*/ 21165 h 250869"/>
                      <a:gd name="connsiteX1" fmla="*/ 807328 w 807328"/>
                      <a:gd name="connsiteY1" fmla="*/ 173886 h 250869"/>
                      <a:gd name="connsiteX2" fmla="*/ 0 w 807328"/>
                      <a:gd name="connsiteY2" fmla="*/ 21165 h 250869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07328"/>
                      <a:gd name="connsiteY0" fmla="*/ 0 h 215914"/>
                      <a:gd name="connsiteX1" fmla="*/ 807328 w 807328"/>
                      <a:gd name="connsiteY1" fmla="*/ 168451 h 215914"/>
                      <a:gd name="connsiteX2" fmla="*/ 0 w 807328"/>
                      <a:gd name="connsiteY2" fmla="*/ 0 h 215914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17390"/>
                      <a:gd name="connsiteY0" fmla="*/ 0 h 210292"/>
                      <a:gd name="connsiteX1" fmla="*/ 817390 w 817390"/>
                      <a:gd name="connsiteY1" fmla="*/ 160588 h 210292"/>
                      <a:gd name="connsiteX2" fmla="*/ 0 w 817390"/>
                      <a:gd name="connsiteY2" fmla="*/ 0 h 210292"/>
                      <a:gd name="connsiteX0" fmla="*/ 0 w 817390"/>
                      <a:gd name="connsiteY0" fmla="*/ 0 h 210294"/>
                      <a:gd name="connsiteX1" fmla="*/ 817390 w 817390"/>
                      <a:gd name="connsiteY1" fmla="*/ 160588 h 210294"/>
                      <a:gd name="connsiteX2" fmla="*/ 0 w 817390"/>
                      <a:gd name="connsiteY2" fmla="*/ 0 h 210294"/>
                      <a:gd name="connsiteX0" fmla="*/ 0 w 817390"/>
                      <a:gd name="connsiteY0" fmla="*/ 0 h 206813"/>
                      <a:gd name="connsiteX1" fmla="*/ 817390 w 817390"/>
                      <a:gd name="connsiteY1" fmla="*/ 160588 h 206813"/>
                      <a:gd name="connsiteX2" fmla="*/ 0 w 817390"/>
                      <a:gd name="connsiteY2" fmla="*/ 0 h 206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7390" h="206813">
                        <a:moveTo>
                          <a:pt x="0" y="0"/>
                        </a:moveTo>
                        <a:cubicBezTo>
                          <a:pt x="141031" y="235817"/>
                          <a:pt x="725586" y="239704"/>
                          <a:pt x="817390" y="160588"/>
                        </a:cubicBezTo>
                        <a:cubicBezTo>
                          <a:pt x="457521" y="224253"/>
                          <a:pt x="151943" y="15187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BDB23D3C-C15D-44D5-A58D-99BE399F09B8}"/>
                    </a:ext>
                  </a:extLst>
                </p:cNvPr>
                <p:cNvGrpSpPr/>
                <p:nvPr/>
              </p:nvGrpSpPr>
              <p:grpSpPr>
                <a:xfrm>
                  <a:off x="337029" y="7617296"/>
                  <a:ext cx="325036" cy="347115"/>
                  <a:chOff x="337029" y="7617296"/>
                  <a:chExt cx="325036" cy="347115"/>
                </a:xfrm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DA627DF-F8BB-47E0-9B9D-97954D59EFF3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" y="7617296"/>
                    <a:ext cx="293462" cy="150746"/>
                    <a:chOff x="361901" y="7617296"/>
                    <a:chExt cx="293462" cy="150746"/>
                  </a:xfrm>
                </p:grpSpPr>
                <p:sp>
                  <p:nvSpPr>
                    <p:cNvPr id="101" name="フリーフォーム: 図形 100">
                      <a:extLst>
                        <a:ext uri="{FF2B5EF4-FFF2-40B4-BE49-F238E27FC236}">
                          <a16:creationId xmlns:a16="http://schemas.microsoft.com/office/drawing/2014/main" id="{EB01C9DE-23F4-48A1-B705-3D304FE3FA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38956" y="7617296"/>
                      <a:ext cx="87090" cy="99497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  <a:gd name="connsiteX0" fmla="*/ 1274 w 501336"/>
                        <a:gd name="connsiteY0" fmla="*/ 402337 h 402337"/>
                        <a:gd name="connsiteX1" fmla="*/ 248925 w 501336"/>
                        <a:gd name="connsiteY1" fmla="*/ 14193 h 402337"/>
                        <a:gd name="connsiteX2" fmla="*/ 501336 w 501336"/>
                        <a:gd name="connsiteY2" fmla="*/ 107062 h 402337"/>
                        <a:gd name="connsiteX3" fmla="*/ 1274 w 501336"/>
                        <a:gd name="connsiteY3" fmla="*/ 402337 h 402337"/>
                        <a:gd name="connsiteX0" fmla="*/ 1132 w 348794"/>
                        <a:gd name="connsiteY0" fmla="*/ 395871 h 395871"/>
                        <a:gd name="connsiteX1" fmla="*/ 248783 w 348794"/>
                        <a:gd name="connsiteY1" fmla="*/ 7727 h 395871"/>
                        <a:gd name="connsiteX2" fmla="*/ 348794 w 348794"/>
                        <a:gd name="connsiteY2" fmla="*/ 150602 h 395871"/>
                        <a:gd name="connsiteX3" fmla="*/ 1132 w 348794"/>
                        <a:gd name="connsiteY3" fmla="*/ 395871 h 395871"/>
                        <a:gd name="connsiteX0" fmla="*/ 1132 w 348794"/>
                        <a:gd name="connsiteY0" fmla="*/ 396088 h 396088"/>
                        <a:gd name="connsiteX1" fmla="*/ 248783 w 348794"/>
                        <a:gd name="connsiteY1" fmla="*/ 7944 h 396088"/>
                        <a:gd name="connsiteX2" fmla="*/ 348794 w 348794"/>
                        <a:gd name="connsiteY2" fmla="*/ 150819 h 396088"/>
                        <a:gd name="connsiteX3" fmla="*/ 1132 w 348794"/>
                        <a:gd name="connsiteY3" fmla="*/ 396088 h 396088"/>
                        <a:gd name="connsiteX0" fmla="*/ 1181 w 348843"/>
                        <a:gd name="connsiteY0" fmla="*/ 402893 h 402893"/>
                        <a:gd name="connsiteX1" fmla="*/ 239307 w 348843"/>
                        <a:gd name="connsiteY1" fmla="*/ 7606 h 402893"/>
                        <a:gd name="connsiteX2" fmla="*/ 348843 w 348843"/>
                        <a:gd name="connsiteY2" fmla="*/ 157624 h 402893"/>
                        <a:gd name="connsiteX3" fmla="*/ 1181 w 348843"/>
                        <a:gd name="connsiteY3" fmla="*/ 402893 h 402893"/>
                        <a:gd name="connsiteX0" fmla="*/ 1453 w 349115"/>
                        <a:gd name="connsiteY0" fmla="*/ 405806 h 405806"/>
                        <a:gd name="connsiteX1" fmla="*/ 239579 w 349115"/>
                        <a:gd name="connsiteY1" fmla="*/ 10519 h 405806"/>
                        <a:gd name="connsiteX2" fmla="*/ 349115 w 349115"/>
                        <a:gd name="connsiteY2" fmla="*/ 160537 h 405806"/>
                        <a:gd name="connsiteX3" fmla="*/ 1453 w 349115"/>
                        <a:gd name="connsiteY3" fmla="*/ 405806 h 405806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9318" h="399085">
                          <a:moveTo>
                            <a:pt x="1656" y="399085"/>
                          </a:moveTo>
                          <a:cubicBezTo>
                            <a:pt x="-16600" y="284785"/>
                            <a:pt x="119925" y="61345"/>
                            <a:pt x="218350" y="10942"/>
                          </a:cubicBezTo>
                          <a:cubicBezTo>
                            <a:pt x="316775" y="-39461"/>
                            <a:pt x="331856" y="97459"/>
                            <a:pt x="349318" y="153816"/>
                          </a:cubicBezTo>
                          <a:lnTo>
                            <a:pt x="1656" y="399085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2" name="フリーフォーム: 図形 101">
                      <a:extLst>
                        <a:ext uri="{FF2B5EF4-FFF2-40B4-BE49-F238E27FC236}">
                          <a16:creationId xmlns:a16="http://schemas.microsoft.com/office/drawing/2014/main" id="{86C4456A-BD2B-48EB-85F9-6126DA0EF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350" y="7639167"/>
                      <a:ext cx="69041" cy="88313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76925" h="354226">
                          <a:moveTo>
                            <a:pt x="22132" y="354226"/>
                          </a:moveTo>
                          <a:cubicBezTo>
                            <a:pt x="3876" y="239926"/>
                            <a:pt x="-17951" y="52998"/>
                            <a:pt x="24514" y="11326"/>
                          </a:cubicBezTo>
                          <a:cubicBezTo>
                            <a:pt x="66979" y="-30346"/>
                            <a:pt x="214219" y="52601"/>
                            <a:pt x="276925" y="104195"/>
                          </a:cubicBezTo>
                          <a:lnTo>
                            <a:pt x="22132" y="354226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7" name="フリーフォーム: 図形 106">
                      <a:extLst>
                        <a:ext uri="{FF2B5EF4-FFF2-40B4-BE49-F238E27FC236}">
                          <a16:creationId xmlns:a16="http://schemas.microsoft.com/office/drawing/2014/main" id="{559C4122-B71F-4450-B795-7723B243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01" y="7643788"/>
                      <a:ext cx="293462" cy="124254"/>
                    </a:xfrm>
                    <a:custGeom>
                      <a:avLst/>
                      <a:gdLst>
                        <a:gd name="connsiteX0" fmla="*/ 0 w 771525"/>
                        <a:gd name="connsiteY0" fmla="*/ 342900 h 342900"/>
                        <a:gd name="connsiteX1" fmla="*/ 771525 w 771525"/>
                        <a:gd name="connsiteY1" fmla="*/ 304800 h 342900"/>
                        <a:gd name="connsiteX2" fmla="*/ 719137 w 771525"/>
                        <a:gd name="connsiteY2" fmla="*/ 266700 h 342900"/>
                        <a:gd name="connsiteX3" fmla="*/ 366712 w 771525"/>
                        <a:gd name="connsiteY3" fmla="*/ 0 h 342900"/>
                        <a:gd name="connsiteX4" fmla="*/ 0 w 771525"/>
                        <a:gd name="connsiteY4" fmla="*/ 342900 h 342900"/>
                        <a:gd name="connsiteX0" fmla="*/ 0 w 771525"/>
                        <a:gd name="connsiteY0" fmla="*/ 511969 h 511969"/>
                        <a:gd name="connsiteX1" fmla="*/ 771525 w 771525"/>
                        <a:gd name="connsiteY1" fmla="*/ 473869 h 511969"/>
                        <a:gd name="connsiteX2" fmla="*/ 719137 w 771525"/>
                        <a:gd name="connsiteY2" fmla="*/ 435769 h 511969"/>
                        <a:gd name="connsiteX3" fmla="*/ 336529 w 771525"/>
                        <a:gd name="connsiteY3" fmla="*/ 0 h 511969"/>
                        <a:gd name="connsiteX4" fmla="*/ 0 w 771525"/>
                        <a:gd name="connsiteY4" fmla="*/ 511969 h 511969"/>
                        <a:gd name="connsiteX0" fmla="*/ 0 w 771525"/>
                        <a:gd name="connsiteY0" fmla="*/ 512454 h 512454"/>
                        <a:gd name="connsiteX1" fmla="*/ 771525 w 771525"/>
                        <a:gd name="connsiteY1" fmla="*/ 474354 h 512454"/>
                        <a:gd name="connsiteX2" fmla="*/ 719137 w 771525"/>
                        <a:gd name="connsiteY2" fmla="*/ 436254 h 512454"/>
                        <a:gd name="connsiteX3" fmla="*/ 336529 w 771525"/>
                        <a:gd name="connsiteY3" fmla="*/ 485 h 512454"/>
                        <a:gd name="connsiteX4" fmla="*/ 0 w 771525"/>
                        <a:gd name="connsiteY4" fmla="*/ 512454 h 512454"/>
                        <a:gd name="connsiteX0" fmla="*/ 1802 w 773327"/>
                        <a:gd name="connsiteY0" fmla="*/ 512454 h 512454"/>
                        <a:gd name="connsiteX1" fmla="*/ 773327 w 773327"/>
                        <a:gd name="connsiteY1" fmla="*/ 474354 h 512454"/>
                        <a:gd name="connsiteX2" fmla="*/ 720939 w 773327"/>
                        <a:gd name="connsiteY2" fmla="*/ 436254 h 512454"/>
                        <a:gd name="connsiteX3" fmla="*/ 338331 w 773327"/>
                        <a:gd name="connsiteY3" fmla="*/ 485 h 512454"/>
                        <a:gd name="connsiteX4" fmla="*/ 1802 w 773327"/>
                        <a:gd name="connsiteY4" fmla="*/ 512454 h 512454"/>
                        <a:gd name="connsiteX0" fmla="*/ 1802 w 782984"/>
                        <a:gd name="connsiteY0" fmla="*/ 512454 h 512454"/>
                        <a:gd name="connsiteX1" fmla="*/ 773327 w 782984"/>
                        <a:gd name="connsiteY1" fmla="*/ 474354 h 512454"/>
                        <a:gd name="connsiteX2" fmla="*/ 720939 w 782984"/>
                        <a:gd name="connsiteY2" fmla="*/ 436254 h 512454"/>
                        <a:gd name="connsiteX3" fmla="*/ 338331 w 782984"/>
                        <a:gd name="connsiteY3" fmla="*/ 485 h 512454"/>
                        <a:gd name="connsiteX4" fmla="*/ 1802 w 782984"/>
                        <a:gd name="connsiteY4" fmla="*/ 512454 h 512454"/>
                        <a:gd name="connsiteX0" fmla="*/ 551 w 780737"/>
                        <a:gd name="connsiteY0" fmla="*/ 512967 h 512967"/>
                        <a:gd name="connsiteX1" fmla="*/ 772076 w 780737"/>
                        <a:gd name="connsiteY1" fmla="*/ 474867 h 512967"/>
                        <a:gd name="connsiteX2" fmla="*/ 708568 w 780737"/>
                        <a:gd name="connsiteY2" fmla="*/ 396286 h 512967"/>
                        <a:gd name="connsiteX3" fmla="*/ 337080 w 780737"/>
                        <a:gd name="connsiteY3" fmla="*/ 998 h 512967"/>
                        <a:gd name="connsiteX4" fmla="*/ 551 w 780737"/>
                        <a:gd name="connsiteY4" fmla="*/ 512967 h 512967"/>
                        <a:gd name="connsiteX0" fmla="*/ 551 w 780737"/>
                        <a:gd name="connsiteY0" fmla="*/ 513584 h 513584"/>
                        <a:gd name="connsiteX1" fmla="*/ 772076 w 780737"/>
                        <a:gd name="connsiteY1" fmla="*/ 475484 h 513584"/>
                        <a:gd name="connsiteX2" fmla="*/ 708568 w 780737"/>
                        <a:gd name="connsiteY2" fmla="*/ 396903 h 513584"/>
                        <a:gd name="connsiteX3" fmla="*/ 337080 w 780737"/>
                        <a:gd name="connsiteY3" fmla="*/ 1615 h 513584"/>
                        <a:gd name="connsiteX4" fmla="*/ 551 w 780737"/>
                        <a:gd name="connsiteY4" fmla="*/ 513584 h 513584"/>
                        <a:gd name="connsiteX0" fmla="*/ 236 w 780422"/>
                        <a:gd name="connsiteY0" fmla="*/ 513584 h 513584"/>
                        <a:gd name="connsiteX1" fmla="*/ 771761 w 780422"/>
                        <a:gd name="connsiteY1" fmla="*/ 475484 h 513584"/>
                        <a:gd name="connsiteX2" fmla="*/ 708253 w 780422"/>
                        <a:gd name="connsiteY2" fmla="*/ 396903 h 513584"/>
                        <a:gd name="connsiteX3" fmla="*/ 336765 w 780422"/>
                        <a:gd name="connsiteY3" fmla="*/ 1615 h 513584"/>
                        <a:gd name="connsiteX4" fmla="*/ 236 w 780422"/>
                        <a:gd name="connsiteY4" fmla="*/ 513584 h 513584"/>
                        <a:gd name="connsiteX0" fmla="*/ 302 w 780488"/>
                        <a:gd name="connsiteY0" fmla="*/ 512438 h 512438"/>
                        <a:gd name="connsiteX1" fmla="*/ 771827 w 780488"/>
                        <a:gd name="connsiteY1" fmla="*/ 474338 h 512438"/>
                        <a:gd name="connsiteX2" fmla="*/ 708319 w 780488"/>
                        <a:gd name="connsiteY2" fmla="*/ 395757 h 512438"/>
                        <a:gd name="connsiteX3" fmla="*/ 336831 w 780488"/>
                        <a:gd name="connsiteY3" fmla="*/ 469 h 512438"/>
                        <a:gd name="connsiteX4" fmla="*/ 302 w 780488"/>
                        <a:gd name="connsiteY4" fmla="*/ 512438 h 512438"/>
                        <a:gd name="connsiteX0" fmla="*/ 232 w 783595"/>
                        <a:gd name="connsiteY0" fmla="*/ 496524 h 496524"/>
                        <a:gd name="connsiteX1" fmla="*/ 774934 w 783595"/>
                        <a:gd name="connsiteY1" fmla="*/ 475092 h 496524"/>
                        <a:gd name="connsiteX2" fmla="*/ 711426 w 783595"/>
                        <a:gd name="connsiteY2" fmla="*/ 396511 h 496524"/>
                        <a:gd name="connsiteX3" fmla="*/ 339938 w 783595"/>
                        <a:gd name="connsiteY3" fmla="*/ 1223 h 496524"/>
                        <a:gd name="connsiteX4" fmla="*/ 232 w 783595"/>
                        <a:gd name="connsiteY4" fmla="*/ 496524 h 496524"/>
                        <a:gd name="connsiteX0" fmla="*/ 231 w 785182"/>
                        <a:gd name="connsiteY0" fmla="*/ 494092 h 494092"/>
                        <a:gd name="connsiteX1" fmla="*/ 776521 w 785182"/>
                        <a:gd name="connsiteY1" fmla="*/ 475041 h 494092"/>
                        <a:gd name="connsiteX2" fmla="*/ 713013 w 785182"/>
                        <a:gd name="connsiteY2" fmla="*/ 396460 h 494092"/>
                        <a:gd name="connsiteX3" fmla="*/ 341525 w 785182"/>
                        <a:gd name="connsiteY3" fmla="*/ 1172 h 494092"/>
                        <a:gd name="connsiteX4" fmla="*/ 231 w 785182"/>
                        <a:gd name="connsiteY4" fmla="*/ 494092 h 494092"/>
                        <a:gd name="connsiteX0" fmla="*/ 303 w 785254"/>
                        <a:gd name="connsiteY0" fmla="*/ 493797 h 493797"/>
                        <a:gd name="connsiteX1" fmla="*/ 776593 w 785254"/>
                        <a:gd name="connsiteY1" fmla="*/ 474746 h 493797"/>
                        <a:gd name="connsiteX2" fmla="*/ 713085 w 785254"/>
                        <a:gd name="connsiteY2" fmla="*/ 396165 h 493797"/>
                        <a:gd name="connsiteX3" fmla="*/ 341597 w 785254"/>
                        <a:gd name="connsiteY3" fmla="*/ 877 h 493797"/>
                        <a:gd name="connsiteX4" fmla="*/ 303 w 785254"/>
                        <a:gd name="connsiteY4" fmla="*/ 493797 h 493797"/>
                        <a:gd name="connsiteX0" fmla="*/ 232 w 785183"/>
                        <a:gd name="connsiteY0" fmla="*/ 498958 h 498958"/>
                        <a:gd name="connsiteX1" fmla="*/ 776522 w 785183"/>
                        <a:gd name="connsiteY1" fmla="*/ 475145 h 498958"/>
                        <a:gd name="connsiteX2" fmla="*/ 713014 w 785183"/>
                        <a:gd name="connsiteY2" fmla="*/ 396564 h 498958"/>
                        <a:gd name="connsiteX3" fmla="*/ 341526 w 785183"/>
                        <a:gd name="connsiteY3" fmla="*/ 1276 h 498958"/>
                        <a:gd name="connsiteX4" fmla="*/ 232 w 785183"/>
                        <a:gd name="connsiteY4" fmla="*/ 498958 h 498958"/>
                        <a:gd name="connsiteX0" fmla="*/ 298 w 785249"/>
                        <a:gd name="connsiteY0" fmla="*/ 498383 h 498383"/>
                        <a:gd name="connsiteX1" fmla="*/ 776588 w 785249"/>
                        <a:gd name="connsiteY1" fmla="*/ 474570 h 498383"/>
                        <a:gd name="connsiteX2" fmla="*/ 713080 w 785249"/>
                        <a:gd name="connsiteY2" fmla="*/ 395989 h 498383"/>
                        <a:gd name="connsiteX3" fmla="*/ 341592 w 785249"/>
                        <a:gd name="connsiteY3" fmla="*/ 701 h 498383"/>
                        <a:gd name="connsiteX4" fmla="*/ 298 w 785249"/>
                        <a:gd name="connsiteY4" fmla="*/ 498383 h 498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249" h="498383">
                          <a:moveTo>
                            <a:pt x="298" y="498383"/>
                          </a:moveTo>
                          <a:lnTo>
                            <a:pt x="776588" y="474570"/>
                          </a:lnTo>
                          <a:cubicBezTo>
                            <a:pt x="811548" y="452345"/>
                            <a:pt x="730543" y="408689"/>
                            <a:pt x="713080" y="395989"/>
                          </a:cubicBezTo>
                          <a:cubicBezTo>
                            <a:pt x="722161" y="138814"/>
                            <a:pt x="514400" y="-11603"/>
                            <a:pt x="341592" y="701"/>
                          </a:cubicBezTo>
                          <a:cubicBezTo>
                            <a:pt x="168784" y="13005"/>
                            <a:pt x="-8258" y="184852"/>
                            <a:pt x="298" y="498383"/>
                          </a:cubicBez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6350" cap="rnd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382044B5-AEAE-4FBE-A949-3D18F6D7EB5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62584" y="7674737"/>
                      <a:ext cx="79745" cy="77145"/>
                      <a:chOff x="2473071" y="1426313"/>
                      <a:chExt cx="4148186" cy="4012982"/>
                    </a:xfrm>
                    <a:solidFill>
                      <a:srgbClr val="1A5BA2"/>
                    </a:solidFill>
                  </p:grpSpPr>
                  <p:sp>
                    <p:nvSpPr>
                      <p:cNvPr id="113" name="フリーフォーム: 図形 112">
                        <a:extLst>
                          <a:ext uri="{FF2B5EF4-FFF2-40B4-BE49-F238E27FC236}">
                            <a16:creationId xmlns:a16="http://schemas.microsoft.com/office/drawing/2014/main" id="{10AF3FDE-75DD-4999-AA4F-2B956EB9E7B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43250" y="2139950"/>
                        <a:ext cx="2984500" cy="2984500"/>
                      </a:xfrm>
                      <a:custGeom>
                        <a:avLst/>
                        <a:gdLst>
                          <a:gd name="connsiteX0" fmla="*/ 1489075 w 2984500"/>
                          <a:gd name="connsiteY0" fmla="*/ 107950 h 2984500"/>
                          <a:gd name="connsiteX1" fmla="*/ 101600 w 2984500"/>
                          <a:gd name="connsiteY1" fmla="*/ 1495425 h 2984500"/>
                          <a:gd name="connsiteX2" fmla="*/ 1489075 w 2984500"/>
                          <a:gd name="connsiteY2" fmla="*/ 2882900 h 2984500"/>
                          <a:gd name="connsiteX3" fmla="*/ 2876550 w 2984500"/>
                          <a:gd name="connsiteY3" fmla="*/ 1495425 h 2984500"/>
                          <a:gd name="connsiteX4" fmla="*/ 1489075 w 2984500"/>
                          <a:gd name="connsiteY4" fmla="*/ 107950 h 2984500"/>
                          <a:gd name="connsiteX5" fmla="*/ 1492250 w 2984500"/>
                          <a:gd name="connsiteY5" fmla="*/ 0 h 2984500"/>
                          <a:gd name="connsiteX6" fmla="*/ 2984500 w 2984500"/>
                          <a:gd name="connsiteY6" fmla="*/ 1492250 h 2984500"/>
                          <a:gd name="connsiteX7" fmla="*/ 1492250 w 2984500"/>
                          <a:gd name="connsiteY7" fmla="*/ 2984500 h 2984500"/>
                          <a:gd name="connsiteX8" fmla="*/ 0 w 2984500"/>
                          <a:gd name="connsiteY8" fmla="*/ 1492250 h 2984500"/>
                          <a:gd name="connsiteX9" fmla="*/ 1492250 w 2984500"/>
                          <a:gd name="connsiteY9" fmla="*/ 0 h 2984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984500" h="2984500">
                            <a:moveTo>
                              <a:pt x="1489075" y="107950"/>
                            </a:moveTo>
                            <a:cubicBezTo>
                              <a:pt x="722794" y="107950"/>
                              <a:pt x="101600" y="729144"/>
                              <a:pt x="101600" y="1495425"/>
                            </a:cubicBezTo>
                            <a:cubicBezTo>
                              <a:pt x="101600" y="2261706"/>
                              <a:pt x="722794" y="2882900"/>
                              <a:pt x="1489075" y="2882900"/>
                            </a:cubicBezTo>
                            <a:cubicBezTo>
                              <a:pt x="2255356" y="2882900"/>
                              <a:pt x="2876550" y="2261706"/>
                              <a:pt x="2876550" y="1495425"/>
                            </a:cubicBezTo>
                            <a:cubicBezTo>
                              <a:pt x="2876550" y="729144"/>
                              <a:pt x="2255356" y="107950"/>
                              <a:pt x="1489075" y="107950"/>
                            </a:cubicBezTo>
                            <a:close/>
                            <a:moveTo>
                              <a:pt x="1492250" y="0"/>
                            </a:moveTo>
                            <a:cubicBezTo>
                              <a:pt x="2316397" y="0"/>
                              <a:pt x="2984500" y="668103"/>
                              <a:pt x="2984500" y="1492250"/>
                            </a:cubicBezTo>
                            <a:cubicBezTo>
                              <a:pt x="2984500" y="2316397"/>
                              <a:pt x="2316397" y="2984500"/>
                              <a:pt x="1492250" y="2984500"/>
                            </a:cubicBezTo>
                            <a:cubicBezTo>
                              <a:pt x="668103" y="2984500"/>
                              <a:pt x="0" y="2316397"/>
                              <a:pt x="0" y="1492250"/>
                            </a:cubicBezTo>
                            <a:cubicBezTo>
                              <a:pt x="0" y="668103"/>
                              <a:pt x="668103" y="0"/>
                              <a:pt x="1492250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114" name="グループ化 113">
                        <a:extLst>
                          <a:ext uri="{FF2B5EF4-FFF2-40B4-BE49-F238E27FC236}">
                            <a16:creationId xmlns:a16="http://schemas.microsoft.com/office/drawing/2014/main" id="{C9865DE4-7372-4BD0-8573-BF0593A62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73071" y="1426313"/>
                        <a:ext cx="4148186" cy="4012982"/>
                        <a:chOff x="2473071" y="1426313"/>
                        <a:chExt cx="4148186" cy="4012982"/>
                      </a:xfrm>
                      <a:grpFill/>
                    </p:grpSpPr>
                    <p:grpSp>
                      <p:nvGrpSpPr>
                        <p:cNvPr id="115" name="グループ化 114">
                          <a:extLst>
                            <a:ext uri="{FF2B5EF4-FFF2-40B4-BE49-F238E27FC236}">
                              <a16:creationId xmlns:a16="http://schemas.microsoft.com/office/drawing/2014/main" id="{648D1024-6C72-478D-9F55-C3E416D4F5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65524" y="1426313"/>
                          <a:ext cx="2393571" cy="2350351"/>
                          <a:chOff x="3565524" y="1426313"/>
                          <a:chExt cx="2393571" cy="2350351"/>
                        </a:xfrm>
                        <a:grpFill/>
                      </p:grpSpPr>
                      <p:sp>
                        <p:nvSpPr>
                          <p:cNvPr id="126" name="正方形/長方形 5">
                            <a:extLst>
                              <a:ext uri="{FF2B5EF4-FFF2-40B4-BE49-F238E27FC236}">
                                <a16:creationId xmlns:a16="http://schemas.microsoft.com/office/drawing/2014/main" id="{9EB69D90-AEE4-4DF1-BB97-9805F67DBF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3575" y="1751014"/>
                            <a:ext cx="1293200" cy="202565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1293200" h="2025650">
                                <a:moveTo>
                                  <a:pt x="881063" y="0"/>
                                </a:moveTo>
                                <a:cubicBezTo>
                                  <a:pt x="1152525" y="100013"/>
                                  <a:pt x="1307040" y="391584"/>
                                  <a:pt x="1292224" y="617538"/>
                                </a:cubicBezTo>
                                <a:cubicBezTo>
                                  <a:pt x="1277408" y="843492"/>
                                  <a:pt x="1084791" y="1012296"/>
                                  <a:pt x="942975" y="1133475"/>
                                </a:cubicBezTo>
                                <a:cubicBezTo>
                                  <a:pt x="794808" y="1249892"/>
                                  <a:pt x="754592" y="1299633"/>
                                  <a:pt x="654050" y="1387475"/>
                                </a:cubicBezTo>
                                <a:cubicBezTo>
                                  <a:pt x="314325" y="1778000"/>
                                  <a:pt x="368300" y="1889125"/>
                                  <a:pt x="346075" y="2025650"/>
                                </a:cubicBezTo>
                                <a:lnTo>
                                  <a:pt x="0" y="2000250"/>
                                </a:lnTo>
                                <a:lnTo>
                                  <a:pt x="79375" y="1673225"/>
                                </a:lnTo>
                                <a:cubicBezTo>
                                  <a:pt x="288925" y="1585912"/>
                                  <a:pt x="406400" y="1466850"/>
                                  <a:pt x="546100" y="1287462"/>
                                </a:cubicBezTo>
                                <a:cubicBezTo>
                                  <a:pt x="679450" y="1120775"/>
                                  <a:pt x="901171" y="735542"/>
                                  <a:pt x="930275" y="587375"/>
                                </a:cubicBezTo>
                                <a:cubicBezTo>
                                  <a:pt x="959379" y="439208"/>
                                  <a:pt x="931334" y="160867"/>
                                  <a:pt x="881063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7" name="フリーフォーム: 図形 126">
                            <a:extLst>
                              <a:ext uri="{FF2B5EF4-FFF2-40B4-BE49-F238E27FC236}">
                                <a16:creationId xmlns:a16="http://schemas.microsoft.com/office/drawing/2014/main" id="{D81F9F0D-2FC4-4784-9B25-1FDD31B473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8" name="フリーフォーム: 図形 127">
                            <a:extLst>
                              <a:ext uri="{FF2B5EF4-FFF2-40B4-BE49-F238E27FC236}">
                                <a16:creationId xmlns:a16="http://schemas.microsoft.com/office/drawing/2014/main" id="{C2FE810E-4262-48AD-A4CC-79EA6DEC9E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9" name="フリーフォーム: 図形 128">
                            <a:extLst>
                              <a:ext uri="{FF2B5EF4-FFF2-40B4-BE49-F238E27FC236}">
                                <a16:creationId xmlns:a16="http://schemas.microsoft.com/office/drawing/2014/main" id="{94A850D4-65F5-4893-939D-F6AA079CE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16" name="グループ化 115">
                          <a:extLst>
                            <a:ext uri="{FF2B5EF4-FFF2-40B4-BE49-F238E27FC236}">
                              <a16:creationId xmlns:a16="http://schemas.microsoft.com/office/drawing/2014/main" id="{7E59C46F-F4DD-4E35-8AD1-268FFB7996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7178289">
                          <a:off x="4216275" y="3034314"/>
                          <a:ext cx="2393571" cy="2416392"/>
                          <a:chOff x="3565524" y="1426313"/>
                          <a:chExt cx="2393571" cy="2416392"/>
                        </a:xfrm>
                        <a:grpFill/>
                      </p:grpSpPr>
                      <p:sp>
                        <p:nvSpPr>
                          <p:cNvPr id="122" name="正方形/長方形 5">
                            <a:extLst>
                              <a:ext uri="{FF2B5EF4-FFF2-40B4-BE49-F238E27FC236}">
                                <a16:creationId xmlns:a16="http://schemas.microsoft.com/office/drawing/2014/main" id="{5C5C120E-D96A-4719-8E85-6A1D325A1B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5"/>
                            <a:ext cx="1213825" cy="209169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0 w 1213825"/>
                              <a:gd name="connsiteY0" fmla="*/ 1673225 h 2091690"/>
                              <a:gd name="connsiteX1" fmla="*/ 466725 w 1213825"/>
                              <a:gd name="connsiteY1" fmla="*/ 1287462 h 2091690"/>
                              <a:gd name="connsiteX2" fmla="*/ 850900 w 1213825"/>
                              <a:gd name="connsiteY2" fmla="*/ 587375 h 2091690"/>
                              <a:gd name="connsiteX3" fmla="*/ 801688 w 1213825"/>
                              <a:gd name="connsiteY3" fmla="*/ 0 h 2091690"/>
                              <a:gd name="connsiteX4" fmla="*/ 1212849 w 1213825"/>
                              <a:gd name="connsiteY4" fmla="*/ 617538 h 2091690"/>
                              <a:gd name="connsiteX5" fmla="*/ 863600 w 1213825"/>
                              <a:gd name="connsiteY5" fmla="*/ 1133475 h 2091690"/>
                              <a:gd name="connsiteX6" fmla="*/ 574675 w 1213825"/>
                              <a:gd name="connsiteY6" fmla="*/ 1387475 h 2091690"/>
                              <a:gd name="connsiteX7" fmla="*/ 266700 w 1213825"/>
                              <a:gd name="connsiteY7" fmla="*/ 2025650 h 2091690"/>
                              <a:gd name="connsiteX8" fmla="*/ 12065 w 1213825"/>
                              <a:gd name="connsiteY8" fmla="*/ 2091690 h 2091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1213825" h="2091690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88925" y="1889125"/>
                                  <a:pt x="266700" y="2025650"/>
                                </a:cubicBezTo>
                                <a:cubicBezTo>
                                  <a:pt x="151342" y="2017183"/>
                                  <a:pt x="12065" y="2091690"/>
                                  <a:pt x="12065" y="2091690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3" name="フリーフォーム: 図形 122">
                            <a:extLst>
                              <a:ext uri="{FF2B5EF4-FFF2-40B4-BE49-F238E27FC236}">
                                <a16:creationId xmlns:a16="http://schemas.microsoft.com/office/drawing/2014/main" id="{2D3E3011-FD8A-4E90-A6E8-E9545C0EA0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4" name="フリーフォーム: 図形 123">
                            <a:extLst>
                              <a:ext uri="{FF2B5EF4-FFF2-40B4-BE49-F238E27FC236}">
                                <a16:creationId xmlns:a16="http://schemas.microsoft.com/office/drawing/2014/main" id="{C4A03B08-1F27-4CB0-B707-AFCA2D3F5D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5" name="フリーフォーム: 図形 124">
                            <a:extLst>
                              <a:ext uri="{FF2B5EF4-FFF2-40B4-BE49-F238E27FC236}">
                                <a16:creationId xmlns:a16="http://schemas.microsoft.com/office/drawing/2014/main" id="{6C15FE04-0372-496A-BE7D-3554BA82E2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grpSp>
                      <p:nvGrpSpPr>
                        <p:cNvPr id="117" name="グループ化 116">
                          <a:extLst>
                            <a:ext uri="{FF2B5EF4-FFF2-40B4-BE49-F238E27FC236}">
                              <a16:creationId xmlns:a16="http://schemas.microsoft.com/office/drawing/2014/main" id="{6BD3C194-6AE8-488C-96F5-46454AFD4B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4384967">
                          <a:off x="2565404" y="2677368"/>
                          <a:ext cx="2393571" cy="2578238"/>
                          <a:chOff x="3565524" y="1426313"/>
                          <a:chExt cx="2393571" cy="2578238"/>
                        </a:xfrm>
                        <a:grpFill/>
                      </p:grpSpPr>
                      <p:sp>
                        <p:nvSpPr>
                          <p:cNvPr id="118" name="正方形/長方形 5">
                            <a:extLst>
                              <a:ext uri="{FF2B5EF4-FFF2-40B4-BE49-F238E27FC236}">
                                <a16:creationId xmlns:a16="http://schemas.microsoft.com/office/drawing/2014/main" id="{2A82F263-CB73-41F7-A812-AC6C94CF5E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4"/>
                            <a:ext cx="1213825" cy="2253537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01688 w 1213825"/>
                              <a:gd name="connsiteY0" fmla="*/ 0 h 2025650"/>
                              <a:gd name="connsiteX1" fmla="*/ 1212849 w 1213825"/>
                              <a:gd name="connsiteY1" fmla="*/ 617538 h 2025650"/>
                              <a:gd name="connsiteX2" fmla="*/ 863600 w 1213825"/>
                              <a:gd name="connsiteY2" fmla="*/ 1133475 h 2025650"/>
                              <a:gd name="connsiteX3" fmla="*/ 574675 w 1213825"/>
                              <a:gd name="connsiteY3" fmla="*/ 1387475 h 2025650"/>
                              <a:gd name="connsiteX4" fmla="*/ 266700 w 1213825"/>
                              <a:gd name="connsiteY4" fmla="*/ 2025650 h 2025650"/>
                              <a:gd name="connsiteX5" fmla="*/ 0 w 1213825"/>
                              <a:gd name="connsiteY5" fmla="*/ 1673225 h 2025650"/>
                              <a:gd name="connsiteX6" fmla="*/ 466725 w 1213825"/>
                              <a:gd name="connsiteY6" fmla="*/ 1287462 h 2025650"/>
                              <a:gd name="connsiteX7" fmla="*/ 850900 w 1213825"/>
                              <a:gd name="connsiteY7" fmla="*/ 587375 h 2025650"/>
                              <a:gd name="connsiteX8" fmla="*/ 801688 w 1213825"/>
                              <a:gd name="connsiteY8" fmla="*/ 0 h 2025650"/>
                              <a:gd name="connsiteX0" fmla="*/ 0 w 1213825"/>
                              <a:gd name="connsiteY0" fmla="*/ 1673225 h 2117090"/>
                              <a:gd name="connsiteX1" fmla="*/ 466725 w 1213825"/>
                              <a:gd name="connsiteY1" fmla="*/ 1287462 h 2117090"/>
                              <a:gd name="connsiteX2" fmla="*/ 850900 w 1213825"/>
                              <a:gd name="connsiteY2" fmla="*/ 587375 h 2117090"/>
                              <a:gd name="connsiteX3" fmla="*/ 801688 w 1213825"/>
                              <a:gd name="connsiteY3" fmla="*/ 0 h 2117090"/>
                              <a:gd name="connsiteX4" fmla="*/ 1212849 w 1213825"/>
                              <a:gd name="connsiteY4" fmla="*/ 617538 h 2117090"/>
                              <a:gd name="connsiteX5" fmla="*/ 863600 w 1213825"/>
                              <a:gd name="connsiteY5" fmla="*/ 1133475 h 2117090"/>
                              <a:gd name="connsiteX6" fmla="*/ 574675 w 1213825"/>
                              <a:gd name="connsiteY6" fmla="*/ 1387475 h 2117090"/>
                              <a:gd name="connsiteX7" fmla="*/ 358140 w 1213825"/>
                              <a:gd name="connsiteY7" fmla="*/ 2117090 h 2117090"/>
                              <a:gd name="connsiteX0" fmla="*/ 0 w 1213825"/>
                              <a:gd name="connsiteY0" fmla="*/ 1673225 h 1974960"/>
                              <a:gd name="connsiteX1" fmla="*/ 466725 w 1213825"/>
                              <a:gd name="connsiteY1" fmla="*/ 1287462 h 1974960"/>
                              <a:gd name="connsiteX2" fmla="*/ 850900 w 1213825"/>
                              <a:gd name="connsiteY2" fmla="*/ 587375 h 1974960"/>
                              <a:gd name="connsiteX3" fmla="*/ 801688 w 1213825"/>
                              <a:gd name="connsiteY3" fmla="*/ 0 h 1974960"/>
                              <a:gd name="connsiteX4" fmla="*/ 1212849 w 1213825"/>
                              <a:gd name="connsiteY4" fmla="*/ 617538 h 1974960"/>
                              <a:gd name="connsiteX5" fmla="*/ 863600 w 1213825"/>
                              <a:gd name="connsiteY5" fmla="*/ 1133475 h 1974960"/>
                              <a:gd name="connsiteX6" fmla="*/ 574675 w 1213825"/>
                              <a:gd name="connsiteY6" fmla="*/ 1387475 h 1974960"/>
                              <a:gd name="connsiteX7" fmla="*/ 139639 w 1213825"/>
                              <a:gd name="connsiteY7" fmla="*/ 1974960 h 1974960"/>
                              <a:gd name="connsiteX0" fmla="*/ 0 w 1213825"/>
                              <a:gd name="connsiteY0" fmla="*/ 1673225 h 2253537"/>
                              <a:gd name="connsiteX1" fmla="*/ 466725 w 1213825"/>
                              <a:gd name="connsiteY1" fmla="*/ 1287462 h 2253537"/>
                              <a:gd name="connsiteX2" fmla="*/ 850900 w 1213825"/>
                              <a:gd name="connsiteY2" fmla="*/ 587375 h 2253537"/>
                              <a:gd name="connsiteX3" fmla="*/ 801688 w 1213825"/>
                              <a:gd name="connsiteY3" fmla="*/ 0 h 2253537"/>
                              <a:gd name="connsiteX4" fmla="*/ 1212849 w 1213825"/>
                              <a:gd name="connsiteY4" fmla="*/ 617538 h 2253537"/>
                              <a:gd name="connsiteX5" fmla="*/ 863600 w 1213825"/>
                              <a:gd name="connsiteY5" fmla="*/ 1133475 h 2253537"/>
                              <a:gd name="connsiteX6" fmla="*/ 574675 w 1213825"/>
                              <a:gd name="connsiteY6" fmla="*/ 1387475 h 2253537"/>
                              <a:gd name="connsiteX7" fmla="*/ 289591 w 1213825"/>
                              <a:gd name="connsiteY7" fmla="*/ 2253537 h 22535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213825" h="2253537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20376" y="2025572"/>
                                  <a:pt x="289591" y="2253537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19" name="フリーフォーム: 図形 118">
                            <a:extLst>
                              <a:ext uri="{FF2B5EF4-FFF2-40B4-BE49-F238E27FC236}">
                                <a16:creationId xmlns:a16="http://schemas.microsoft.com/office/drawing/2014/main" id="{D453094F-734C-4BF7-B683-C832A8338F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フリーフォーム: 図形 119">
                            <a:extLst>
                              <a:ext uri="{FF2B5EF4-FFF2-40B4-BE49-F238E27FC236}">
                                <a16:creationId xmlns:a16="http://schemas.microsoft.com/office/drawing/2014/main" id="{AF73CD5A-4CEF-4279-901F-254676FD4B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1" name="フリーフォーム: 図形 120">
                            <a:extLst>
                              <a:ext uri="{FF2B5EF4-FFF2-40B4-BE49-F238E27FC236}">
                                <a16:creationId xmlns:a16="http://schemas.microsoft.com/office/drawing/2014/main" id="{8A85D732-8DF9-4CF4-861F-B7449FE0F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44D86656-6A35-419C-89A1-31043EDC1E1D}"/>
                      </a:ext>
                    </a:extLst>
                  </p:cNvPr>
                  <p:cNvGrpSpPr/>
                  <p:nvPr/>
                </p:nvGrpSpPr>
                <p:grpSpPr>
                  <a:xfrm>
                    <a:off x="337029" y="7750634"/>
                    <a:ext cx="325036" cy="213777"/>
                    <a:chOff x="337029" y="7750634"/>
                    <a:chExt cx="325036" cy="213777"/>
                  </a:xfrm>
                </p:grpSpPr>
                <p:sp>
                  <p:nvSpPr>
                    <p:cNvPr id="106" name="フリーフォーム: 図形 105">
                      <a:extLst>
                        <a:ext uri="{FF2B5EF4-FFF2-40B4-BE49-F238E27FC236}">
                          <a16:creationId xmlns:a16="http://schemas.microsoft.com/office/drawing/2014/main" id="{BA463415-0AF3-4814-85E7-44EFB8DDF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029" y="7750634"/>
                      <a:ext cx="325036" cy="213777"/>
                    </a:xfrm>
                    <a:custGeom>
                      <a:avLst/>
                      <a:gdLst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30969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29538 w 1301113"/>
                        <a:gd name="connsiteY0" fmla="*/ 45244 h 835819"/>
                        <a:gd name="connsiteX1" fmla="*/ 10475 w 1301113"/>
                        <a:gd name="connsiteY1" fmla="*/ 140494 h 835819"/>
                        <a:gd name="connsiteX2" fmla="*/ 15238 w 1301113"/>
                        <a:gd name="connsiteY2" fmla="*/ 561975 h 835819"/>
                        <a:gd name="connsiteX3" fmla="*/ 331944 w 1301113"/>
                        <a:gd name="connsiteY3" fmla="*/ 835819 h 835819"/>
                        <a:gd name="connsiteX4" fmla="*/ 855819 w 1301113"/>
                        <a:gd name="connsiteY4" fmla="*/ 833438 h 835819"/>
                        <a:gd name="connsiteX5" fmla="*/ 1196338 w 1301113"/>
                        <a:gd name="connsiteY5" fmla="*/ 626269 h 835819"/>
                        <a:gd name="connsiteX6" fmla="*/ 1301113 w 1301113"/>
                        <a:gd name="connsiteY6" fmla="*/ 361950 h 835819"/>
                        <a:gd name="connsiteX7" fmla="*/ 1179669 w 1301113"/>
                        <a:gd name="connsiteY7" fmla="*/ 0 h 835819"/>
                        <a:gd name="connsiteX8" fmla="*/ 129538 w 1301113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44219"/>
                        <a:gd name="connsiteX1" fmla="*/ 15288 w 1305926"/>
                        <a:gd name="connsiteY1" fmla="*/ 140494 h 844219"/>
                        <a:gd name="connsiteX2" fmla="*/ 20051 w 1305926"/>
                        <a:gd name="connsiteY2" fmla="*/ 561975 h 844219"/>
                        <a:gd name="connsiteX3" fmla="*/ 336757 w 1305926"/>
                        <a:gd name="connsiteY3" fmla="*/ 835819 h 844219"/>
                        <a:gd name="connsiteX4" fmla="*/ 860632 w 1305926"/>
                        <a:gd name="connsiteY4" fmla="*/ 833438 h 844219"/>
                        <a:gd name="connsiteX5" fmla="*/ 1201151 w 1305926"/>
                        <a:gd name="connsiteY5" fmla="*/ 626269 h 844219"/>
                        <a:gd name="connsiteX6" fmla="*/ 1305926 w 1305926"/>
                        <a:gd name="connsiteY6" fmla="*/ 361950 h 844219"/>
                        <a:gd name="connsiteX7" fmla="*/ 1184482 w 1305926"/>
                        <a:gd name="connsiteY7" fmla="*/ 0 h 844219"/>
                        <a:gd name="connsiteX8" fmla="*/ 134351 w 1305926"/>
                        <a:gd name="connsiteY8" fmla="*/ 45244 h 844219"/>
                        <a:gd name="connsiteX0" fmla="*/ 134351 w 1305926"/>
                        <a:gd name="connsiteY0" fmla="*/ 45244 h 853125"/>
                        <a:gd name="connsiteX1" fmla="*/ 15288 w 1305926"/>
                        <a:gd name="connsiteY1" fmla="*/ 140494 h 853125"/>
                        <a:gd name="connsiteX2" fmla="*/ 20051 w 1305926"/>
                        <a:gd name="connsiteY2" fmla="*/ 561975 h 853125"/>
                        <a:gd name="connsiteX3" fmla="*/ 336757 w 1305926"/>
                        <a:gd name="connsiteY3" fmla="*/ 835819 h 853125"/>
                        <a:gd name="connsiteX4" fmla="*/ 860632 w 1305926"/>
                        <a:gd name="connsiteY4" fmla="*/ 833438 h 853125"/>
                        <a:gd name="connsiteX5" fmla="*/ 1201151 w 1305926"/>
                        <a:gd name="connsiteY5" fmla="*/ 626269 h 853125"/>
                        <a:gd name="connsiteX6" fmla="*/ 1305926 w 1305926"/>
                        <a:gd name="connsiteY6" fmla="*/ 361950 h 853125"/>
                        <a:gd name="connsiteX7" fmla="*/ 1184482 w 1305926"/>
                        <a:gd name="connsiteY7" fmla="*/ 0 h 853125"/>
                        <a:gd name="connsiteX8" fmla="*/ 134351 w 1305926"/>
                        <a:gd name="connsiteY8" fmla="*/ 45244 h 853125"/>
                        <a:gd name="connsiteX0" fmla="*/ 134351 w 1305926"/>
                        <a:gd name="connsiteY0" fmla="*/ 45244 h 857956"/>
                        <a:gd name="connsiteX1" fmla="*/ 15288 w 1305926"/>
                        <a:gd name="connsiteY1" fmla="*/ 140494 h 857956"/>
                        <a:gd name="connsiteX2" fmla="*/ 20051 w 1305926"/>
                        <a:gd name="connsiteY2" fmla="*/ 561975 h 857956"/>
                        <a:gd name="connsiteX3" fmla="*/ 336757 w 1305926"/>
                        <a:gd name="connsiteY3" fmla="*/ 835819 h 857956"/>
                        <a:gd name="connsiteX4" fmla="*/ 860632 w 1305926"/>
                        <a:gd name="connsiteY4" fmla="*/ 833438 h 857956"/>
                        <a:gd name="connsiteX5" fmla="*/ 1201151 w 1305926"/>
                        <a:gd name="connsiteY5" fmla="*/ 626269 h 857956"/>
                        <a:gd name="connsiteX6" fmla="*/ 1305926 w 1305926"/>
                        <a:gd name="connsiteY6" fmla="*/ 361950 h 857956"/>
                        <a:gd name="connsiteX7" fmla="*/ 1184482 w 1305926"/>
                        <a:gd name="connsiteY7" fmla="*/ 0 h 857956"/>
                        <a:gd name="connsiteX8" fmla="*/ 134351 w 1305926"/>
                        <a:gd name="connsiteY8" fmla="*/ 45244 h 857956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3545"/>
                        <a:gd name="connsiteY0" fmla="*/ 45244 h 857462"/>
                        <a:gd name="connsiteX1" fmla="*/ 15288 w 1303545"/>
                        <a:gd name="connsiteY1" fmla="*/ 140494 h 857462"/>
                        <a:gd name="connsiteX2" fmla="*/ 20051 w 1303545"/>
                        <a:gd name="connsiteY2" fmla="*/ 561975 h 857462"/>
                        <a:gd name="connsiteX3" fmla="*/ 336757 w 1303545"/>
                        <a:gd name="connsiteY3" fmla="*/ 835819 h 857462"/>
                        <a:gd name="connsiteX4" fmla="*/ 860632 w 1303545"/>
                        <a:gd name="connsiteY4" fmla="*/ 833438 h 857462"/>
                        <a:gd name="connsiteX5" fmla="*/ 1229726 w 1303545"/>
                        <a:gd name="connsiteY5" fmla="*/ 595313 h 857462"/>
                        <a:gd name="connsiteX6" fmla="*/ 1303545 w 1303545"/>
                        <a:gd name="connsiteY6" fmla="*/ 440531 h 857462"/>
                        <a:gd name="connsiteX7" fmla="*/ 1184482 w 1303545"/>
                        <a:gd name="connsiteY7" fmla="*/ 0 h 857462"/>
                        <a:gd name="connsiteX8" fmla="*/ 134351 w 1303545"/>
                        <a:gd name="connsiteY8" fmla="*/ 45244 h 857462"/>
                        <a:gd name="connsiteX0" fmla="*/ 134351 w 1303634"/>
                        <a:gd name="connsiteY0" fmla="*/ 45244 h 857462"/>
                        <a:gd name="connsiteX1" fmla="*/ 15288 w 1303634"/>
                        <a:gd name="connsiteY1" fmla="*/ 140494 h 857462"/>
                        <a:gd name="connsiteX2" fmla="*/ 20051 w 1303634"/>
                        <a:gd name="connsiteY2" fmla="*/ 561975 h 857462"/>
                        <a:gd name="connsiteX3" fmla="*/ 336757 w 1303634"/>
                        <a:gd name="connsiteY3" fmla="*/ 835819 h 857462"/>
                        <a:gd name="connsiteX4" fmla="*/ 860632 w 1303634"/>
                        <a:gd name="connsiteY4" fmla="*/ 833438 h 857462"/>
                        <a:gd name="connsiteX5" fmla="*/ 1229726 w 1303634"/>
                        <a:gd name="connsiteY5" fmla="*/ 595313 h 857462"/>
                        <a:gd name="connsiteX6" fmla="*/ 1303545 w 1303634"/>
                        <a:gd name="connsiteY6" fmla="*/ 440531 h 857462"/>
                        <a:gd name="connsiteX7" fmla="*/ 1184482 w 1303634"/>
                        <a:gd name="connsiteY7" fmla="*/ 0 h 857462"/>
                        <a:gd name="connsiteX8" fmla="*/ 134351 w 1303634"/>
                        <a:gd name="connsiteY8" fmla="*/ 45244 h 857462"/>
                        <a:gd name="connsiteX0" fmla="*/ 134351 w 1303721"/>
                        <a:gd name="connsiteY0" fmla="*/ 45244 h 857462"/>
                        <a:gd name="connsiteX1" fmla="*/ 15288 w 1303721"/>
                        <a:gd name="connsiteY1" fmla="*/ 140494 h 857462"/>
                        <a:gd name="connsiteX2" fmla="*/ 20051 w 1303721"/>
                        <a:gd name="connsiteY2" fmla="*/ 561975 h 857462"/>
                        <a:gd name="connsiteX3" fmla="*/ 336757 w 1303721"/>
                        <a:gd name="connsiteY3" fmla="*/ 835819 h 857462"/>
                        <a:gd name="connsiteX4" fmla="*/ 860632 w 1303721"/>
                        <a:gd name="connsiteY4" fmla="*/ 833438 h 857462"/>
                        <a:gd name="connsiteX5" fmla="*/ 1229726 w 1303721"/>
                        <a:gd name="connsiteY5" fmla="*/ 595313 h 857462"/>
                        <a:gd name="connsiteX6" fmla="*/ 1303545 w 1303721"/>
                        <a:gd name="connsiteY6" fmla="*/ 440531 h 857462"/>
                        <a:gd name="connsiteX7" fmla="*/ 1184482 w 1303721"/>
                        <a:gd name="connsiteY7" fmla="*/ 0 h 857462"/>
                        <a:gd name="connsiteX8" fmla="*/ 134351 w 1303721"/>
                        <a:gd name="connsiteY8" fmla="*/ 45244 h 857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03721" h="857462">
                          <a:moveTo>
                            <a:pt x="134351" y="45244"/>
                          </a:moveTo>
                          <a:cubicBezTo>
                            <a:pt x="94663" y="73819"/>
                            <a:pt x="40689" y="80963"/>
                            <a:pt x="15288" y="140494"/>
                          </a:cubicBezTo>
                          <a:cubicBezTo>
                            <a:pt x="-10113" y="200025"/>
                            <a:pt x="-587" y="423069"/>
                            <a:pt x="20051" y="561975"/>
                          </a:cubicBezTo>
                          <a:cubicBezTo>
                            <a:pt x="80376" y="746125"/>
                            <a:pt x="266907" y="815976"/>
                            <a:pt x="336757" y="835819"/>
                          </a:cubicBezTo>
                          <a:cubicBezTo>
                            <a:pt x="406607" y="855662"/>
                            <a:pt x="711804" y="873522"/>
                            <a:pt x="860632" y="833438"/>
                          </a:cubicBezTo>
                          <a:cubicBezTo>
                            <a:pt x="1009460" y="793354"/>
                            <a:pt x="1116220" y="664369"/>
                            <a:pt x="1229726" y="595313"/>
                          </a:cubicBezTo>
                          <a:cubicBezTo>
                            <a:pt x="1274176" y="546100"/>
                            <a:pt x="1278145" y="518319"/>
                            <a:pt x="1303545" y="440531"/>
                          </a:cubicBezTo>
                          <a:cubicBezTo>
                            <a:pt x="1306720" y="234155"/>
                            <a:pt x="1267032" y="153988"/>
                            <a:pt x="1184482" y="0"/>
                          </a:cubicBezTo>
                          <a:lnTo>
                            <a:pt x="134351" y="4524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10" name="グループ化 109">
                      <a:extLst>
                        <a:ext uri="{FF2B5EF4-FFF2-40B4-BE49-F238E27FC236}">
                          <a16:creationId xmlns:a16="http://schemas.microsoft.com/office/drawing/2014/main" id="{4E485403-FC63-409D-9DE1-1B07FFB24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912" y="7836124"/>
                      <a:ext cx="121704" cy="73609"/>
                      <a:chOff x="2314576" y="5060158"/>
                      <a:chExt cx="488156" cy="295245"/>
                    </a:xfrm>
                  </p:grpSpPr>
                  <p:sp>
                    <p:nvSpPr>
                      <p:cNvPr id="111" name="フリーフォーム: 図形 110">
                        <a:extLst>
                          <a:ext uri="{FF2B5EF4-FFF2-40B4-BE49-F238E27FC236}">
                            <a16:creationId xmlns:a16="http://schemas.microsoft.com/office/drawing/2014/main" id="{1FC5C4E7-7174-46B8-8C5A-082A9A8B9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1990" y="5091078"/>
                        <a:ext cx="230982" cy="264325"/>
                      </a:xfrm>
                      <a:custGeom>
                        <a:avLst/>
                        <a:gdLst>
                          <a:gd name="connsiteX0" fmla="*/ 0 w 238125"/>
                          <a:gd name="connsiteY0" fmla="*/ 88106 h 295275"/>
                          <a:gd name="connsiteX1" fmla="*/ 76200 w 238125"/>
                          <a:gd name="connsiteY1" fmla="*/ 295275 h 295275"/>
                          <a:gd name="connsiteX2" fmla="*/ 238125 w 238125"/>
                          <a:gd name="connsiteY2" fmla="*/ 123825 h 295275"/>
                          <a:gd name="connsiteX3" fmla="*/ 147638 w 238125"/>
                          <a:gd name="connsiteY3" fmla="*/ 0 h 295275"/>
                          <a:gd name="connsiteX4" fmla="*/ 0 w 238125"/>
                          <a:gd name="connsiteY4" fmla="*/ 88106 h 295275"/>
                          <a:gd name="connsiteX0" fmla="*/ 0 w 197644"/>
                          <a:gd name="connsiteY0" fmla="*/ 159543 h 295275"/>
                          <a:gd name="connsiteX1" fmla="*/ 35719 w 197644"/>
                          <a:gd name="connsiteY1" fmla="*/ 295275 h 295275"/>
                          <a:gd name="connsiteX2" fmla="*/ 197644 w 197644"/>
                          <a:gd name="connsiteY2" fmla="*/ 123825 h 295275"/>
                          <a:gd name="connsiteX3" fmla="*/ 107157 w 197644"/>
                          <a:gd name="connsiteY3" fmla="*/ 0 h 295275"/>
                          <a:gd name="connsiteX4" fmla="*/ 0 w 197644"/>
                          <a:gd name="connsiteY4" fmla="*/ 159543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83343 h 266700"/>
                          <a:gd name="connsiteX1" fmla="*/ 76201 w 238126"/>
                          <a:gd name="connsiteY1" fmla="*/ 266700 h 266700"/>
                          <a:gd name="connsiteX2" fmla="*/ 238126 w 238126"/>
                          <a:gd name="connsiteY2" fmla="*/ 95250 h 266700"/>
                          <a:gd name="connsiteX3" fmla="*/ 150021 w 238126"/>
                          <a:gd name="connsiteY3" fmla="*/ 0 h 266700"/>
                          <a:gd name="connsiteX4" fmla="*/ 0 w 238126"/>
                          <a:gd name="connsiteY4" fmla="*/ 83343 h 266700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0513"/>
                          <a:gd name="connsiteX1" fmla="*/ 73819 w 238126"/>
                          <a:gd name="connsiteY1" fmla="*/ 290513 h 290513"/>
                          <a:gd name="connsiteX2" fmla="*/ 238126 w 238126"/>
                          <a:gd name="connsiteY2" fmla="*/ 126207 h 290513"/>
                          <a:gd name="connsiteX3" fmla="*/ 152402 w 238126"/>
                          <a:gd name="connsiteY3" fmla="*/ 0 h 290513"/>
                          <a:gd name="connsiteX4" fmla="*/ 0 w 238126"/>
                          <a:gd name="connsiteY4" fmla="*/ 114300 h 290513"/>
                          <a:gd name="connsiteX0" fmla="*/ 0 w 238126"/>
                          <a:gd name="connsiteY0" fmla="*/ 114300 h 292859"/>
                          <a:gd name="connsiteX1" fmla="*/ 73819 w 238126"/>
                          <a:gd name="connsiteY1" fmla="*/ 290513 h 292859"/>
                          <a:gd name="connsiteX2" fmla="*/ 238126 w 238126"/>
                          <a:gd name="connsiteY2" fmla="*/ 126207 h 292859"/>
                          <a:gd name="connsiteX3" fmla="*/ 152402 w 238126"/>
                          <a:gd name="connsiteY3" fmla="*/ 0 h 292859"/>
                          <a:gd name="connsiteX4" fmla="*/ 0 w 238126"/>
                          <a:gd name="connsiteY4" fmla="*/ 114300 h 29285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61972"/>
                          <a:gd name="connsiteX1" fmla="*/ 73819 w 238126"/>
                          <a:gd name="connsiteY1" fmla="*/ 261938 h 261972"/>
                          <a:gd name="connsiteX2" fmla="*/ 238126 w 238126"/>
                          <a:gd name="connsiteY2" fmla="*/ 126207 h 261972"/>
                          <a:gd name="connsiteX3" fmla="*/ 152402 w 238126"/>
                          <a:gd name="connsiteY3" fmla="*/ 0 h 261972"/>
                          <a:gd name="connsiteX4" fmla="*/ 0 w 238126"/>
                          <a:gd name="connsiteY4" fmla="*/ 114300 h 261972"/>
                          <a:gd name="connsiteX0" fmla="*/ 0 w 238126"/>
                          <a:gd name="connsiteY0" fmla="*/ 114300 h 273875"/>
                          <a:gd name="connsiteX1" fmla="*/ 83344 w 238126"/>
                          <a:gd name="connsiteY1" fmla="*/ 273845 h 273875"/>
                          <a:gd name="connsiteX2" fmla="*/ 238126 w 238126"/>
                          <a:gd name="connsiteY2" fmla="*/ 126207 h 273875"/>
                          <a:gd name="connsiteX3" fmla="*/ 152402 w 238126"/>
                          <a:gd name="connsiteY3" fmla="*/ 0 h 273875"/>
                          <a:gd name="connsiteX4" fmla="*/ 0 w 238126"/>
                          <a:gd name="connsiteY4" fmla="*/ 114300 h 273875"/>
                          <a:gd name="connsiteX0" fmla="*/ 0 w 238126"/>
                          <a:gd name="connsiteY0" fmla="*/ 114300 h 274418"/>
                          <a:gd name="connsiteX1" fmla="*/ 83344 w 238126"/>
                          <a:gd name="connsiteY1" fmla="*/ 273845 h 274418"/>
                          <a:gd name="connsiteX2" fmla="*/ 238126 w 238126"/>
                          <a:gd name="connsiteY2" fmla="*/ 126207 h 274418"/>
                          <a:gd name="connsiteX3" fmla="*/ 152402 w 238126"/>
                          <a:gd name="connsiteY3" fmla="*/ 0 h 274418"/>
                          <a:gd name="connsiteX4" fmla="*/ 0 w 238126"/>
                          <a:gd name="connsiteY4" fmla="*/ 114300 h 274418"/>
                          <a:gd name="connsiteX0" fmla="*/ 0 w 230982"/>
                          <a:gd name="connsiteY0" fmla="*/ 114300 h 273849"/>
                          <a:gd name="connsiteX1" fmla="*/ 83344 w 230982"/>
                          <a:gd name="connsiteY1" fmla="*/ 273845 h 273849"/>
                          <a:gd name="connsiteX2" fmla="*/ 230982 w 230982"/>
                          <a:gd name="connsiteY2" fmla="*/ 119063 h 273849"/>
                          <a:gd name="connsiteX3" fmla="*/ 152402 w 230982"/>
                          <a:gd name="connsiteY3" fmla="*/ 0 h 273849"/>
                          <a:gd name="connsiteX4" fmla="*/ 0 w 230982"/>
                          <a:gd name="connsiteY4" fmla="*/ 114300 h 273849"/>
                          <a:gd name="connsiteX0" fmla="*/ 0 w 230982"/>
                          <a:gd name="connsiteY0" fmla="*/ 114300 h 273850"/>
                          <a:gd name="connsiteX1" fmla="*/ 83344 w 230982"/>
                          <a:gd name="connsiteY1" fmla="*/ 273845 h 273850"/>
                          <a:gd name="connsiteX2" fmla="*/ 230982 w 230982"/>
                          <a:gd name="connsiteY2" fmla="*/ 119063 h 273850"/>
                          <a:gd name="connsiteX3" fmla="*/ 152402 w 230982"/>
                          <a:gd name="connsiteY3" fmla="*/ 0 h 273850"/>
                          <a:gd name="connsiteX4" fmla="*/ 0 w 230982"/>
                          <a:gd name="connsiteY4" fmla="*/ 114300 h 273850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0982" h="264325">
                            <a:moveTo>
                              <a:pt x="0" y="104775"/>
                            </a:moveTo>
                            <a:cubicBezTo>
                              <a:pt x="15081" y="165894"/>
                              <a:pt x="44847" y="263526"/>
                              <a:pt x="83344" y="264320"/>
                            </a:cubicBezTo>
                            <a:cubicBezTo>
                              <a:pt x="121841" y="265114"/>
                              <a:pt x="180976" y="183357"/>
                              <a:pt x="230982" y="109538"/>
                            </a:cubicBezTo>
                            <a:cubicBezTo>
                              <a:pt x="192882" y="72232"/>
                              <a:pt x="191296" y="83344"/>
                              <a:pt x="152402" y="0"/>
                            </a:cubicBezTo>
                            <a:cubicBezTo>
                              <a:pt x="105570" y="63500"/>
                              <a:pt x="94456" y="93662"/>
                              <a:pt x="0" y="104775"/>
                            </a:cubicBezTo>
                            <a:close/>
                          </a:path>
                        </a:pathLst>
                      </a:custGeom>
                      <a:solidFill>
                        <a:srgbClr val="F49A8F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12" name="フリーフォーム: 図形 111">
                        <a:extLst>
                          <a:ext uri="{FF2B5EF4-FFF2-40B4-BE49-F238E27FC236}">
                            <a16:creationId xmlns:a16="http://schemas.microsoft.com/office/drawing/2014/main" id="{930CC9B3-71AC-4A47-BB4D-464EA4EA3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4576" y="5060158"/>
                        <a:ext cx="488156" cy="152578"/>
                      </a:xfrm>
                      <a:custGeom>
                        <a:avLst/>
                        <a:gdLst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578"/>
                          <a:gd name="connsiteX1" fmla="*/ 135731 w 488156"/>
                          <a:gd name="connsiteY1" fmla="*/ 138112 h 152578"/>
                          <a:gd name="connsiteX2" fmla="*/ 276225 w 488156"/>
                          <a:gd name="connsiteY2" fmla="*/ 26193 h 152578"/>
                          <a:gd name="connsiteX3" fmla="*/ 385763 w 488156"/>
                          <a:gd name="connsiteY3" fmla="*/ 152399 h 152578"/>
                          <a:gd name="connsiteX4" fmla="*/ 488156 w 488156"/>
                          <a:gd name="connsiteY4" fmla="*/ 42862 h 152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8156" h="152578">
                            <a:moveTo>
                              <a:pt x="0" y="0"/>
                            </a:moveTo>
                            <a:cubicBezTo>
                              <a:pt x="31750" y="81756"/>
                              <a:pt x="89693" y="133746"/>
                              <a:pt x="135731" y="138112"/>
                            </a:cubicBezTo>
                            <a:cubicBezTo>
                              <a:pt x="181769" y="142478"/>
                              <a:pt x="250825" y="92074"/>
                              <a:pt x="276225" y="26193"/>
                            </a:cubicBezTo>
                            <a:cubicBezTo>
                              <a:pt x="293688" y="96837"/>
                              <a:pt x="349251" y="148430"/>
                              <a:pt x="385763" y="152399"/>
                            </a:cubicBezTo>
                            <a:cubicBezTo>
                              <a:pt x="422275" y="156368"/>
                              <a:pt x="461169" y="93661"/>
                              <a:pt x="488156" y="42862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</p:grpSp>
          <p:sp>
            <p:nvSpPr>
              <p:cNvPr id="369" name="テキスト ボックス 368">
                <a:extLst>
                  <a:ext uri="{FF2B5EF4-FFF2-40B4-BE49-F238E27FC236}">
                    <a16:creationId xmlns:a16="http://schemas.microsoft.com/office/drawing/2014/main" id="{65CFA6FF-B3FF-49A6-9C3E-0A88D38D02FC}"/>
                  </a:ext>
                </a:extLst>
              </p:cNvPr>
              <p:cNvSpPr txBox="1"/>
              <p:nvPr/>
            </p:nvSpPr>
            <p:spPr>
              <a:xfrm rot="465975" flipH="1">
                <a:off x="6224621" y="3226650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コレッ</a:t>
                </a:r>
                <a:r>
                  <a:rPr kumimoji="1" lang="en-US" altLang="ja-JP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!</a:t>
                </a:r>
              </a:p>
            </p:txBody>
          </p:sp>
        </p:grp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284984" y="2756756"/>
              <a:ext cx="2916324" cy="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9345F1E-5C5D-468B-A09F-B2CFAECDE7C1}"/>
              </a:ext>
            </a:extLst>
          </p:cNvPr>
          <p:cNvSpPr txBox="1"/>
          <p:nvPr/>
        </p:nvSpPr>
        <p:spPr>
          <a:xfrm flipH="1">
            <a:off x="5877272" y="2360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だ！！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6A4D3B5-DC27-4799-83E6-E8E9772E4B70}"/>
              </a:ext>
            </a:extLst>
          </p:cNvPr>
          <p:cNvSpPr txBox="1"/>
          <p:nvPr/>
        </p:nvSpPr>
        <p:spPr>
          <a:xfrm>
            <a:off x="69962" y="188893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F74403-479E-4EF7-A0C4-928C0DCBC496}"/>
              </a:ext>
            </a:extLst>
          </p:cNvPr>
          <p:cNvSpPr txBox="1"/>
          <p:nvPr/>
        </p:nvSpPr>
        <p:spPr>
          <a:xfrm>
            <a:off x="1709262" y="131894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クラッカーを使った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移動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74B9F93E-EBB5-4F02-8404-F36B30B8A861}"/>
              </a:ext>
            </a:extLst>
          </p:cNvPr>
          <p:cNvSpPr txBox="1"/>
          <p:nvPr/>
        </p:nvSpPr>
        <p:spPr>
          <a:xfrm>
            <a:off x="4886354" y="2295938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移動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0BA9387-1AF9-4D3A-A433-A41DEA24EAA0}"/>
              </a:ext>
            </a:extLst>
          </p:cNvPr>
          <p:cNvGrpSpPr>
            <a:grpSpLocks noChangeAspect="1"/>
          </p:cNvGrpSpPr>
          <p:nvPr/>
        </p:nvGrpSpPr>
        <p:grpSpPr>
          <a:xfrm rot="555789">
            <a:off x="2049956" y="3300775"/>
            <a:ext cx="703150" cy="1294767"/>
            <a:chOff x="2561437" y="3610204"/>
            <a:chExt cx="960366" cy="17684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0FD61849-9C49-4C30-84F6-468F784F540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45304">
              <a:off x="2735615" y="3977663"/>
              <a:ext cx="635988" cy="1026704"/>
              <a:chOff x="4378630" y="2849418"/>
              <a:chExt cx="1755075" cy="2833295"/>
            </a:xfrm>
          </p:grpSpPr>
          <p:sp>
            <p:nvSpPr>
              <p:cNvPr id="91" name="四角形: 角を丸くする 29">
                <a:extLst>
                  <a:ext uri="{FF2B5EF4-FFF2-40B4-BE49-F238E27FC236}">
                    <a16:creationId xmlns:a16="http://schemas.microsoft.com/office/drawing/2014/main" id="{7FE43EDE-023A-48E7-8392-C990A6AE1736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二等辺三角形 1">
                <a:extLst>
                  <a:ext uri="{FF2B5EF4-FFF2-40B4-BE49-F238E27FC236}">
                    <a16:creationId xmlns:a16="http://schemas.microsoft.com/office/drawing/2014/main" id="{E76729A9-BF0C-4177-80EC-EBA0A7C48819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楕円 4">
                <a:extLst>
                  <a:ext uri="{FF2B5EF4-FFF2-40B4-BE49-F238E27FC236}">
                    <a16:creationId xmlns:a16="http://schemas.microsoft.com/office/drawing/2014/main" id="{D94A2056-BF67-416D-B7CA-23F7456B13E8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斜め縞 23">
                <a:extLst>
                  <a:ext uri="{FF2B5EF4-FFF2-40B4-BE49-F238E27FC236}">
                    <a16:creationId xmlns:a16="http://schemas.microsoft.com/office/drawing/2014/main" id="{4B5BC9AC-47EE-4F72-AB3F-4E2305ECC2FB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円: 塗りつぶしなし 94">
                <a:extLst>
                  <a:ext uri="{FF2B5EF4-FFF2-40B4-BE49-F238E27FC236}">
                    <a16:creationId xmlns:a16="http://schemas.microsoft.com/office/drawing/2014/main" id="{38EBF408-F409-44FF-AA07-75D577FA24EB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7707C745-EC20-4AA5-A67A-D4C45115FDA8}"/>
                </a:ext>
              </a:extLst>
            </p:cNvPr>
            <p:cNvGrpSpPr/>
            <p:nvPr/>
          </p:nvGrpSpPr>
          <p:grpSpPr>
            <a:xfrm rot="2517228">
              <a:off x="2908324" y="3610204"/>
              <a:ext cx="613479" cy="802623"/>
              <a:chOff x="3791760" y="3916190"/>
              <a:chExt cx="1394733" cy="1824747"/>
            </a:xfrm>
          </p:grpSpPr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1B3C3CBE-5091-47C7-B583-434B46817F7B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94220F2A-4DDD-42AE-8AA4-CA45CFE36F5B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B82AACAC-3AF9-4B5E-8ACB-7EE1561C3C87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</p:grpSpPr>
            <p:sp>
              <p:nvSpPr>
                <p:cNvPr id="86" name="楕円 85">
                  <a:extLst>
                    <a:ext uri="{FF2B5EF4-FFF2-40B4-BE49-F238E27FC236}">
                      <a16:creationId xmlns:a16="http://schemas.microsoft.com/office/drawing/2014/main" id="{ECAEAE42-E820-4FA7-BBEF-083382385C36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楕円 86">
                  <a:extLst>
                    <a:ext uri="{FF2B5EF4-FFF2-40B4-BE49-F238E27FC236}">
                      <a16:creationId xmlns:a16="http://schemas.microsoft.com/office/drawing/2014/main" id="{0A6EDB74-4143-4A24-8657-800BA2EC4F10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楕円 87">
                  <a:extLst>
                    <a:ext uri="{FF2B5EF4-FFF2-40B4-BE49-F238E27FC236}">
                      <a16:creationId xmlns:a16="http://schemas.microsoft.com/office/drawing/2014/main" id="{AEB770C6-033D-44D4-A968-5E1381E2BC93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四角形: 角を丸くする 33">
                  <a:extLst>
                    <a:ext uri="{FF2B5EF4-FFF2-40B4-BE49-F238E27FC236}">
                      <a16:creationId xmlns:a16="http://schemas.microsoft.com/office/drawing/2014/main" id="{76E0CF04-D1C4-48DF-960A-84E8E37558D1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楕円 89">
                  <a:extLst>
                    <a:ext uri="{FF2B5EF4-FFF2-40B4-BE49-F238E27FC236}">
                      <a16:creationId xmlns:a16="http://schemas.microsoft.com/office/drawing/2014/main" id="{BE4FDE3D-31DA-4E9E-84C8-26EAC4AD8DB9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20EBB3CB-96D1-4E38-96F7-F1D8A6284D69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DF2F5D89-87F8-461A-AF08-B97F0B36B507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A3A17566-8C31-4179-BAAE-63E7CD3ADB4B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矢印: 五方向 76">
                <a:extLst>
                  <a:ext uri="{FF2B5EF4-FFF2-40B4-BE49-F238E27FC236}">
                    <a16:creationId xmlns:a16="http://schemas.microsoft.com/office/drawing/2014/main" id="{611160EB-25F6-4CD6-899F-44FC7DD4A1E0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90ED892B-4AFD-4A16-A2B9-F8B2120547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</p:grpSpPr>
            <p:sp>
              <p:nvSpPr>
                <p:cNvPr id="83" name="楕円 82">
                  <a:extLst>
                    <a:ext uri="{FF2B5EF4-FFF2-40B4-BE49-F238E27FC236}">
                      <a16:creationId xmlns:a16="http://schemas.microsoft.com/office/drawing/2014/main" id="{9CBE76B3-53B3-4FED-9A0E-D43F20CC2E8D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楕円 83">
                  <a:extLst>
                    <a:ext uri="{FF2B5EF4-FFF2-40B4-BE49-F238E27FC236}">
                      <a16:creationId xmlns:a16="http://schemas.microsoft.com/office/drawing/2014/main" id="{EF00FA89-5568-4EB2-8930-87EBCBAB639E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楕円 84">
                  <a:extLst>
                    <a:ext uri="{FF2B5EF4-FFF2-40B4-BE49-F238E27FC236}">
                      <a16:creationId xmlns:a16="http://schemas.microsoft.com/office/drawing/2014/main" id="{16735F56-E9B4-4E32-BA1B-E873F78E3DD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8F4409DD-DDF1-41B1-BCB7-020440A5FE82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858990A4-4DE9-46BA-856D-CA2F7780BD27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E74A49C6-D6E6-45C4-91D1-6A332F294E77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5B34456E-3E3F-4C14-B44D-5D5496C847A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稲妻 66">
              <a:extLst>
                <a:ext uri="{FF2B5EF4-FFF2-40B4-BE49-F238E27FC236}">
                  <a16:creationId xmlns:a16="http://schemas.microsoft.com/office/drawing/2014/main" id="{469801A6-E714-4F4D-91C6-CD7F84E46BB1}"/>
                </a:ext>
              </a:extLst>
            </p:cNvPr>
            <p:cNvSpPr/>
            <p:nvPr/>
          </p:nvSpPr>
          <p:spPr>
            <a:xfrm rot="13317228">
              <a:off x="2825677" y="4996911"/>
              <a:ext cx="329991" cy="38169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稲妻 67">
              <a:extLst>
                <a:ext uri="{FF2B5EF4-FFF2-40B4-BE49-F238E27FC236}">
                  <a16:creationId xmlns:a16="http://schemas.microsoft.com/office/drawing/2014/main" id="{4BEE5B3F-73F4-4D16-92E5-18BD8060A5AD}"/>
                </a:ext>
              </a:extLst>
            </p:cNvPr>
            <p:cNvSpPr/>
            <p:nvPr/>
          </p:nvSpPr>
          <p:spPr>
            <a:xfrm rot="15190136">
              <a:off x="2587288" y="4884077"/>
              <a:ext cx="329991" cy="38169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C8DC5F-C438-4F3A-BF0C-DF37D09FD025}"/>
              </a:ext>
            </a:extLst>
          </p:cNvPr>
          <p:cNvSpPr/>
          <p:nvPr/>
        </p:nvSpPr>
        <p:spPr>
          <a:xfrm>
            <a:off x="198264" y="2394224"/>
            <a:ext cx="1202566" cy="35308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376AAA8-BEA7-4DFF-91E7-38061D0C71E8}"/>
              </a:ext>
            </a:extLst>
          </p:cNvPr>
          <p:cNvSpPr/>
          <p:nvPr/>
        </p:nvSpPr>
        <p:spPr>
          <a:xfrm>
            <a:off x="3358623" y="2954622"/>
            <a:ext cx="522601" cy="2185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E3B0A3A-D8D2-4C84-87B9-5C48B7A19961}"/>
              </a:ext>
            </a:extLst>
          </p:cNvPr>
          <p:cNvSpPr/>
          <p:nvPr/>
        </p:nvSpPr>
        <p:spPr>
          <a:xfrm rot="5400000">
            <a:off x="2362074" y="4166015"/>
            <a:ext cx="682264" cy="2009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FC181E11-479F-4105-935A-F50054B4EF7B}"/>
              </a:ext>
            </a:extLst>
          </p:cNvPr>
          <p:cNvGrpSpPr>
            <a:grpSpLocks noChangeAspect="1"/>
          </p:cNvGrpSpPr>
          <p:nvPr/>
        </p:nvGrpSpPr>
        <p:grpSpPr>
          <a:xfrm rot="555789">
            <a:off x="1555946" y="2213242"/>
            <a:ext cx="575622" cy="1020762"/>
            <a:chOff x="2735615" y="3610204"/>
            <a:chExt cx="786188" cy="1394163"/>
          </a:xfrm>
          <a:solidFill>
            <a:schemeClr val="bg2">
              <a:lumMod val="50000"/>
              <a:alpha val="58000"/>
            </a:schemeClr>
          </a:solidFill>
        </p:grpSpPr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C8A60298-2BB9-4DEC-9D1F-A9FD44CA85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45304">
              <a:off x="2735615" y="3977663"/>
              <a:ext cx="635988" cy="1026704"/>
              <a:chOff x="4378630" y="2849418"/>
              <a:chExt cx="1755075" cy="2833295"/>
            </a:xfrm>
            <a:grpFill/>
          </p:grpSpPr>
          <p:sp>
            <p:nvSpPr>
              <p:cNvPr id="165" name="四角形: 角を丸くする 29">
                <a:extLst>
                  <a:ext uri="{FF2B5EF4-FFF2-40B4-BE49-F238E27FC236}">
                    <a16:creationId xmlns:a16="http://schemas.microsoft.com/office/drawing/2014/main" id="{BEBAC1C6-C81D-4E1E-958F-AEE6A432F7A7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二等辺三角形 1">
                <a:extLst>
                  <a:ext uri="{FF2B5EF4-FFF2-40B4-BE49-F238E27FC236}">
                    <a16:creationId xmlns:a16="http://schemas.microsoft.com/office/drawing/2014/main" id="{9822E1BE-A932-4970-A324-5E847DE728A0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4">
                <a:extLst>
                  <a:ext uri="{FF2B5EF4-FFF2-40B4-BE49-F238E27FC236}">
                    <a16:creationId xmlns:a16="http://schemas.microsoft.com/office/drawing/2014/main" id="{5E092806-09D2-44FD-A413-4ECCFE750506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斜め縞 23">
                <a:extLst>
                  <a:ext uri="{FF2B5EF4-FFF2-40B4-BE49-F238E27FC236}">
                    <a16:creationId xmlns:a16="http://schemas.microsoft.com/office/drawing/2014/main" id="{361BD637-6047-4C48-91FC-561CC523BCB7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円: 塗りつぶしなし 168">
                <a:extLst>
                  <a:ext uri="{FF2B5EF4-FFF2-40B4-BE49-F238E27FC236}">
                    <a16:creationId xmlns:a16="http://schemas.microsoft.com/office/drawing/2014/main" id="{D7BA1598-F299-4F98-A5DF-780391273BA4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0DB36E85-0D42-4CA0-9287-63E36C7AE70C}"/>
                </a:ext>
              </a:extLst>
            </p:cNvPr>
            <p:cNvGrpSpPr/>
            <p:nvPr/>
          </p:nvGrpSpPr>
          <p:grpSpPr>
            <a:xfrm rot="2517228">
              <a:off x="2908324" y="3610204"/>
              <a:ext cx="613479" cy="802623"/>
              <a:chOff x="3791760" y="3916190"/>
              <a:chExt cx="1394733" cy="1824747"/>
            </a:xfrm>
            <a:grpFill/>
          </p:grpSpPr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9ED4852A-4CD6-4280-B0A7-34F3F253A37D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14456E29-E3F2-443C-9BF2-32214124345F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1BD43A6-E97C-4A48-B637-606658F42F08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  <a:grpFill/>
            </p:grpSpPr>
            <p:sp>
              <p:nvSpPr>
                <p:cNvPr id="160" name="楕円 159">
                  <a:extLst>
                    <a:ext uri="{FF2B5EF4-FFF2-40B4-BE49-F238E27FC236}">
                      <a16:creationId xmlns:a16="http://schemas.microsoft.com/office/drawing/2014/main" id="{DB2474AF-DC48-4193-8408-A89A49586BF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楕円 160">
                  <a:extLst>
                    <a:ext uri="{FF2B5EF4-FFF2-40B4-BE49-F238E27FC236}">
                      <a16:creationId xmlns:a16="http://schemas.microsoft.com/office/drawing/2014/main" id="{88EC1998-94B7-4D89-A58D-B2E10DFE96FE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楕円 161">
                  <a:extLst>
                    <a:ext uri="{FF2B5EF4-FFF2-40B4-BE49-F238E27FC236}">
                      <a16:creationId xmlns:a16="http://schemas.microsoft.com/office/drawing/2014/main" id="{AC32132C-551E-4883-841B-7E7F3CB37ED0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四角形: 角を丸くする 33">
                  <a:extLst>
                    <a:ext uri="{FF2B5EF4-FFF2-40B4-BE49-F238E27FC236}">
                      <a16:creationId xmlns:a16="http://schemas.microsoft.com/office/drawing/2014/main" id="{FDA48372-5153-4865-899A-76291FE554C3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>
                  <a:extLst>
                    <a:ext uri="{FF2B5EF4-FFF2-40B4-BE49-F238E27FC236}">
                      <a16:creationId xmlns:a16="http://schemas.microsoft.com/office/drawing/2014/main" id="{EE9EC9FE-5E9F-453B-8C33-C55329A5126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31D35943-97A2-4511-B5B8-EA419750599A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BFC996E7-0194-4521-9E77-E2A6E5909A4E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666329A7-C88B-476D-85F8-30A36E50B27C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矢印: 五方向 149">
                <a:extLst>
                  <a:ext uri="{FF2B5EF4-FFF2-40B4-BE49-F238E27FC236}">
                    <a16:creationId xmlns:a16="http://schemas.microsoft.com/office/drawing/2014/main" id="{62C179C7-3678-41DB-8E41-87EEDD157E97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B22963E7-90BA-4748-A77F-E8D35938B9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  <a:grpFill/>
            </p:grpSpPr>
            <p:sp>
              <p:nvSpPr>
                <p:cNvPr id="157" name="楕円 156">
                  <a:extLst>
                    <a:ext uri="{FF2B5EF4-FFF2-40B4-BE49-F238E27FC236}">
                      <a16:creationId xmlns:a16="http://schemas.microsoft.com/office/drawing/2014/main" id="{2A20DBB7-0D0C-44C9-8311-14A7606923BF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楕円 157">
                  <a:extLst>
                    <a:ext uri="{FF2B5EF4-FFF2-40B4-BE49-F238E27FC236}">
                      <a16:creationId xmlns:a16="http://schemas.microsoft.com/office/drawing/2014/main" id="{873FF8B9-1E51-4250-8079-3FED7F05A8DF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楕円 158">
                  <a:extLst>
                    <a:ext uri="{FF2B5EF4-FFF2-40B4-BE49-F238E27FC236}">
                      <a16:creationId xmlns:a16="http://schemas.microsoft.com/office/drawing/2014/main" id="{6A5A34C6-DB11-4E41-BCD3-5307E04046E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7A6879E3-BC87-4DD9-A124-1D0F1CD596BC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01710CF-09BF-4B35-86B5-A24950710CCD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0F07E31F-4154-41A5-8161-59473BFBA5B0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94D6568C-C183-491A-901B-72A48FB82EE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500076F-F554-4078-9C86-2256A2EEC3B2}"/>
              </a:ext>
            </a:extLst>
          </p:cNvPr>
          <p:cNvGrpSpPr/>
          <p:nvPr/>
        </p:nvGrpSpPr>
        <p:grpSpPr>
          <a:xfrm>
            <a:off x="1633609" y="4668111"/>
            <a:ext cx="1208734" cy="1483717"/>
            <a:chOff x="1633609" y="4668111"/>
            <a:chExt cx="1208734" cy="1483717"/>
          </a:xfrm>
          <a:solidFill>
            <a:schemeClr val="bg1">
              <a:alpha val="91000"/>
            </a:schemeClr>
          </a:solidFill>
        </p:grpSpPr>
        <p:sp>
          <p:nvSpPr>
            <p:cNvPr id="130" name="四角形: 角を丸くする 29">
              <a:extLst>
                <a:ext uri="{FF2B5EF4-FFF2-40B4-BE49-F238E27FC236}">
                  <a16:creationId xmlns:a16="http://schemas.microsoft.com/office/drawing/2014/main" id="{00B0B944-61D3-4A93-AC0D-74ECD5C89F3A}"/>
                </a:ext>
              </a:extLst>
            </p:cNvPr>
            <p:cNvSpPr/>
            <p:nvPr/>
          </p:nvSpPr>
          <p:spPr>
            <a:xfrm rot="5039400">
              <a:off x="2110337" y="4248280"/>
              <a:ext cx="45719" cy="931259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F6A72AC-D2BD-49D8-B3A9-C9351BB1028C}"/>
                </a:ext>
              </a:extLst>
            </p:cNvPr>
            <p:cNvGrpSpPr/>
            <p:nvPr/>
          </p:nvGrpSpPr>
          <p:grpSpPr>
            <a:xfrm>
              <a:off x="2328669" y="4668111"/>
              <a:ext cx="513674" cy="637772"/>
              <a:chOff x="2328669" y="4668111"/>
              <a:chExt cx="513674" cy="637772"/>
            </a:xfrm>
            <a:grpFill/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F999688-E317-4E59-83CA-7B1B2A6E9261}"/>
                  </a:ext>
                </a:extLst>
              </p:cNvPr>
              <p:cNvSpPr/>
              <p:nvPr/>
            </p:nvSpPr>
            <p:spPr>
              <a:xfrm>
                <a:off x="2355568" y="4773887"/>
                <a:ext cx="486775" cy="531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二等辺三角形 1">
                <a:extLst>
                  <a:ext uri="{FF2B5EF4-FFF2-40B4-BE49-F238E27FC236}">
                    <a16:creationId xmlns:a16="http://schemas.microsoft.com/office/drawing/2014/main" id="{44BE7B05-CB53-4A31-9425-D8BAC51031BB}"/>
                  </a:ext>
                </a:extLst>
              </p:cNvPr>
              <p:cNvSpPr/>
              <p:nvPr/>
            </p:nvSpPr>
            <p:spPr>
              <a:xfrm rot="23012">
                <a:off x="2354468" y="4668111"/>
                <a:ext cx="454221" cy="569480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6" name="楕円 4">
                <a:extLst>
                  <a:ext uri="{FF2B5EF4-FFF2-40B4-BE49-F238E27FC236}">
                    <a16:creationId xmlns:a16="http://schemas.microsoft.com/office/drawing/2014/main" id="{10FFE0CE-9175-4273-972E-067908A80917}"/>
                  </a:ext>
                </a:extLst>
              </p:cNvPr>
              <p:cNvSpPr/>
              <p:nvPr/>
            </p:nvSpPr>
            <p:spPr>
              <a:xfrm rot="10931663">
                <a:off x="2346809" y="5149175"/>
                <a:ext cx="464910" cy="130684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斜め縞 23">
                <a:extLst>
                  <a:ext uri="{FF2B5EF4-FFF2-40B4-BE49-F238E27FC236}">
                    <a16:creationId xmlns:a16="http://schemas.microsoft.com/office/drawing/2014/main" id="{36245FD2-D8D9-4C98-83F3-4AF0E23FE88C}"/>
                  </a:ext>
                </a:extLst>
              </p:cNvPr>
              <p:cNvSpPr/>
              <p:nvPr/>
            </p:nvSpPr>
            <p:spPr>
              <a:xfrm rot="3285536">
                <a:off x="2428329" y="4875616"/>
                <a:ext cx="275746" cy="248915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円: 塗りつぶしなし 137">
                <a:extLst>
                  <a:ext uri="{FF2B5EF4-FFF2-40B4-BE49-F238E27FC236}">
                    <a16:creationId xmlns:a16="http://schemas.microsoft.com/office/drawing/2014/main" id="{ABE353C3-6342-4DEB-8321-815010D20811}"/>
                  </a:ext>
                </a:extLst>
              </p:cNvPr>
              <p:cNvSpPr/>
              <p:nvPr/>
            </p:nvSpPr>
            <p:spPr>
              <a:xfrm rot="10854581">
                <a:off x="2328669" y="5134745"/>
                <a:ext cx="496377" cy="147867"/>
              </a:xfrm>
              <a:prstGeom prst="don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四角形: 角を丸くする 29">
              <a:extLst>
                <a:ext uri="{FF2B5EF4-FFF2-40B4-BE49-F238E27FC236}">
                  <a16:creationId xmlns:a16="http://schemas.microsoft.com/office/drawing/2014/main" id="{3DEBB6AF-5664-4772-90EB-5EB64A7C4217}"/>
                </a:ext>
              </a:extLst>
            </p:cNvPr>
            <p:cNvSpPr/>
            <p:nvPr/>
          </p:nvSpPr>
          <p:spPr>
            <a:xfrm>
              <a:off x="1633609" y="4773887"/>
              <a:ext cx="45719" cy="1377941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E95F8203-BFD7-4264-B4BE-9A28A0492496}"/>
              </a:ext>
            </a:extLst>
          </p:cNvPr>
          <p:cNvSpPr/>
          <p:nvPr/>
        </p:nvSpPr>
        <p:spPr>
          <a:xfrm>
            <a:off x="3353342" y="4829683"/>
            <a:ext cx="522601" cy="696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AC3B0D-AD8A-426B-8645-83C14D88CE55}"/>
              </a:ext>
            </a:extLst>
          </p:cNvPr>
          <p:cNvCxnSpPr>
            <a:cxnSpLocks/>
          </p:cNvCxnSpPr>
          <p:nvPr/>
        </p:nvCxnSpPr>
        <p:spPr>
          <a:xfrm flipH="1">
            <a:off x="2278458" y="5318728"/>
            <a:ext cx="217784" cy="193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419DA8B6-D10C-430E-A8E6-5C14D64D79A1}"/>
              </a:ext>
            </a:extLst>
          </p:cNvPr>
          <p:cNvCxnSpPr>
            <a:cxnSpLocks/>
          </p:cNvCxnSpPr>
          <p:nvPr/>
        </p:nvCxnSpPr>
        <p:spPr>
          <a:xfrm>
            <a:off x="2443240" y="5382310"/>
            <a:ext cx="133617" cy="9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F363311-DA35-42BA-88B6-F090A9C08508}"/>
              </a:ext>
            </a:extLst>
          </p:cNvPr>
          <p:cNvCxnSpPr>
            <a:cxnSpLocks/>
          </p:cNvCxnSpPr>
          <p:nvPr/>
        </p:nvCxnSpPr>
        <p:spPr>
          <a:xfrm flipH="1">
            <a:off x="2003371" y="5022375"/>
            <a:ext cx="317483" cy="455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6F6D52CD-E36E-4AEF-B997-8F9C52197F63}"/>
              </a:ext>
            </a:extLst>
          </p:cNvPr>
          <p:cNvCxnSpPr>
            <a:cxnSpLocks/>
          </p:cNvCxnSpPr>
          <p:nvPr/>
        </p:nvCxnSpPr>
        <p:spPr>
          <a:xfrm flipH="1" flipV="1">
            <a:off x="2025991" y="4893423"/>
            <a:ext cx="206045" cy="280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4A1EA901-8C69-4DBD-9ADA-0F1A2DCB8332}"/>
              </a:ext>
            </a:extLst>
          </p:cNvPr>
          <p:cNvCxnSpPr>
            <a:cxnSpLocks/>
          </p:cNvCxnSpPr>
          <p:nvPr/>
        </p:nvCxnSpPr>
        <p:spPr>
          <a:xfrm flipH="1">
            <a:off x="1861798" y="5033553"/>
            <a:ext cx="244757" cy="106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F94CB135-A29F-41F2-954D-4864ED57915F}"/>
              </a:ext>
            </a:extLst>
          </p:cNvPr>
          <p:cNvCxnSpPr>
            <a:cxnSpLocks/>
          </p:cNvCxnSpPr>
          <p:nvPr/>
        </p:nvCxnSpPr>
        <p:spPr>
          <a:xfrm>
            <a:off x="2759380" y="5318728"/>
            <a:ext cx="271654" cy="181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4509F5B3-E386-4155-880D-607D5B3A50CA}"/>
              </a:ext>
            </a:extLst>
          </p:cNvPr>
          <p:cNvCxnSpPr>
            <a:cxnSpLocks/>
          </p:cNvCxnSpPr>
          <p:nvPr/>
        </p:nvCxnSpPr>
        <p:spPr>
          <a:xfrm flipV="1">
            <a:off x="2902103" y="4829681"/>
            <a:ext cx="333799" cy="563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43BBDB2-A1E2-475F-A58C-ECB9E9E35749}"/>
              </a:ext>
            </a:extLst>
          </p:cNvPr>
          <p:cNvCxnSpPr>
            <a:cxnSpLocks/>
          </p:cNvCxnSpPr>
          <p:nvPr/>
        </p:nvCxnSpPr>
        <p:spPr>
          <a:xfrm flipH="1" flipV="1">
            <a:off x="3130554" y="5060294"/>
            <a:ext cx="239173" cy="388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D4C9C517-19E5-4A2B-B8E9-341B2B009F2B}"/>
              </a:ext>
            </a:extLst>
          </p:cNvPr>
          <p:cNvCxnSpPr>
            <a:cxnSpLocks/>
            <a:endCxn id="171" idx="1"/>
          </p:cNvCxnSpPr>
          <p:nvPr/>
        </p:nvCxnSpPr>
        <p:spPr>
          <a:xfrm flipV="1">
            <a:off x="3210230" y="5177829"/>
            <a:ext cx="143112" cy="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1549061-CEC1-40AD-ABD1-E3F0CA4F41F8}"/>
              </a:ext>
            </a:extLst>
          </p:cNvPr>
          <p:cNvSpPr txBox="1"/>
          <p:nvPr/>
        </p:nvSpPr>
        <p:spPr>
          <a:xfrm>
            <a:off x="210695" y="5997519"/>
            <a:ext cx="6579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ゲームルール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爆発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を利用してゴールを目指そう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3" name="四角形: 角を丸くする 33">
            <a:extLst>
              <a:ext uri="{FF2B5EF4-FFF2-40B4-BE49-F238E27FC236}">
                <a16:creationId xmlns:a16="http://schemas.microsoft.com/office/drawing/2014/main" id="{F3467EA2-D397-4E2E-81F0-72249E864DBC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653410F-739C-4B30-B8B4-B3BBB445E4D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E6471E7-5535-430D-8BCD-7D63A35EBED8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591F881-8F49-4D6D-98B4-12A6E638C2DE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仙頭充将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A88ABB6-7F7D-46E4-82C0-6CBFFF17068F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BFEF1AA-D7E6-4044-9F89-500FC51F265E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85674AA-C9CD-4ABF-B70A-82468565E6CB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6D9937DB-9CDE-4DE8-9DD5-F66EA780743F}"/>
              </a:ext>
            </a:extLst>
          </p:cNvPr>
          <p:cNvSpPr txBox="1"/>
          <p:nvPr/>
        </p:nvSpPr>
        <p:spPr>
          <a:xfrm>
            <a:off x="222591" y="7341173"/>
            <a:ext cx="32399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紐の長さと爆発の威力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爆発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紐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を伸ばした状態でクラッカーを爆発させれば威力が高くなり、高く飛び上がれる他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ひび割れを起こしているオブジェクトを破壊できる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780590B6-5D3D-40A3-8371-2A06EB31696A}"/>
              </a:ext>
            </a:extLst>
          </p:cNvPr>
          <p:cNvSpPr txBox="1"/>
          <p:nvPr/>
        </p:nvSpPr>
        <p:spPr>
          <a:xfrm>
            <a:off x="3572637" y="7418201"/>
            <a:ext cx="3069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クラッカーを離す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△を押すことでクラッカーを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持つことをやめる</a:t>
            </a:r>
            <a:endParaRPr kumimoji="1" lang="en-US" altLang="ja-JP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回転爆発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と合わせることで遠くに投げることが出来る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74816A-385E-4C33-B23A-148F70A3927D}"/>
              </a:ext>
            </a:extLst>
          </p:cNvPr>
          <p:cNvGrpSpPr/>
          <p:nvPr/>
        </p:nvGrpSpPr>
        <p:grpSpPr>
          <a:xfrm>
            <a:off x="4350133" y="3208677"/>
            <a:ext cx="362293" cy="883415"/>
            <a:chOff x="4357567" y="3388491"/>
            <a:chExt cx="362293" cy="883415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A5E3727C-5DB1-4E28-9042-1ADECA415E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7427" y="3388491"/>
              <a:ext cx="273364" cy="406408"/>
              <a:chOff x="3791760" y="3916190"/>
              <a:chExt cx="1394733" cy="1824747"/>
            </a:xfrm>
          </p:grpSpPr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0557AEE7-5D30-4253-B2FC-4EAD239E308C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03A95CB7-810F-458A-BE65-9DC4B55268AA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B1CAB0F8-152E-4D44-9038-238B9B12CDBA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</p:grpSpPr>
            <p:sp>
              <p:nvSpPr>
                <p:cNvPr id="235" name="楕円 234">
                  <a:extLst>
                    <a:ext uri="{FF2B5EF4-FFF2-40B4-BE49-F238E27FC236}">
                      <a16:creationId xmlns:a16="http://schemas.microsoft.com/office/drawing/2014/main" id="{4F1B0100-187D-46F7-8EE4-C739CCF8E99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楕円 235">
                  <a:extLst>
                    <a:ext uri="{FF2B5EF4-FFF2-40B4-BE49-F238E27FC236}">
                      <a16:creationId xmlns:a16="http://schemas.microsoft.com/office/drawing/2014/main" id="{F089CD1C-BD49-4806-A25D-6F98ECB29AB7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楕円 236">
                  <a:extLst>
                    <a:ext uri="{FF2B5EF4-FFF2-40B4-BE49-F238E27FC236}">
                      <a16:creationId xmlns:a16="http://schemas.microsoft.com/office/drawing/2014/main" id="{52628E3D-AFD7-4BFC-8DF8-F29460756D6F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四角形: 角を丸くする 33">
                  <a:extLst>
                    <a:ext uri="{FF2B5EF4-FFF2-40B4-BE49-F238E27FC236}">
                      <a16:creationId xmlns:a16="http://schemas.microsoft.com/office/drawing/2014/main" id="{1EA44752-B33C-4C35-B5A1-93D3D04728EC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9" name="楕円 238">
                  <a:extLst>
                    <a:ext uri="{FF2B5EF4-FFF2-40B4-BE49-F238E27FC236}">
                      <a16:creationId xmlns:a16="http://schemas.microsoft.com/office/drawing/2014/main" id="{89B3106F-16C0-4AC4-BEAE-B251156DF61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A3BCD0BF-D23C-49CB-B9D2-99E09B79F1FF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88CDFB20-A1DB-412D-90CB-322195E6ED68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42F92276-AAFF-4880-BE5B-2CEA115A5A76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矢印: 五方向 225">
                <a:extLst>
                  <a:ext uri="{FF2B5EF4-FFF2-40B4-BE49-F238E27FC236}">
                    <a16:creationId xmlns:a16="http://schemas.microsoft.com/office/drawing/2014/main" id="{9D17EA7D-CE7A-4822-B9F7-A655F4CBDE6A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7" name="グループ化 226">
                <a:extLst>
                  <a:ext uri="{FF2B5EF4-FFF2-40B4-BE49-F238E27FC236}">
                    <a16:creationId xmlns:a16="http://schemas.microsoft.com/office/drawing/2014/main" id="{37AA95CD-2847-484C-BF02-54830678C9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</p:grpSpPr>
            <p:sp>
              <p:nvSpPr>
                <p:cNvPr id="232" name="楕円 231">
                  <a:extLst>
                    <a:ext uri="{FF2B5EF4-FFF2-40B4-BE49-F238E27FC236}">
                      <a16:creationId xmlns:a16="http://schemas.microsoft.com/office/drawing/2014/main" id="{E4156011-6B88-4B1B-887C-0D33BD292B59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楕円 232">
                  <a:extLst>
                    <a:ext uri="{FF2B5EF4-FFF2-40B4-BE49-F238E27FC236}">
                      <a16:creationId xmlns:a16="http://schemas.microsoft.com/office/drawing/2014/main" id="{A48C441F-4FA3-4B5F-8B55-7D7B49FE0171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楕円 233">
                  <a:extLst>
                    <a:ext uri="{FF2B5EF4-FFF2-40B4-BE49-F238E27FC236}">
                      <a16:creationId xmlns:a16="http://schemas.microsoft.com/office/drawing/2014/main" id="{463E2716-C4E5-4595-831C-707A16D40787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A4DB73B1-9625-4DA8-B0EE-2B9D923CB929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9C3C99A7-6518-4A32-8037-29F78BC65F72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F250EDCE-0879-43C8-AE03-DB8227DEA35C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120B6519-6229-42CB-A069-5719BA62451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1C24BA3-5F62-41DC-BEE1-31681140E66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357567" y="3615037"/>
              <a:ext cx="362293" cy="656869"/>
              <a:chOff x="3727838" y="3147836"/>
              <a:chExt cx="1004890" cy="1821955"/>
            </a:xfrm>
          </p:grpSpPr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9142307E-26B5-411D-92BA-B5E5B66523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3932892" y="3698633"/>
                <a:ext cx="787415" cy="1271158"/>
                <a:chOff x="4378630" y="2849418"/>
                <a:chExt cx="1755075" cy="2833295"/>
              </a:xfrm>
            </p:grpSpPr>
            <p:sp>
              <p:nvSpPr>
                <p:cNvPr id="199" name="四角形: 角を丸くする 29">
                  <a:extLst>
                    <a:ext uri="{FF2B5EF4-FFF2-40B4-BE49-F238E27FC236}">
                      <a16:creationId xmlns:a16="http://schemas.microsoft.com/office/drawing/2014/main" id="{DB52D1D8-E197-412E-8F3C-7B58178A5817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二等辺三角形 1">
                  <a:extLst>
                    <a:ext uri="{FF2B5EF4-FFF2-40B4-BE49-F238E27FC236}">
                      <a16:creationId xmlns:a16="http://schemas.microsoft.com/office/drawing/2014/main" id="{E88FF121-BF09-4F73-8FBB-6F592AFA4FE6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01" name="楕円 4">
                  <a:extLst>
                    <a:ext uri="{FF2B5EF4-FFF2-40B4-BE49-F238E27FC236}">
                      <a16:creationId xmlns:a16="http://schemas.microsoft.com/office/drawing/2014/main" id="{ACD081B5-86D6-4DE8-A5C2-AF4C07008F2C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斜め縞 23">
                  <a:extLst>
                    <a:ext uri="{FF2B5EF4-FFF2-40B4-BE49-F238E27FC236}">
                      <a16:creationId xmlns:a16="http://schemas.microsoft.com/office/drawing/2014/main" id="{99E7338D-0A9C-46DA-8FE4-9AC5D40EE788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円: 塗りつぶしなし 202">
                  <a:extLst>
                    <a:ext uri="{FF2B5EF4-FFF2-40B4-BE49-F238E27FC236}">
                      <a16:creationId xmlns:a16="http://schemas.microsoft.com/office/drawing/2014/main" id="{FB6F7C87-6617-4EEA-B175-04420958EBAC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7" name="稲妻 196">
                <a:extLst>
                  <a:ext uri="{FF2B5EF4-FFF2-40B4-BE49-F238E27FC236}">
                    <a16:creationId xmlns:a16="http://schemas.microsoft.com/office/drawing/2014/main" id="{6548599F-30AF-43E7-B411-51B22947EC62}"/>
                  </a:ext>
                </a:extLst>
              </p:cNvPr>
              <p:cNvSpPr/>
              <p:nvPr/>
            </p:nvSpPr>
            <p:spPr>
              <a:xfrm rot="596472">
                <a:off x="3727838" y="3147836"/>
                <a:ext cx="456950" cy="5645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稲妻 197">
                <a:extLst>
                  <a:ext uri="{FF2B5EF4-FFF2-40B4-BE49-F238E27FC236}">
                    <a16:creationId xmlns:a16="http://schemas.microsoft.com/office/drawing/2014/main" id="{B72C2D8D-4F94-4073-BD9E-DAE8E9C5760D}"/>
                  </a:ext>
                </a:extLst>
              </p:cNvPr>
              <p:cNvSpPr/>
              <p:nvPr/>
            </p:nvSpPr>
            <p:spPr>
              <a:xfrm rot="4136845">
                <a:off x="4221958" y="3191314"/>
                <a:ext cx="456950" cy="5645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8363088-B690-452E-9AE9-C649EC401913}"/>
              </a:ext>
            </a:extLst>
          </p:cNvPr>
          <p:cNvGrpSpPr/>
          <p:nvPr/>
        </p:nvGrpSpPr>
        <p:grpSpPr>
          <a:xfrm>
            <a:off x="314069" y="5432086"/>
            <a:ext cx="1032683" cy="878774"/>
            <a:chOff x="4714727" y="4912374"/>
            <a:chExt cx="1231952" cy="1035257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327CD227-8115-49E2-A43D-EBA01B62AB0A}"/>
                </a:ext>
              </a:extLst>
            </p:cNvPr>
            <p:cNvGrpSpPr/>
            <p:nvPr/>
          </p:nvGrpSpPr>
          <p:grpSpPr>
            <a:xfrm>
              <a:off x="4714727" y="4912374"/>
              <a:ext cx="1231952" cy="1035257"/>
              <a:chOff x="2232178" y="5105650"/>
              <a:chExt cx="1231952" cy="1035257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EE0487DA-594B-4FED-A7A5-C77D9D23D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178" y="5271384"/>
                <a:ext cx="1231952" cy="869523"/>
              </a:xfrm>
              <a:prstGeom prst="rect">
                <a:avLst/>
              </a:prstGeom>
            </p:spPr>
          </p:pic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A59F275F-66B6-4A37-95CE-8DE9F60B80BF}"/>
                  </a:ext>
                </a:extLst>
              </p:cNvPr>
              <p:cNvSpPr/>
              <p:nvPr/>
            </p:nvSpPr>
            <p:spPr>
              <a:xfrm>
                <a:off x="2990313" y="5105650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4AED166E-6DD2-45A6-9D14-33C5B97FD083}"/>
                  </a:ext>
                </a:extLst>
              </p:cNvPr>
              <p:cNvSpPr/>
              <p:nvPr/>
            </p:nvSpPr>
            <p:spPr>
              <a:xfrm>
                <a:off x="2846154" y="5582291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E0067512-C7EC-4823-93DF-16FBA7B55AFE}"/>
                  </a:ext>
                </a:extLst>
              </p:cNvPr>
              <p:cNvSpPr/>
              <p:nvPr/>
            </p:nvSpPr>
            <p:spPr>
              <a:xfrm>
                <a:off x="2307048" y="5134386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4" name="楕円 213">
              <a:extLst>
                <a:ext uri="{FF2B5EF4-FFF2-40B4-BE49-F238E27FC236}">
                  <a16:creationId xmlns:a16="http://schemas.microsoft.com/office/drawing/2014/main" id="{D2E36359-ACC5-4DD3-9176-6418ACAF4DD8}"/>
                </a:ext>
              </a:extLst>
            </p:cNvPr>
            <p:cNvSpPr/>
            <p:nvPr/>
          </p:nvSpPr>
          <p:spPr>
            <a:xfrm>
              <a:off x="4776618" y="5152820"/>
              <a:ext cx="336723" cy="372252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EAA31A-CED3-45A8-AE69-B5DF5815DEEE}"/>
              </a:ext>
            </a:extLst>
          </p:cNvPr>
          <p:cNvCxnSpPr>
            <a:cxnSpLocks/>
          </p:cNvCxnSpPr>
          <p:nvPr/>
        </p:nvCxnSpPr>
        <p:spPr>
          <a:xfrm>
            <a:off x="4472976" y="410478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25162FB5-53BA-44E0-B7A6-628328B337CD}"/>
              </a:ext>
            </a:extLst>
          </p:cNvPr>
          <p:cNvCxnSpPr>
            <a:cxnSpLocks/>
          </p:cNvCxnSpPr>
          <p:nvPr/>
        </p:nvCxnSpPr>
        <p:spPr>
          <a:xfrm>
            <a:off x="4535671" y="412365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5631591B-E2CF-4E0F-B55A-D97861CDA074}"/>
              </a:ext>
            </a:extLst>
          </p:cNvPr>
          <p:cNvCxnSpPr>
            <a:cxnSpLocks/>
          </p:cNvCxnSpPr>
          <p:nvPr/>
        </p:nvCxnSpPr>
        <p:spPr>
          <a:xfrm>
            <a:off x="4606862" y="411284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475AF6F-9AFC-40DE-A1D2-2668A801EDC4}"/>
              </a:ext>
            </a:extLst>
          </p:cNvPr>
          <p:cNvSpPr/>
          <p:nvPr/>
        </p:nvSpPr>
        <p:spPr>
          <a:xfrm>
            <a:off x="4525783" y="4353985"/>
            <a:ext cx="756083" cy="79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E4E86AFD-B602-4E0C-81F1-F09AA9F6369C}"/>
              </a:ext>
            </a:extLst>
          </p:cNvPr>
          <p:cNvGrpSpPr>
            <a:grpSpLocks noChangeAspect="1"/>
          </p:cNvGrpSpPr>
          <p:nvPr/>
        </p:nvGrpSpPr>
        <p:grpSpPr>
          <a:xfrm rot="2563817">
            <a:off x="5487785" y="3491873"/>
            <a:ext cx="383770" cy="271154"/>
            <a:chOff x="2757326" y="6860336"/>
            <a:chExt cx="1501094" cy="1060603"/>
          </a:xfrm>
        </p:grpSpPr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C8EBA4E-3B23-405F-92FF-79A623941245}"/>
                </a:ext>
              </a:extLst>
            </p:cNvPr>
            <p:cNvSpPr/>
            <p:nvPr/>
          </p:nvSpPr>
          <p:spPr>
            <a:xfrm rot="12040432">
              <a:off x="3070568" y="7574875"/>
              <a:ext cx="701515" cy="194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矢印: 五方向 243">
              <a:extLst>
                <a:ext uri="{FF2B5EF4-FFF2-40B4-BE49-F238E27FC236}">
                  <a16:creationId xmlns:a16="http://schemas.microsoft.com/office/drawing/2014/main" id="{46052D28-F662-49A4-B557-7110925B4E87}"/>
                </a:ext>
              </a:extLst>
            </p:cNvPr>
            <p:cNvSpPr/>
            <p:nvPr/>
          </p:nvSpPr>
          <p:spPr>
            <a:xfrm rot="9459609">
              <a:off x="2995696" y="7288002"/>
              <a:ext cx="205508" cy="39643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楕円 244">
              <a:extLst>
                <a:ext uri="{FF2B5EF4-FFF2-40B4-BE49-F238E27FC236}">
                  <a16:creationId xmlns:a16="http://schemas.microsoft.com/office/drawing/2014/main" id="{77FC2760-B1B3-4EC1-A4F5-550DFE9C7A81}"/>
                </a:ext>
              </a:extLst>
            </p:cNvPr>
            <p:cNvSpPr/>
            <p:nvPr/>
          </p:nvSpPr>
          <p:spPr>
            <a:xfrm rot="10800000">
              <a:off x="3019399" y="7713939"/>
              <a:ext cx="674400" cy="194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AEB1604E-1CCF-4097-99A7-D79584D0DDDD}"/>
                </a:ext>
              </a:extLst>
            </p:cNvPr>
            <p:cNvSpPr/>
            <p:nvPr/>
          </p:nvSpPr>
          <p:spPr>
            <a:xfrm rot="19531976">
              <a:off x="3578842" y="7708747"/>
              <a:ext cx="184918" cy="171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5E717298-B616-427C-900E-2310F83E1B02}"/>
                </a:ext>
              </a:extLst>
            </p:cNvPr>
            <p:cNvSpPr/>
            <p:nvPr/>
          </p:nvSpPr>
          <p:spPr>
            <a:xfrm rot="19531976">
              <a:off x="2864562" y="7739177"/>
              <a:ext cx="173159" cy="160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楕円 247">
              <a:extLst>
                <a:ext uri="{FF2B5EF4-FFF2-40B4-BE49-F238E27FC236}">
                  <a16:creationId xmlns:a16="http://schemas.microsoft.com/office/drawing/2014/main" id="{69179654-0E72-4692-A6DE-8BE1B9462BCB}"/>
                </a:ext>
              </a:extLst>
            </p:cNvPr>
            <p:cNvSpPr/>
            <p:nvPr/>
          </p:nvSpPr>
          <p:spPr>
            <a:xfrm rot="15040150">
              <a:off x="2621780" y="7543627"/>
              <a:ext cx="453291" cy="18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1BDBA00D-501B-4A0A-945D-EDBD8C14D697}"/>
                </a:ext>
              </a:extLst>
            </p:cNvPr>
            <p:cNvGrpSpPr>
              <a:grpSpLocks noChangeAspect="1"/>
            </p:cNvGrpSpPr>
            <p:nvPr/>
          </p:nvGrpSpPr>
          <p:grpSpPr>
            <a:xfrm rot="2373202">
              <a:off x="3320048" y="6860336"/>
              <a:ext cx="938372" cy="995552"/>
              <a:chOff x="3327735" y="6809051"/>
              <a:chExt cx="938372" cy="995552"/>
            </a:xfrm>
          </p:grpSpPr>
          <p:sp>
            <p:nvSpPr>
              <p:cNvPr id="251" name="楕円 250">
                <a:extLst>
                  <a:ext uri="{FF2B5EF4-FFF2-40B4-BE49-F238E27FC236}">
                    <a16:creationId xmlns:a16="http://schemas.microsoft.com/office/drawing/2014/main" id="{D7E1DB60-10D6-4254-BFDD-586D1567FD4F}"/>
                  </a:ext>
                </a:extLst>
              </p:cNvPr>
              <p:cNvSpPr/>
              <p:nvPr/>
            </p:nvSpPr>
            <p:spPr>
              <a:xfrm rot="226464">
                <a:off x="3985723" y="7386693"/>
                <a:ext cx="81576" cy="944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楕円 251">
                <a:extLst>
                  <a:ext uri="{FF2B5EF4-FFF2-40B4-BE49-F238E27FC236}">
                    <a16:creationId xmlns:a16="http://schemas.microsoft.com/office/drawing/2014/main" id="{2972ACC8-DFB4-4129-90DA-3A07E49D75BB}"/>
                  </a:ext>
                </a:extLst>
              </p:cNvPr>
              <p:cNvSpPr/>
              <p:nvPr/>
            </p:nvSpPr>
            <p:spPr>
              <a:xfrm rot="380805">
                <a:off x="4023735" y="6953042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楕円 252">
                <a:extLst>
                  <a:ext uri="{FF2B5EF4-FFF2-40B4-BE49-F238E27FC236}">
                    <a16:creationId xmlns:a16="http://schemas.microsoft.com/office/drawing/2014/main" id="{9C8B531D-12F3-4BAB-9817-DF71EC9A1AA4}"/>
                  </a:ext>
                </a:extLst>
              </p:cNvPr>
              <p:cNvSpPr/>
              <p:nvPr/>
            </p:nvSpPr>
            <p:spPr>
              <a:xfrm rot="7574178">
                <a:off x="3832577" y="7163882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EC56F711-A08F-4D26-80BE-26FFE33826CD}"/>
                  </a:ext>
                </a:extLst>
              </p:cNvPr>
              <p:cNvSpPr/>
              <p:nvPr/>
            </p:nvSpPr>
            <p:spPr>
              <a:xfrm rot="226464">
                <a:off x="3800157" y="7227523"/>
                <a:ext cx="182015" cy="171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EF62F977-F505-4F1A-9ACD-F00F6FB10838}"/>
                  </a:ext>
                </a:extLst>
              </p:cNvPr>
              <p:cNvSpPr/>
              <p:nvPr/>
            </p:nvSpPr>
            <p:spPr>
              <a:xfrm rot="2294488">
                <a:off x="3786912" y="6924199"/>
                <a:ext cx="124782" cy="3816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楕円 255">
                <a:extLst>
                  <a:ext uri="{FF2B5EF4-FFF2-40B4-BE49-F238E27FC236}">
                    <a16:creationId xmlns:a16="http://schemas.microsoft.com/office/drawing/2014/main" id="{67D2FC3C-C434-4405-AC7E-9AD7ADB71C7C}"/>
                  </a:ext>
                </a:extLst>
              </p:cNvPr>
              <p:cNvSpPr/>
              <p:nvPr/>
            </p:nvSpPr>
            <p:spPr>
              <a:xfrm rot="4463380">
                <a:off x="3878802" y="6781008"/>
                <a:ext cx="324036" cy="4505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四角形: 角を丸くする 33">
                <a:extLst>
                  <a:ext uri="{FF2B5EF4-FFF2-40B4-BE49-F238E27FC236}">
                    <a16:creationId xmlns:a16="http://schemas.microsoft.com/office/drawing/2014/main" id="{D935A312-F0F8-4B72-A792-38673EFB4700}"/>
                  </a:ext>
                </a:extLst>
              </p:cNvPr>
              <p:cNvSpPr/>
              <p:nvPr/>
            </p:nvSpPr>
            <p:spPr>
              <a:xfrm rot="2294488">
                <a:off x="3327735" y="7029531"/>
                <a:ext cx="488893" cy="775072"/>
              </a:xfrm>
              <a:custGeom>
                <a:avLst/>
                <a:gdLst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64637 w 462306"/>
                  <a:gd name="connsiteY0" fmla="*/ 66279 h 1292606"/>
                  <a:gd name="connsiteX1" fmla="*/ 130916 w 462306"/>
                  <a:gd name="connsiteY1" fmla="*/ 0 h 1292606"/>
                  <a:gd name="connsiteX2" fmla="*/ 396027 w 462306"/>
                  <a:gd name="connsiteY2" fmla="*/ 0 h 1292606"/>
                  <a:gd name="connsiteX3" fmla="*/ 462306 w 462306"/>
                  <a:gd name="connsiteY3" fmla="*/ 66279 h 1292606"/>
                  <a:gd name="connsiteX4" fmla="*/ 462306 w 462306"/>
                  <a:gd name="connsiteY4" fmla="*/ 1226327 h 1292606"/>
                  <a:gd name="connsiteX5" fmla="*/ 396027 w 462306"/>
                  <a:gd name="connsiteY5" fmla="*/ 1292606 h 1292606"/>
                  <a:gd name="connsiteX6" fmla="*/ 130916 w 462306"/>
                  <a:gd name="connsiteY6" fmla="*/ 1292606 h 1292606"/>
                  <a:gd name="connsiteX7" fmla="*/ 64637 w 462306"/>
                  <a:gd name="connsiteY7" fmla="*/ 1226327 h 1292606"/>
                  <a:gd name="connsiteX8" fmla="*/ 64637 w 462306"/>
                  <a:gd name="connsiteY8" fmla="*/ 66279 h 1292606"/>
                  <a:gd name="connsiteX0" fmla="*/ 64637 w 462306"/>
                  <a:gd name="connsiteY0" fmla="*/ 66279 h 1292606"/>
                  <a:gd name="connsiteX1" fmla="*/ 130916 w 462306"/>
                  <a:gd name="connsiteY1" fmla="*/ 0 h 1292606"/>
                  <a:gd name="connsiteX2" fmla="*/ 396027 w 462306"/>
                  <a:gd name="connsiteY2" fmla="*/ 0 h 1292606"/>
                  <a:gd name="connsiteX3" fmla="*/ 462306 w 462306"/>
                  <a:gd name="connsiteY3" fmla="*/ 66279 h 1292606"/>
                  <a:gd name="connsiteX4" fmla="*/ 462306 w 462306"/>
                  <a:gd name="connsiteY4" fmla="*/ 1226327 h 1292606"/>
                  <a:gd name="connsiteX5" fmla="*/ 396027 w 462306"/>
                  <a:gd name="connsiteY5" fmla="*/ 1292606 h 1292606"/>
                  <a:gd name="connsiteX6" fmla="*/ 130916 w 462306"/>
                  <a:gd name="connsiteY6" fmla="*/ 1292606 h 1292606"/>
                  <a:gd name="connsiteX7" fmla="*/ 64637 w 462306"/>
                  <a:gd name="connsiteY7" fmla="*/ 1226327 h 1292606"/>
                  <a:gd name="connsiteX8" fmla="*/ 64637 w 462306"/>
                  <a:gd name="connsiteY8" fmla="*/ 66279 h 1292606"/>
                  <a:gd name="connsiteX0" fmla="*/ 88749 w 486418"/>
                  <a:gd name="connsiteY0" fmla="*/ 66279 h 1292606"/>
                  <a:gd name="connsiteX1" fmla="*/ 155028 w 486418"/>
                  <a:gd name="connsiteY1" fmla="*/ 0 h 1292606"/>
                  <a:gd name="connsiteX2" fmla="*/ 420139 w 486418"/>
                  <a:gd name="connsiteY2" fmla="*/ 0 h 1292606"/>
                  <a:gd name="connsiteX3" fmla="*/ 486418 w 486418"/>
                  <a:gd name="connsiteY3" fmla="*/ 66279 h 1292606"/>
                  <a:gd name="connsiteX4" fmla="*/ 486418 w 486418"/>
                  <a:gd name="connsiteY4" fmla="*/ 1226327 h 1292606"/>
                  <a:gd name="connsiteX5" fmla="*/ 420139 w 486418"/>
                  <a:gd name="connsiteY5" fmla="*/ 1292606 h 1292606"/>
                  <a:gd name="connsiteX6" fmla="*/ 155028 w 486418"/>
                  <a:gd name="connsiteY6" fmla="*/ 1292606 h 1292606"/>
                  <a:gd name="connsiteX7" fmla="*/ 88749 w 486418"/>
                  <a:gd name="connsiteY7" fmla="*/ 1226327 h 1292606"/>
                  <a:gd name="connsiteX8" fmla="*/ 88749 w 486418"/>
                  <a:gd name="connsiteY8" fmla="*/ 66279 h 1292606"/>
                  <a:gd name="connsiteX0" fmla="*/ 88749 w 488893"/>
                  <a:gd name="connsiteY0" fmla="*/ 66279 h 1292606"/>
                  <a:gd name="connsiteX1" fmla="*/ 155028 w 488893"/>
                  <a:gd name="connsiteY1" fmla="*/ 0 h 1292606"/>
                  <a:gd name="connsiteX2" fmla="*/ 420139 w 488893"/>
                  <a:gd name="connsiteY2" fmla="*/ 0 h 1292606"/>
                  <a:gd name="connsiteX3" fmla="*/ 486418 w 488893"/>
                  <a:gd name="connsiteY3" fmla="*/ 66279 h 1292606"/>
                  <a:gd name="connsiteX4" fmla="*/ 486418 w 488893"/>
                  <a:gd name="connsiteY4" fmla="*/ 1226327 h 1292606"/>
                  <a:gd name="connsiteX5" fmla="*/ 420139 w 488893"/>
                  <a:gd name="connsiteY5" fmla="*/ 1292606 h 1292606"/>
                  <a:gd name="connsiteX6" fmla="*/ 155028 w 488893"/>
                  <a:gd name="connsiteY6" fmla="*/ 1292606 h 1292606"/>
                  <a:gd name="connsiteX7" fmla="*/ 88749 w 488893"/>
                  <a:gd name="connsiteY7" fmla="*/ 1226327 h 1292606"/>
                  <a:gd name="connsiteX8" fmla="*/ 88749 w 488893"/>
                  <a:gd name="connsiteY8" fmla="*/ 66279 h 129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893" h="1292606">
                    <a:moveTo>
                      <a:pt x="88749" y="66279"/>
                    </a:moveTo>
                    <a:cubicBezTo>
                      <a:pt x="88749" y="29674"/>
                      <a:pt x="118423" y="0"/>
                      <a:pt x="155028" y="0"/>
                    </a:cubicBezTo>
                    <a:lnTo>
                      <a:pt x="420139" y="0"/>
                    </a:lnTo>
                    <a:cubicBezTo>
                      <a:pt x="456744" y="0"/>
                      <a:pt x="486418" y="29674"/>
                      <a:pt x="486418" y="66279"/>
                    </a:cubicBezTo>
                    <a:cubicBezTo>
                      <a:pt x="233779" y="690207"/>
                      <a:pt x="367936" y="922784"/>
                      <a:pt x="486418" y="1226327"/>
                    </a:cubicBezTo>
                    <a:cubicBezTo>
                      <a:pt x="499728" y="1260426"/>
                      <a:pt x="456744" y="1292606"/>
                      <a:pt x="420139" y="1292606"/>
                    </a:cubicBezTo>
                    <a:lnTo>
                      <a:pt x="155028" y="1292606"/>
                    </a:lnTo>
                    <a:cubicBezTo>
                      <a:pt x="118423" y="1292606"/>
                      <a:pt x="88749" y="1262932"/>
                      <a:pt x="88749" y="1226327"/>
                    </a:cubicBezTo>
                    <a:cubicBezTo>
                      <a:pt x="983" y="918707"/>
                      <a:pt x="-56686" y="538176"/>
                      <a:pt x="88749" y="6627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楕円 257">
                <a:extLst>
                  <a:ext uri="{FF2B5EF4-FFF2-40B4-BE49-F238E27FC236}">
                    <a16:creationId xmlns:a16="http://schemas.microsoft.com/office/drawing/2014/main" id="{11DB6364-5823-4822-951F-E1F443E9554A}"/>
                  </a:ext>
                </a:extLst>
              </p:cNvPr>
              <p:cNvSpPr/>
              <p:nvPr/>
            </p:nvSpPr>
            <p:spPr>
              <a:xfrm rot="226464">
                <a:off x="3511940" y="7015874"/>
                <a:ext cx="182015" cy="171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B0CA6399-7182-4ED6-AC71-FFF3A3647E8C}"/>
                  </a:ext>
                </a:extLst>
              </p:cNvPr>
              <p:cNvSpPr/>
              <p:nvPr/>
            </p:nvSpPr>
            <p:spPr>
              <a:xfrm rot="18878082">
                <a:off x="3637032" y="7015057"/>
                <a:ext cx="135129" cy="3991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楕円 259">
                <a:extLst>
                  <a:ext uri="{FF2B5EF4-FFF2-40B4-BE49-F238E27FC236}">
                    <a16:creationId xmlns:a16="http://schemas.microsoft.com/office/drawing/2014/main" id="{FA1412FE-D468-433A-8B5F-59CA31CD3A83}"/>
                  </a:ext>
                </a:extLst>
              </p:cNvPr>
              <p:cNvSpPr/>
              <p:nvPr/>
            </p:nvSpPr>
            <p:spPr>
              <a:xfrm rot="226464">
                <a:off x="3737767" y="7231418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楕円 260">
                <a:extLst>
                  <a:ext uri="{FF2B5EF4-FFF2-40B4-BE49-F238E27FC236}">
                    <a16:creationId xmlns:a16="http://schemas.microsoft.com/office/drawing/2014/main" id="{9628C9C4-08F6-486E-BF17-506CC8E018B5}"/>
                  </a:ext>
                </a:extLst>
              </p:cNvPr>
              <p:cNvSpPr/>
              <p:nvPr/>
            </p:nvSpPr>
            <p:spPr>
              <a:xfrm rot="12455583">
                <a:off x="3869547" y="6809051"/>
                <a:ext cx="140869" cy="555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472501EB-3B3D-496B-AE98-46474F9D1503}"/>
                </a:ext>
              </a:extLst>
            </p:cNvPr>
            <p:cNvSpPr/>
            <p:nvPr/>
          </p:nvSpPr>
          <p:spPr>
            <a:xfrm rot="5716772">
              <a:off x="2709110" y="7513496"/>
              <a:ext cx="600181" cy="214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8CB112DA-AF26-4433-B8CB-26EB0E39BA6F}"/>
              </a:ext>
            </a:extLst>
          </p:cNvPr>
          <p:cNvGrpSpPr>
            <a:grpSpLocks noChangeAspect="1"/>
          </p:cNvGrpSpPr>
          <p:nvPr/>
        </p:nvGrpSpPr>
        <p:grpSpPr>
          <a:xfrm rot="18953801">
            <a:off x="5556632" y="3201122"/>
            <a:ext cx="248435" cy="500457"/>
            <a:chOff x="5281843" y="4639442"/>
            <a:chExt cx="841753" cy="1695660"/>
          </a:xfrm>
        </p:grpSpPr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4ABD4264-A424-4BC0-999B-EB2F1979A6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0494050">
              <a:off x="5336181" y="5063944"/>
              <a:ext cx="787415" cy="1271158"/>
              <a:chOff x="4378630" y="2849418"/>
              <a:chExt cx="1755075" cy="2833295"/>
            </a:xfrm>
          </p:grpSpPr>
          <p:sp>
            <p:nvSpPr>
              <p:cNvPr id="209" name="四角形: 角を丸くする 29">
                <a:extLst>
                  <a:ext uri="{FF2B5EF4-FFF2-40B4-BE49-F238E27FC236}">
                    <a16:creationId xmlns:a16="http://schemas.microsoft.com/office/drawing/2014/main" id="{9A5090DF-0300-41A2-8DC0-2065DF3467A4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二等辺三角形 1">
                <a:extLst>
                  <a:ext uri="{FF2B5EF4-FFF2-40B4-BE49-F238E27FC236}">
                    <a16:creationId xmlns:a16="http://schemas.microsoft.com/office/drawing/2014/main" id="{6E178D8B-2303-4BED-9FC7-CEEB62D5FFD6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1" name="楕円 4">
                <a:extLst>
                  <a:ext uri="{FF2B5EF4-FFF2-40B4-BE49-F238E27FC236}">
                    <a16:creationId xmlns:a16="http://schemas.microsoft.com/office/drawing/2014/main" id="{7079345E-B2F9-4F56-9C5B-1BEC4EC7090D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斜め縞 23">
                <a:extLst>
                  <a:ext uri="{FF2B5EF4-FFF2-40B4-BE49-F238E27FC236}">
                    <a16:creationId xmlns:a16="http://schemas.microsoft.com/office/drawing/2014/main" id="{CE3E6D41-8027-4525-81B1-35F2B4559B65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円: 塗りつぶしなし 212">
                <a:extLst>
                  <a:ext uri="{FF2B5EF4-FFF2-40B4-BE49-F238E27FC236}">
                    <a16:creationId xmlns:a16="http://schemas.microsoft.com/office/drawing/2014/main" id="{B9BF9669-82F8-4F3D-888D-96B853417902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A5D7027E-0D1E-4122-94A9-33948EBC2F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81843" y="4639442"/>
              <a:ext cx="586075" cy="497810"/>
              <a:chOff x="4910473" y="4254101"/>
              <a:chExt cx="909815" cy="1022514"/>
            </a:xfrm>
          </p:grpSpPr>
          <p:sp>
            <p:nvSpPr>
              <p:cNvPr id="207" name="月 206">
                <a:extLst>
                  <a:ext uri="{FF2B5EF4-FFF2-40B4-BE49-F238E27FC236}">
                    <a16:creationId xmlns:a16="http://schemas.microsoft.com/office/drawing/2014/main" id="{33C227CC-B6F8-4A42-891B-7A67B627CB0F}"/>
                  </a:ext>
                </a:extLst>
              </p:cNvPr>
              <p:cNvSpPr/>
              <p:nvPr/>
            </p:nvSpPr>
            <p:spPr>
              <a:xfrm rot="11428040">
                <a:off x="5314183" y="4586444"/>
                <a:ext cx="506105" cy="690171"/>
              </a:xfrm>
              <a:prstGeom prst="moon">
                <a:avLst>
                  <a:gd name="adj" fmla="val 53543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月 207">
                <a:extLst>
                  <a:ext uri="{FF2B5EF4-FFF2-40B4-BE49-F238E27FC236}">
                    <a16:creationId xmlns:a16="http://schemas.microsoft.com/office/drawing/2014/main" id="{C63BE947-1185-4083-B065-D65654A29E62}"/>
                  </a:ext>
                </a:extLst>
              </p:cNvPr>
              <p:cNvSpPr/>
              <p:nvPr/>
            </p:nvSpPr>
            <p:spPr>
              <a:xfrm>
                <a:off x="4910473" y="4254101"/>
                <a:ext cx="506105" cy="690171"/>
              </a:xfrm>
              <a:prstGeom prst="moon">
                <a:avLst>
                  <a:gd name="adj" fmla="val 53543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F64DF6FE-3E0E-48F1-946C-4F5CAB336F25}"/>
              </a:ext>
            </a:extLst>
          </p:cNvPr>
          <p:cNvSpPr/>
          <p:nvPr/>
        </p:nvSpPr>
        <p:spPr>
          <a:xfrm>
            <a:off x="5176475" y="4036745"/>
            <a:ext cx="756083" cy="3889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カーブ 32">
            <a:extLst>
              <a:ext uri="{FF2B5EF4-FFF2-40B4-BE49-F238E27FC236}">
                <a16:creationId xmlns:a16="http://schemas.microsoft.com/office/drawing/2014/main" id="{F042EC0C-7C6F-4CDF-B262-0DFFF4E59BF6}"/>
              </a:ext>
            </a:extLst>
          </p:cNvPr>
          <p:cNvSpPr/>
          <p:nvPr/>
        </p:nvSpPr>
        <p:spPr>
          <a:xfrm rot="6486257">
            <a:off x="5555219" y="3944001"/>
            <a:ext cx="276674" cy="131119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3" name="矢印: 下カーブ 262">
            <a:extLst>
              <a:ext uri="{FF2B5EF4-FFF2-40B4-BE49-F238E27FC236}">
                <a16:creationId xmlns:a16="http://schemas.microsoft.com/office/drawing/2014/main" id="{A1FCEAB9-BD2E-4197-9FC3-F04BCD95EE5F}"/>
              </a:ext>
            </a:extLst>
          </p:cNvPr>
          <p:cNvSpPr/>
          <p:nvPr/>
        </p:nvSpPr>
        <p:spPr>
          <a:xfrm rot="16200000">
            <a:off x="5326643" y="3838118"/>
            <a:ext cx="276674" cy="131119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BAC3E1A-EC7D-4A0D-BA23-C487A1315B74}"/>
              </a:ext>
            </a:extLst>
          </p:cNvPr>
          <p:cNvSpPr txBox="1"/>
          <p:nvPr/>
        </p:nvSpPr>
        <p:spPr>
          <a:xfrm>
            <a:off x="4293096" y="3060731"/>
            <a:ext cx="5895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直線爆発</a:t>
            </a: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859640B-7A96-4960-A556-35059D15B19F}"/>
              </a:ext>
            </a:extLst>
          </p:cNvPr>
          <p:cNvSpPr txBox="1"/>
          <p:nvPr/>
        </p:nvSpPr>
        <p:spPr>
          <a:xfrm>
            <a:off x="5375233" y="3056039"/>
            <a:ext cx="5895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回転爆発</a:t>
            </a: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8B922B6D-E88C-48A3-8C18-30618980C397}"/>
              </a:ext>
            </a:extLst>
          </p:cNvPr>
          <p:cNvSpPr txBox="1"/>
          <p:nvPr/>
        </p:nvSpPr>
        <p:spPr>
          <a:xfrm>
            <a:off x="4705633" y="3608463"/>
            <a:ext cx="894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LR</a:t>
            </a:r>
            <a:r>
              <a:rPr kumimoji="1" lang="ja-JP" altLang="en-US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で切り替え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5CF9FBE-D9B4-4362-A223-FEC5E9FE4F3F}"/>
              </a:ext>
            </a:extLst>
          </p:cNvPr>
          <p:cNvGrpSpPr>
            <a:grpSpLocks noChangeAspect="1"/>
          </p:cNvGrpSpPr>
          <p:nvPr/>
        </p:nvGrpSpPr>
        <p:grpSpPr>
          <a:xfrm>
            <a:off x="4074801" y="4612956"/>
            <a:ext cx="623133" cy="820192"/>
            <a:chOff x="4116069" y="4764166"/>
            <a:chExt cx="623133" cy="820192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9B70A4F-0C67-4C06-B1DC-EA80328F98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16069" y="4883738"/>
              <a:ext cx="623133" cy="700620"/>
              <a:chOff x="4116069" y="4883738"/>
              <a:chExt cx="623133" cy="700620"/>
            </a:xfrm>
          </p:grpSpPr>
          <p:grpSp>
            <p:nvGrpSpPr>
              <p:cNvPr id="273" name="グループ化 272">
                <a:extLst>
                  <a:ext uri="{FF2B5EF4-FFF2-40B4-BE49-F238E27FC236}">
                    <a16:creationId xmlns:a16="http://schemas.microsoft.com/office/drawing/2014/main" id="{78D51B5E-6902-4641-A9FE-F0CD0375F0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4703798">
                <a:off x="4215056" y="5163121"/>
                <a:ext cx="322250" cy="520223"/>
                <a:chOff x="4378630" y="2849418"/>
                <a:chExt cx="1755075" cy="2833295"/>
              </a:xfrm>
              <a:solidFill>
                <a:schemeClr val="accent3">
                  <a:lumMod val="40000"/>
                  <a:lumOff val="60000"/>
                  <a:alpha val="91000"/>
                </a:schemeClr>
              </a:solidFill>
            </p:grpSpPr>
            <p:sp>
              <p:nvSpPr>
                <p:cNvPr id="274" name="四角形: 角を丸くする 29">
                  <a:extLst>
                    <a:ext uri="{FF2B5EF4-FFF2-40B4-BE49-F238E27FC236}">
                      <a16:creationId xmlns:a16="http://schemas.microsoft.com/office/drawing/2014/main" id="{951180EF-CDEA-4F3B-9663-12821A7C6015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3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5" name="二等辺三角形 1">
                  <a:extLst>
                    <a:ext uri="{FF2B5EF4-FFF2-40B4-BE49-F238E27FC236}">
                      <a16:creationId xmlns:a16="http://schemas.microsoft.com/office/drawing/2014/main" id="{CF715384-FCA7-4482-9850-5D560C116366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3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6" name="楕円 4">
                  <a:extLst>
                    <a:ext uri="{FF2B5EF4-FFF2-40B4-BE49-F238E27FC236}">
                      <a16:creationId xmlns:a16="http://schemas.microsoft.com/office/drawing/2014/main" id="{7A03B7BC-18D1-46A6-AAC5-15F18EBF15AC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3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7" name="斜め縞 23">
                  <a:extLst>
                    <a:ext uri="{FF2B5EF4-FFF2-40B4-BE49-F238E27FC236}">
                      <a16:creationId xmlns:a16="http://schemas.microsoft.com/office/drawing/2014/main" id="{70AD2F79-2F97-47AC-9AE9-CA35338447F7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3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円: 塗りつぶしなし 277">
                  <a:extLst>
                    <a:ext uri="{FF2B5EF4-FFF2-40B4-BE49-F238E27FC236}">
                      <a16:creationId xmlns:a16="http://schemas.microsoft.com/office/drawing/2014/main" id="{E4D19EF7-9D38-4246-87E0-565BE39E4ED5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>
                      <a:alpha val="3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24BF6707-77FD-41E6-BA1B-2BAA655D56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249038">
                <a:off x="4185949" y="4883738"/>
                <a:ext cx="322250" cy="520223"/>
                <a:chOff x="4378630" y="2849418"/>
                <a:chExt cx="1755075" cy="2833295"/>
              </a:xfrm>
            </p:grpSpPr>
            <p:sp>
              <p:nvSpPr>
                <p:cNvPr id="268" name="四角形: 角を丸くする 29">
                  <a:extLst>
                    <a:ext uri="{FF2B5EF4-FFF2-40B4-BE49-F238E27FC236}">
                      <a16:creationId xmlns:a16="http://schemas.microsoft.com/office/drawing/2014/main" id="{6740ED71-71EF-4403-87E6-9A5889600AD4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9" name="二等辺三角形 1">
                  <a:extLst>
                    <a:ext uri="{FF2B5EF4-FFF2-40B4-BE49-F238E27FC236}">
                      <a16:creationId xmlns:a16="http://schemas.microsoft.com/office/drawing/2014/main" id="{857192F7-D701-4A32-B9B6-867F3D913A00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0" name="楕円 4">
                  <a:extLst>
                    <a:ext uri="{FF2B5EF4-FFF2-40B4-BE49-F238E27FC236}">
                      <a16:creationId xmlns:a16="http://schemas.microsoft.com/office/drawing/2014/main" id="{CCAE08A0-41AD-4F13-ACE1-01B22AC0B395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1" name="斜め縞 23">
                  <a:extLst>
                    <a:ext uri="{FF2B5EF4-FFF2-40B4-BE49-F238E27FC236}">
                      <a16:creationId xmlns:a16="http://schemas.microsoft.com/office/drawing/2014/main" id="{13433074-6139-4052-A7A1-22E2549A1803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円: 塗りつぶしなし 271">
                  <a:extLst>
                    <a:ext uri="{FF2B5EF4-FFF2-40B4-BE49-F238E27FC236}">
                      <a16:creationId xmlns:a16="http://schemas.microsoft.com/office/drawing/2014/main" id="{1AC56B0D-71D9-49A6-AE90-6F229C726CD5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8C53EDCB-2EDB-4430-B39C-9887B845706D}"/>
                  </a:ext>
                </a:extLst>
              </p:cNvPr>
              <p:cNvSpPr/>
              <p:nvPr/>
            </p:nvSpPr>
            <p:spPr>
              <a:xfrm>
                <a:off x="4598140" y="4972864"/>
                <a:ext cx="141062" cy="259307"/>
              </a:xfrm>
              <a:custGeom>
                <a:avLst/>
                <a:gdLst>
                  <a:gd name="connsiteX0" fmla="*/ 0 w 141062"/>
                  <a:gd name="connsiteY0" fmla="*/ 0 h 259307"/>
                  <a:gd name="connsiteX1" fmla="*/ 136477 w 141062"/>
                  <a:gd name="connsiteY1" fmla="*/ 81886 h 259307"/>
                  <a:gd name="connsiteX2" fmla="*/ 95534 w 141062"/>
                  <a:gd name="connsiteY2" fmla="*/ 259307 h 259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062" h="259307">
                    <a:moveTo>
                      <a:pt x="0" y="0"/>
                    </a:moveTo>
                    <a:cubicBezTo>
                      <a:pt x="60277" y="19334"/>
                      <a:pt x="120555" y="38668"/>
                      <a:pt x="136477" y="81886"/>
                    </a:cubicBezTo>
                    <a:cubicBezTo>
                      <a:pt x="152399" y="125104"/>
                      <a:pt x="123966" y="192205"/>
                      <a:pt x="95534" y="25930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" name="フリーフォーム: 図形 278">
                <a:extLst>
                  <a:ext uri="{FF2B5EF4-FFF2-40B4-BE49-F238E27FC236}">
                    <a16:creationId xmlns:a16="http://schemas.microsoft.com/office/drawing/2014/main" id="{65137FC1-AFB9-474C-B47C-7E110AB1F9DB}"/>
                  </a:ext>
                </a:extLst>
              </p:cNvPr>
              <p:cNvSpPr/>
              <p:nvPr/>
            </p:nvSpPr>
            <p:spPr>
              <a:xfrm>
                <a:off x="4536576" y="5009084"/>
                <a:ext cx="141062" cy="259307"/>
              </a:xfrm>
              <a:custGeom>
                <a:avLst/>
                <a:gdLst>
                  <a:gd name="connsiteX0" fmla="*/ 0 w 141062"/>
                  <a:gd name="connsiteY0" fmla="*/ 0 h 259307"/>
                  <a:gd name="connsiteX1" fmla="*/ 136477 w 141062"/>
                  <a:gd name="connsiteY1" fmla="*/ 81886 h 259307"/>
                  <a:gd name="connsiteX2" fmla="*/ 95534 w 141062"/>
                  <a:gd name="connsiteY2" fmla="*/ 259307 h 259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062" h="259307">
                    <a:moveTo>
                      <a:pt x="0" y="0"/>
                    </a:moveTo>
                    <a:cubicBezTo>
                      <a:pt x="60277" y="19334"/>
                      <a:pt x="120555" y="38668"/>
                      <a:pt x="136477" y="81886"/>
                    </a:cubicBezTo>
                    <a:cubicBezTo>
                      <a:pt x="152399" y="125104"/>
                      <a:pt x="123966" y="192205"/>
                      <a:pt x="95534" y="25930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矢印: 右 36">
              <a:extLst>
                <a:ext uri="{FF2B5EF4-FFF2-40B4-BE49-F238E27FC236}">
                  <a16:creationId xmlns:a16="http://schemas.microsoft.com/office/drawing/2014/main" id="{94E0BA75-BA85-4F20-A219-5359C3578554}"/>
                </a:ext>
              </a:extLst>
            </p:cNvPr>
            <p:cNvSpPr/>
            <p:nvPr/>
          </p:nvSpPr>
          <p:spPr>
            <a:xfrm rot="19047002">
              <a:off x="4408740" y="4764166"/>
              <a:ext cx="290049" cy="1461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33345CC-7439-44C5-8FA6-8510CA86F73B}"/>
              </a:ext>
            </a:extLst>
          </p:cNvPr>
          <p:cNvGrpSpPr/>
          <p:nvPr/>
        </p:nvGrpSpPr>
        <p:grpSpPr>
          <a:xfrm>
            <a:off x="4044232" y="5387490"/>
            <a:ext cx="481551" cy="344170"/>
            <a:chOff x="3919439" y="5311780"/>
            <a:chExt cx="481551" cy="344170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8BCE214-A58A-4417-B940-197B3FF81180}"/>
                </a:ext>
              </a:extLst>
            </p:cNvPr>
            <p:cNvSpPr/>
            <p:nvPr/>
          </p:nvSpPr>
          <p:spPr>
            <a:xfrm>
              <a:off x="4050400" y="5430003"/>
              <a:ext cx="230906" cy="22594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F2206884-A4F4-41E6-8513-724DCB957191}"/>
                </a:ext>
              </a:extLst>
            </p:cNvPr>
            <p:cNvSpPr/>
            <p:nvPr/>
          </p:nvSpPr>
          <p:spPr>
            <a:xfrm>
              <a:off x="4127761" y="5356376"/>
              <a:ext cx="230906" cy="22594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A52908C-E940-43E0-82C1-6B822A235CD4}"/>
                </a:ext>
              </a:extLst>
            </p:cNvPr>
            <p:cNvSpPr txBox="1"/>
            <p:nvPr/>
          </p:nvSpPr>
          <p:spPr>
            <a:xfrm>
              <a:off x="4100527" y="5311780"/>
              <a:ext cx="30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/>
                <a:t>R</a:t>
              </a:r>
              <a:endParaRPr kumimoji="1" lang="ja-JP" altLang="en-US" sz="1400" b="1" dirty="0"/>
            </a:p>
          </p:txBody>
        </p:sp>
        <p:sp>
          <p:nvSpPr>
            <p:cNvPr id="281" name="矢印: 右 280">
              <a:extLst>
                <a:ext uri="{FF2B5EF4-FFF2-40B4-BE49-F238E27FC236}">
                  <a16:creationId xmlns:a16="http://schemas.microsoft.com/office/drawing/2014/main" id="{EE56F16C-9368-4182-B655-F23ACE23BA01}"/>
                </a:ext>
              </a:extLst>
            </p:cNvPr>
            <p:cNvSpPr/>
            <p:nvPr/>
          </p:nvSpPr>
          <p:spPr>
            <a:xfrm rot="19047002">
              <a:off x="3919439" y="5312950"/>
              <a:ext cx="290049" cy="1461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191D6E91-3439-46CB-8238-BB885EE95C59}"/>
              </a:ext>
            </a:extLst>
          </p:cNvPr>
          <p:cNvGrpSpPr>
            <a:grpSpLocks noChangeAspect="1"/>
          </p:cNvGrpSpPr>
          <p:nvPr/>
        </p:nvGrpSpPr>
        <p:grpSpPr>
          <a:xfrm rot="1436743">
            <a:off x="5314383" y="4620809"/>
            <a:ext cx="328597" cy="530468"/>
            <a:chOff x="4378630" y="2849418"/>
            <a:chExt cx="1755075" cy="2833295"/>
          </a:xfrm>
        </p:grpSpPr>
        <p:sp>
          <p:nvSpPr>
            <p:cNvPr id="283" name="四角形: 角を丸くする 29">
              <a:extLst>
                <a:ext uri="{FF2B5EF4-FFF2-40B4-BE49-F238E27FC236}">
                  <a16:creationId xmlns:a16="http://schemas.microsoft.com/office/drawing/2014/main" id="{FF7FB072-D1D0-4EFE-BD67-93A48D4A10B8}"/>
                </a:ext>
              </a:extLst>
            </p:cNvPr>
            <p:cNvSpPr/>
            <p:nvPr/>
          </p:nvSpPr>
          <p:spPr>
            <a:xfrm rot="1494098">
              <a:off x="4513057" y="4168745"/>
              <a:ext cx="150814" cy="1513968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二等辺三角形 1">
              <a:extLst>
                <a:ext uri="{FF2B5EF4-FFF2-40B4-BE49-F238E27FC236}">
                  <a16:creationId xmlns:a16="http://schemas.microsoft.com/office/drawing/2014/main" id="{39B77038-B697-4123-A923-F67E4138293A}"/>
                </a:ext>
              </a:extLst>
            </p:cNvPr>
            <p:cNvSpPr/>
            <p:nvPr/>
          </p:nvSpPr>
          <p:spPr>
            <a:xfrm rot="12167332">
              <a:off x="4378630" y="2922121"/>
              <a:ext cx="1381199" cy="1731683"/>
            </a:xfrm>
            <a:custGeom>
              <a:avLst/>
              <a:gdLst>
                <a:gd name="connsiteX0" fmla="*/ 0 w 1293323"/>
                <a:gd name="connsiteY0" fmla="*/ 1932667 h 1932667"/>
                <a:gd name="connsiteX1" fmla="*/ 646662 w 1293323"/>
                <a:gd name="connsiteY1" fmla="*/ 0 h 1932667"/>
                <a:gd name="connsiteX2" fmla="*/ 1293323 w 1293323"/>
                <a:gd name="connsiteY2" fmla="*/ 1932667 h 1932667"/>
                <a:gd name="connsiteX3" fmla="*/ 0 w 1293323"/>
                <a:gd name="connsiteY3" fmla="*/ 1932667 h 1932667"/>
                <a:gd name="connsiteX0" fmla="*/ 0 w 1293323"/>
                <a:gd name="connsiteY0" fmla="*/ 1932667 h 1995344"/>
                <a:gd name="connsiteX1" fmla="*/ 646662 w 1293323"/>
                <a:gd name="connsiteY1" fmla="*/ 0 h 1995344"/>
                <a:gd name="connsiteX2" fmla="*/ 1293323 w 1293323"/>
                <a:gd name="connsiteY2" fmla="*/ 1932667 h 1995344"/>
                <a:gd name="connsiteX3" fmla="*/ 0 w 1293323"/>
                <a:gd name="connsiteY3" fmla="*/ 1932667 h 1995344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1293323 w 1293323"/>
                <a:gd name="connsiteY2" fmla="*/ 1932667 h 2026815"/>
                <a:gd name="connsiteX3" fmla="*/ 0 w 1293323"/>
                <a:gd name="connsiteY3" fmla="*/ 1932667 h 2026815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755961 w 1293323"/>
                <a:gd name="connsiteY2" fmla="*/ 295132 h 2026815"/>
                <a:gd name="connsiteX3" fmla="*/ 1293323 w 1293323"/>
                <a:gd name="connsiteY3" fmla="*/ 1932667 h 2026815"/>
                <a:gd name="connsiteX4" fmla="*/ 0 w 1293323"/>
                <a:gd name="connsiteY4" fmla="*/ 1932667 h 2026815"/>
                <a:gd name="connsiteX0" fmla="*/ 0 w 1293323"/>
                <a:gd name="connsiteY0" fmla="*/ 1637535 h 1731683"/>
                <a:gd name="connsiteX1" fmla="*/ 543665 w 1293323"/>
                <a:gd name="connsiteY1" fmla="*/ 3238 h 1731683"/>
                <a:gd name="connsiteX2" fmla="*/ 755961 w 1293323"/>
                <a:gd name="connsiteY2" fmla="*/ 0 h 1731683"/>
                <a:gd name="connsiteX3" fmla="*/ 1293323 w 1293323"/>
                <a:gd name="connsiteY3" fmla="*/ 1637535 h 1731683"/>
                <a:gd name="connsiteX4" fmla="*/ 0 w 1293323"/>
                <a:gd name="connsiteY4" fmla="*/ 1637535 h 173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23" h="1731683">
                  <a:moveTo>
                    <a:pt x="0" y="1637535"/>
                  </a:moveTo>
                  <a:lnTo>
                    <a:pt x="543665" y="3238"/>
                  </a:lnTo>
                  <a:lnTo>
                    <a:pt x="755961" y="0"/>
                  </a:lnTo>
                  <a:lnTo>
                    <a:pt x="1293323" y="1637535"/>
                  </a:lnTo>
                  <a:cubicBezTo>
                    <a:pt x="882804" y="1746559"/>
                    <a:pt x="515573" y="1778559"/>
                    <a:pt x="0" y="1637535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4">
              <a:extLst>
                <a:ext uri="{FF2B5EF4-FFF2-40B4-BE49-F238E27FC236}">
                  <a16:creationId xmlns:a16="http://schemas.microsoft.com/office/drawing/2014/main" id="{15020D75-8397-4A35-8B21-0DA358A7E61D}"/>
                </a:ext>
              </a:extLst>
            </p:cNvPr>
            <p:cNvSpPr/>
            <p:nvPr/>
          </p:nvSpPr>
          <p:spPr>
            <a:xfrm rot="1475983">
              <a:off x="4672159" y="2856341"/>
              <a:ext cx="1413703" cy="397386"/>
            </a:xfrm>
            <a:custGeom>
              <a:avLst/>
              <a:gdLst>
                <a:gd name="connsiteX0" fmla="*/ 0 w 1328462"/>
                <a:gd name="connsiteY0" fmla="*/ 198693 h 397386"/>
                <a:gd name="connsiteX1" fmla="*/ 664231 w 1328462"/>
                <a:gd name="connsiteY1" fmla="*/ 0 h 397386"/>
                <a:gd name="connsiteX2" fmla="*/ 1328462 w 1328462"/>
                <a:gd name="connsiteY2" fmla="*/ 198693 h 397386"/>
                <a:gd name="connsiteX3" fmla="*/ 664231 w 1328462"/>
                <a:gd name="connsiteY3" fmla="*/ 397386 h 397386"/>
                <a:gd name="connsiteX4" fmla="*/ 0 w 1328462"/>
                <a:gd name="connsiteY4" fmla="*/ 198693 h 397386"/>
                <a:gd name="connsiteX0" fmla="*/ 0 w 1413703"/>
                <a:gd name="connsiteY0" fmla="*/ 198693 h 397386"/>
                <a:gd name="connsiteX1" fmla="*/ 664231 w 1413703"/>
                <a:gd name="connsiteY1" fmla="*/ 0 h 397386"/>
                <a:gd name="connsiteX2" fmla="*/ 1413703 w 1413703"/>
                <a:gd name="connsiteY2" fmla="*/ 198693 h 397386"/>
                <a:gd name="connsiteX3" fmla="*/ 664231 w 1413703"/>
                <a:gd name="connsiteY3" fmla="*/ 397386 h 397386"/>
                <a:gd name="connsiteX4" fmla="*/ 0 w 1413703"/>
                <a:gd name="connsiteY4" fmla="*/ 198693 h 39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03" h="397386">
                  <a:moveTo>
                    <a:pt x="0" y="198693"/>
                  </a:moveTo>
                  <a:cubicBezTo>
                    <a:pt x="0" y="88958"/>
                    <a:pt x="428614" y="0"/>
                    <a:pt x="664231" y="0"/>
                  </a:cubicBezTo>
                  <a:cubicBezTo>
                    <a:pt x="899848" y="0"/>
                    <a:pt x="1413703" y="88958"/>
                    <a:pt x="1413703" y="198693"/>
                  </a:cubicBezTo>
                  <a:cubicBezTo>
                    <a:pt x="1413703" y="308428"/>
                    <a:pt x="899848" y="397386"/>
                    <a:pt x="664231" y="397386"/>
                  </a:cubicBezTo>
                  <a:cubicBezTo>
                    <a:pt x="428614" y="397386"/>
                    <a:pt x="0" y="308428"/>
                    <a:pt x="0" y="19869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斜め縞 23">
              <a:extLst>
                <a:ext uri="{FF2B5EF4-FFF2-40B4-BE49-F238E27FC236}">
                  <a16:creationId xmlns:a16="http://schemas.microsoft.com/office/drawing/2014/main" id="{BB4C359C-3D03-46B8-BE6D-B959BC3999EA}"/>
                </a:ext>
              </a:extLst>
            </p:cNvPr>
            <p:cNvSpPr/>
            <p:nvPr/>
          </p:nvSpPr>
          <p:spPr>
            <a:xfrm rot="15429856">
              <a:off x="4747942" y="3294578"/>
              <a:ext cx="838493" cy="756904"/>
            </a:xfrm>
            <a:custGeom>
              <a:avLst/>
              <a:gdLst>
                <a:gd name="connsiteX0" fmla="*/ 0 w 596165"/>
                <a:gd name="connsiteY0" fmla="*/ 449185 h 756904"/>
                <a:gd name="connsiteX1" fmla="*/ 353794 w 596165"/>
                <a:gd name="connsiteY1" fmla="*/ 0 h 756904"/>
                <a:gd name="connsiteX2" fmla="*/ 596165 w 596165"/>
                <a:gd name="connsiteY2" fmla="*/ 0 h 756904"/>
                <a:gd name="connsiteX3" fmla="*/ 0 w 596165"/>
                <a:gd name="connsiteY3" fmla="*/ 756904 h 756904"/>
                <a:gd name="connsiteX4" fmla="*/ 0 w 596165"/>
                <a:gd name="connsiteY4" fmla="*/ 449185 h 756904"/>
                <a:gd name="connsiteX0" fmla="*/ 0 w 804659"/>
                <a:gd name="connsiteY0" fmla="*/ 457314 h 756904"/>
                <a:gd name="connsiteX1" fmla="*/ 562288 w 804659"/>
                <a:gd name="connsiteY1" fmla="*/ 0 h 756904"/>
                <a:gd name="connsiteX2" fmla="*/ 804659 w 804659"/>
                <a:gd name="connsiteY2" fmla="*/ 0 h 756904"/>
                <a:gd name="connsiteX3" fmla="*/ 208494 w 804659"/>
                <a:gd name="connsiteY3" fmla="*/ 756904 h 756904"/>
                <a:gd name="connsiteX4" fmla="*/ 0 w 804659"/>
                <a:gd name="connsiteY4" fmla="*/ 457314 h 756904"/>
                <a:gd name="connsiteX0" fmla="*/ 0 w 804659"/>
                <a:gd name="connsiteY0" fmla="*/ 582794 h 882384"/>
                <a:gd name="connsiteX1" fmla="*/ 360393 w 804659"/>
                <a:gd name="connsiteY1" fmla="*/ 0 h 882384"/>
                <a:gd name="connsiteX2" fmla="*/ 804659 w 804659"/>
                <a:gd name="connsiteY2" fmla="*/ 125480 h 882384"/>
                <a:gd name="connsiteX3" fmla="*/ 208494 w 804659"/>
                <a:gd name="connsiteY3" fmla="*/ 882384 h 882384"/>
                <a:gd name="connsiteX4" fmla="*/ 0 w 804659"/>
                <a:gd name="connsiteY4" fmla="*/ 582794 h 882384"/>
                <a:gd name="connsiteX0" fmla="*/ 0 w 804659"/>
                <a:gd name="connsiteY0" fmla="*/ 528088 h 827678"/>
                <a:gd name="connsiteX1" fmla="*/ 530727 w 804659"/>
                <a:gd name="connsiteY1" fmla="*/ 0 h 827678"/>
                <a:gd name="connsiteX2" fmla="*/ 804659 w 804659"/>
                <a:gd name="connsiteY2" fmla="*/ 70774 h 827678"/>
                <a:gd name="connsiteX3" fmla="*/ 208494 w 804659"/>
                <a:gd name="connsiteY3" fmla="*/ 827678 h 827678"/>
                <a:gd name="connsiteX4" fmla="*/ 0 w 804659"/>
                <a:gd name="connsiteY4" fmla="*/ 528088 h 827678"/>
                <a:gd name="connsiteX0" fmla="*/ 0 w 804659"/>
                <a:gd name="connsiteY0" fmla="*/ 457314 h 757367"/>
                <a:gd name="connsiteX1" fmla="*/ 572519 w 804659"/>
                <a:gd name="connsiteY1" fmla="*/ 757367 h 757367"/>
                <a:gd name="connsiteX2" fmla="*/ 804659 w 804659"/>
                <a:gd name="connsiteY2" fmla="*/ 0 h 757367"/>
                <a:gd name="connsiteX3" fmla="*/ 208494 w 804659"/>
                <a:gd name="connsiteY3" fmla="*/ 756904 h 757367"/>
                <a:gd name="connsiteX4" fmla="*/ 0 w 804659"/>
                <a:gd name="connsiteY4" fmla="*/ 457314 h 757367"/>
                <a:gd name="connsiteX0" fmla="*/ 0 w 838493"/>
                <a:gd name="connsiteY0" fmla="*/ 457314 h 756904"/>
                <a:gd name="connsiteX1" fmla="*/ 838493 w 838493"/>
                <a:gd name="connsiteY1" fmla="*/ 531851 h 756904"/>
                <a:gd name="connsiteX2" fmla="*/ 804659 w 838493"/>
                <a:gd name="connsiteY2" fmla="*/ 0 h 756904"/>
                <a:gd name="connsiteX3" fmla="*/ 208494 w 838493"/>
                <a:gd name="connsiteY3" fmla="*/ 756904 h 756904"/>
                <a:gd name="connsiteX4" fmla="*/ 0 w 838493"/>
                <a:gd name="connsiteY4" fmla="*/ 457314 h 7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93" h="756904">
                  <a:moveTo>
                    <a:pt x="0" y="457314"/>
                  </a:moveTo>
                  <a:lnTo>
                    <a:pt x="838493" y="531851"/>
                  </a:lnTo>
                  <a:lnTo>
                    <a:pt x="804659" y="0"/>
                  </a:lnTo>
                  <a:lnTo>
                    <a:pt x="208494" y="756904"/>
                  </a:lnTo>
                  <a:lnTo>
                    <a:pt x="0" y="4573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7" name="円: 塗りつぶしなし 286">
              <a:extLst>
                <a:ext uri="{FF2B5EF4-FFF2-40B4-BE49-F238E27FC236}">
                  <a16:creationId xmlns:a16="http://schemas.microsoft.com/office/drawing/2014/main" id="{A0840800-A7EE-4CC4-BACD-9C6BE9B39155}"/>
                </a:ext>
              </a:extLst>
            </p:cNvPr>
            <p:cNvSpPr/>
            <p:nvPr/>
          </p:nvSpPr>
          <p:spPr>
            <a:xfrm rot="1398901">
              <a:off x="4624317" y="2849418"/>
              <a:ext cx="1509388" cy="449636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9" name="楕円 288">
            <a:extLst>
              <a:ext uri="{FF2B5EF4-FFF2-40B4-BE49-F238E27FC236}">
                <a16:creationId xmlns:a16="http://schemas.microsoft.com/office/drawing/2014/main" id="{3A09BDE4-266A-4708-8C09-44F4517F2A7E}"/>
              </a:ext>
            </a:extLst>
          </p:cNvPr>
          <p:cNvSpPr/>
          <p:nvPr/>
        </p:nvSpPr>
        <p:spPr>
          <a:xfrm rot="10800000">
            <a:off x="5115289" y="5402752"/>
            <a:ext cx="230906" cy="22594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楕円 289">
            <a:extLst>
              <a:ext uri="{FF2B5EF4-FFF2-40B4-BE49-F238E27FC236}">
                <a16:creationId xmlns:a16="http://schemas.microsoft.com/office/drawing/2014/main" id="{48772E24-7F44-47FB-B08A-324E18D743DA}"/>
              </a:ext>
            </a:extLst>
          </p:cNvPr>
          <p:cNvSpPr/>
          <p:nvPr/>
        </p:nvSpPr>
        <p:spPr>
          <a:xfrm rot="10800000">
            <a:off x="5037928" y="5476379"/>
            <a:ext cx="230906" cy="22594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C684D66B-791D-46D9-B107-F1CAC2F96645}"/>
              </a:ext>
            </a:extLst>
          </p:cNvPr>
          <p:cNvSpPr txBox="1"/>
          <p:nvPr/>
        </p:nvSpPr>
        <p:spPr>
          <a:xfrm>
            <a:off x="5024662" y="5432086"/>
            <a:ext cx="30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</a:t>
            </a:r>
          </a:p>
        </p:txBody>
      </p:sp>
      <p:sp>
        <p:nvSpPr>
          <p:cNvPr id="292" name="矢印: 右 291">
            <a:extLst>
              <a:ext uri="{FF2B5EF4-FFF2-40B4-BE49-F238E27FC236}">
                <a16:creationId xmlns:a16="http://schemas.microsoft.com/office/drawing/2014/main" id="{4955554B-E3FE-4ED5-A495-4EB6A6280F7D}"/>
              </a:ext>
            </a:extLst>
          </p:cNvPr>
          <p:cNvSpPr/>
          <p:nvPr/>
        </p:nvSpPr>
        <p:spPr>
          <a:xfrm rot="8247002">
            <a:off x="5187107" y="5599637"/>
            <a:ext cx="290049" cy="1461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矢印: 右 292">
            <a:extLst>
              <a:ext uri="{FF2B5EF4-FFF2-40B4-BE49-F238E27FC236}">
                <a16:creationId xmlns:a16="http://schemas.microsoft.com/office/drawing/2014/main" id="{59251786-6F03-48B9-AC44-7A5A7DB1F558}"/>
              </a:ext>
            </a:extLst>
          </p:cNvPr>
          <p:cNvSpPr/>
          <p:nvPr/>
        </p:nvSpPr>
        <p:spPr>
          <a:xfrm rot="8104941">
            <a:off x="5203270" y="5115740"/>
            <a:ext cx="290049" cy="1461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816FFA1B-0132-41AF-B365-C5DDE790D42A}"/>
              </a:ext>
            </a:extLst>
          </p:cNvPr>
          <p:cNvGrpSpPr>
            <a:grpSpLocks noChangeAspect="1"/>
          </p:cNvGrpSpPr>
          <p:nvPr/>
        </p:nvGrpSpPr>
        <p:grpSpPr>
          <a:xfrm rot="2100569">
            <a:off x="6054591" y="4583263"/>
            <a:ext cx="419108" cy="759881"/>
            <a:chOff x="3727838" y="3147836"/>
            <a:chExt cx="1004890" cy="1821955"/>
          </a:xfrm>
        </p:grpSpPr>
        <p:grpSp>
          <p:nvGrpSpPr>
            <p:cNvPr id="295" name="グループ化 294">
              <a:extLst>
                <a:ext uri="{FF2B5EF4-FFF2-40B4-BE49-F238E27FC236}">
                  <a16:creationId xmlns:a16="http://schemas.microsoft.com/office/drawing/2014/main" id="{EA06468D-0446-467E-BBC4-A69AD1849A8B}"/>
                </a:ext>
              </a:extLst>
            </p:cNvPr>
            <p:cNvGrpSpPr>
              <a:grpSpLocks noChangeAspect="1"/>
            </p:cNvGrpSpPr>
            <p:nvPr/>
          </p:nvGrpSpPr>
          <p:grpSpPr>
            <a:xfrm rot="20494050">
              <a:off x="3932892" y="3698633"/>
              <a:ext cx="787415" cy="1271158"/>
              <a:chOff x="4378630" y="2849418"/>
              <a:chExt cx="1755075" cy="2833295"/>
            </a:xfrm>
          </p:grpSpPr>
          <p:sp>
            <p:nvSpPr>
              <p:cNvPr id="298" name="四角形: 角を丸くする 29">
                <a:extLst>
                  <a:ext uri="{FF2B5EF4-FFF2-40B4-BE49-F238E27FC236}">
                    <a16:creationId xmlns:a16="http://schemas.microsoft.com/office/drawing/2014/main" id="{A6433B04-0022-4CF4-920B-EDCDA31B553A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9" name="二等辺三角形 1">
                <a:extLst>
                  <a:ext uri="{FF2B5EF4-FFF2-40B4-BE49-F238E27FC236}">
                    <a16:creationId xmlns:a16="http://schemas.microsoft.com/office/drawing/2014/main" id="{1C42F73E-D563-4FC4-92E2-8CA8F8688AF5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0" name="楕円 4">
                <a:extLst>
                  <a:ext uri="{FF2B5EF4-FFF2-40B4-BE49-F238E27FC236}">
                    <a16:creationId xmlns:a16="http://schemas.microsoft.com/office/drawing/2014/main" id="{BDD00334-0AB7-4DC1-8412-3F2961CDB056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" name="斜め縞 23">
                <a:extLst>
                  <a:ext uri="{FF2B5EF4-FFF2-40B4-BE49-F238E27FC236}">
                    <a16:creationId xmlns:a16="http://schemas.microsoft.com/office/drawing/2014/main" id="{20289E8A-B17C-41CB-BE7D-6B9667C846F7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円: 塗りつぶしなし 301">
                <a:extLst>
                  <a:ext uri="{FF2B5EF4-FFF2-40B4-BE49-F238E27FC236}">
                    <a16:creationId xmlns:a16="http://schemas.microsoft.com/office/drawing/2014/main" id="{57EAB2F9-CF8C-410B-87EB-864C6356A130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6" name="稲妻 295">
              <a:extLst>
                <a:ext uri="{FF2B5EF4-FFF2-40B4-BE49-F238E27FC236}">
                  <a16:creationId xmlns:a16="http://schemas.microsoft.com/office/drawing/2014/main" id="{426951D3-979B-45A4-9EE6-47149B1E7712}"/>
                </a:ext>
              </a:extLst>
            </p:cNvPr>
            <p:cNvSpPr/>
            <p:nvPr/>
          </p:nvSpPr>
          <p:spPr>
            <a:xfrm rot="596472">
              <a:off x="3727838" y="3147836"/>
              <a:ext cx="456950" cy="56459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稲妻 296">
              <a:extLst>
                <a:ext uri="{FF2B5EF4-FFF2-40B4-BE49-F238E27FC236}">
                  <a16:creationId xmlns:a16="http://schemas.microsoft.com/office/drawing/2014/main" id="{B737FA09-A67F-4145-A102-CD42953227D1}"/>
                </a:ext>
              </a:extLst>
            </p:cNvPr>
            <p:cNvSpPr/>
            <p:nvPr/>
          </p:nvSpPr>
          <p:spPr>
            <a:xfrm rot="4136845">
              <a:off x="4221958" y="3191314"/>
              <a:ext cx="456950" cy="56459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9899C309-A22A-46DC-B57C-B67FAF1CDE5C}"/>
              </a:ext>
            </a:extLst>
          </p:cNvPr>
          <p:cNvSpPr txBox="1"/>
          <p:nvPr/>
        </p:nvSpPr>
        <p:spPr>
          <a:xfrm>
            <a:off x="6002814" y="5448664"/>
            <a:ext cx="38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R2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2EE1DDCB-C719-4B00-8315-701B5BFAA51B}"/>
              </a:ext>
            </a:extLst>
          </p:cNvPr>
          <p:cNvSpPr txBox="1"/>
          <p:nvPr/>
        </p:nvSpPr>
        <p:spPr>
          <a:xfrm>
            <a:off x="4817418" y="4910615"/>
            <a:ext cx="24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+</a:t>
            </a:r>
          </a:p>
        </p:txBody>
      </p:sp>
      <p:sp>
        <p:nvSpPr>
          <p:cNvPr id="305" name="テキスト ボックス 304">
            <a:extLst>
              <a:ext uri="{FF2B5EF4-FFF2-40B4-BE49-F238E27FC236}">
                <a16:creationId xmlns:a16="http://schemas.microsoft.com/office/drawing/2014/main" id="{15876341-C778-4B23-B240-2F87A2FE181A}"/>
              </a:ext>
            </a:extLst>
          </p:cNvPr>
          <p:cNvSpPr txBox="1"/>
          <p:nvPr/>
        </p:nvSpPr>
        <p:spPr>
          <a:xfrm>
            <a:off x="5747351" y="4891990"/>
            <a:ext cx="24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+</a:t>
            </a:r>
          </a:p>
        </p:txBody>
      </p: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EBA071CF-5C4D-4E90-9020-966B032E38C4}"/>
              </a:ext>
            </a:extLst>
          </p:cNvPr>
          <p:cNvGrpSpPr>
            <a:grpSpLocks noChangeAspect="1"/>
          </p:cNvGrpSpPr>
          <p:nvPr/>
        </p:nvGrpSpPr>
        <p:grpSpPr>
          <a:xfrm rot="20494050">
            <a:off x="255950" y="3813962"/>
            <a:ext cx="343959" cy="555268"/>
            <a:chOff x="4378630" y="2849418"/>
            <a:chExt cx="1755075" cy="2833295"/>
          </a:xfrm>
        </p:grpSpPr>
        <p:sp>
          <p:nvSpPr>
            <p:cNvPr id="310" name="四角形: 角を丸くする 29">
              <a:extLst>
                <a:ext uri="{FF2B5EF4-FFF2-40B4-BE49-F238E27FC236}">
                  <a16:creationId xmlns:a16="http://schemas.microsoft.com/office/drawing/2014/main" id="{FDF51E92-4BF0-42E4-AB2B-993D9E20863B}"/>
                </a:ext>
              </a:extLst>
            </p:cNvPr>
            <p:cNvSpPr/>
            <p:nvPr/>
          </p:nvSpPr>
          <p:spPr>
            <a:xfrm rot="1494098">
              <a:off x="4513057" y="4168745"/>
              <a:ext cx="150814" cy="1513968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二等辺三角形 1">
              <a:extLst>
                <a:ext uri="{FF2B5EF4-FFF2-40B4-BE49-F238E27FC236}">
                  <a16:creationId xmlns:a16="http://schemas.microsoft.com/office/drawing/2014/main" id="{E6265238-FC34-4CEF-ABA3-7CBB98C13D35}"/>
                </a:ext>
              </a:extLst>
            </p:cNvPr>
            <p:cNvSpPr/>
            <p:nvPr/>
          </p:nvSpPr>
          <p:spPr>
            <a:xfrm rot="12167332">
              <a:off x="4378630" y="2922121"/>
              <a:ext cx="1381199" cy="1731683"/>
            </a:xfrm>
            <a:custGeom>
              <a:avLst/>
              <a:gdLst>
                <a:gd name="connsiteX0" fmla="*/ 0 w 1293323"/>
                <a:gd name="connsiteY0" fmla="*/ 1932667 h 1932667"/>
                <a:gd name="connsiteX1" fmla="*/ 646662 w 1293323"/>
                <a:gd name="connsiteY1" fmla="*/ 0 h 1932667"/>
                <a:gd name="connsiteX2" fmla="*/ 1293323 w 1293323"/>
                <a:gd name="connsiteY2" fmla="*/ 1932667 h 1932667"/>
                <a:gd name="connsiteX3" fmla="*/ 0 w 1293323"/>
                <a:gd name="connsiteY3" fmla="*/ 1932667 h 1932667"/>
                <a:gd name="connsiteX0" fmla="*/ 0 w 1293323"/>
                <a:gd name="connsiteY0" fmla="*/ 1932667 h 1995344"/>
                <a:gd name="connsiteX1" fmla="*/ 646662 w 1293323"/>
                <a:gd name="connsiteY1" fmla="*/ 0 h 1995344"/>
                <a:gd name="connsiteX2" fmla="*/ 1293323 w 1293323"/>
                <a:gd name="connsiteY2" fmla="*/ 1932667 h 1995344"/>
                <a:gd name="connsiteX3" fmla="*/ 0 w 1293323"/>
                <a:gd name="connsiteY3" fmla="*/ 1932667 h 1995344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1293323 w 1293323"/>
                <a:gd name="connsiteY2" fmla="*/ 1932667 h 2026815"/>
                <a:gd name="connsiteX3" fmla="*/ 0 w 1293323"/>
                <a:gd name="connsiteY3" fmla="*/ 1932667 h 2026815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755961 w 1293323"/>
                <a:gd name="connsiteY2" fmla="*/ 295132 h 2026815"/>
                <a:gd name="connsiteX3" fmla="*/ 1293323 w 1293323"/>
                <a:gd name="connsiteY3" fmla="*/ 1932667 h 2026815"/>
                <a:gd name="connsiteX4" fmla="*/ 0 w 1293323"/>
                <a:gd name="connsiteY4" fmla="*/ 1932667 h 2026815"/>
                <a:gd name="connsiteX0" fmla="*/ 0 w 1293323"/>
                <a:gd name="connsiteY0" fmla="*/ 1637535 h 1731683"/>
                <a:gd name="connsiteX1" fmla="*/ 543665 w 1293323"/>
                <a:gd name="connsiteY1" fmla="*/ 3238 h 1731683"/>
                <a:gd name="connsiteX2" fmla="*/ 755961 w 1293323"/>
                <a:gd name="connsiteY2" fmla="*/ 0 h 1731683"/>
                <a:gd name="connsiteX3" fmla="*/ 1293323 w 1293323"/>
                <a:gd name="connsiteY3" fmla="*/ 1637535 h 1731683"/>
                <a:gd name="connsiteX4" fmla="*/ 0 w 1293323"/>
                <a:gd name="connsiteY4" fmla="*/ 1637535 h 173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23" h="1731683">
                  <a:moveTo>
                    <a:pt x="0" y="1637535"/>
                  </a:moveTo>
                  <a:lnTo>
                    <a:pt x="543665" y="3238"/>
                  </a:lnTo>
                  <a:lnTo>
                    <a:pt x="755961" y="0"/>
                  </a:lnTo>
                  <a:lnTo>
                    <a:pt x="1293323" y="1637535"/>
                  </a:lnTo>
                  <a:cubicBezTo>
                    <a:pt x="882804" y="1746559"/>
                    <a:pt x="515573" y="1778559"/>
                    <a:pt x="0" y="1637535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楕円 4">
              <a:extLst>
                <a:ext uri="{FF2B5EF4-FFF2-40B4-BE49-F238E27FC236}">
                  <a16:creationId xmlns:a16="http://schemas.microsoft.com/office/drawing/2014/main" id="{50D6B3DD-E6F0-41DF-9070-B1BF8CD8B162}"/>
                </a:ext>
              </a:extLst>
            </p:cNvPr>
            <p:cNvSpPr/>
            <p:nvPr/>
          </p:nvSpPr>
          <p:spPr>
            <a:xfrm rot="1475983">
              <a:off x="4672159" y="2856341"/>
              <a:ext cx="1413703" cy="397386"/>
            </a:xfrm>
            <a:custGeom>
              <a:avLst/>
              <a:gdLst>
                <a:gd name="connsiteX0" fmla="*/ 0 w 1328462"/>
                <a:gd name="connsiteY0" fmla="*/ 198693 h 397386"/>
                <a:gd name="connsiteX1" fmla="*/ 664231 w 1328462"/>
                <a:gd name="connsiteY1" fmla="*/ 0 h 397386"/>
                <a:gd name="connsiteX2" fmla="*/ 1328462 w 1328462"/>
                <a:gd name="connsiteY2" fmla="*/ 198693 h 397386"/>
                <a:gd name="connsiteX3" fmla="*/ 664231 w 1328462"/>
                <a:gd name="connsiteY3" fmla="*/ 397386 h 397386"/>
                <a:gd name="connsiteX4" fmla="*/ 0 w 1328462"/>
                <a:gd name="connsiteY4" fmla="*/ 198693 h 397386"/>
                <a:gd name="connsiteX0" fmla="*/ 0 w 1413703"/>
                <a:gd name="connsiteY0" fmla="*/ 198693 h 397386"/>
                <a:gd name="connsiteX1" fmla="*/ 664231 w 1413703"/>
                <a:gd name="connsiteY1" fmla="*/ 0 h 397386"/>
                <a:gd name="connsiteX2" fmla="*/ 1413703 w 1413703"/>
                <a:gd name="connsiteY2" fmla="*/ 198693 h 397386"/>
                <a:gd name="connsiteX3" fmla="*/ 664231 w 1413703"/>
                <a:gd name="connsiteY3" fmla="*/ 397386 h 397386"/>
                <a:gd name="connsiteX4" fmla="*/ 0 w 1413703"/>
                <a:gd name="connsiteY4" fmla="*/ 198693 h 39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03" h="397386">
                  <a:moveTo>
                    <a:pt x="0" y="198693"/>
                  </a:moveTo>
                  <a:cubicBezTo>
                    <a:pt x="0" y="88958"/>
                    <a:pt x="428614" y="0"/>
                    <a:pt x="664231" y="0"/>
                  </a:cubicBezTo>
                  <a:cubicBezTo>
                    <a:pt x="899848" y="0"/>
                    <a:pt x="1413703" y="88958"/>
                    <a:pt x="1413703" y="198693"/>
                  </a:cubicBezTo>
                  <a:cubicBezTo>
                    <a:pt x="1413703" y="308428"/>
                    <a:pt x="899848" y="397386"/>
                    <a:pt x="664231" y="397386"/>
                  </a:cubicBezTo>
                  <a:cubicBezTo>
                    <a:pt x="428614" y="397386"/>
                    <a:pt x="0" y="308428"/>
                    <a:pt x="0" y="19869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斜め縞 23">
              <a:extLst>
                <a:ext uri="{FF2B5EF4-FFF2-40B4-BE49-F238E27FC236}">
                  <a16:creationId xmlns:a16="http://schemas.microsoft.com/office/drawing/2014/main" id="{C59C7B8F-6822-45DF-9839-E188783463DF}"/>
                </a:ext>
              </a:extLst>
            </p:cNvPr>
            <p:cNvSpPr/>
            <p:nvPr/>
          </p:nvSpPr>
          <p:spPr>
            <a:xfrm rot="15429856">
              <a:off x="4747942" y="3294578"/>
              <a:ext cx="838493" cy="756904"/>
            </a:xfrm>
            <a:custGeom>
              <a:avLst/>
              <a:gdLst>
                <a:gd name="connsiteX0" fmla="*/ 0 w 596165"/>
                <a:gd name="connsiteY0" fmla="*/ 449185 h 756904"/>
                <a:gd name="connsiteX1" fmla="*/ 353794 w 596165"/>
                <a:gd name="connsiteY1" fmla="*/ 0 h 756904"/>
                <a:gd name="connsiteX2" fmla="*/ 596165 w 596165"/>
                <a:gd name="connsiteY2" fmla="*/ 0 h 756904"/>
                <a:gd name="connsiteX3" fmla="*/ 0 w 596165"/>
                <a:gd name="connsiteY3" fmla="*/ 756904 h 756904"/>
                <a:gd name="connsiteX4" fmla="*/ 0 w 596165"/>
                <a:gd name="connsiteY4" fmla="*/ 449185 h 756904"/>
                <a:gd name="connsiteX0" fmla="*/ 0 w 804659"/>
                <a:gd name="connsiteY0" fmla="*/ 457314 h 756904"/>
                <a:gd name="connsiteX1" fmla="*/ 562288 w 804659"/>
                <a:gd name="connsiteY1" fmla="*/ 0 h 756904"/>
                <a:gd name="connsiteX2" fmla="*/ 804659 w 804659"/>
                <a:gd name="connsiteY2" fmla="*/ 0 h 756904"/>
                <a:gd name="connsiteX3" fmla="*/ 208494 w 804659"/>
                <a:gd name="connsiteY3" fmla="*/ 756904 h 756904"/>
                <a:gd name="connsiteX4" fmla="*/ 0 w 804659"/>
                <a:gd name="connsiteY4" fmla="*/ 457314 h 756904"/>
                <a:gd name="connsiteX0" fmla="*/ 0 w 804659"/>
                <a:gd name="connsiteY0" fmla="*/ 582794 h 882384"/>
                <a:gd name="connsiteX1" fmla="*/ 360393 w 804659"/>
                <a:gd name="connsiteY1" fmla="*/ 0 h 882384"/>
                <a:gd name="connsiteX2" fmla="*/ 804659 w 804659"/>
                <a:gd name="connsiteY2" fmla="*/ 125480 h 882384"/>
                <a:gd name="connsiteX3" fmla="*/ 208494 w 804659"/>
                <a:gd name="connsiteY3" fmla="*/ 882384 h 882384"/>
                <a:gd name="connsiteX4" fmla="*/ 0 w 804659"/>
                <a:gd name="connsiteY4" fmla="*/ 582794 h 882384"/>
                <a:gd name="connsiteX0" fmla="*/ 0 w 804659"/>
                <a:gd name="connsiteY0" fmla="*/ 528088 h 827678"/>
                <a:gd name="connsiteX1" fmla="*/ 530727 w 804659"/>
                <a:gd name="connsiteY1" fmla="*/ 0 h 827678"/>
                <a:gd name="connsiteX2" fmla="*/ 804659 w 804659"/>
                <a:gd name="connsiteY2" fmla="*/ 70774 h 827678"/>
                <a:gd name="connsiteX3" fmla="*/ 208494 w 804659"/>
                <a:gd name="connsiteY3" fmla="*/ 827678 h 827678"/>
                <a:gd name="connsiteX4" fmla="*/ 0 w 804659"/>
                <a:gd name="connsiteY4" fmla="*/ 528088 h 827678"/>
                <a:gd name="connsiteX0" fmla="*/ 0 w 804659"/>
                <a:gd name="connsiteY0" fmla="*/ 457314 h 757367"/>
                <a:gd name="connsiteX1" fmla="*/ 572519 w 804659"/>
                <a:gd name="connsiteY1" fmla="*/ 757367 h 757367"/>
                <a:gd name="connsiteX2" fmla="*/ 804659 w 804659"/>
                <a:gd name="connsiteY2" fmla="*/ 0 h 757367"/>
                <a:gd name="connsiteX3" fmla="*/ 208494 w 804659"/>
                <a:gd name="connsiteY3" fmla="*/ 756904 h 757367"/>
                <a:gd name="connsiteX4" fmla="*/ 0 w 804659"/>
                <a:gd name="connsiteY4" fmla="*/ 457314 h 757367"/>
                <a:gd name="connsiteX0" fmla="*/ 0 w 838493"/>
                <a:gd name="connsiteY0" fmla="*/ 457314 h 756904"/>
                <a:gd name="connsiteX1" fmla="*/ 838493 w 838493"/>
                <a:gd name="connsiteY1" fmla="*/ 531851 h 756904"/>
                <a:gd name="connsiteX2" fmla="*/ 804659 w 838493"/>
                <a:gd name="connsiteY2" fmla="*/ 0 h 756904"/>
                <a:gd name="connsiteX3" fmla="*/ 208494 w 838493"/>
                <a:gd name="connsiteY3" fmla="*/ 756904 h 756904"/>
                <a:gd name="connsiteX4" fmla="*/ 0 w 838493"/>
                <a:gd name="connsiteY4" fmla="*/ 457314 h 7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93" h="756904">
                  <a:moveTo>
                    <a:pt x="0" y="457314"/>
                  </a:moveTo>
                  <a:lnTo>
                    <a:pt x="838493" y="531851"/>
                  </a:lnTo>
                  <a:lnTo>
                    <a:pt x="804659" y="0"/>
                  </a:lnTo>
                  <a:lnTo>
                    <a:pt x="208494" y="756904"/>
                  </a:lnTo>
                  <a:lnTo>
                    <a:pt x="0" y="4573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4" name="円: 塗りつぶしなし 313">
              <a:extLst>
                <a:ext uri="{FF2B5EF4-FFF2-40B4-BE49-F238E27FC236}">
                  <a16:creationId xmlns:a16="http://schemas.microsoft.com/office/drawing/2014/main" id="{DA961596-9032-4D34-85F8-80C57468C6C7}"/>
                </a:ext>
              </a:extLst>
            </p:cNvPr>
            <p:cNvSpPr/>
            <p:nvPr/>
          </p:nvSpPr>
          <p:spPr>
            <a:xfrm rot="1398901">
              <a:off x="4624317" y="2849418"/>
              <a:ext cx="1509388" cy="449636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585E14D-0732-4FD8-8585-1B712BBDB93F}"/>
              </a:ext>
            </a:extLst>
          </p:cNvPr>
          <p:cNvSpPr/>
          <p:nvPr/>
        </p:nvSpPr>
        <p:spPr>
          <a:xfrm>
            <a:off x="253937" y="3544763"/>
            <a:ext cx="268022" cy="97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43DDD48B-7061-41F9-8591-9D79C3C8F38B}"/>
              </a:ext>
            </a:extLst>
          </p:cNvPr>
          <p:cNvSpPr/>
          <p:nvPr/>
        </p:nvSpPr>
        <p:spPr>
          <a:xfrm rot="16200000">
            <a:off x="255294" y="3541807"/>
            <a:ext cx="268022" cy="97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64BCCC99-A7E7-4460-B969-4D7B3F7E5364}"/>
              </a:ext>
            </a:extLst>
          </p:cNvPr>
          <p:cNvSpPr/>
          <p:nvPr/>
        </p:nvSpPr>
        <p:spPr>
          <a:xfrm>
            <a:off x="361408" y="3465437"/>
            <a:ext cx="4967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二等辺三角形 315">
            <a:extLst>
              <a:ext uri="{FF2B5EF4-FFF2-40B4-BE49-F238E27FC236}">
                <a16:creationId xmlns:a16="http://schemas.microsoft.com/office/drawing/2014/main" id="{330EBB85-0F15-4FEF-94EF-6A5BF9E2ABF7}"/>
              </a:ext>
            </a:extLst>
          </p:cNvPr>
          <p:cNvSpPr/>
          <p:nvPr/>
        </p:nvSpPr>
        <p:spPr>
          <a:xfrm rot="10800000">
            <a:off x="361408" y="3658777"/>
            <a:ext cx="4967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四角形: 角を丸くする 317">
            <a:extLst>
              <a:ext uri="{FF2B5EF4-FFF2-40B4-BE49-F238E27FC236}">
                <a16:creationId xmlns:a16="http://schemas.microsoft.com/office/drawing/2014/main" id="{BAB0B5D1-F73D-4524-BB9C-DB6AE4D7F5C8}"/>
              </a:ext>
            </a:extLst>
          </p:cNvPr>
          <p:cNvSpPr/>
          <p:nvPr/>
        </p:nvSpPr>
        <p:spPr>
          <a:xfrm>
            <a:off x="198264" y="7298871"/>
            <a:ext cx="3230736" cy="174362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四角形: 角を丸くする 318">
            <a:extLst>
              <a:ext uri="{FF2B5EF4-FFF2-40B4-BE49-F238E27FC236}">
                <a16:creationId xmlns:a16="http://schemas.microsoft.com/office/drawing/2014/main" id="{7BEB9501-5CE7-4E7D-9FAD-340CFCF7ED3A}"/>
              </a:ext>
            </a:extLst>
          </p:cNvPr>
          <p:cNvSpPr/>
          <p:nvPr/>
        </p:nvSpPr>
        <p:spPr>
          <a:xfrm>
            <a:off x="3534624" y="7279875"/>
            <a:ext cx="3124539" cy="1789068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22B2CF8-4BD9-402E-80FF-C3310425030E}"/>
              </a:ext>
            </a:extLst>
          </p:cNvPr>
          <p:cNvSpPr txBox="1"/>
          <p:nvPr/>
        </p:nvSpPr>
        <p:spPr>
          <a:xfrm>
            <a:off x="2589627" y="547627"/>
            <a:ext cx="167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クラッカ</a:t>
            </a: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195</Words>
  <Application>Microsoft Office PowerPoint</Application>
  <PresentationFormat>A4 210 x 297 mm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柳澤 優太</cp:lastModifiedBy>
  <cp:revision>178</cp:revision>
  <dcterms:created xsi:type="dcterms:W3CDTF">2021-01-26T04:32:55Z</dcterms:created>
  <dcterms:modified xsi:type="dcterms:W3CDTF">2022-02-18T09:56:32Z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