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6"/>
  </p:notesMasterIdLst>
  <p:sldIdLst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EA1C24"/>
    <a:srgbClr val="F31D25"/>
    <a:srgbClr val="DCD70E"/>
    <a:srgbClr val="EF1C24"/>
    <a:srgbClr val="70AD3B"/>
    <a:srgbClr val="E7E20F"/>
    <a:srgbClr val="7DC242"/>
    <a:srgbClr val="7FC543"/>
    <a:srgbClr val="63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5090" autoAdjust="0"/>
  </p:normalViewPr>
  <p:slideViewPr>
    <p:cSldViewPr>
      <p:cViewPr varScale="1">
        <p:scale>
          <a:sx n="58" d="100"/>
          <a:sy n="58" d="100"/>
        </p:scale>
        <p:origin x="3101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16B0-ED99-48E6-91EA-9ED8E980607A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4049-C145-44C0-A43F-2EC0001D2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1pPr>
    <a:lvl2pPr marL="26933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2pPr>
    <a:lvl3pPr marL="538664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3pPr>
    <a:lvl4pPr marL="80799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4pPr>
    <a:lvl5pPr marL="1077328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5pPr>
    <a:lvl6pPr marL="134666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6pPr>
    <a:lvl7pPr marL="161599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7pPr>
    <a:lvl8pPr marL="1885325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8pPr>
    <a:lvl9pPr marL="215465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4049-C145-44C0-A43F-2EC0001D22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04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  <a:t>2022/2/18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グループ化 467">
            <a:extLst>
              <a:ext uri="{FF2B5EF4-FFF2-40B4-BE49-F238E27FC236}">
                <a16:creationId xmlns:a16="http://schemas.microsoft.com/office/drawing/2014/main" id="{C525727B-E4E4-48C4-8BF0-6B62D07179AA}"/>
              </a:ext>
            </a:extLst>
          </p:cNvPr>
          <p:cNvGrpSpPr>
            <a:grpSpLocks noChangeAspect="1"/>
          </p:cNvGrpSpPr>
          <p:nvPr/>
        </p:nvGrpSpPr>
        <p:grpSpPr>
          <a:xfrm>
            <a:off x="298730" y="2353705"/>
            <a:ext cx="3664467" cy="3231512"/>
            <a:chOff x="271108" y="2195682"/>
            <a:chExt cx="2959230" cy="2609598"/>
          </a:xfrm>
        </p:grpSpPr>
        <p:grpSp>
          <p:nvGrpSpPr>
            <p:cNvPr id="458" name="グループ化 457">
              <a:extLst>
                <a:ext uri="{FF2B5EF4-FFF2-40B4-BE49-F238E27FC236}">
                  <a16:creationId xmlns:a16="http://schemas.microsoft.com/office/drawing/2014/main" id="{92E2B6BF-716F-431A-9257-615F242FE4A4}"/>
                </a:ext>
              </a:extLst>
            </p:cNvPr>
            <p:cNvGrpSpPr/>
            <p:nvPr/>
          </p:nvGrpSpPr>
          <p:grpSpPr>
            <a:xfrm>
              <a:off x="391763" y="2284914"/>
              <a:ext cx="2811599" cy="2520366"/>
              <a:chOff x="467067" y="2267022"/>
              <a:chExt cx="2811599" cy="2520366"/>
            </a:xfrm>
          </p:grpSpPr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6A2B996F-9466-4976-9062-C42ED48B789D}"/>
                  </a:ext>
                </a:extLst>
              </p:cNvPr>
              <p:cNvSpPr/>
              <p:nvPr/>
            </p:nvSpPr>
            <p:spPr>
              <a:xfrm>
                <a:off x="1251106" y="4124908"/>
                <a:ext cx="350435" cy="9637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819FB567-285C-4343-8EFE-73B3C3D234BE}"/>
                  </a:ext>
                </a:extLst>
              </p:cNvPr>
              <p:cNvSpPr/>
              <p:nvPr/>
            </p:nvSpPr>
            <p:spPr>
              <a:xfrm rot="10800000">
                <a:off x="1321152" y="2465162"/>
                <a:ext cx="207914" cy="373221"/>
              </a:xfrm>
              <a:prstGeom prst="triangle">
                <a:avLst/>
              </a:prstGeom>
              <a:solidFill>
                <a:schemeClr val="accent3">
                  <a:alpha val="61000"/>
                </a:schemeClr>
              </a:solidFill>
              <a:ln>
                <a:solidFill>
                  <a:schemeClr val="tx1">
                    <a:alpha val="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6" name="円弧 345">
                <a:extLst>
                  <a:ext uri="{FF2B5EF4-FFF2-40B4-BE49-F238E27FC236}">
                    <a16:creationId xmlns:a16="http://schemas.microsoft.com/office/drawing/2014/main" id="{269E849A-0CB7-4E7C-A045-F54ADC98C32A}"/>
                  </a:ext>
                </a:extLst>
              </p:cNvPr>
              <p:cNvSpPr/>
              <p:nvPr/>
            </p:nvSpPr>
            <p:spPr>
              <a:xfrm rot="13381976">
                <a:off x="1292675" y="2570350"/>
                <a:ext cx="78151" cy="151396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7" name="円弧 346">
                <a:extLst>
                  <a:ext uri="{FF2B5EF4-FFF2-40B4-BE49-F238E27FC236}">
                    <a16:creationId xmlns:a16="http://schemas.microsoft.com/office/drawing/2014/main" id="{A4FBC118-0E80-4834-8D1B-451247977C40}"/>
                  </a:ext>
                </a:extLst>
              </p:cNvPr>
              <p:cNvSpPr/>
              <p:nvPr/>
            </p:nvSpPr>
            <p:spPr>
              <a:xfrm rot="14083563">
                <a:off x="1266404" y="2567831"/>
                <a:ext cx="78151" cy="151396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2" name="グループ化 321">
                <a:extLst>
                  <a:ext uri="{FF2B5EF4-FFF2-40B4-BE49-F238E27FC236}">
                    <a16:creationId xmlns:a16="http://schemas.microsoft.com/office/drawing/2014/main" id="{C7E948D7-9A32-4DB5-A679-9AF8E66BC16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072328">
                <a:off x="809270" y="3526114"/>
                <a:ext cx="363543" cy="311316"/>
                <a:chOff x="2689941" y="8208771"/>
                <a:chExt cx="1676255" cy="1435444"/>
              </a:xfrm>
            </p:grpSpPr>
            <p:sp>
              <p:nvSpPr>
                <p:cNvPr id="323" name="楕円 322">
                  <a:extLst>
                    <a:ext uri="{FF2B5EF4-FFF2-40B4-BE49-F238E27FC236}">
                      <a16:creationId xmlns:a16="http://schemas.microsoft.com/office/drawing/2014/main" id="{C1405F7E-ED91-4816-B2D1-AA1501DECEF7}"/>
                    </a:ext>
                  </a:extLst>
                </p:cNvPr>
                <p:cNvSpPr/>
                <p:nvPr/>
              </p:nvSpPr>
              <p:spPr>
                <a:xfrm rot="20318231">
                  <a:off x="2689941" y="9338237"/>
                  <a:ext cx="600181" cy="1950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4" name="楕円 323">
                  <a:extLst>
                    <a:ext uri="{FF2B5EF4-FFF2-40B4-BE49-F238E27FC236}">
                      <a16:creationId xmlns:a16="http://schemas.microsoft.com/office/drawing/2014/main" id="{ADF375DD-7BB3-4629-A1FA-CEF7529D460C}"/>
                    </a:ext>
                  </a:extLst>
                </p:cNvPr>
                <p:cNvSpPr/>
                <p:nvPr/>
              </p:nvSpPr>
              <p:spPr>
                <a:xfrm rot="19551413">
                  <a:off x="3132133" y="9272318"/>
                  <a:ext cx="158953" cy="1658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5" name="楕円 324">
                  <a:extLst>
                    <a:ext uri="{FF2B5EF4-FFF2-40B4-BE49-F238E27FC236}">
                      <a16:creationId xmlns:a16="http://schemas.microsoft.com/office/drawing/2014/main" id="{D509625E-2BAD-449D-9329-12550D839BC8}"/>
                    </a:ext>
                  </a:extLst>
                </p:cNvPr>
                <p:cNvSpPr/>
                <p:nvPr/>
              </p:nvSpPr>
              <p:spPr>
                <a:xfrm rot="19551413">
                  <a:off x="3149706" y="9090130"/>
                  <a:ext cx="600181" cy="2147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26" name="グループ化 325">
                  <a:extLst>
                    <a:ext uri="{FF2B5EF4-FFF2-40B4-BE49-F238E27FC236}">
                      <a16:creationId xmlns:a16="http://schemas.microsoft.com/office/drawing/2014/main" id="{EA8876F2-5F27-4054-8922-BBFD9FC7747A}"/>
                    </a:ext>
                  </a:extLst>
                </p:cNvPr>
                <p:cNvGrpSpPr/>
                <p:nvPr/>
              </p:nvGrpSpPr>
              <p:grpSpPr>
                <a:xfrm rot="1173502">
                  <a:off x="3734349" y="8208771"/>
                  <a:ext cx="631847" cy="981739"/>
                  <a:chOff x="3734349" y="8208771"/>
                  <a:chExt cx="631847" cy="981739"/>
                </a:xfrm>
              </p:grpSpPr>
              <p:sp>
                <p:nvSpPr>
                  <p:cNvPr id="331" name="楕円 330">
                    <a:extLst>
                      <a:ext uri="{FF2B5EF4-FFF2-40B4-BE49-F238E27FC236}">
                        <a16:creationId xmlns:a16="http://schemas.microsoft.com/office/drawing/2014/main" id="{803F0EAB-2C84-4F35-BB9D-0F5B112B735D}"/>
                      </a:ext>
                    </a:extLst>
                  </p:cNvPr>
                  <p:cNvSpPr/>
                  <p:nvPr/>
                </p:nvSpPr>
                <p:spPr>
                  <a:xfrm rot="20800329">
                    <a:off x="4194940" y="8858428"/>
                    <a:ext cx="134488" cy="1488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2" name="楕円 331">
                    <a:extLst>
                      <a:ext uri="{FF2B5EF4-FFF2-40B4-BE49-F238E27FC236}">
                        <a16:creationId xmlns:a16="http://schemas.microsoft.com/office/drawing/2014/main" id="{25288622-3BCF-44C5-AE8B-41E9752B5E8C}"/>
                      </a:ext>
                    </a:extLst>
                  </p:cNvPr>
                  <p:cNvSpPr/>
                  <p:nvPr/>
                </p:nvSpPr>
                <p:spPr>
                  <a:xfrm rot="176818">
                    <a:off x="4263235" y="8517481"/>
                    <a:ext cx="102961" cy="44149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" name="楕円 332">
                    <a:extLst>
                      <a:ext uri="{FF2B5EF4-FFF2-40B4-BE49-F238E27FC236}">
                        <a16:creationId xmlns:a16="http://schemas.microsoft.com/office/drawing/2014/main" id="{DD8B7384-3C01-4AA6-951F-7B802D766857}"/>
                      </a:ext>
                    </a:extLst>
                  </p:cNvPr>
                  <p:cNvSpPr/>
                  <p:nvPr/>
                </p:nvSpPr>
                <p:spPr>
                  <a:xfrm rot="19912446">
                    <a:off x="4116107" y="8614520"/>
                    <a:ext cx="133458" cy="37196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334" name="グループ化 333">
                    <a:extLst>
                      <a:ext uri="{FF2B5EF4-FFF2-40B4-BE49-F238E27FC236}">
                        <a16:creationId xmlns:a16="http://schemas.microsoft.com/office/drawing/2014/main" id="{193FAE3F-CA72-4D2C-9335-DE2D1DCB858F}"/>
                      </a:ext>
                    </a:extLst>
                  </p:cNvPr>
                  <p:cNvGrpSpPr/>
                  <p:nvPr/>
                </p:nvGrpSpPr>
                <p:grpSpPr>
                  <a:xfrm rot="1022843">
                    <a:off x="3734349" y="8208771"/>
                    <a:ext cx="507322" cy="981739"/>
                    <a:chOff x="4869664" y="3058223"/>
                    <a:chExt cx="507322" cy="1282710"/>
                  </a:xfrm>
                </p:grpSpPr>
                <p:sp>
                  <p:nvSpPr>
                    <p:cNvPr id="338" name="楕円 337">
                      <a:extLst>
                        <a:ext uri="{FF2B5EF4-FFF2-40B4-BE49-F238E27FC236}">
                          <a16:creationId xmlns:a16="http://schemas.microsoft.com/office/drawing/2014/main" id="{1B66623C-FDC8-4E0E-B963-236682D3D0FC}"/>
                        </a:ext>
                      </a:extLst>
                    </p:cNvPr>
                    <p:cNvSpPr/>
                    <p:nvPr/>
                  </p:nvSpPr>
                  <p:spPr>
                    <a:xfrm rot="16423966">
                      <a:off x="5192560" y="3638293"/>
                      <a:ext cx="237815" cy="13103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39" name="楕円 338">
                      <a:extLst>
                        <a:ext uri="{FF2B5EF4-FFF2-40B4-BE49-F238E27FC236}">
                          <a16:creationId xmlns:a16="http://schemas.microsoft.com/office/drawing/2014/main" id="{D2850A17-6A3A-4722-BA04-41AABBA4DB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61057" y="3353816"/>
                      <a:ext cx="124782" cy="38162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0" name="楕円 339">
                      <a:extLst>
                        <a:ext uri="{FF2B5EF4-FFF2-40B4-BE49-F238E27FC236}">
                          <a16:creationId xmlns:a16="http://schemas.microsoft.com/office/drawing/2014/main" id="{9FC3DDB1-21A3-49C8-A750-4378760FE635}"/>
                        </a:ext>
                      </a:extLst>
                    </p:cNvPr>
                    <p:cNvSpPr/>
                    <p:nvPr/>
                  </p:nvSpPr>
                  <p:spPr>
                    <a:xfrm rot="19264695">
                      <a:off x="4973877" y="3058223"/>
                      <a:ext cx="324036" cy="45057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1" name="四角形: 角を丸くする 33">
                      <a:extLst>
                        <a:ext uri="{FF2B5EF4-FFF2-40B4-BE49-F238E27FC236}">
                          <a16:creationId xmlns:a16="http://schemas.microsoft.com/office/drawing/2014/main" id="{F2B379C3-14C0-4C54-81F2-661A677F5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7061" y="3565861"/>
                      <a:ext cx="397669" cy="775072"/>
                    </a:xfrm>
                    <a:custGeom>
                      <a:avLst/>
                      <a:gdLst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97669" h="1292606">
                          <a:moveTo>
                            <a:pt x="0" y="66279"/>
                          </a:moveTo>
                          <a:cubicBezTo>
                            <a:pt x="0" y="29674"/>
                            <a:pt x="29674" y="0"/>
                            <a:pt x="66279" y="0"/>
                          </a:cubicBezTo>
                          <a:lnTo>
                            <a:pt x="331390" y="0"/>
                          </a:lnTo>
                          <a:cubicBezTo>
                            <a:pt x="367995" y="0"/>
                            <a:pt x="397669" y="29674"/>
                            <a:pt x="397669" y="66279"/>
                          </a:cubicBezTo>
                          <a:cubicBezTo>
                            <a:pt x="306229" y="605362"/>
                            <a:pt x="397669" y="839644"/>
                            <a:pt x="397669" y="1226327"/>
                          </a:cubicBezTo>
                          <a:cubicBezTo>
                            <a:pt x="397669" y="1262932"/>
                            <a:pt x="367995" y="1292606"/>
                            <a:pt x="331390" y="1292606"/>
                          </a:cubicBezTo>
                          <a:lnTo>
                            <a:pt x="66279" y="1292606"/>
                          </a:lnTo>
                          <a:cubicBezTo>
                            <a:pt x="29674" y="1292606"/>
                            <a:pt x="0" y="1262932"/>
                            <a:pt x="0" y="1226327"/>
                          </a:cubicBezTo>
                          <a:cubicBezTo>
                            <a:pt x="0" y="839644"/>
                            <a:pt x="91440" y="544402"/>
                            <a:pt x="0" y="66279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42" name="楕円 341">
                      <a:extLst>
                        <a:ext uri="{FF2B5EF4-FFF2-40B4-BE49-F238E27FC236}">
                          <a16:creationId xmlns:a16="http://schemas.microsoft.com/office/drawing/2014/main" id="{F5517A4B-6BE9-45AD-8DF0-8656204E6E66}"/>
                        </a:ext>
                      </a:extLst>
                    </p:cNvPr>
                    <p:cNvSpPr/>
                    <p:nvPr/>
                  </p:nvSpPr>
                  <p:spPr>
                    <a:xfrm rot="16380096">
                      <a:off x="4816274" y="3629929"/>
                      <a:ext cx="237815" cy="13103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335" name="楕円 334">
                    <a:extLst>
                      <a:ext uri="{FF2B5EF4-FFF2-40B4-BE49-F238E27FC236}">
                        <a16:creationId xmlns:a16="http://schemas.microsoft.com/office/drawing/2014/main" id="{9A24C817-E4F5-475F-98ED-BDE833891389}"/>
                      </a:ext>
                    </a:extLst>
                  </p:cNvPr>
                  <p:cNvSpPr/>
                  <p:nvPr/>
                </p:nvSpPr>
                <p:spPr>
                  <a:xfrm rot="19370199">
                    <a:off x="3836869" y="8540751"/>
                    <a:ext cx="114770" cy="37089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6" name="楕円 335">
                    <a:extLst>
                      <a:ext uri="{FF2B5EF4-FFF2-40B4-BE49-F238E27FC236}">
                        <a16:creationId xmlns:a16="http://schemas.microsoft.com/office/drawing/2014/main" id="{EA1921F9-766D-4112-A2D0-1FA227E06054}"/>
                      </a:ext>
                    </a:extLst>
                  </p:cNvPr>
                  <p:cNvSpPr/>
                  <p:nvPr/>
                </p:nvSpPr>
                <p:spPr>
                  <a:xfrm rot="19370199">
                    <a:off x="3946605" y="8804305"/>
                    <a:ext cx="136473" cy="12384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7" name="楕円 336">
                    <a:extLst>
                      <a:ext uri="{FF2B5EF4-FFF2-40B4-BE49-F238E27FC236}">
                        <a16:creationId xmlns:a16="http://schemas.microsoft.com/office/drawing/2014/main" id="{026720F3-B7DF-439D-84E5-7172ED0F33CD}"/>
                      </a:ext>
                    </a:extLst>
                  </p:cNvPr>
                  <p:cNvSpPr/>
                  <p:nvPr/>
                </p:nvSpPr>
                <p:spPr>
                  <a:xfrm rot="2105489">
                    <a:off x="4056567" y="8517013"/>
                    <a:ext cx="114770" cy="37089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27" name="矢印: 五方向 326">
                  <a:extLst>
                    <a:ext uri="{FF2B5EF4-FFF2-40B4-BE49-F238E27FC236}">
                      <a16:creationId xmlns:a16="http://schemas.microsoft.com/office/drawing/2014/main" id="{02A117ED-8873-49B2-B410-D842BAE31885}"/>
                    </a:ext>
                  </a:extLst>
                </p:cNvPr>
                <p:cNvSpPr/>
                <p:nvPr/>
              </p:nvSpPr>
              <p:spPr>
                <a:xfrm rot="7669139">
                  <a:off x="3569378" y="8954323"/>
                  <a:ext cx="205508" cy="396437"/>
                </a:xfrm>
                <a:prstGeom prst="homePlat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8" name="楕円 327">
                  <a:extLst>
                    <a:ext uri="{FF2B5EF4-FFF2-40B4-BE49-F238E27FC236}">
                      <a16:creationId xmlns:a16="http://schemas.microsoft.com/office/drawing/2014/main" id="{82432F5A-5CBB-44A0-ABF5-921F36222E94}"/>
                    </a:ext>
                  </a:extLst>
                </p:cNvPr>
                <p:cNvSpPr/>
                <p:nvPr/>
              </p:nvSpPr>
              <p:spPr>
                <a:xfrm rot="11979392">
                  <a:off x="3642642" y="9229395"/>
                  <a:ext cx="600181" cy="21470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29" name="楕円 328">
                  <a:extLst>
                    <a:ext uri="{FF2B5EF4-FFF2-40B4-BE49-F238E27FC236}">
                      <a16:creationId xmlns:a16="http://schemas.microsoft.com/office/drawing/2014/main" id="{15BE8658-27AA-4A40-9FB5-78A5252190E0}"/>
                    </a:ext>
                  </a:extLst>
                </p:cNvPr>
                <p:cNvSpPr/>
                <p:nvPr/>
              </p:nvSpPr>
              <p:spPr>
                <a:xfrm rot="19551413">
                  <a:off x="4099522" y="9326264"/>
                  <a:ext cx="158953" cy="1658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30" name="楕円 329">
                  <a:extLst>
                    <a:ext uri="{FF2B5EF4-FFF2-40B4-BE49-F238E27FC236}">
                      <a16:creationId xmlns:a16="http://schemas.microsoft.com/office/drawing/2014/main" id="{DFD4B668-D0C1-4820-9421-371C8E06FA56}"/>
                    </a:ext>
                  </a:extLst>
                </p:cNvPr>
                <p:cNvSpPr/>
                <p:nvPr/>
              </p:nvSpPr>
              <p:spPr>
                <a:xfrm rot="8750694">
                  <a:off x="3689907" y="9457877"/>
                  <a:ext cx="554996" cy="1863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F22076A5-8FD6-4A68-8D49-949DF4B97B6E}"/>
                  </a:ext>
                </a:extLst>
              </p:cNvPr>
              <p:cNvSpPr/>
              <p:nvPr/>
            </p:nvSpPr>
            <p:spPr>
              <a:xfrm>
                <a:off x="1607416" y="3842662"/>
                <a:ext cx="1610742" cy="37322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3" name="正方形/長方形 342">
                <a:extLst>
                  <a:ext uri="{FF2B5EF4-FFF2-40B4-BE49-F238E27FC236}">
                    <a16:creationId xmlns:a16="http://schemas.microsoft.com/office/drawing/2014/main" id="{49577092-4C71-4937-834F-DAE7DFB5B3C8}"/>
                  </a:ext>
                </a:extLst>
              </p:cNvPr>
              <p:cNvSpPr/>
              <p:nvPr/>
            </p:nvSpPr>
            <p:spPr>
              <a:xfrm>
                <a:off x="467067" y="3845770"/>
                <a:ext cx="784039" cy="35555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円弧 52">
                <a:extLst>
                  <a:ext uri="{FF2B5EF4-FFF2-40B4-BE49-F238E27FC236}">
                    <a16:creationId xmlns:a16="http://schemas.microsoft.com/office/drawing/2014/main" id="{5ED902E1-8A75-4F55-B6B4-6F2CDE911BF1}"/>
                  </a:ext>
                </a:extLst>
              </p:cNvPr>
              <p:cNvSpPr/>
              <p:nvPr/>
            </p:nvSpPr>
            <p:spPr>
              <a:xfrm rot="4967962">
                <a:off x="1393837" y="2762500"/>
                <a:ext cx="78151" cy="151396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5" name="円弧 344">
                <a:extLst>
                  <a:ext uri="{FF2B5EF4-FFF2-40B4-BE49-F238E27FC236}">
                    <a16:creationId xmlns:a16="http://schemas.microsoft.com/office/drawing/2014/main" id="{4A2E5D12-D18E-447C-A7FD-C892D87556BD}"/>
                  </a:ext>
                </a:extLst>
              </p:cNvPr>
              <p:cNvSpPr/>
              <p:nvPr/>
            </p:nvSpPr>
            <p:spPr>
              <a:xfrm rot="4967962">
                <a:off x="1435744" y="2770807"/>
                <a:ext cx="78151" cy="151396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AA5A8DD0-0D2B-45B6-B7EF-D49224AAA5C0}"/>
                  </a:ext>
                </a:extLst>
              </p:cNvPr>
              <p:cNvSpPr/>
              <p:nvPr/>
            </p:nvSpPr>
            <p:spPr>
              <a:xfrm>
                <a:off x="1400200" y="2886454"/>
                <a:ext cx="22920" cy="233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8" name="楕円 347">
                <a:extLst>
                  <a:ext uri="{FF2B5EF4-FFF2-40B4-BE49-F238E27FC236}">
                    <a16:creationId xmlns:a16="http://schemas.microsoft.com/office/drawing/2014/main" id="{36573C04-B436-4258-B7D9-6E720A00D47F}"/>
                  </a:ext>
                </a:extLst>
              </p:cNvPr>
              <p:cNvSpPr/>
              <p:nvPr/>
            </p:nvSpPr>
            <p:spPr>
              <a:xfrm>
                <a:off x="1389845" y="3388872"/>
                <a:ext cx="22920" cy="233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9" name="楕円 348">
                <a:extLst>
                  <a:ext uri="{FF2B5EF4-FFF2-40B4-BE49-F238E27FC236}">
                    <a16:creationId xmlns:a16="http://schemas.microsoft.com/office/drawing/2014/main" id="{3362CABB-10CD-416F-92F0-A3D422AA4226}"/>
                  </a:ext>
                </a:extLst>
              </p:cNvPr>
              <p:cNvSpPr/>
              <p:nvPr/>
            </p:nvSpPr>
            <p:spPr>
              <a:xfrm>
                <a:off x="1493826" y="3551155"/>
                <a:ext cx="22920" cy="233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BF81C9E1-60D6-4154-BA68-3DA42EB46845}"/>
                  </a:ext>
                </a:extLst>
              </p:cNvPr>
              <p:cNvCxnSpPr/>
              <p:nvPr/>
            </p:nvCxnSpPr>
            <p:spPr>
              <a:xfrm flipV="1">
                <a:off x="1152950" y="3328611"/>
                <a:ext cx="16440" cy="196144"/>
              </a:xfrm>
              <a:prstGeom prst="line">
                <a:avLst/>
              </a:prstGeom>
              <a:ln w="158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直線コネクタ 349">
                <a:extLst>
                  <a:ext uri="{FF2B5EF4-FFF2-40B4-BE49-F238E27FC236}">
                    <a16:creationId xmlns:a16="http://schemas.microsoft.com/office/drawing/2014/main" id="{E3269F10-7501-4A3B-9A95-F8D9F6C570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6030" y="3573616"/>
                <a:ext cx="178639" cy="20054"/>
              </a:xfrm>
              <a:prstGeom prst="line">
                <a:avLst/>
              </a:prstGeom>
              <a:ln w="158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1" name="テキスト ボックス 350">
                <a:extLst>
                  <a:ext uri="{FF2B5EF4-FFF2-40B4-BE49-F238E27FC236}">
                    <a16:creationId xmlns:a16="http://schemas.microsoft.com/office/drawing/2014/main" id="{E5CF6885-C472-48CB-9756-FBCBD6DFB630}"/>
                  </a:ext>
                </a:extLst>
              </p:cNvPr>
              <p:cNvSpPr txBox="1"/>
              <p:nvPr/>
            </p:nvSpPr>
            <p:spPr>
              <a:xfrm rot="2110517">
                <a:off x="1086458" y="3277756"/>
                <a:ext cx="2714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！</a:t>
                </a:r>
              </a:p>
            </p:txBody>
          </p:sp>
          <p:sp>
            <p:nvSpPr>
              <p:cNvPr id="352" name="二等辺三角形 351">
                <a:extLst>
                  <a:ext uri="{FF2B5EF4-FFF2-40B4-BE49-F238E27FC236}">
                    <a16:creationId xmlns:a16="http://schemas.microsoft.com/office/drawing/2014/main" id="{4E7AC35A-3E2A-433A-92A6-B12FAEF10E1F}"/>
                  </a:ext>
                </a:extLst>
              </p:cNvPr>
              <p:cNvSpPr/>
              <p:nvPr/>
            </p:nvSpPr>
            <p:spPr>
              <a:xfrm rot="10800000">
                <a:off x="1327862" y="3838824"/>
                <a:ext cx="207914" cy="373221"/>
              </a:xfrm>
              <a:prstGeom prst="triangl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72EF2879-6F58-494C-B07B-ECD098253F1B}"/>
                  </a:ext>
                </a:extLst>
              </p:cNvPr>
              <p:cNvCxnSpPr>
                <a:stCxn id="52" idx="0"/>
              </p:cNvCxnSpPr>
              <p:nvPr/>
            </p:nvCxnSpPr>
            <p:spPr>
              <a:xfrm>
                <a:off x="1425109" y="2838384"/>
                <a:ext cx="7803" cy="353726"/>
              </a:xfrm>
              <a:prstGeom prst="line">
                <a:avLst/>
              </a:prstGeom>
              <a:ln>
                <a:prstDash val="dashDot"/>
                <a:tailEnd type="stealt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2424466B-2578-4DB1-B562-E470E464C2D6}"/>
                  </a:ext>
                </a:extLst>
              </p:cNvPr>
              <p:cNvSpPr/>
              <p:nvPr/>
            </p:nvSpPr>
            <p:spPr>
              <a:xfrm>
                <a:off x="912562" y="2267022"/>
                <a:ext cx="1045582" cy="2111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6" name="二等辺三角形 355">
                <a:extLst>
                  <a:ext uri="{FF2B5EF4-FFF2-40B4-BE49-F238E27FC236}">
                    <a16:creationId xmlns:a16="http://schemas.microsoft.com/office/drawing/2014/main" id="{A3F4FF1B-4C0E-436C-9684-2D78E0D3272D}"/>
                  </a:ext>
                </a:extLst>
              </p:cNvPr>
              <p:cNvSpPr/>
              <p:nvPr/>
            </p:nvSpPr>
            <p:spPr>
              <a:xfrm rot="10800000">
                <a:off x="2186063" y="2479977"/>
                <a:ext cx="207916" cy="667992"/>
              </a:xfrm>
              <a:prstGeom prst="triangle">
                <a:avLst/>
              </a:prstGeom>
              <a:solidFill>
                <a:schemeClr val="accent3">
                  <a:alpha val="61000"/>
                </a:schemeClr>
              </a:solidFill>
              <a:ln>
                <a:solidFill>
                  <a:schemeClr val="tx1">
                    <a:alpha val="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7" name="二等辺三角形 356">
                <a:extLst>
                  <a:ext uri="{FF2B5EF4-FFF2-40B4-BE49-F238E27FC236}">
                    <a16:creationId xmlns:a16="http://schemas.microsoft.com/office/drawing/2014/main" id="{E6895EFF-BCE7-4878-8888-568D5BCEA1DA}"/>
                  </a:ext>
                </a:extLst>
              </p:cNvPr>
              <p:cNvSpPr/>
              <p:nvPr/>
            </p:nvSpPr>
            <p:spPr>
              <a:xfrm rot="10800000">
                <a:off x="2499066" y="2472696"/>
                <a:ext cx="204351" cy="360395"/>
              </a:xfrm>
              <a:prstGeom prst="triangle">
                <a:avLst/>
              </a:prstGeom>
              <a:solidFill>
                <a:schemeClr val="accent3">
                  <a:alpha val="61000"/>
                </a:schemeClr>
              </a:solidFill>
              <a:ln>
                <a:solidFill>
                  <a:schemeClr val="tx1">
                    <a:alpha val="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爆発: 14 pt 64">
                <a:extLst>
                  <a:ext uri="{FF2B5EF4-FFF2-40B4-BE49-F238E27FC236}">
                    <a16:creationId xmlns:a16="http://schemas.microsoft.com/office/drawing/2014/main" id="{8D3D01F4-B52E-4C55-82B2-CE1169004AD4}"/>
                  </a:ext>
                </a:extLst>
              </p:cNvPr>
              <p:cNvSpPr/>
              <p:nvPr/>
            </p:nvSpPr>
            <p:spPr>
              <a:xfrm>
                <a:off x="1261157" y="2543048"/>
                <a:ext cx="366386" cy="367343"/>
              </a:xfrm>
              <a:prstGeom prst="irregularSeal2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9" name="正方形/長方形 358">
                <a:extLst>
                  <a:ext uri="{FF2B5EF4-FFF2-40B4-BE49-F238E27FC236}">
                    <a16:creationId xmlns:a16="http://schemas.microsoft.com/office/drawing/2014/main" id="{BC78F268-BD4D-4953-86D8-ED80F6E4E5F6}"/>
                  </a:ext>
                </a:extLst>
              </p:cNvPr>
              <p:cNvSpPr/>
              <p:nvPr/>
            </p:nvSpPr>
            <p:spPr>
              <a:xfrm rot="5400000">
                <a:off x="1454769" y="2615145"/>
                <a:ext cx="795564" cy="2111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0" name="正方形/長方形 359">
                <a:extLst>
                  <a:ext uri="{FF2B5EF4-FFF2-40B4-BE49-F238E27FC236}">
                    <a16:creationId xmlns:a16="http://schemas.microsoft.com/office/drawing/2014/main" id="{C87D7C87-70FA-432C-97F0-ABCFEB9A173A}"/>
                  </a:ext>
                </a:extLst>
              </p:cNvPr>
              <p:cNvSpPr/>
              <p:nvPr/>
            </p:nvSpPr>
            <p:spPr>
              <a:xfrm rot="10800000">
                <a:off x="1740185" y="3048931"/>
                <a:ext cx="364275" cy="2111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正方形/長方形 361">
                <a:extLst>
                  <a:ext uri="{FF2B5EF4-FFF2-40B4-BE49-F238E27FC236}">
                    <a16:creationId xmlns:a16="http://schemas.microsoft.com/office/drawing/2014/main" id="{836AF82D-8C4B-463B-B7EE-DEC28C11AFCB}"/>
                  </a:ext>
                </a:extLst>
              </p:cNvPr>
              <p:cNvSpPr/>
              <p:nvPr/>
            </p:nvSpPr>
            <p:spPr>
              <a:xfrm>
                <a:off x="2186062" y="2268794"/>
                <a:ext cx="1092604" cy="21118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341EF488-9F4B-4557-9570-5C6908F567DF}"/>
                  </a:ext>
                </a:extLst>
              </p:cNvPr>
              <p:cNvSpPr/>
              <p:nvPr/>
            </p:nvSpPr>
            <p:spPr>
              <a:xfrm>
                <a:off x="1958144" y="2267023"/>
                <a:ext cx="46670" cy="6194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正方形/長方形 363">
                <a:extLst>
                  <a:ext uri="{FF2B5EF4-FFF2-40B4-BE49-F238E27FC236}">
                    <a16:creationId xmlns:a16="http://schemas.microsoft.com/office/drawing/2014/main" id="{FA83CDBC-5891-45E8-8E4E-8D5C29B4426A}"/>
                  </a:ext>
                </a:extLst>
              </p:cNvPr>
              <p:cNvSpPr/>
              <p:nvPr/>
            </p:nvSpPr>
            <p:spPr>
              <a:xfrm>
                <a:off x="2133610" y="2267023"/>
                <a:ext cx="52452" cy="61943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正方形/長方形 364">
                <a:extLst>
                  <a:ext uri="{FF2B5EF4-FFF2-40B4-BE49-F238E27FC236}">
                    <a16:creationId xmlns:a16="http://schemas.microsoft.com/office/drawing/2014/main" id="{06BE3CAE-B520-4B43-8B95-4E2C7D093227}"/>
                  </a:ext>
                </a:extLst>
              </p:cNvPr>
              <p:cNvSpPr/>
              <p:nvPr/>
            </p:nvSpPr>
            <p:spPr>
              <a:xfrm rot="5400000">
                <a:off x="2053849" y="2608202"/>
                <a:ext cx="45719" cy="23245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正方形/長方形 365">
                <a:extLst>
                  <a:ext uri="{FF2B5EF4-FFF2-40B4-BE49-F238E27FC236}">
                    <a16:creationId xmlns:a16="http://schemas.microsoft.com/office/drawing/2014/main" id="{D1EC9F97-0513-498F-A870-6BBC61851DF3}"/>
                  </a:ext>
                </a:extLst>
              </p:cNvPr>
              <p:cNvSpPr/>
              <p:nvPr/>
            </p:nvSpPr>
            <p:spPr>
              <a:xfrm rot="5400000">
                <a:off x="2061764" y="2474001"/>
                <a:ext cx="45719" cy="23245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7" name="正方形/長方形 366">
                <a:extLst>
                  <a:ext uri="{FF2B5EF4-FFF2-40B4-BE49-F238E27FC236}">
                    <a16:creationId xmlns:a16="http://schemas.microsoft.com/office/drawing/2014/main" id="{4F11D8AC-701D-4F63-9956-E355DE2879EE}"/>
                  </a:ext>
                </a:extLst>
              </p:cNvPr>
              <p:cNvSpPr/>
              <p:nvPr/>
            </p:nvSpPr>
            <p:spPr>
              <a:xfrm rot="5400000">
                <a:off x="2053849" y="2322350"/>
                <a:ext cx="45719" cy="23245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3" name="グループ化 142">
                <a:extLst>
                  <a:ext uri="{FF2B5EF4-FFF2-40B4-BE49-F238E27FC236}">
                    <a16:creationId xmlns:a16="http://schemas.microsoft.com/office/drawing/2014/main" id="{EB72BC65-C2B5-4AA3-A1D9-0E346CF0B1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5191" y="4287796"/>
                <a:ext cx="385672" cy="470907"/>
                <a:chOff x="660309" y="4086782"/>
                <a:chExt cx="480068" cy="586165"/>
              </a:xfrm>
            </p:grpSpPr>
            <p:grpSp>
              <p:nvGrpSpPr>
                <p:cNvPr id="374" name="グループ化 373">
                  <a:extLst>
                    <a:ext uri="{FF2B5EF4-FFF2-40B4-BE49-F238E27FC236}">
                      <a16:creationId xmlns:a16="http://schemas.microsoft.com/office/drawing/2014/main" id="{7ADE1284-63F4-4C12-B93A-A138D0A599D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645830">
                  <a:off x="660309" y="4294011"/>
                  <a:ext cx="243883" cy="378936"/>
                  <a:chOff x="3734349" y="8208771"/>
                  <a:chExt cx="631847" cy="981739"/>
                </a:xfrm>
              </p:grpSpPr>
              <p:sp>
                <p:nvSpPr>
                  <p:cNvPr id="379" name="楕円 378">
                    <a:extLst>
                      <a:ext uri="{FF2B5EF4-FFF2-40B4-BE49-F238E27FC236}">
                        <a16:creationId xmlns:a16="http://schemas.microsoft.com/office/drawing/2014/main" id="{B75A9D9F-61DD-4E2D-9652-1C830F81453C}"/>
                      </a:ext>
                    </a:extLst>
                  </p:cNvPr>
                  <p:cNvSpPr/>
                  <p:nvPr/>
                </p:nvSpPr>
                <p:spPr>
                  <a:xfrm rot="20800329">
                    <a:off x="4194940" y="8858428"/>
                    <a:ext cx="134488" cy="1488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0" name="楕円 379">
                    <a:extLst>
                      <a:ext uri="{FF2B5EF4-FFF2-40B4-BE49-F238E27FC236}">
                        <a16:creationId xmlns:a16="http://schemas.microsoft.com/office/drawing/2014/main" id="{0B410BE3-BA7A-44E9-BDA4-B2F6AB9061B0}"/>
                      </a:ext>
                    </a:extLst>
                  </p:cNvPr>
                  <p:cNvSpPr/>
                  <p:nvPr/>
                </p:nvSpPr>
                <p:spPr>
                  <a:xfrm rot="176818">
                    <a:off x="4263235" y="8517481"/>
                    <a:ext cx="102961" cy="44149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1" name="楕円 380">
                    <a:extLst>
                      <a:ext uri="{FF2B5EF4-FFF2-40B4-BE49-F238E27FC236}">
                        <a16:creationId xmlns:a16="http://schemas.microsoft.com/office/drawing/2014/main" id="{6D912C80-1D3C-400B-9C0E-01764EB15BA2}"/>
                      </a:ext>
                    </a:extLst>
                  </p:cNvPr>
                  <p:cNvSpPr/>
                  <p:nvPr/>
                </p:nvSpPr>
                <p:spPr>
                  <a:xfrm rot="19912446">
                    <a:off x="4116107" y="8614520"/>
                    <a:ext cx="133458" cy="37196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382" name="グループ化 381">
                    <a:extLst>
                      <a:ext uri="{FF2B5EF4-FFF2-40B4-BE49-F238E27FC236}">
                        <a16:creationId xmlns:a16="http://schemas.microsoft.com/office/drawing/2014/main" id="{6A24F525-7323-48D2-9A94-6E245A408F93}"/>
                      </a:ext>
                    </a:extLst>
                  </p:cNvPr>
                  <p:cNvGrpSpPr/>
                  <p:nvPr/>
                </p:nvGrpSpPr>
                <p:grpSpPr>
                  <a:xfrm rot="1022843">
                    <a:off x="3734349" y="8208771"/>
                    <a:ext cx="507322" cy="981739"/>
                    <a:chOff x="4869664" y="3058223"/>
                    <a:chExt cx="507322" cy="1282710"/>
                  </a:xfrm>
                </p:grpSpPr>
                <p:sp>
                  <p:nvSpPr>
                    <p:cNvPr id="386" name="楕円 385">
                      <a:extLst>
                        <a:ext uri="{FF2B5EF4-FFF2-40B4-BE49-F238E27FC236}">
                          <a16:creationId xmlns:a16="http://schemas.microsoft.com/office/drawing/2014/main" id="{C4A1E61F-4665-463A-AD8D-FC5EBECB97F5}"/>
                        </a:ext>
                      </a:extLst>
                    </p:cNvPr>
                    <p:cNvSpPr/>
                    <p:nvPr/>
                  </p:nvSpPr>
                  <p:spPr>
                    <a:xfrm rot="16423966">
                      <a:off x="5192560" y="3638293"/>
                      <a:ext cx="237815" cy="13103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387" name="楕円 386">
                      <a:extLst>
                        <a:ext uri="{FF2B5EF4-FFF2-40B4-BE49-F238E27FC236}">
                          <a16:creationId xmlns:a16="http://schemas.microsoft.com/office/drawing/2014/main" id="{0694F207-9FDB-40A6-AB21-A59C55877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61057" y="3353816"/>
                      <a:ext cx="124782" cy="381627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88" name="楕円 387">
                      <a:extLst>
                        <a:ext uri="{FF2B5EF4-FFF2-40B4-BE49-F238E27FC236}">
                          <a16:creationId xmlns:a16="http://schemas.microsoft.com/office/drawing/2014/main" id="{CA15D8CE-9D93-47C8-BBE8-2282A200645C}"/>
                        </a:ext>
                      </a:extLst>
                    </p:cNvPr>
                    <p:cNvSpPr/>
                    <p:nvPr/>
                  </p:nvSpPr>
                  <p:spPr>
                    <a:xfrm rot="19264695">
                      <a:off x="4973877" y="3058223"/>
                      <a:ext cx="324036" cy="45057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89" name="四角形: 角を丸くする 33">
                      <a:extLst>
                        <a:ext uri="{FF2B5EF4-FFF2-40B4-BE49-F238E27FC236}">
                          <a16:creationId xmlns:a16="http://schemas.microsoft.com/office/drawing/2014/main" id="{1277F9D4-8C71-44A6-A26F-AFA44EEC0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7061" y="3565861"/>
                      <a:ext cx="397669" cy="775072"/>
                    </a:xfrm>
                    <a:custGeom>
                      <a:avLst/>
                      <a:gdLst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97669" h="1292606">
                          <a:moveTo>
                            <a:pt x="0" y="66279"/>
                          </a:moveTo>
                          <a:cubicBezTo>
                            <a:pt x="0" y="29674"/>
                            <a:pt x="29674" y="0"/>
                            <a:pt x="66279" y="0"/>
                          </a:cubicBezTo>
                          <a:lnTo>
                            <a:pt x="331390" y="0"/>
                          </a:lnTo>
                          <a:cubicBezTo>
                            <a:pt x="367995" y="0"/>
                            <a:pt x="397669" y="29674"/>
                            <a:pt x="397669" y="66279"/>
                          </a:cubicBezTo>
                          <a:cubicBezTo>
                            <a:pt x="306229" y="605362"/>
                            <a:pt x="397669" y="839644"/>
                            <a:pt x="397669" y="1226327"/>
                          </a:cubicBezTo>
                          <a:cubicBezTo>
                            <a:pt x="397669" y="1262932"/>
                            <a:pt x="367995" y="1292606"/>
                            <a:pt x="331390" y="1292606"/>
                          </a:cubicBezTo>
                          <a:lnTo>
                            <a:pt x="66279" y="1292606"/>
                          </a:lnTo>
                          <a:cubicBezTo>
                            <a:pt x="29674" y="1292606"/>
                            <a:pt x="0" y="1262932"/>
                            <a:pt x="0" y="1226327"/>
                          </a:cubicBezTo>
                          <a:cubicBezTo>
                            <a:pt x="0" y="839644"/>
                            <a:pt x="91440" y="544402"/>
                            <a:pt x="0" y="66279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90" name="楕円 389">
                      <a:extLst>
                        <a:ext uri="{FF2B5EF4-FFF2-40B4-BE49-F238E27FC236}">
                          <a16:creationId xmlns:a16="http://schemas.microsoft.com/office/drawing/2014/main" id="{57A6A867-1D1A-4A04-B239-9FC10105E73A}"/>
                        </a:ext>
                      </a:extLst>
                    </p:cNvPr>
                    <p:cNvSpPr/>
                    <p:nvPr/>
                  </p:nvSpPr>
                  <p:spPr>
                    <a:xfrm rot="16380096">
                      <a:off x="4816274" y="3629929"/>
                      <a:ext cx="237815" cy="13103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383" name="楕円 382">
                    <a:extLst>
                      <a:ext uri="{FF2B5EF4-FFF2-40B4-BE49-F238E27FC236}">
                        <a16:creationId xmlns:a16="http://schemas.microsoft.com/office/drawing/2014/main" id="{24A19FDC-CCCB-44B7-B15F-2DB389FAA471}"/>
                      </a:ext>
                    </a:extLst>
                  </p:cNvPr>
                  <p:cNvSpPr/>
                  <p:nvPr/>
                </p:nvSpPr>
                <p:spPr>
                  <a:xfrm rot="19370199">
                    <a:off x="3836869" y="8540751"/>
                    <a:ext cx="114770" cy="37089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4" name="楕円 383">
                    <a:extLst>
                      <a:ext uri="{FF2B5EF4-FFF2-40B4-BE49-F238E27FC236}">
                        <a16:creationId xmlns:a16="http://schemas.microsoft.com/office/drawing/2014/main" id="{4B6124BE-0569-412F-8AE1-C30FDEC3E847}"/>
                      </a:ext>
                    </a:extLst>
                  </p:cNvPr>
                  <p:cNvSpPr/>
                  <p:nvPr/>
                </p:nvSpPr>
                <p:spPr>
                  <a:xfrm rot="19370199">
                    <a:off x="3946605" y="8804305"/>
                    <a:ext cx="136473" cy="12384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5" name="楕円 384">
                    <a:extLst>
                      <a:ext uri="{FF2B5EF4-FFF2-40B4-BE49-F238E27FC236}">
                        <a16:creationId xmlns:a16="http://schemas.microsoft.com/office/drawing/2014/main" id="{855921CE-84A9-4D10-AA20-44DD4D06F670}"/>
                      </a:ext>
                    </a:extLst>
                  </p:cNvPr>
                  <p:cNvSpPr/>
                  <p:nvPr/>
                </p:nvSpPr>
                <p:spPr>
                  <a:xfrm rot="2105489">
                    <a:off x="4056567" y="8517013"/>
                    <a:ext cx="114770" cy="37089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391" name="直線コネクタ 390">
                  <a:extLst>
                    <a:ext uri="{FF2B5EF4-FFF2-40B4-BE49-F238E27FC236}">
                      <a16:creationId xmlns:a16="http://schemas.microsoft.com/office/drawing/2014/main" id="{06883866-23C1-44CC-848C-FED9033731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1738" y="4430672"/>
                  <a:ext cx="178639" cy="20054"/>
                </a:xfrm>
                <a:prstGeom prst="line">
                  <a:avLst/>
                </a:prstGeom>
                <a:ln w="158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2" name="テキスト ボックス 391">
                  <a:extLst>
                    <a:ext uri="{FF2B5EF4-FFF2-40B4-BE49-F238E27FC236}">
                      <a16:creationId xmlns:a16="http://schemas.microsoft.com/office/drawing/2014/main" id="{5687084C-D814-4880-BE87-C2851B14BB02}"/>
                    </a:ext>
                  </a:extLst>
                </p:cNvPr>
                <p:cNvSpPr txBox="1"/>
                <p:nvPr/>
              </p:nvSpPr>
              <p:spPr>
                <a:xfrm rot="2110517">
                  <a:off x="833812" y="4086782"/>
                  <a:ext cx="27149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！</a:t>
                  </a:r>
                </a:p>
              </p:txBody>
            </p:sp>
            <p:cxnSp>
              <p:nvCxnSpPr>
                <p:cNvPr id="394" name="直線コネクタ 393">
                  <a:extLst>
                    <a:ext uri="{FF2B5EF4-FFF2-40B4-BE49-F238E27FC236}">
                      <a16:creationId xmlns:a16="http://schemas.microsoft.com/office/drawing/2014/main" id="{99EDF670-BE4E-452E-A55A-3F8221248906}"/>
                    </a:ext>
                  </a:extLst>
                </p:cNvPr>
                <p:cNvCxnSpPr/>
                <p:nvPr/>
              </p:nvCxnSpPr>
              <p:spPr>
                <a:xfrm flipV="1">
                  <a:off x="934274" y="4227913"/>
                  <a:ext cx="16440" cy="196144"/>
                </a:xfrm>
                <a:prstGeom prst="line">
                  <a:avLst/>
                </a:prstGeom>
                <a:ln w="15875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5" name="グループ化 394">
                <a:extLst>
                  <a:ext uri="{FF2B5EF4-FFF2-40B4-BE49-F238E27FC236}">
                    <a16:creationId xmlns:a16="http://schemas.microsoft.com/office/drawing/2014/main" id="{47D0BDC8-6A4B-4456-A722-28AD1AB803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97563" y="4411759"/>
                <a:ext cx="220764" cy="334234"/>
                <a:chOff x="3814399" y="8565980"/>
                <a:chExt cx="575805" cy="871763"/>
              </a:xfrm>
            </p:grpSpPr>
            <p:grpSp>
              <p:nvGrpSpPr>
                <p:cNvPr id="396" name="グループ化 395">
                  <a:extLst>
                    <a:ext uri="{FF2B5EF4-FFF2-40B4-BE49-F238E27FC236}">
                      <a16:creationId xmlns:a16="http://schemas.microsoft.com/office/drawing/2014/main" id="{1CF56580-C99B-4EA7-A305-59CE5CCDBFD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883299" y="8654572"/>
                  <a:ext cx="506905" cy="783171"/>
                  <a:chOff x="3883299" y="8654572"/>
                  <a:chExt cx="506905" cy="783171"/>
                </a:xfrm>
              </p:grpSpPr>
              <p:sp>
                <p:nvSpPr>
                  <p:cNvPr id="399" name="楕円 398">
                    <a:extLst>
                      <a:ext uri="{FF2B5EF4-FFF2-40B4-BE49-F238E27FC236}">
                        <a16:creationId xmlns:a16="http://schemas.microsoft.com/office/drawing/2014/main" id="{5FADD8B1-B10B-478B-B0E1-4CBD70EB01B0}"/>
                      </a:ext>
                    </a:extLst>
                  </p:cNvPr>
                  <p:cNvSpPr/>
                  <p:nvPr/>
                </p:nvSpPr>
                <p:spPr>
                  <a:xfrm rot="16493705">
                    <a:off x="3857809" y="8871670"/>
                    <a:ext cx="182015" cy="13103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0" name="楕円 399">
                    <a:extLst>
                      <a:ext uri="{FF2B5EF4-FFF2-40B4-BE49-F238E27FC236}">
                        <a16:creationId xmlns:a16="http://schemas.microsoft.com/office/drawing/2014/main" id="{49229EF5-313E-40D1-A778-C6226434E504}"/>
                      </a:ext>
                    </a:extLst>
                  </p:cNvPr>
                  <p:cNvSpPr/>
                  <p:nvPr/>
                </p:nvSpPr>
                <p:spPr>
                  <a:xfrm rot="16537575">
                    <a:off x="4233678" y="8890501"/>
                    <a:ext cx="182015" cy="13103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01" name="楕円 400">
                    <a:extLst>
                      <a:ext uri="{FF2B5EF4-FFF2-40B4-BE49-F238E27FC236}">
                        <a16:creationId xmlns:a16="http://schemas.microsoft.com/office/drawing/2014/main" id="{38F78229-3810-43B0-B44F-E97A9C0DCE69}"/>
                      </a:ext>
                    </a:extLst>
                  </p:cNvPr>
                  <p:cNvSpPr/>
                  <p:nvPr/>
                </p:nvSpPr>
                <p:spPr>
                  <a:xfrm rot="113609">
                    <a:off x="4078403" y="8682000"/>
                    <a:ext cx="124782" cy="29208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2" name="四角形: 角を丸くする 33">
                    <a:extLst>
                      <a:ext uri="{FF2B5EF4-FFF2-40B4-BE49-F238E27FC236}">
                        <a16:creationId xmlns:a16="http://schemas.microsoft.com/office/drawing/2014/main" id="{2278215C-4574-46AA-BE66-9E15BB1237B8}"/>
                      </a:ext>
                    </a:extLst>
                  </p:cNvPr>
                  <p:cNvSpPr/>
                  <p:nvPr/>
                </p:nvSpPr>
                <p:spPr>
                  <a:xfrm rot="113609">
                    <a:off x="3944063" y="8844531"/>
                    <a:ext cx="397669" cy="593212"/>
                  </a:xfrm>
                  <a:custGeom>
                    <a:avLst/>
                    <a:gdLst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97669" h="1292606">
                        <a:moveTo>
                          <a:pt x="0" y="66279"/>
                        </a:moveTo>
                        <a:cubicBezTo>
                          <a:pt x="0" y="29674"/>
                          <a:pt x="29674" y="0"/>
                          <a:pt x="66279" y="0"/>
                        </a:cubicBezTo>
                        <a:lnTo>
                          <a:pt x="331390" y="0"/>
                        </a:lnTo>
                        <a:cubicBezTo>
                          <a:pt x="367995" y="0"/>
                          <a:pt x="397669" y="29674"/>
                          <a:pt x="397669" y="66279"/>
                        </a:cubicBezTo>
                        <a:cubicBezTo>
                          <a:pt x="306229" y="605362"/>
                          <a:pt x="397669" y="839644"/>
                          <a:pt x="397669" y="1226327"/>
                        </a:cubicBezTo>
                        <a:cubicBezTo>
                          <a:pt x="397669" y="1262932"/>
                          <a:pt x="367995" y="1292606"/>
                          <a:pt x="331390" y="1292606"/>
                        </a:cubicBezTo>
                        <a:lnTo>
                          <a:pt x="66279" y="1292606"/>
                        </a:lnTo>
                        <a:cubicBezTo>
                          <a:pt x="29674" y="1292606"/>
                          <a:pt x="0" y="1262932"/>
                          <a:pt x="0" y="1226327"/>
                        </a:cubicBezTo>
                        <a:cubicBezTo>
                          <a:pt x="0" y="839644"/>
                          <a:pt x="91440" y="544402"/>
                          <a:pt x="0" y="66279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03" name="楕円 402">
                    <a:extLst>
                      <a:ext uri="{FF2B5EF4-FFF2-40B4-BE49-F238E27FC236}">
                        <a16:creationId xmlns:a16="http://schemas.microsoft.com/office/drawing/2014/main" id="{44538A09-EB86-46E3-8D6C-394C43500ED6}"/>
                      </a:ext>
                    </a:extLst>
                  </p:cNvPr>
                  <p:cNvSpPr/>
                  <p:nvPr/>
                </p:nvSpPr>
                <p:spPr>
                  <a:xfrm rot="20558579">
                    <a:off x="3928772" y="8920387"/>
                    <a:ext cx="94185" cy="35395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04" name="楕円 403">
                    <a:extLst>
                      <a:ext uri="{FF2B5EF4-FFF2-40B4-BE49-F238E27FC236}">
                        <a16:creationId xmlns:a16="http://schemas.microsoft.com/office/drawing/2014/main" id="{C8B20A2A-EDF7-4B76-A4D8-0CEEC19B801E}"/>
                      </a:ext>
                    </a:extLst>
                  </p:cNvPr>
                  <p:cNvSpPr/>
                  <p:nvPr/>
                </p:nvSpPr>
                <p:spPr>
                  <a:xfrm rot="937503">
                    <a:off x="4241568" y="8902605"/>
                    <a:ext cx="105198" cy="36578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5" name="楕円 404">
                    <a:extLst>
                      <a:ext uri="{FF2B5EF4-FFF2-40B4-BE49-F238E27FC236}">
                        <a16:creationId xmlns:a16="http://schemas.microsoft.com/office/drawing/2014/main" id="{79C85942-F25C-42B1-A73B-A1EE4E8DBBCD}"/>
                      </a:ext>
                    </a:extLst>
                  </p:cNvPr>
                  <p:cNvSpPr/>
                  <p:nvPr/>
                </p:nvSpPr>
                <p:spPr>
                  <a:xfrm rot="19378304">
                    <a:off x="3986509" y="8654572"/>
                    <a:ext cx="324036" cy="34485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6" name="楕円 405">
                    <a:extLst>
                      <a:ext uri="{FF2B5EF4-FFF2-40B4-BE49-F238E27FC236}">
                        <a16:creationId xmlns:a16="http://schemas.microsoft.com/office/drawing/2014/main" id="{BDF72669-DFA1-440B-BEBE-8C8D1BD30781}"/>
                      </a:ext>
                    </a:extLst>
                  </p:cNvPr>
                  <p:cNvSpPr/>
                  <p:nvPr/>
                </p:nvSpPr>
                <p:spPr>
                  <a:xfrm rot="606668">
                    <a:off x="3987481" y="8892577"/>
                    <a:ext cx="114770" cy="37089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7" name="楕円 406">
                    <a:extLst>
                      <a:ext uri="{FF2B5EF4-FFF2-40B4-BE49-F238E27FC236}">
                        <a16:creationId xmlns:a16="http://schemas.microsoft.com/office/drawing/2014/main" id="{3E09C2D0-A5B5-4F38-948A-259BC2CB31C2}"/>
                      </a:ext>
                    </a:extLst>
                  </p:cNvPr>
                  <p:cNvSpPr/>
                  <p:nvPr/>
                </p:nvSpPr>
                <p:spPr>
                  <a:xfrm rot="19891095">
                    <a:off x="3985506" y="9156859"/>
                    <a:ext cx="115890" cy="12162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8" name="楕円 407">
                    <a:extLst>
                      <a:ext uri="{FF2B5EF4-FFF2-40B4-BE49-F238E27FC236}">
                        <a16:creationId xmlns:a16="http://schemas.microsoft.com/office/drawing/2014/main" id="{96809201-3C47-468C-AE09-2010C40D59B0}"/>
                      </a:ext>
                    </a:extLst>
                  </p:cNvPr>
                  <p:cNvSpPr/>
                  <p:nvPr/>
                </p:nvSpPr>
                <p:spPr>
                  <a:xfrm rot="20587527">
                    <a:off x="4175043" y="8922355"/>
                    <a:ext cx="90762" cy="37196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9" name="楕円 408">
                    <a:extLst>
                      <a:ext uri="{FF2B5EF4-FFF2-40B4-BE49-F238E27FC236}">
                        <a16:creationId xmlns:a16="http://schemas.microsoft.com/office/drawing/2014/main" id="{8D85918A-A8FA-4E58-8D07-DFE1A460F7B5}"/>
                      </a:ext>
                    </a:extLst>
                  </p:cNvPr>
                  <p:cNvSpPr/>
                  <p:nvPr/>
                </p:nvSpPr>
                <p:spPr>
                  <a:xfrm rot="19891095">
                    <a:off x="4192615" y="9172769"/>
                    <a:ext cx="115890" cy="12162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97" name="涙形 396">
                  <a:extLst>
                    <a:ext uri="{FF2B5EF4-FFF2-40B4-BE49-F238E27FC236}">
                      <a16:creationId xmlns:a16="http://schemas.microsoft.com/office/drawing/2014/main" id="{BA296792-D153-4486-AA2E-54F4DFD49DA0}"/>
                    </a:ext>
                  </a:extLst>
                </p:cNvPr>
                <p:cNvSpPr/>
                <p:nvPr/>
              </p:nvSpPr>
              <p:spPr>
                <a:xfrm rot="5631533">
                  <a:off x="3811991" y="8568388"/>
                  <a:ext cx="103749" cy="98933"/>
                </a:xfrm>
                <a:prstGeom prst="teardrop">
                  <a:avLst>
                    <a:gd name="adj" fmla="val 117631"/>
                  </a:avLst>
                </a:prstGeom>
                <a:solidFill>
                  <a:schemeClr val="bg1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8" name="涙形 397">
                  <a:extLst>
                    <a:ext uri="{FF2B5EF4-FFF2-40B4-BE49-F238E27FC236}">
                      <a16:creationId xmlns:a16="http://schemas.microsoft.com/office/drawing/2014/main" id="{D530437E-AF4F-45C7-A34F-240FA5794FE0}"/>
                    </a:ext>
                  </a:extLst>
                </p:cNvPr>
                <p:cNvSpPr/>
                <p:nvPr/>
              </p:nvSpPr>
              <p:spPr>
                <a:xfrm rot="3452517">
                  <a:off x="3844340" y="8759698"/>
                  <a:ext cx="103749" cy="98933"/>
                </a:xfrm>
                <a:prstGeom prst="teardrop">
                  <a:avLst>
                    <a:gd name="adj" fmla="val 117631"/>
                  </a:avLst>
                </a:prstGeom>
                <a:solidFill>
                  <a:schemeClr val="bg1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26" name="グループ化 425">
                <a:extLst>
                  <a:ext uri="{FF2B5EF4-FFF2-40B4-BE49-F238E27FC236}">
                    <a16:creationId xmlns:a16="http://schemas.microsoft.com/office/drawing/2014/main" id="{F55FA5B8-59BE-4666-8FFF-54AA82992F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22337" y="4300037"/>
                <a:ext cx="306841" cy="452635"/>
                <a:chOff x="3127920" y="8310965"/>
                <a:chExt cx="926450" cy="1366647"/>
              </a:xfrm>
            </p:grpSpPr>
            <p:sp>
              <p:nvSpPr>
                <p:cNvPr id="427" name="アーチ 426">
                  <a:extLst>
                    <a:ext uri="{FF2B5EF4-FFF2-40B4-BE49-F238E27FC236}">
                      <a16:creationId xmlns:a16="http://schemas.microsoft.com/office/drawing/2014/main" id="{0050FF78-7D3E-4DAB-8885-DDA63E602A59}"/>
                    </a:ext>
                  </a:extLst>
                </p:cNvPr>
                <p:cNvSpPr/>
                <p:nvPr/>
              </p:nvSpPr>
              <p:spPr>
                <a:xfrm rot="12607053">
                  <a:off x="3672087" y="8310965"/>
                  <a:ext cx="225177" cy="215002"/>
                </a:xfrm>
                <a:prstGeom prst="blockArc">
                  <a:avLst>
                    <a:gd name="adj1" fmla="val 10800000"/>
                    <a:gd name="adj2" fmla="val 18639616"/>
                    <a:gd name="adj3" fmla="val 20695"/>
                  </a:avLst>
                </a:prstGeom>
                <a:solidFill>
                  <a:srgbClr val="FF0000"/>
                </a:solidFill>
                <a:ln>
                  <a:solidFill>
                    <a:srgbClr val="EA1C2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28" name="グループ化 427">
                  <a:extLst>
                    <a:ext uri="{FF2B5EF4-FFF2-40B4-BE49-F238E27FC236}">
                      <a16:creationId xmlns:a16="http://schemas.microsoft.com/office/drawing/2014/main" id="{8C02A3D4-0B55-4CD0-AE45-D55E79D6C203}"/>
                    </a:ext>
                  </a:extLst>
                </p:cNvPr>
                <p:cNvGrpSpPr/>
                <p:nvPr/>
              </p:nvGrpSpPr>
              <p:grpSpPr>
                <a:xfrm>
                  <a:off x="3127920" y="8455646"/>
                  <a:ext cx="926450" cy="1221966"/>
                  <a:chOff x="3127920" y="8455646"/>
                  <a:chExt cx="926450" cy="1221966"/>
                </a:xfrm>
              </p:grpSpPr>
              <p:grpSp>
                <p:nvGrpSpPr>
                  <p:cNvPr id="429" name="グループ化 428">
                    <a:extLst>
                      <a:ext uri="{FF2B5EF4-FFF2-40B4-BE49-F238E27FC236}">
                        <a16:creationId xmlns:a16="http://schemas.microsoft.com/office/drawing/2014/main" id="{61136CA9-2971-48C8-BD92-8E2B739EAFAD}"/>
                      </a:ext>
                    </a:extLst>
                  </p:cNvPr>
                  <p:cNvGrpSpPr/>
                  <p:nvPr/>
                </p:nvGrpSpPr>
                <p:grpSpPr>
                  <a:xfrm>
                    <a:off x="3127920" y="8701697"/>
                    <a:ext cx="922411" cy="975915"/>
                    <a:chOff x="3180279" y="8269916"/>
                    <a:chExt cx="922411" cy="975915"/>
                  </a:xfrm>
                </p:grpSpPr>
                <p:sp>
                  <p:nvSpPr>
                    <p:cNvPr id="433" name="楕円 432">
                      <a:extLst>
                        <a:ext uri="{FF2B5EF4-FFF2-40B4-BE49-F238E27FC236}">
                          <a16:creationId xmlns:a16="http://schemas.microsoft.com/office/drawing/2014/main" id="{6043A466-5C73-4D88-89BB-6D86005CACD8}"/>
                        </a:ext>
                      </a:extLst>
                    </p:cNvPr>
                    <p:cNvSpPr/>
                    <p:nvPr/>
                  </p:nvSpPr>
                  <p:spPr>
                    <a:xfrm rot="16493705">
                      <a:off x="3289213" y="8679758"/>
                      <a:ext cx="182015" cy="13103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34" name="楕円 433">
                      <a:extLst>
                        <a:ext uri="{FF2B5EF4-FFF2-40B4-BE49-F238E27FC236}">
                          <a16:creationId xmlns:a16="http://schemas.microsoft.com/office/drawing/2014/main" id="{2A86A822-781C-4D42-A265-6F4506BDE3F8}"/>
                        </a:ext>
                      </a:extLst>
                    </p:cNvPr>
                    <p:cNvSpPr/>
                    <p:nvPr/>
                  </p:nvSpPr>
                  <p:spPr>
                    <a:xfrm rot="16537575">
                      <a:off x="3665082" y="8698589"/>
                      <a:ext cx="182015" cy="13103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35" name="楕円 434">
                      <a:extLst>
                        <a:ext uri="{FF2B5EF4-FFF2-40B4-BE49-F238E27FC236}">
                          <a16:creationId xmlns:a16="http://schemas.microsoft.com/office/drawing/2014/main" id="{D23ECBB5-9010-4E5F-A207-171034C5D7E0}"/>
                        </a:ext>
                      </a:extLst>
                    </p:cNvPr>
                    <p:cNvSpPr/>
                    <p:nvPr/>
                  </p:nvSpPr>
                  <p:spPr>
                    <a:xfrm rot="113609">
                      <a:off x="3509807" y="8490088"/>
                      <a:ext cx="124782" cy="2920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36" name="四角形: 角を丸くする 33">
                      <a:extLst>
                        <a:ext uri="{FF2B5EF4-FFF2-40B4-BE49-F238E27FC236}">
                          <a16:creationId xmlns:a16="http://schemas.microsoft.com/office/drawing/2014/main" id="{F17F2D54-EF1A-4D40-AE42-DD2C002CBBC6}"/>
                        </a:ext>
                      </a:extLst>
                    </p:cNvPr>
                    <p:cNvSpPr/>
                    <p:nvPr/>
                  </p:nvSpPr>
                  <p:spPr>
                    <a:xfrm rot="113609">
                      <a:off x="3375467" y="8652619"/>
                      <a:ext cx="397669" cy="593212"/>
                    </a:xfrm>
                    <a:custGeom>
                      <a:avLst/>
                      <a:gdLst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  <a:gd name="connsiteX0" fmla="*/ 0 w 397669"/>
                        <a:gd name="connsiteY0" fmla="*/ 66279 h 1292606"/>
                        <a:gd name="connsiteX1" fmla="*/ 66279 w 397669"/>
                        <a:gd name="connsiteY1" fmla="*/ 0 h 1292606"/>
                        <a:gd name="connsiteX2" fmla="*/ 331390 w 397669"/>
                        <a:gd name="connsiteY2" fmla="*/ 0 h 1292606"/>
                        <a:gd name="connsiteX3" fmla="*/ 397669 w 397669"/>
                        <a:gd name="connsiteY3" fmla="*/ 66279 h 1292606"/>
                        <a:gd name="connsiteX4" fmla="*/ 397669 w 397669"/>
                        <a:gd name="connsiteY4" fmla="*/ 1226327 h 1292606"/>
                        <a:gd name="connsiteX5" fmla="*/ 331390 w 397669"/>
                        <a:gd name="connsiteY5" fmla="*/ 1292606 h 1292606"/>
                        <a:gd name="connsiteX6" fmla="*/ 66279 w 397669"/>
                        <a:gd name="connsiteY6" fmla="*/ 1292606 h 1292606"/>
                        <a:gd name="connsiteX7" fmla="*/ 0 w 397669"/>
                        <a:gd name="connsiteY7" fmla="*/ 1226327 h 1292606"/>
                        <a:gd name="connsiteX8" fmla="*/ 0 w 397669"/>
                        <a:gd name="connsiteY8" fmla="*/ 66279 h 12926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97669" h="1292606">
                          <a:moveTo>
                            <a:pt x="0" y="66279"/>
                          </a:moveTo>
                          <a:cubicBezTo>
                            <a:pt x="0" y="29674"/>
                            <a:pt x="29674" y="0"/>
                            <a:pt x="66279" y="0"/>
                          </a:cubicBezTo>
                          <a:lnTo>
                            <a:pt x="331390" y="0"/>
                          </a:lnTo>
                          <a:cubicBezTo>
                            <a:pt x="367995" y="0"/>
                            <a:pt x="397669" y="29674"/>
                            <a:pt x="397669" y="66279"/>
                          </a:cubicBezTo>
                          <a:cubicBezTo>
                            <a:pt x="306229" y="605362"/>
                            <a:pt x="397669" y="839644"/>
                            <a:pt x="397669" y="1226327"/>
                          </a:cubicBezTo>
                          <a:cubicBezTo>
                            <a:pt x="397669" y="1262932"/>
                            <a:pt x="367995" y="1292606"/>
                            <a:pt x="331390" y="1292606"/>
                          </a:cubicBezTo>
                          <a:lnTo>
                            <a:pt x="66279" y="1292606"/>
                          </a:lnTo>
                          <a:cubicBezTo>
                            <a:pt x="29674" y="1292606"/>
                            <a:pt x="0" y="1262932"/>
                            <a:pt x="0" y="1226327"/>
                          </a:cubicBezTo>
                          <a:cubicBezTo>
                            <a:pt x="0" y="839644"/>
                            <a:pt x="91440" y="544402"/>
                            <a:pt x="0" y="66279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37" name="楕円 436">
                      <a:extLst>
                        <a:ext uri="{FF2B5EF4-FFF2-40B4-BE49-F238E27FC236}">
                          <a16:creationId xmlns:a16="http://schemas.microsoft.com/office/drawing/2014/main" id="{FC700DFB-9BF2-4BD2-B589-C3790A881C4F}"/>
                        </a:ext>
                      </a:extLst>
                    </p:cNvPr>
                    <p:cNvSpPr/>
                    <p:nvPr/>
                  </p:nvSpPr>
                  <p:spPr>
                    <a:xfrm rot="1634857">
                      <a:off x="3234870" y="8723315"/>
                      <a:ext cx="117196" cy="26000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38" name="楕円 437">
                      <a:extLst>
                        <a:ext uri="{FF2B5EF4-FFF2-40B4-BE49-F238E27FC236}">
                          <a16:creationId xmlns:a16="http://schemas.microsoft.com/office/drawing/2014/main" id="{4E198D3C-F17B-4AF0-BFC7-E37D797E617F}"/>
                        </a:ext>
                      </a:extLst>
                    </p:cNvPr>
                    <p:cNvSpPr/>
                    <p:nvPr/>
                  </p:nvSpPr>
                  <p:spPr>
                    <a:xfrm rot="14625287">
                      <a:off x="3867197" y="8534853"/>
                      <a:ext cx="105198" cy="36578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39" name="楕円 438">
                      <a:extLst>
                        <a:ext uri="{FF2B5EF4-FFF2-40B4-BE49-F238E27FC236}">
                          <a16:creationId xmlns:a16="http://schemas.microsoft.com/office/drawing/2014/main" id="{B36F351E-8856-44F5-88AD-578FECE95B24}"/>
                        </a:ext>
                      </a:extLst>
                    </p:cNvPr>
                    <p:cNvSpPr/>
                    <p:nvPr/>
                  </p:nvSpPr>
                  <p:spPr>
                    <a:xfrm rot="19378304">
                      <a:off x="3413345" y="8269916"/>
                      <a:ext cx="324036" cy="34485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40" name="楕円 439">
                      <a:extLst>
                        <a:ext uri="{FF2B5EF4-FFF2-40B4-BE49-F238E27FC236}">
                          <a16:creationId xmlns:a16="http://schemas.microsoft.com/office/drawing/2014/main" id="{E545DA12-9E4E-4033-94B1-0E9C36A89E2C}"/>
                        </a:ext>
                      </a:extLst>
                    </p:cNvPr>
                    <p:cNvSpPr/>
                    <p:nvPr/>
                  </p:nvSpPr>
                  <p:spPr>
                    <a:xfrm rot="4929882">
                      <a:off x="3345034" y="8764523"/>
                      <a:ext cx="114770" cy="37089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41" name="楕円 440">
                      <a:extLst>
                        <a:ext uri="{FF2B5EF4-FFF2-40B4-BE49-F238E27FC236}">
                          <a16:creationId xmlns:a16="http://schemas.microsoft.com/office/drawing/2014/main" id="{FBCEEADC-F8B0-4FE0-B957-858BE02B5CB9}"/>
                        </a:ext>
                      </a:extLst>
                    </p:cNvPr>
                    <p:cNvSpPr/>
                    <p:nvPr/>
                  </p:nvSpPr>
                  <p:spPr>
                    <a:xfrm rot="19891095">
                      <a:off x="3180279" y="8907351"/>
                      <a:ext cx="115890" cy="12162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42" name="楕円 441">
                      <a:extLst>
                        <a:ext uri="{FF2B5EF4-FFF2-40B4-BE49-F238E27FC236}">
                          <a16:creationId xmlns:a16="http://schemas.microsoft.com/office/drawing/2014/main" id="{F950D300-7307-4000-B819-E307565AA9C7}"/>
                        </a:ext>
                      </a:extLst>
                    </p:cNvPr>
                    <p:cNvSpPr/>
                    <p:nvPr/>
                  </p:nvSpPr>
                  <p:spPr>
                    <a:xfrm rot="20587527">
                      <a:off x="3928608" y="8286768"/>
                      <a:ext cx="90762" cy="371965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43" name="楕円 442">
                      <a:extLst>
                        <a:ext uri="{FF2B5EF4-FFF2-40B4-BE49-F238E27FC236}">
                          <a16:creationId xmlns:a16="http://schemas.microsoft.com/office/drawing/2014/main" id="{CF461A93-4EBA-4183-B743-5E5667FAA05D}"/>
                        </a:ext>
                      </a:extLst>
                    </p:cNvPr>
                    <p:cNvSpPr/>
                    <p:nvPr/>
                  </p:nvSpPr>
                  <p:spPr>
                    <a:xfrm rot="19891095">
                      <a:off x="3974204" y="8586719"/>
                      <a:ext cx="115890" cy="12162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430" name="アーチ 429">
                    <a:extLst>
                      <a:ext uri="{FF2B5EF4-FFF2-40B4-BE49-F238E27FC236}">
                        <a16:creationId xmlns:a16="http://schemas.microsoft.com/office/drawing/2014/main" id="{7C1137FF-492E-4C7F-8CDC-45FE2C99F74B}"/>
                      </a:ext>
                    </a:extLst>
                  </p:cNvPr>
                  <p:cNvSpPr/>
                  <p:nvPr/>
                </p:nvSpPr>
                <p:spPr>
                  <a:xfrm rot="7606782">
                    <a:off x="3469629" y="8432695"/>
                    <a:ext cx="200830" cy="246731"/>
                  </a:xfrm>
                  <a:prstGeom prst="blockArc">
                    <a:avLst>
                      <a:gd name="adj1" fmla="val 10800000"/>
                      <a:gd name="adj2" fmla="val 18639616"/>
                      <a:gd name="adj3" fmla="val 20695"/>
                    </a:avLst>
                  </a:prstGeom>
                  <a:solidFill>
                    <a:srgbClr val="FF0000"/>
                  </a:solidFill>
                  <a:ln>
                    <a:solidFill>
                      <a:srgbClr val="EA1C2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1" name="アーチ 430">
                    <a:extLst>
                      <a:ext uri="{FF2B5EF4-FFF2-40B4-BE49-F238E27FC236}">
                        <a16:creationId xmlns:a16="http://schemas.microsoft.com/office/drawing/2014/main" id="{17A5E384-16C8-4F9E-BC3A-87A11042F359}"/>
                      </a:ext>
                    </a:extLst>
                  </p:cNvPr>
                  <p:cNvSpPr/>
                  <p:nvPr/>
                </p:nvSpPr>
                <p:spPr>
                  <a:xfrm rot="1885185">
                    <a:off x="3603131" y="8655949"/>
                    <a:ext cx="209642" cy="265636"/>
                  </a:xfrm>
                  <a:prstGeom prst="blockArc">
                    <a:avLst>
                      <a:gd name="adj1" fmla="val 10800000"/>
                      <a:gd name="adj2" fmla="val 18639616"/>
                      <a:gd name="adj3" fmla="val 20695"/>
                    </a:avLst>
                  </a:prstGeom>
                  <a:solidFill>
                    <a:srgbClr val="FF0000"/>
                  </a:solidFill>
                  <a:ln>
                    <a:solidFill>
                      <a:srgbClr val="EA1C2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2" name="アーチ 431">
                    <a:extLst>
                      <a:ext uri="{FF2B5EF4-FFF2-40B4-BE49-F238E27FC236}">
                        <a16:creationId xmlns:a16="http://schemas.microsoft.com/office/drawing/2014/main" id="{800C3121-4938-4D6B-8E64-B92D9956C58D}"/>
                      </a:ext>
                    </a:extLst>
                  </p:cNvPr>
                  <p:cNvSpPr/>
                  <p:nvPr/>
                </p:nvSpPr>
                <p:spPr>
                  <a:xfrm rot="17903590">
                    <a:off x="3832012" y="8526853"/>
                    <a:ext cx="209313" cy="235403"/>
                  </a:xfrm>
                  <a:prstGeom prst="blockArc">
                    <a:avLst>
                      <a:gd name="adj1" fmla="val 10800000"/>
                      <a:gd name="adj2" fmla="val 18639616"/>
                      <a:gd name="adj3" fmla="val 20695"/>
                    </a:avLst>
                  </a:prstGeom>
                  <a:solidFill>
                    <a:srgbClr val="FF0000"/>
                  </a:solidFill>
                  <a:ln>
                    <a:solidFill>
                      <a:srgbClr val="EA1C2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44" name="グループ化 443">
                <a:extLst>
                  <a:ext uri="{FF2B5EF4-FFF2-40B4-BE49-F238E27FC236}">
                    <a16:creationId xmlns:a16="http://schemas.microsoft.com/office/drawing/2014/main" id="{6CEADCEE-E571-4BD8-9288-F6D62998580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6696" y="4457951"/>
                <a:ext cx="484468" cy="329437"/>
                <a:chOff x="3285726" y="8539167"/>
                <a:chExt cx="1456022" cy="990090"/>
              </a:xfrm>
            </p:grpSpPr>
            <p:sp>
              <p:nvSpPr>
                <p:cNvPr id="445" name="楕円 444">
                  <a:extLst>
                    <a:ext uri="{FF2B5EF4-FFF2-40B4-BE49-F238E27FC236}">
                      <a16:creationId xmlns:a16="http://schemas.microsoft.com/office/drawing/2014/main" id="{5E1DA126-A575-4C11-9939-80105D1A1CA2}"/>
                    </a:ext>
                  </a:extLst>
                </p:cNvPr>
                <p:cNvSpPr/>
                <p:nvPr/>
              </p:nvSpPr>
              <p:spPr>
                <a:xfrm rot="16493705">
                  <a:off x="3733956" y="8963184"/>
                  <a:ext cx="182015" cy="1310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6" name="楕円 445">
                  <a:extLst>
                    <a:ext uri="{FF2B5EF4-FFF2-40B4-BE49-F238E27FC236}">
                      <a16:creationId xmlns:a16="http://schemas.microsoft.com/office/drawing/2014/main" id="{367056AD-33B6-4677-B8DE-58CC2965974E}"/>
                    </a:ext>
                  </a:extLst>
                </p:cNvPr>
                <p:cNvSpPr/>
                <p:nvPr/>
              </p:nvSpPr>
              <p:spPr>
                <a:xfrm rot="16537575">
                  <a:off x="4109825" y="8982015"/>
                  <a:ext cx="182015" cy="1310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47" name="楕円 446">
                  <a:extLst>
                    <a:ext uri="{FF2B5EF4-FFF2-40B4-BE49-F238E27FC236}">
                      <a16:creationId xmlns:a16="http://schemas.microsoft.com/office/drawing/2014/main" id="{E77ADEEB-D68B-4390-A070-8A0B79424337}"/>
                    </a:ext>
                  </a:extLst>
                </p:cNvPr>
                <p:cNvSpPr/>
                <p:nvPr/>
              </p:nvSpPr>
              <p:spPr>
                <a:xfrm rot="113609">
                  <a:off x="3954550" y="8773514"/>
                  <a:ext cx="124782" cy="29208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8" name="四角形: 角を丸くする 33">
                  <a:extLst>
                    <a:ext uri="{FF2B5EF4-FFF2-40B4-BE49-F238E27FC236}">
                      <a16:creationId xmlns:a16="http://schemas.microsoft.com/office/drawing/2014/main" id="{1A64EB1B-81C0-435B-A2F2-017F881E7338}"/>
                    </a:ext>
                  </a:extLst>
                </p:cNvPr>
                <p:cNvSpPr/>
                <p:nvPr/>
              </p:nvSpPr>
              <p:spPr>
                <a:xfrm rot="113609">
                  <a:off x="3820210" y="8936045"/>
                  <a:ext cx="397669" cy="59321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49" name="楕円 448">
                  <a:extLst>
                    <a:ext uri="{FF2B5EF4-FFF2-40B4-BE49-F238E27FC236}">
                      <a16:creationId xmlns:a16="http://schemas.microsoft.com/office/drawing/2014/main" id="{D8CBCBF8-1680-4E8F-A241-9B6D51CAFD10}"/>
                    </a:ext>
                  </a:extLst>
                </p:cNvPr>
                <p:cNvSpPr/>
                <p:nvPr/>
              </p:nvSpPr>
              <p:spPr>
                <a:xfrm rot="7851480">
                  <a:off x="3658627" y="8808215"/>
                  <a:ext cx="117196" cy="2600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50" name="楕円 449">
                  <a:extLst>
                    <a:ext uri="{FF2B5EF4-FFF2-40B4-BE49-F238E27FC236}">
                      <a16:creationId xmlns:a16="http://schemas.microsoft.com/office/drawing/2014/main" id="{1B265C31-329C-4D04-B70A-2630B889458B}"/>
                    </a:ext>
                  </a:extLst>
                </p:cNvPr>
                <p:cNvSpPr/>
                <p:nvPr/>
              </p:nvSpPr>
              <p:spPr>
                <a:xfrm rot="12321990">
                  <a:off x="4253282" y="8711874"/>
                  <a:ext cx="105198" cy="36578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1" name="楕円 450">
                  <a:extLst>
                    <a:ext uri="{FF2B5EF4-FFF2-40B4-BE49-F238E27FC236}">
                      <a16:creationId xmlns:a16="http://schemas.microsoft.com/office/drawing/2014/main" id="{FD323158-0022-42C5-97F2-F078A48624DA}"/>
                    </a:ext>
                  </a:extLst>
                </p:cNvPr>
                <p:cNvSpPr/>
                <p:nvPr/>
              </p:nvSpPr>
              <p:spPr>
                <a:xfrm rot="19378304">
                  <a:off x="3858088" y="8553342"/>
                  <a:ext cx="324036" cy="34485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2" name="楕円 451">
                  <a:extLst>
                    <a:ext uri="{FF2B5EF4-FFF2-40B4-BE49-F238E27FC236}">
                      <a16:creationId xmlns:a16="http://schemas.microsoft.com/office/drawing/2014/main" id="{D3F23D51-534B-4063-AC52-A25D1CF2AA2B}"/>
                    </a:ext>
                  </a:extLst>
                </p:cNvPr>
                <p:cNvSpPr/>
                <p:nvPr/>
              </p:nvSpPr>
              <p:spPr>
                <a:xfrm rot="7683021">
                  <a:off x="3413786" y="8510300"/>
                  <a:ext cx="114770" cy="37089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3" name="楕円 452">
                  <a:extLst>
                    <a:ext uri="{FF2B5EF4-FFF2-40B4-BE49-F238E27FC236}">
                      <a16:creationId xmlns:a16="http://schemas.microsoft.com/office/drawing/2014/main" id="{DECD71B6-E870-4680-92A3-5830F6F896D5}"/>
                    </a:ext>
                  </a:extLst>
                </p:cNvPr>
                <p:cNvSpPr/>
                <p:nvPr/>
              </p:nvSpPr>
              <p:spPr>
                <a:xfrm rot="19891095">
                  <a:off x="3545496" y="8773408"/>
                  <a:ext cx="115890" cy="12162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4" name="楕円 453">
                  <a:extLst>
                    <a:ext uri="{FF2B5EF4-FFF2-40B4-BE49-F238E27FC236}">
                      <a16:creationId xmlns:a16="http://schemas.microsoft.com/office/drawing/2014/main" id="{14BBC6E0-372B-4572-AD89-66D639783D99}"/>
                    </a:ext>
                  </a:extLst>
                </p:cNvPr>
                <p:cNvSpPr/>
                <p:nvPr/>
              </p:nvSpPr>
              <p:spPr>
                <a:xfrm rot="2845648">
                  <a:off x="4510385" y="8398565"/>
                  <a:ext cx="90762" cy="37196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5" name="楕円 454">
                  <a:extLst>
                    <a:ext uri="{FF2B5EF4-FFF2-40B4-BE49-F238E27FC236}">
                      <a16:creationId xmlns:a16="http://schemas.microsoft.com/office/drawing/2014/main" id="{BF6E2182-4F0C-4B07-8C1E-8562E7106268}"/>
                    </a:ext>
                  </a:extLst>
                </p:cNvPr>
                <p:cNvSpPr/>
                <p:nvPr/>
              </p:nvSpPr>
              <p:spPr>
                <a:xfrm rot="19891095">
                  <a:off x="4336189" y="8683039"/>
                  <a:ext cx="115890" cy="12162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56" name="テキスト ボックス 455">
                <a:extLst>
                  <a:ext uri="{FF2B5EF4-FFF2-40B4-BE49-F238E27FC236}">
                    <a16:creationId xmlns:a16="http://schemas.microsoft.com/office/drawing/2014/main" id="{55F03721-1B11-4280-A15C-DAB93AC01BA6}"/>
                  </a:ext>
                </a:extLst>
              </p:cNvPr>
              <p:cNvSpPr txBox="1"/>
              <p:nvPr/>
            </p:nvSpPr>
            <p:spPr>
              <a:xfrm rot="2110517">
                <a:off x="776896" y="4202460"/>
                <a:ext cx="2181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>
                    <a:solidFill>
                      <a:srgbClr val="FF66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♪</a:t>
                </a:r>
              </a:p>
            </p:txBody>
          </p:sp>
        </p:grpSp>
        <p:sp>
          <p:nvSpPr>
            <p:cNvPr id="457" name="正方形/長方形 456">
              <a:extLst>
                <a:ext uri="{FF2B5EF4-FFF2-40B4-BE49-F238E27FC236}">
                  <a16:creationId xmlns:a16="http://schemas.microsoft.com/office/drawing/2014/main" id="{956F9A5F-3DF5-48A9-B8EB-0A871E15477E}"/>
                </a:ext>
              </a:extLst>
            </p:cNvPr>
            <p:cNvSpPr/>
            <p:nvPr/>
          </p:nvSpPr>
          <p:spPr>
            <a:xfrm>
              <a:off x="568670" y="2231022"/>
              <a:ext cx="2655816" cy="10336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9" name="正方形/長方形 458">
              <a:extLst>
                <a:ext uri="{FF2B5EF4-FFF2-40B4-BE49-F238E27FC236}">
                  <a16:creationId xmlns:a16="http://schemas.microsoft.com/office/drawing/2014/main" id="{6D48FD81-A9C5-47B4-9A93-1483D890CD17}"/>
                </a:ext>
              </a:extLst>
            </p:cNvPr>
            <p:cNvSpPr/>
            <p:nvPr/>
          </p:nvSpPr>
          <p:spPr>
            <a:xfrm>
              <a:off x="2316151" y="2239403"/>
              <a:ext cx="914187" cy="877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テキスト ボックス 459">
              <a:extLst>
                <a:ext uri="{FF2B5EF4-FFF2-40B4-BE49-F238E27FC236}">
                  <a16:creationId xmlns:a16="http://schemas.microsoft.com/office/drawing/2014/main" id="{394EC152-66F7-4A82-9A13-2BA75C9F24AA}"/>
                </a:ext>
              </a:extLst>
            </p:cNvPr>
            <p:cNvSpPr txBox="1"/>
            <p:nvPr/>
          </p:nvSpPr>
          <p:spPr>
            <a:xfrm>
              <a:off x="271108" y="2195682"/>
              <a:ext cx="3663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AP</a:t>
              </a:r>
              <a:endParaRPr kumimoji="1" lang="ja-JP" altLang="en-US" sz="9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F1BE38-60E2-4BFC-8D19-651F8413BB94}"/>
              </a:ext>
            </a:extLst>
          </p:cNvPr>
          <p:cNvSpPr/>
          <p:nvPr/>
        </p:nvSpPr>
        <p:spPr>
          <a:xfrm>
            <a:off x="116632" y="2182142"/>
            <a:ext cx="6624736" cy="7163345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24735"/>
                      <a:gd name="connsiteY0" fmla="*/ 0 h 4013427"/>
                      <a:gd name="connsiteX1" fmla="*/ 596226 w 6624735"/>
                      <a:gd name="connsiteY1" fmla="*/ 0 h 4013427"/>
                      <a:gd name="connsiteX2" fmla="*/ 1059958 w 6624735"/>
                      <a:gd name="connsiteY2" fmla="*/ 0 h 4013427"/>
                      <a:gd name="connsiteX3" fmla="*/ 1854926 w 6624735"/>
                      <a:gd name="connsiteY3" fmla="*/ 0 h 4013427"/>
                      <a:gd name="connsiteX4" fmla="*/ 2451152 w 6624735"/>
                      <a:gd name="connsiteY4" fmla="*/ 0 h 4013427"/>
                      <a:gd name="connsiteX5" fmla="*/ 3047378 w 6624735"/>
                      <a:gd name="connsiteY5" fmla="*/ 0 h 4013427"/>
                      <a:gd name="connsiteX6" fmla="*/ 3842346 w 6624735"/>
                      <a:gd name="connsiteY6" fmla="*/ 0 h 4013427"/>
                      <a:gd name="connsiteX7" fmla="*/ 4372325 w 6624735"/>
                      <a:gd name="connsiteY7" fmla="*/ 0 h 4013427"/>
                      <a:gd name="connsiteX8" fmla="*/ 5167293 w 6624735"/>
                      <a:gd name="connsiteY8" fmla="*/ 0 h 4013427"/>
                      <a:gd name="connsiteX9" fmla="*/ 5962262 w 6624735"/>
                      <a:gd name="connsiteY9" fmla="*/ 0 h 4013427"/>
                      <a:gd name="connsiteX10" fmla="*/ 6624735 w 6624735"/>
                      <a:gd name="connsiteY10" fmla="*/ 0 h 4013427"/>
                      <a:gd name="connsiteX11" fmla="*/ 6624735 w 6624735"/>
                      <a:gd name="connsiteY11" fmla="*/ 749173 h 4013427"/>
                      <a:gd name="connsiteX12" fmla="*/ 6624735 w 6624735"/>
                      <a:gd name="connsiteY12" fmla="*/ 1458212 h 4013427"/>
                      <a:gd name="connsiteX13" fmla="*/ 6624735 w 6624735"/>
                      <a:gd name="connsiteY13" fmla="*/ 2006713 h 4013427"/>
                      <a:gd name="connsiteX14" fmla="*/ 6624735 w 6624735"/>
                      <a:gd name="connsiteY14" fmla="*/ 2675618 h 4013427"/>
                      <a:gd name="connsiteX15" fmla="*/ 6624735 w 6624735"/>
                      <a:gd name="connsiteY15" fmla="*/ 3344522 h 4013427"/>
                      <a:gd name="connsiteX16" fmla="*/ 6624735 w 6624735"/>
                      <a:gd name="connsiteY16" fmla="*/ 4013427 h 4013427"/>
                      <a:gd name="connsiteX17" fmla="*/ 5896014 w 6624735"/>
                      <a:gd name="connsiteY17" fmla="*/ 4013427 h 4013427"/>
                      <a:gd name="connsiteX18" fmla="*/ 5233541 w 6624735"/>
                      <a:gd name="connsiteY18" fmla="*/ 4013427 h 4013427"/>
                      <a:gd name="connsiteX19" fmla="*/ 4769809 w 6624735"/>
                      <a:gd name="connsiteY19" fmla="*/ 4013427 h 4013427"/>
                      <a:gd name="connsiteX20" fmla="*/ 4239830 w 6624735"/>
                      <a:gd name="connsiteY20" fmla="*/ 4013427 h 4013427"/>
                      <a:gd name="connsiteX21" fmla="*/ 3444862 w 6624735"/>
                      <a:gd name="connsiteY21" fmla="*/ 4013427 h 4013427"/>
                      <a:gd name="connsiteX22" fmla="*/ 2782389 w 6624735"/>
                      <a:gd name="connsiteY22" fmla="*/ 4013427 h 4013427"/>
                      <a:gd name="connsiteX23" fmla="*/ 2252410 w 6624735"/>
                      <a:gd name="connsiteY23" fmla="*/ 4013427 h 4013427"/>
                      <a:gd name="connsiteX24" fmla="*/ 1589936 w 6624735"/>
                      <a:gd name="connsiteY24" fmla="*/ 4013427 h 4013427"/>
                      <a:gd name="connsiteX25" fmla="*/ 1126205 w 6624735"/>
                      <a:gd name="connsiteY25" fmla="*/ 4013427 h 4013427"/>
                      <a:gd name="connsiteX26" fmla="*/ 662473 w 6624735"/>
                      <a:gd name="connsiteY26" fmla="*/ 4013427 h 4013427"/>
                      <a:gd name="connsiteX27" fmla="*/ 0 w 6624735"/>
                      <a:gd name="connsiteY27" fmla="*/ 4013427 h 4013427"/>
                      <a:gd name="connsiteX28" fmla="*/ 0 w 6624735"/>
                      <a:gd name="connsiteY28" fmla="*/ 3424791 h 4013427"/>
                      <a:gd name="connsiteX29" fmla="*/ 0 w 6624735"/>
                      <a:gd name="connsiteY29" fmla="*/ 2675618 h 4013427"/>
                      <a:gd name="connsiteX30" fmla="*/ 0 w 6624735"/>
                      <a:gd name="connsiteY30" fmla="*/ 2046848 h 4013427"/>
                      <a:gd name="connsiteX31" fmla="*/ 0 w 6624735"/>
                      <a:gd name="connsiteY31" fmla="*/ 1498346 h 4013427"/>
                      <a:gd name="connsiteX32" fmla="*/ 0 w 6624735"/>
                      <a:gd name="connsiteY32" fmla="*/ 789307 h 4013427"/>
                      <a:gd name="connsiteX33" fmla="*/ 0 w 6624735"/>
                      <a:gd name="connsiteY33" fmla="*/ 0 h 401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6624735" h="4013427" extrusionOk="0">
                        <a:moveTo>
                          <a:pt x="0" y="0"/>
                        </a:moveTo>
                        <a:cubicBezTo>
                          <a:pt x="258010" y="20028"/>
                          <a:pt x="418091" y="-15580"/>
                          <a:pt x="596226" y="0"/>
                        </a:cubicBezTo>
                        <a:cubicBezTo>
                          <a:pt x="774361" y="15580"/>
                          <a:pt x="943991" y="18911"/>
                          <a:pt x="1059958" y="0"/>
                        </a:cubicBezTo>
                        <a:cubicBezTo>
                          <a:pt x="1175925" y="-18911"/>
                          <a:pt x="1535037" y="9829"/>
                          <a:pt x="1854926" y="0"/>
                        </a:cubicBezTo>
                        <a:cubicBezTo>
                          <a:pt x="2174815" y="-9829"/>
                          <a:pt x="2235051" y="-12444"/>
                          <a:pt x="2451152" y="0"/>
                        </a:cubicBezTo>
                        <a:cubicBezTo>
                          <a:pt x="2667253" y="12444"/>
                          <a:pt x="2785937" y="22234"/>
                          <a:pt x="3047378" y="0"/>
                        </a:cubicBezTo>
                        <a:cubicBezTo>
                          <a:pt x="3308819" y="-22234"/>
                          <a:pt x="3547335" y="-33714"/>
                          <a:pt x="3842346" y="0"/>
                        </a:cubicBezTo>
                        <a:cubicBezTo>
                          <a:pt x="4137357" y="33714"/>
                          <a:pt x="4197670" y="11460"/>
                          <a:pt x="4372325" y="0"/>
                        </a:cubicBezTo>
                        <a:cubicBezTo>
                          <a:pt x="4546980" y="-11460"/>
                          <a:pt x="4913580" y="33980"/>
                          <a:pt x="5167293" y="0"/>
                        </a:cubicBezTo>
                        <a:cubicBezTo>
                          <a:pt x="5421006" y="-33980"/>
                          <a:pt x="5590105" y="8568"/>
                          <a:pt x="5962262" y="0"/>
                        </a:cubicBezTo>
                        <a:cubicBezTo>
                          <a:pt x="6334419" y="-8568"/>
                          <a:pt x="6416344" y="9867"/>
                          <a:pt x="6624735" y="0"/>
                        </a:cubicBezTo>
                        <a:cubicBezTo>
                          <a:pt x="6629041" y="266249"/>
                          <a:pt x="6616916" y="395743"/>
                          <a:pt x="6624735" y="749173"/>
                        </a:cubicBezTo>
                        <a:cubicBezTo>
                          <a:pt x="6632554" y="1102603"/>
                          <a:pt x="6656727" y="1135956"/>
                          <a:pt x="6624735" y="1458212"/>
                        </a:cubicBezTo>
                        <a:cubicBezTo>
                          <a:pt x="6592743" y="1780468"/>
                          <a:pt x="6650203" y="1852786"/>
                          <a:pt x="6624735" y="2006713"/>
                        </a:cubicBezTo>
                        <a:cubicBezTo>
                          <a:pt x="6599267" y="2160640"/>
                          <a:pt x="6638649" y="2506182"/>
                          <a:pt x="6624735" y="2675618"/>
                        </a:cubicBezTo>
                        <a:cubicBezTo>
                          <a:pt x="6610821" y="2845054"/>
                          <a:pt x="6608724" y="3052205"/>
                          <a:pt x="6624735" y="3344522"/>
                        </a:cubicBezTo>
                        <a:cubicBezTo>
                          <a:pt x="6640746" y="3636839"/>
                          <a:pt x="6606059" y="3762926"/>
                          <a:pt x="6624735" y="4013427"/>
                        </a:cubicBezTo>
                        <a:cubicBezTo>
                          <a:pt x="6310005" y="4031641"/>
                          <a:pt x="6184790" y="4036167"/>
                          <a:pt x="5896014" y="4013427"/>
                        </a:cubicBezTo>
                        <a:cubicBezTo>
                          <a:pt x="5607238" y="3990687"/>
                          <a:pt x="5534999" y="4020237"/>
                          <a:pt x="5233541" y="4013427"/>
                        </a:cubicBezTo>
                        <a:cubicBezTo>
                          <a:pt x="4932083" y="4006617"/>
                          <a:pt x="4902748" y="4011867"/>
                          <a:pt x="4769809" y="4013427"/>
                        </a:cubicBezTo>
                        <a:cubicBezTo>
                          <a:pt x="4636870" y="4014987"/>
                          <a:pt x="4497701" y="4035902"/>
                          <a:pt x="4239830" y="4013427"/>
                        </a:cubicBezTo>
                        <a:cubicBezTo>
                          <a:pt x="3981959" y="3990952"/>
                          <a:pt x="3829637" y="4015445"/>
                          <a:pt x="3444862" y="4013427"/>
                        </a:cubicBezTo>
                        <a:cubicBezTo>
                          <a:pt x="3060087" y="4011409"/>
                          <a:pt x="3045090" y="4043887"/>
                          <a:pt x="2782389" y="4013427"/>
                        </a:cubicBezTo>
                        <a:cubicBezTo>
                          <a:pt x="2519688" y="3982967"/>
                          <a:pt x="2512331" y="4010674"/>
                          <a:pt x="2252410" y="4013427"/>
                        </a:cubicBezTo>
                        <a:cubicBezTo>
                          <a:pt x="1992489" y="4016180"/>
                          <a:pt x="1879524" y="4006445"/>
                          <a:pt x="1589936" y="4013427"/>
                        </a:cubicBezTo>
                        <a:cubicBezTo>
                          <a:pt x="1300348" y="4020409"/>
                          <a:pt x="1259184" y="3997636"/>
                          <a:pt x="1126205" y="4013427"/>
                        </a:cubicBezTo>
                        <a:cubicBezTo>
                          <a:pt x="993226" y="4029218"/>
                          <a:pt x="777891" y="4009405"/>
                          <a:pt x="662473" y="4013427"/>
                        </a:cubicBezTo>
                        <a:cubicBezTo>
                          <a:pt x="547055" y="4017449"/>
                          <a:pt x="198404" y="3988546"/>
                          <a:pt x="0" y="4013427"/>
                        </a:cubicBezTo>
                        <a:cubicBezTo>
                          <a:pt x="8970" y="3769025"/>
                          <a:pt x="14038" y="3697252"/>
                          <a:pt x="0" y="3424791"/>
                        </a:cubicBezTo>
                        <a:cubicBezTo>
                          <a:pt x="-14038" y="3152330"/>
                          <a:pt x="-13070" y="2856826"/>
                          <a:pt x="0" y="2675618"/>
                        </a:cubicBezTo>
                        <a:cubicBezTo>
                          <a:pt x="13070" y="2494410"/>
                          <a:pt x="25552" y="2318851"/>
                          <a:pt x="0" y="2046848"/>
                        </a:cubicBezTo>
                        <a:cubicBezTo>
                          <a:pt x="-25552" y="1774845"/>
                          <a:pt x="9468" y="1654182"/>
                          <a:pt x="0" y="1498346"/>
                        </a:cubicBezTo>
                        <a:cubicBezTo>
                          <a:pt x="-9468" y="1342510"/>
                          <a:pt x="-22223" y="1090187"/>
                          <a:pt x="0" y="789307"/>
                        </a:cubicBezTo>
                        <a:cubicBezTo>
                          <a:pt x="22223" y="488427"/>
                          <a:pt x="31019" y="2246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BF6C53-03D3-4BB9-94CD-6F4233D776CC}"/>
              </a:ext>
            </a:extLst>
          </p:cNvPr>
          <p:cNvSpPr/>
          <p:nvPr/>
        </p:nvSpPr>
        <p:spPr>
          <a:xfrm>
            <a:off x="0" y="-15552"/>
            <a:ext cx="685800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97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04D9B9-056C-4D01-AE3A-D2BD9BC96323}"/>
              </a:ext>
            </a:extLst>
          </p:cNvPr>
          <p:cNvSpPr/>
          <p:nvPr/>
        </p:nvSpPr>
        <p:spPr>
          <a:xfrm>
            <a:off x="116632" y="547010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94485982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126205 w 6624736"/>
                      <a:gd name="connsiteY2" fmla="*/ 0 h 445550"/>
                      <a:gd name="connsiteX3" fmla="*/ 1921173 w 6624736"/>
                      <a:gd name="connsiteY3" fmla="*/ 0 h 445550"/>
                      <a:gd name="connsiteX4" fmla="*/ 2649894 w 6624736"/>
                      <a:gd name="connsiteY4" fmla="*/ 0 h 445550"/>
                      <a:gd name="connsiteX5" fmla="*/ 3179873 w 6624736"/>
                      <a:gd name="connsiteY5" fmla="*/ 0 h 445550"/>
                      <a:gd name="connsiteX6" fmla="*/ 3709852 w 6624736"/>
                      <a:gd name="connsiteY6" fmla="*/ 0 h 445550"/>
                      <a:gd name="connsiteX7" fmla="*/ 4239831 w 6624736"/>
                      <a:gd name="connsiteY7" fmla="*/ 0 h 445550"/>
                      <a:gd name="connsiteX8" fmla="*/ 4902305 w 6624736"/>
                      <a:gd name="connsiteY8" fmla="*/ 0 h 445550"/>
                      <a:gd name="connsiteX9" fmla="*/ 5564778 w 6624736"/>
                      <a:gd name="connsiteY9" fmla="*/ 0 h 445550"/>
                      <a:gd name="connsiteX10" fmla="*/ 6624736 w 6624736"/>
                      <a:gd name="connsiteY10" fmla="*/ 0 h 445550"/>
                      <a:gd name="connsiteX11" fmla="*/ 6624736 w 6624736"/>
                      <a:gd name="connsiteY11" fmla="*/ 445550 h 445550"/>
                      <a:gd name="connsiteX12" fmla="*/ 6094757 w 6624736"/>
                      <a:gd name="connsiteY12" fmla="*/ 445550 h 445550"/>
                      <a:gd name="connsiteX13" fmla="*/ 5432284 w 6624736"/>
                      <a:gd name="connsiteY13" fmla="*/ 445550 h 445550"/>
                      <a:gd name="connsiteX14" fmla="*/ 4836057 w 6624736"/>
                      <a:gd name="connsiteY14" fmla="*/ 445550 h 445550"/>
                      <a:gd name="connsiteX15" fmla="*/ 4107336 w 6624736"/>
                      <a:gd name="connsiteY15" fmla="*/ 445550 h 445550"/>
                      <a:gd name="connsiteX16" fmla="*/ 3511110 w 6624736"/>
                      <a:gd name="connsiteY16" fmla="*/ 445550 h 445550"/>
                      <a:gd name="connsiteX17" fmla="*/ 2981131 w 6624736"/>
                      <a:gd name="connsiteY17" fmla="*/ 445550 h 445550"/>
                      <a:gd name="connsiteX18" fmla="*/ 2517400 w 6624736"/>
                      <a:gd name="connsiteY18" fmla="*/ 445550 h 445550"/>
                      <a:gd name="connsiteX19" fmla="*/ 1722431 w 6624736"/>
                      <a:gd name="connsiteY19" fmla="*/ 445550 h 445550"/>
                      <a:gd name="connsiteX20" fmla="*/ 1192452 w 6624736"/>
                      <a:gd name="connsiteY20" fmla="*/ 445550 h 445550"/>
                      <a:gd name="connsiteX21" fmla="*/ 728721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52503" y="-18309"/>
                          <a:pt x="465698" y="-26646"/>
                          <a:pt x="596226" y="0"/>
                        </a:cubicBezTo>
                        <a:cubicBezTo>
                          <a:pt x="726754" y="26646"/>
                          <a:pt x="889599" y="18855"/>
                          <a:pt x="1126205" y="0"/>
                        </a:cubicBezTo>
                        <a:cubicBezTo>
                          <a:pt x="1362811" y="-18855"/>
                          <a:pt x="1758892" y="-17611"/>
                          <a:pt x="1921173" y="0"/>
                        </a:cubicBezTo>
                        <a:cubicBezTo>
                          <a:pt x="2083454" y="17611"/>
                          <a:pt x="2466382" y="20418"/>
                          <a:pt x="2649894" y="0"/>
                        </a:cubicBezTo>
                        <a:cubicBezTo>
                          <a:pt x="2833406" y="-20418"/>
                          <a:pt x="2986354" y="6738"/>
                          <a:pt x="3179873" y="0"/>
                        </a:cubicBezTo>
                        <a:cubicBezTo>
                          <a:pt x="3373392" y="-6738"/>
                          <a:pt x="3514051" y="-5843"/>
                          <a:pt x="3709852" y="0"/>
                        </a:cubicBezTo>
                        <a:cubicBezTo>
                          <a:pt x="3905653" y="5843"/>
                          <a:pt x="4041128" y="-6801"/>
                          <a:pt x="4239831" y="0"/>
                        </a:cubicBezTo>
                        <a:cubicBezTo>
                          <a:pt x="4438534" y="6801"/>
                          <a:pt x="4707094" y="32877"/>
                          <a:pt x="4902305" y="0"/>
                        </a:cubicBezTo>
                        <a:cubicBezTo>
                          <a:pt x="5097516" y="-32877"/>
                          <a:pt x="5377296" y="29480"/>
                          <a:pt x="5564778" y="0"/>
                        </a:cubicBezTo>
                        <a:cubicBezTo>
                          <a:pt x="5752260" y="-29480"/>
                          <a:pt x="6252525" y="-9613"/>
                          <a:pt x="6624736" y="0"/>
                        </a:cubicBezTo>
                        <a:cubicBezTo>
                          <a:pt x="6612267" y="111063"/>
                          <a:pt x="6637912" y="328092"/>
                          <a:pt x="6624736" y="445550"/>
                        </a:cubicBezTo>
                        <a:cubicBezTo>
                          <a:pt x="6478845" y="436386"/>
                          <a:pt x="6269425" y="426529"/>
                          <a:pt x="6094757" y="445550"/>
                        </a:cubicBezTo>
                        <a:cubicBezTo>
                          <a:pt x="5920089" y="464571"/>
                          <a:pt x="5628766" y="467661"/>
                          <a:pt x="5432284" y="445550"/>
                        </a:cubicBezTo>
                        <a:cubicBezTo>
                          <a:pt x="5235802" y="423439"/>
                          <a:pt x="5054181" y="448231"/>
                          <a:pt x="4836057" y="445550"/>
                        </a:cubicBezTo>
                        <a:cubicBezTo>
                          <a:pt x="4617933" y="442869"/>
                          <a:pt x="4270091" y="421759"/>
                          <a:pt x="4107336" y="445550"/>
                        </a:cubicBezTo>
                        <a:cubicBezTo>
                          <a:pt x="3944581" y="469341"/>
                          <a:pt x="3753713" y="438198"/>
                          <a:pt x="3511110" y="445550"/>
                        </a:cubicBezTo>
                        <a:cubicBezTo>
                          <a:pt x="3268507" y="452902"/>
                          <a:pt x="3245836" y="425450"/>
                          <a:pt x="2981131" y="445550"/>
                        </a:cubicBezTo>
                        <a:cubicBezTo>
                          <a:pt x="2716426" y="465650"/>
                          <a:pt x="2641408" y="438307"/>
                          <a:pt x="2517400" y="445550"/>
                        </a:cubicBezTo>
                        <a:cubicBezTo>
                          <a:pt x="2393392" y="452793"/>
                          <a:pt x="2076725" y="475705"/>
                          <a:pt x="1722431" y="445550"/>
                        </a:cubicBezTo>
                        <a:cubicBezTo>
                          <a:pt x="1368137" y="415395"/>
                          <a:pt x="1372837" y="422034"/>
                          <a:pt x="1192452" y="445550"/>
                        </a:cubicBezTo>
                        <a:cubicBezTo>
                          <a:pt x="1012067" y="469066"/>
                          <a:pt x="921543" y="429211"/>
                          <a:pt x="728721" y="445550"/>
                        </a:cubicBezTo>
                        <a:cubicBezTo>
                          <a:pt x="535899" y="461889"/>
                          <a:pt x="192317" y="476811"/>
                          <a:pt x="0" y="445550"/>
                        </a:cubicBezTo>
                        <a:cubicBezTo>
                          <a:pt x="14204" y="329297"/>
                          <a:pt x="-21506" y="1483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FA1D18-946B-4B1D-8256-FD9F90D2B824}"/>
              </a:ext>
            </a:extLst>
          </p:cNvPr>
          <p:cNvSpPr txBox="1"/>
          <p:nvPr/>
        </p:nvSpPr>
        <p:spPr>
          <a:xfrm>
            <a:off x="44624" y="270382"/>
            <a:ext cx="6745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▽ゲームタイトル</a:t>
            </a:r>
            <a:r>
              <a:rPr kumimoji="1" lang="en-US" altLang="ja-JP" sz="7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最初に考えるのではなく、コンセプトとルール案を出した後にゲーム内容にあった名称を考案しましょう！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479BF2-0AC1-4F8B-8D74-E154FABF3758}"/>
              </a:ext>
            </a:extLst>
          </p:cNvPr>
          <p:cNvSpPr/>
          <p:nvPr/>
        </p:nvSpPr>
        <p:spPr>
          <a:xfrm>
            <a:off x="116632" y="1339098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4225246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059958 w 6624736"/>
                      <a:gd name="connsiteY2" fmla="*/ 0 h 445550"/>
                      <a:gd name="connsiteX3" fmla="*/ 1788679 w 6624736"/>
                      <a:gd name="connsiteY3" fmla="*/ 0 h 445550"/>
                      <a:gd name="connsiteX4" fmla="*/ 2583647 w 6624736"/>
                      <a:gd name="connsiteY4" fmla="*/ 0 h 445550"/>
                      <a:gd name="connsiteX5" fmla="*/ 3113626 w 6624736"/>
                      <a:gd name="connsiteY5" fmla="*/ 0 h 445550"/>
                      <a:gd name="connsiteX6" fmla="*/ 3643605 w 6624736"/>
                      <a:gd name="connsiteY6" fmla="*/ 0 h 445550"/>
                      <a:gd name="connsiteX7" fmla="*/ 4372326 w 6624736"/>
                      <a:gd name="connsiteY7" fmla="*/ 0 h 445550"/>
                      <a:gd name="connsiteX8" fmla="*/ 4836057 w 6624736"/>
                      <a:gd name="connsiteY8" fmla="*/ 0 h 445550"/>
                      <a:gd name="connsiteX9" fmla="*/ 5366036 w 6624736"/>
                      <a:gd name="connsiteY9" fmla="*/ 0 h 445550"/>
                      <a:gd name="connsiteX10" fmla="*/ 6028510 w 6624736"/>
                      <a:gd name="connsiteY10" fmla="*/ 0 h 445550"/>
                      <a:gd name="connsiteX11" fmla="*/ 6624736 w 6624736"/>
                      <a:gd name="connsiteY11" fmla="*/ 0 h 445550"/>
                      <a:gd name="connsiteX12" fmla="*/ 6624736 w 6624736"/>
                      <a:gd name="connsiteY12" fmla="*/ 445550 h 445550"/>
                      <a:gd name="connsiteX13" fmla="*/ 5962262 w 6624736"/>
                      <a:gd name="connsiteY13" fmla="*/ 445550 h 445550"/>
                      <a:gd name="connsiteX14" fmla="*/ 5299789 w 6624736"/>
                      <a:gd name="connsiteY14" fmla="*/ 445550 h 445550"/>
                      <a:gd name="connsiteX15" fmla="*/ 4703563 w 6624736"/>
                      <a:gd name="connsiteY15" fmla="*/ 445550 h 445550"/>
                      <a:gd name="connsiteX16" fmla="*/ 4173584 w 6624736"/>
                      <a:gd name="connsiteY16" fmla="*/ 445550 h 445550"/>
                      <a:gd name="connsiteX17" fmla="*/ 3643605 w 6624736"/>
                      <a:gd name="connsiteY17" fmla="*/ 445550 h 445550"/>
                      <a:gd name="connsiteX18" fmla="*/ 2981131 w 6624736"/>
                      <a:gd name="connsiteY18" fmla="*/ 445550 h 445550"/>
                      <a:gd name="connsiteX19" fmla="*/ 2252410 w 6624736"/>
                      <a:gd name="connsiteY19" fmla="*/ 445550 h 445550"/>
                      <a:gd name="connsiteX20" fmla="*/ 1457442 w 6624736"/>
                      <a:gd name="connsiteY20" fmla="*/ 445550 h 445550"/>
                      <a:gd name="connsiteX21" fmla="*/ 861216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62881" y="3277"/>
                          <a:pt x="355850" y="-6436"/>
                          <a:pt x="596226" y="0"/>
                        </a:cubicBezTo>
                        <a:cubicBezTo>
                          <a:pt x="836602" y="6436"/>
                          <a:pt x="963318" y="7945"/>
                          <a:pt x="1059958" y="0"/>
                        </a:cubicBezTo>
                        <a:cubicBezTo>
                          <a:pt x="1156598" y="-7945"/>
                          <a:pt x="1571087" y="6442"/>
                          <a:pt x="1788679" y="0"/>
                        </a:cubicBezTo>
                        <a:cubicBezTo>
                          <a:pt x="2006271" y="-6442"/>
                          <a:pt x="2407262" y="-21256"/>
                          <a:pt x="2583647" y="0"/>
                        </a:cubicBezTo>
                        <a:cubicBezTo>
                          <a:pt x="2760032" y="21256"/>
                          <a:pt x="2928819" y="-21323"/>
                          <a:pt x="3113626" y="0"/>
                        </a:cubicBezTo>
                        <a:cubicBezTo>
                          <a:pt x="3298433" y="21323"/>
                          <a:pt x="3535549" y="11327"/>
                          <a:pt x="3643605" y="0"/>
                        </a:cubicBezTo>
                        <a:cubicBezTo>
                          <a:pt x="3751661" y="-11327"/>
                          <a:pt x="4127985" y="-4921"/>
                          <a:pt x="4372326" y="0"/>
                        </a:cubicBezTo>
                        <a:cubicBezTo>
                          <a:pt x="4616667" y="4921"/>
                          <a:pt x="4732878" y="-22211"/>
                          <a:pt x="4836057" y="0"/>
                        </a:cubicBezTo>
                        <a:cubicBezTo>
                          <a:pt x="4939236" y="22211"/>
                          <a:pt x="5154724" y="24647"/>
                          <a:pt x="5366036" y="0"/>
                        </a:cubicBezTo>
                        <a:cubicBezTo>
                          <a:pt x="5577348" y="-24647"/>
                          <a:pt x="5713828" y="23370"/>
                          <a:pt x="6028510" y="0"/>
                        </a:cubicBezTo>
                        <a:cubicBezTo>
                          <a:pt x="6343192" y="-23370"/>
                          <a:pt x="6480539" y="1202"/>
                          <a:pt x="6624736" y="0"/>
                        </a:cubicBezTo>
                        <a:cubicBezTo>
                          <a:pt x="6622971" y="109889"/>
                          <a:pt x="6640026" y="280381"/>
                          <a:pt x="6624736" y="445550"/>
                        </a:cubicBezTo>
                        <a:cubicBezTo>
                          <a:pt x="6393292" y="435384"/>
                          <a:pt x="6241790" y="444133"/>
                          <a:pt x="5962262" y="445550"/>
                        </a:cubicBezTo>
                        <a:cubicBezTo>
                          <a:pt x="5682734" y="446967"/>
                          <a:pt x="5579704" y="427870"/>
                          <a:pt x="5299789" y="445550"/>
                        </a:cubicBezTo>
                        <a:cubicBezTo>
                          <a:pt x="5019874" y="463230"/>
                          <a:pt x="4830342" y="427674"/>
                          <a:pt x="4703563" y="445550"/>
                        </a:cubicBezTo>
                        <a:cubicBezTo>
                          <a:pt x="4576784" y="463426"/>
                          <a:pt x="4298907" y="425794"/>
                          <a:pt x="4173584" y="445550"/>
                        </a:cubicBezTo>
                        <a:cubicBezTo>
                          <a:pt x="4048261" y="465306"/>
                          <a:pt x="3832699" y="434144"/>
                          <a:pt x="3643605" y="445550"/>
                        </a:cubicBezTo>
                        <a:cubicBezTo>
                          <a:pt x="3454511" y="456956"/>
                          <a:pt x="3184681" y="472569"/>
                          <a:pt x="2981131" y="445550"/>
                        </a:cubicBezTo>
                        <a:cubicBezTo>
                          <a:pt x="2777581" y="418531"/>
                          <a:pt x="2451143" y="443117"/>
                          <a:pt x="2252410" y="445550"/>
                        </a:cubicBezTo>
                        <a:cubicBezTo>
                          <a:pt x="2053677" y="447983"/>
                          <a:pt x="1713572" y="465545"/>
                          <a:pt x="1457442" y="445550"/>
                        </a:cubicBezTo>
                        <a:cubicBezTo>
                          <a:pt x="1201312" y="425555"/>
                          <a:pt x="1038725" y="462622"/>
                          <a:pt x="861216" y="445550"/>
                        </a:cubicBezTo>
                        <a:cubicBezTo>
                          <a:pt x="683707" y="428478"/>
                          <a:pt x="329123" y="458757"/>
                          <a:pt x="0" y="445550"/>
                        </a:cubicBezTo>
                        <a:cubicBezTo>
                          <a:pt x="18422" y="302828"/>
                          <a:pt x="-9825" y="192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A28504-EA7D-4306-910D-8FDB6409372F}"/>
              </a:ext>
            </a:extLst>
          </p:cNvPr>
          <p:cNvSpPr txBox="1"/>
          <p:nvPr/>
        </p:nvSpPr>
        <p:spPr>
          <a:xfrm>
            <a:off x="44624" y="1051066"/>
            <a:ext cx="56765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▽何を楽しませるのか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達成すべき目標・目的、お客さんにさせたい体験を一言で表すとなんですか？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DBC296C1-6134-4D6B-A6A9-EE4A2E6D2E4D}"/>
              </a:ext>
            </a:extLst>
          </p:cNvPr>
          <p:cNvSpPr txBox="1"/>
          <p:nvPr/>
        </p:nvSpPr>
        <p:spPr>
          <a:xfrm>
            <a:off x="38100" y="-15552"/>
            <a:ext cx="6775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HAL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 </a:t>
            </a:r>
            <a:r>
              <a:rPr kumimoji="1" lang="en-US" altLang="ja-JP" sz="10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HEW2022 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草案テンプレート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5454C6-6709-4C42-B623-C9EC64F0EAE8}"/>
              </a:ext>
            </a:extLst>
          </p:cNvPr>
          <p:cNvSpPr txBox="1"/>
          <p:nvPr/>
        </p:nvSpPr>
        <p:spPr>
          <a:xfrm>
            <a:off x="467067" y="1779270"/>
            <a:ext cx="299621" cy="326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CDF40E70-F5AD-4FC7-B76A-A9D12AEDC304}"/>
              </a:ext>
            </a:extLst>
          </p:cNvPr>
          <p:cNvGrpSpPr/>
          <p:nvPr/>
        </p:nvGrpSpPr>
        <p:grpSpPr>
          <a:xfrm>
            <a:off x="3452496" y="1678111"/>
            <a:ext cx="3349844" cy="2391218"/>
            <a:chOff x="2963397" y="1748643"/>
            <a:chExt cx="3801019" cy="2340261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EC58608-395A-4D58-B0B5-9917355A7E9F}"/>
                </a:ext>
              </a:extLst>
            </p:cNvPr>
            <p:cNvGrpSpPr/>
            <p:nvPr/>
          </p:nvGrpSpPr>
          <p:grpSpPr>
            <a:xfrm>
              <a:off x="2963397" y="1748643"/>
              <a:ext cx="3741967" cy="1595224"/>
              <a:chOff x="2924037" y="2360713"/>
              <a:chExt cx="3741967" cy="1335793"/>
            </a:xfrm>
          </p:grpSpPr>
          <p:grpSp>
            <p:nvGrpSpPr>
              <p:cNvPr id="1027" name="グループ化 1026">
                <a:extLst>
                  <a:ext uri="{FF2B5EF4-FFF2-40B4-BE49-F238E27FC236}">
                    <a16:creationId xmlns:a16="http://schemas.microsoft.com/office/drawing/2014/main" id="{D1CB50C1-68BD-4E69-B21F-EF05A71513FE}"/>
                  </a:ext>
                </a:extLst>
              </p:cNvPr>
              <p:cNvGrpSpPr/>
              <p:nvPr/>
            </p:nvGrpSpPr>
            <p:grpSpPr>
              <a:xfrm flipH="1">
                <a:off x="2924037" y="2360713"/>
                <a:ext cx="3741967" cy="1335793"/>
                <a:chOff x="587921" y="6454960"/>
                <a:chExt cx="6190952" cy="1138881"/>
              </a:xfrm>
            </p:grpSpPr>
            <p:sp>
              <p:nvSpPr>
                <p:cNvPr id="134" name="フリーフォーム: 図形 133">
                  <a:extLst>
                    <a:ext uri="{FF2B5EF4-FFF2-40B4-BE49-F238E27FC236}">
                      <a16:creationId xmlns:a16="http://schemas.microsoft.com/office/drawing/2014/main" id="{D4808BD7-3F8F-48FC-B8F5-03EB5A74FF73}"/>
                    </a:ext>
                  </a:extLst>
                </p:cNvPr>
                <p:cNvSpPr/>
                <p:nvPr/>
              </p:nvSpPr>
              <p:spPr>
                <a:xfrm>
                  <a:off x="587921" y="6659301"/>
                  <a:ext cx="6190952" cy="934540"/>
                </a:xfrm>
                <a:custGeom>
                  <a:avLst/>
                  <a:gdLst>
                    <a:gd name="connsiteX0" fmla="*/ 0 w 5753100"/>
                    <a:gd name="connsiteY0" fmla="*/ 635000 h 1092200"/>
                    <a:gd name="connsiteX1" fmla="*/ 330200 w 5753100"/>
                    <a:gd name="connsiteY1" fmla="*/ 533400 h 1092200"/>
                    <a:gd name="connsiteX2" fmla="*/ 431800 w 5753100"/>
                    <a:gd name="connsiteY2" fmla="*/ 330200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53100"/>
                    <a:gd name="connsiteY0" fmla="*/ 635000 h 1092200"/>
                    <a:gd name="connsiteX1" fmla="*/ 330200 w 5753100"/>
                    <a:gd name="connsiteY1" fmla="*/ 533400 h 1092200"/>
                    <a:gd name="connsiteX2" fmla="*/ 497964 w 5753100"/>
                    <a:gd name="connsiteY2" fmla="*/ 320811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53100"/>
                    <a:gd name="connsiteY0" fmla="*/ 635000 h 1092200"/>
                    <a:gd name="connsiteX1" fmla="*/ 349104 w 5753100"/>
                    <a:gd name="connsiteY1" fmla="*/ 561566 h 1092200"/>
                    <a:gd name="connsiteX2" fmla="*/ 497964 w 5753100"/>
                    <a:gd name="connsiteY2" fmla="*/ 320811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62552"/>
                    <a:gd name="connsiteY0" fmla="*/ 681943 h 1092200"/>
                    <a:gd name="connsiteX1" fmla="*/ 358556 w 5762552"/>
                    <a:gd name="connsiteY1" fmla="*/ 561566 h 1092200"/>
                    <a:gd name="connsiteX2" fmla="*/ 507416 w 5762552"/>
                    <a:gd name="connsiteY2" fmla="*/ 320811 h 1092200"/>
                    <a:gd name="connsiteX3" fmla="*/ 3755952 w 5762552"/>
                    <a:gd name="connsiteY3" fmla="*/ 0 h 1092200"/>
                    <a:gd name="connsiteX4" fmla="*/ 5711752 w 5762552"/>
                    <a:gd name="connsiteY4" fmla="*/ 330200 h 1092200"/>
                    <a:gd name="connsiteX5" fmla="*/ 5762552 w 5762552"/>
                    <a:gd name="connsiteY5" fmla="*/ 825500 h 1092200"/>
                    <a:gd name="connsiteX6" fmla="*/ 4175052 w 5762552"/>
                    <a:gd name="connsiteY6" fmla="*/ 1092200 h 1092200"/>
                    <a:gd name="connsiteX7" fmla="*/ 466652 w 5762552"/>
                    <a:gd name="connsiteY7" fmla="*/ 1028700 h 1092200"/>
                    <a:gd name="connsiteX8" fmla="*/ 326952 w 5762552"/>
                    <a:gd name="connsiteY8" fmla="*/ 800100 h 1092200"/>
                    <a:gd name="connsiteX9" fmla="*/ 0 w 5762552"/>
                    <a:gd name="connsiteY9" fmla="*/ 681943 h 1092200"/>
                    <a:gd name="connsiteX0" fmla="*/ 0 w 5762552"/>
                    <a:gd name="connsiteY0" fmla="*/ 681943 h 1092200"/>
                    <a:gd name="connsiteX1" fmla="*/ 358556 w 5762552"/>
                    <a:gd name="connsiteY1" fmla="*/ 561566 h 1092200"/>
                    <a:gd name="connsiteX2" fmla="*/ 3755952 w 5762552"/>
                    <a:gd name="connsiteY2" fmla="*/ 0 h 1092200"/>
                    <a:gd name="connsiteX3" fmla="*/ 5711752 w 5762552"/>
                    <a:gd name="connsiteY3" fmla="*/ 330200 h 1092200"/>
                    <a:gd name="connsiteX4" fmla="*/ 5762552 w 5762552"/>
                    <a:gd name="connsiteY4" fmla="*/ 825500 h 1092200"/>
                    <a:gd name="connsiteX5" fmla="*/ 4175052 w 5762552"/>
                    <a:gd name="connsiteY5" fmla="*/ 1092200 h 1092200"/>
                    <a:gd name="connsiteX6" fmla="*/ 466652 w 5762552"/>
                    <a:gd name="connsiteY6" fmla="*/ 1028700 h 1092200"/>
                    <a:gd name="connsiteX7" fmla="*/ 326952 w 5762552"/>
                    <a:gd name="connsiteY7" fmla="*/ 800100 h 1092200"/>
                    <a:gd name="connsiteX8" fmla="*/ 0 w 5762552"/>
                    <a:gd name="connsiteY8" fmla="*/ 681943 h 1092200"/>
                    <a:gd name="connsiteX0" fmla="*/ 0 w 5719355"/>
                    <a:gd name="connsiteY0" fmla="*/ 642714 h 1092200"/>
                    <a:gd name="connsiteX1" fmla="*/ 315359 w 5719355"/>
                    <a:gd name="connsiteY1" fmla="*/ 561566 h 1092200"/>
                    <a:gd name="connsiteX2" fmla="*/ 3712755 w 5719355"/>
                    <a:gd name="connsiteY2" fmla="*/ 0 h 1092200"/>
                    <a:gd name="connsiteX3" fmla="*/ 5668555 w 5719355"/>
                    <a:gd name="connsiteY3" fmla="*/ 330200 h 1092200"/>
                    <a:gd name="connsiteX4" fmla="*/ 5719355 w 5719355"/>
                    <a:gd name="connsiteY4" fmla="*/ 825500 h 1092200"/>
                    <a:gd name="connsiteX5" fmla="*/ 4131855 w 5719355"/>
                    <a:gd name="connsiteY5" fmla="*/ 1092200 h 1092200"/>
                    <a:gd name="connsiteX6" fmla="*/ 423455 w 5719355"/>
                    <a:gd name="connsiteY6" fmla="*/ 1028700 h 1092200"/>
                    <a:gd name="connsiteX7" fmla="*/ 283755 w 5719355"/>
                    <a:gd name="connsiteY7" fmla="*/ 800100 h 1092200"/>
                    <a:gd name="connsiteX8" fmla="*/ 0 w 5719355"/>
                    <a:gd name="connsiteY8" fmla="*/ 642714 h 1092200"/>
                    <a:gd name="connsiteX0" fmla="*/ 0 w 5744039"/>
                    <a:gd name="connsiteY0" fmla="*/ 642714 h 1092200"/>
                    <a:gd name="connsiteX1" fmla="*/ 340043 w 5744039"/>
                    <a:gd name="connsiteY1" fmla="*/ 561566 h 1092200"/>
                    <a:gd name="connsiteX2" fmla="*/ 3737439 w 5744039"/>
                    <a:gd name="connsiteY2" fmla="*/ 0 h 1092200"/>
                    <a:gd name="connsiteX3" fmla="*/ 5693239 w 5744039"/>
                    <a:gd name="connsiteY3" fmla="*/ 330200 h 1092200"/>
                    <a:gd name="connsiteX4" fmla="*/ 5744039 w 5744039"/>
                    <a:gd name="connsiteY4" fmla="*/ 825500 h 1092200"/>
                    <a:gd name="connsiteX5" fmla="*/ 4156539 w 5744039"/>
                    <a:gd name="connsiteY5" fmla="*/ 1092200 h 1092200"/>
                    <a:gd name="connsiteX6" fmla="*/ 448139 w 5744039"/>
                    <a:gd name="connsiteY6" fmla="*/ 1028700 h 1092200"/>
                    <a:gd name="connsiteX7" fmla="*/ 308439 w 5744039"/>
                    <a:gd name="connsiteY7" fmla="*/ 800100 h 1092200"/>
                    <a:gd name="connsiteX8" fmla="*/ 0 w 5744039"/>
                    <a:gd name="connsiteY8" fmla="*/ 642714 h 1092200"/>
                    <a:gd name="connsiteX0" fmla="*/ 0 w 5744039"/>
                    <a:gd name="connsiteY0" fmla="*/ 642714 h 1092200"/>
                    <a:gd name="connsiteX1" fmla="*/ 340043 w 5744039"/>
                    <a:gd name="connsiteY1" fmla="*/ 561566 h 1092200"/>
                    <a:gd name="connsiteX2" fmla="*/ 3737439 w 5744039"/>
                    <a:gd name="connsiteY2" fmla="*/ 0 h 1092200"/>
                    <a:gd name="connsiteX3" fmla="*/ 5693239 w 5744039"/>
                    <a:gd name="connsiteY3" fmla="*/ 330200 h 1092200"/>
                    <a:gd name="connsiteX4" fmla="*/ 5744039 w 5744039"/>
                    <a:gd name="connsiteY4" fmla="*/ 825500 h 1092200"/>
                    <a:gd name="connsiteX5" fmla="*/ 4156539 w 5744039"/>
                    <a:gd name="connsiteY5" fmla="*/ 1092200 h 1092200"/>
                    <a:gd name="connsiteX6" fmla="*/ 441968 w 5744039"/>
                    <a:gd name="connsiteY6" fmla="*/ 1011888 h 1092200"/>
                    <a:gd name="connsiteX7" fmla="*/ 308439 w 5744039"/>
                    <a:gd name="connsiteY7" fmla="*/ 800100 h 1092200"/>
                    <a:gd name="connsiteX8" fmla="*/ 0 w 5744039"/>
                    <a:gd name="connsiteY8" fmla="*/ 642714 h 1092200"/>
                    <a:gd name="connsiteX0" fmla="*/ 0 w 5744039"/>
                    <a:gd name="connsiteY0" fmla="*/ 642714 h 1092200"/>
                    <a:gd name="connsiteX1" fmla="*/ 340043 w 5744039"/>
                    <a:gd name="connsiteY1" fmla="*/ 561566 h 1092200"/>
                    <a:gd name="connsiteX2" fmla="*/ 3737439 w 5744039"/>
                    <a:gd name="connsiteY2" fmla="*/ 0 h 1092200"/>
                    <a:gd name="connsiteX3" fmla="*/ 5693239 w 5744039"/>
                    <a:gd name="connsiteY3" fmla="*/ 330200 h 1092200"/>
                    <a:gd name="connsiteX4" fmla="*/ 5744039 w 5744039"/>
                    <a:gd name="connsiteY4" fmla="*/ 825500 h 1092200"/>
                    <a:gd name="connsiteX5" fmla="*/ 4156539 w 5744039"/>
                    <a:gd name="connsiteY5" fmla="*/ 1092200 h 1092200"/>
                    <a:gd name="connsiteX6" fmla="*/ 441968 w 5744039"/>
                    <a:gd name="connsiteY6" fmla="*/ 1011888 h 1092200"/>
                    <a:gd name="connsiteX7" fmla="*/ 314610 w 5744039"/>
                    <a:gd name="connsiteY7" fmla="*/ 777684 h 1092200"/>
                    <a:gd name="connsiteX8" fmla="*/ 0 w 5744039"/>
                    <a:gd name="connsiteY8" fmla="*/ 642714 h 1092200"/>
                    <a:gd name="connsiteX0" fmla="*/ 0 w 5744039"/>
                    <a:gd name="connsiteY0" fmla="*/ 642714 h 1092200"/>
                    <a:gd name="connsiteX1" fmla="*/ 340043 w 5744039"/>
                    <a:gd name="connsiteY1" fmla="*/ 561566 h 1092200"/>
                    <a:gd name="connsiteX2" fmla="*/ 3737439 w 5744039"/>
                    <a:gd name="connsiteY2" fmla="*/ 0 h 1092200"/>
                    <a:gd name="connsiteX3" fmla="*/ 5693239 w 5744039"/>
                    <a:gd name="connsiteY3" fmla="*/ 330200 h 1092200"/>
                    <a:gd name="connsiteX4" fmla="*/ 5744039 w 5744039"/>
                    <a:gd name="connsiteY4" fmla="*/ 825500 h 1092200"/>
                    <a:gd name="connsiteX5" fmla="*/ 4156539 w 5744039"/>
                    <a:gd name="connsiteY5" fmla="*/ 1092200 h 1092200"/>
                    <a:gd name="connsiteX6" fmla="*/ 441968 w 5744039"/>
                    <a:gd name="connsiteY6" fmla="*/ 1011888 h 1092200"/>
                    <a:gd name="connsiteX7" fmla="*/ 314610 w 5744039"/>
                    <a:gd name="connsiteY7" fmla="*/ 777684 h 1092200"/>
                    <a:gd name="connsiteX8" fmla="*/ 0 w 5744039"/>
                    <a:gd name="connsiteY8" fmla="*/ 642714 h 1092200"/>
                    <a:gd name="connsiteX0" fmla="*/ 0 w 5744039"/>
                    <a:gd name="connsiteY0" fmla="*/ 642714 h 1075388"/>
                    <a:gd name="connsiteX1" fmla="*/ 340043 w 5744039"/>
                    <a:gd name="connsiteY1" fmla="*/ 561566 h 1075388"/>
                    <a:gd name="connsiteX2" fmla="*/ 3737439 w 5744039"/>
                    <a:gd name="connsiteY2" fmla="*/ 0 h 1075388"/>
                    <a:gd name="connsiteX3" fmla="*/ 5693239 w 5744039"/>
                    <a:gd name="connsiteY3" fmla="*/ 330200 h 1075388"/>
                    <a:gd name="connsiteX4" fmla="*/ 5744039 w 5744039"/>
                    <a:gd name="connsiteY4" fmla="*/ 825500 h 1075388"/>
                    <a:gd name="connsiteX5" fmla="*/ 4199737 w 5744039"/>
                    <a:gd name="connsiteY5" fmla="*/ 1075388 h 1075388"/>
                    <a:gd name="connsiteX6" fmla="*/ 441968 w 5744039"/>
                    <a:gd name="connsiteY6" fmla="*/ 1011888 h 1075388"/>
                    <a:gd name="connsiteX7" fmla="*/ 314610 w 5744039"/>
                    <a:gd name="connsiteY7" fmla="*/ 777684 h 1075388"/>
                    <a:gd name="connsiteX8" fmla="*/ 0 w 5744039"/>
                    <a:gd name="connsiteY8" fmla="*/ 642714 h 1075388"/>
                    <a:gd name="connsiteX0" fmla="*/ 0 w 5731697"/>
                    <a:gd name="connsiteY0" fmla="*/ 642714 h 1075388"/>
                    <a:gd name="connsiteX1" fmla="*/ 340043 w 5731697"/>
                    <a:gd name="connsiteY1" fmla="*/ 561566 h 1075388"/>
                    <a:gd name="connsiteX2" fmla="*/ 3737439 w 5731697"/>
                    <a:gd name="connsiteY2" fmla="*/ 0 h 1075388"/>
                    <a:gd name="connsiteX3" fmla="*/ 5693239 w 5731697"/>
                    <a:gd name="connsiteY3" fmla="*/ 330200 h 1075388"/>
                    <a:gd name="connsiteX4" fmla="*/ 5731697 w 5731697"/>
                    <a:gd name="connsiteY4" fmla="*/ 814292 h 1075388"/>
                    <a:gd name="connsiteX5" fmla="*/ 4199737 w 5731697"/>
                    <a:gd name="connsiteY5" fmla="*/ 1075388 h 1075388"/>
                    <a:gd name="connsiteX6" fmla="*/ 441968 w 5731697"/>
                    <a:gd name="connsiteY6" fmla="*/ 1011888 h 1075388"/>
                    <a:gd name="connsiteX7" fmla="*/ 314610 w 5731697"/>
                    <a:gd name="connsiteY7" fmla="*/ 777684 h 1075388"/>
                    <a:gd name="connsiteX8" fmla="*/ 0 w 5731697"/>
                    <a:gd name="connsiteY8" fmla="*/ 642714 h 1075388"/>
                    <a:gd name="connsiteX0" fmla="*/ 0 w 5731697"/>
                    <a:gd name="connsiteY0" fmla="*/ 312514 h 745188"/>
                    <a:gd name="connsiteX1" fmla="*/ 340043 w 5731697"/>
                    <a:gd name="connsiteY1" fmla="*/ 231366 h 745188"/>
                    <a:gd name="connsiteX2" fmla="*/ 3547952 w 5731697"/>
                    <a:gd name="connsiteY2" fmla="*/ 429494 h 745188"/>
                    <a:gd name="connsiteX3" fmla="*/ 5693239 w 5731697"/>
                    <a:gd name="connsiteY3" fmla="*/ 0 h 745188"/>
                    <a:gd name="connsiteX4" fmla="*/ 5731697 w 5731697"/>
                    <a:gd name="connsiteY4" fmla="*/ 484092 h 745188"/>
                    <a:gd name="connsiteX5" fmla="*/ 4199737 w 5731697"/>
                    <a:gd name="connsiteY5" fmla="*/ 745188 h 745188"/>
                    <a:gd name="connsiteX6" fmla="*/ 441968 w 5731697"/>
                    <a:gd name="connsiteY6" fmla="*/ 681688 h 745188"/>
                    <a:gd name="connsiteX7" fmla="*/ 314610 w 5731697"/>
                    <a:gd name="connsiteY7" fmla="*/ 447484 h 745188"/>
                    <a:gd name="connsiteX8" fmla="*/ 0 w 5731697"/>
                    <a:gd name="connsiteY8" fmla="*/ 312514 h 745188"/>
                    <a:gd name="connsiteX0" fmla="*/ 0 w 5731697"/>
                    <a:gd name="connsiteY0" fmla="*/ 312514 h 745188"/>
                    <a:gd name="connsiteX1" fmla="*/ 340043 w 5731697"/>
                    <a:gd name="connsiteY1" fmla="*/ 231366 h 745188"/>
                    <a:gd name="connsiteX2" fmla="*/ 3547952 w 5731697"/>
                    <a:gd name="connsiteY2" fmla="*/ 429494 h 745188"/>
                    <a:gd name="connsiteX3" fmla="*/ 5693239 w 5731697"/>
                    <a:gd name="connsiteY3" fmla="*/ 0 h 745188"/>
                    <a:gd name="connsiteX4" fmla="*/ 5731697 w 5731697"/>
                    <a:gd name="connsiteY4" fmla="*/ 484092 h 745188"/>
                    <a:gd name="connsiteX5" fmla="*/ 4199737 w 5731697"/>
                    <a:gd name="connsiteY5" fmla="*/ 745188 h 745188"/>
                    <a:gd name="connsiteX6" fmla="*/ 1238332 w 5731697"/>
                    <a:gd name="connsiteY6" fmla="*/ 710356 h 745188"/>
                    <a:gd name="connsiteX7" fmla="*/ 314610 w 5731697"/>
                    <a:gd name="connsiteY7" fmla="*/ 447484 h 745188"/>
                    <a:gd name="connsiteX8" fmla="*/ 0 w 5731697"/>
                    <a:gd name="connsiteY8" fmla="*/ 312514 h 745188"/>
                    <a:gd name="connsiteX0" fmla="*/ 0 w 5731697"/>
                    <a:gd name="connsiteY0" fmla="*/ 312514 h 841665"/>
                    <a:gd name="connsiteX1" fmla="*/ 340043 w 5731697"/>
                    <a:gd name="connsiteY1" fmla="*/ 231366 h 841665"/>
                    <a:gd name="connsiteX2" fmla="*/ 3547952 w 5731697"/>
                    <a:gd name="connsiteY2" fmla="*/ 429494 h 841665"/>
                    <a:gd name="connsiteX3" fmla="*/ 5693239 w 5731697"/>
                    <a:gd name="connsiteY3" fmla="*/ 0 h 841665"/>
                    <a:gd name="connsiteX4" fmla="*/ 5731697 w 5731697"/>
                    <a:gd name="connsiteY4" fmla="*/ 484092 h 841665"/>
                    <a:gd name="connsiteX5" fmla="*/ 4199737 w 5731697"/>
                    <a:gd name="connsiteY5" fmla="*/ 745188 h 841665"/>
                    <a:gd name="connsiteX6" fmla="*/ 1238332 w 5731697"/>
                    <a:gd name="connsiteY6" fmla="*/ 710356 h 841665"/>
                    <a:gd name="connsiteX7" fmla="*/ 437127 w 5731697"/>
                    <a:gd name="connsiteY7" fmla="*/ 841665 h 841665"/>
                    <a:gd name="connsiteX8" fmla="*/ 0 w 5731697"/>
                    <a:gd name="connsiteY8" fmla="*/ 312514 h 841665"/>
                    <a:gd name="connsiteX0" fmla="*/ 0 w 5731697"/>
                    <a:gd name="connsiteY0" fmla="*/ 312514 h 841665"/>
                    <a:gd name="connsiteX1" fmla="*/ 340043 w 5731697"/>
                    <a:gd name="connsiteY1" fmla="*/ 231366 h 841665"/>
                    <a:gd name="connsiteX2" fmla="*/ 3547952 w 5731697"/>
                    <a:gd name="connsiteY2" fmla="*/ 429494 h 841665"/>
                    <a:gd name="connsiteX3" fmla="*/ 5693239 w 5731697"/>
                    <a:gd name="connsiteY3" fmla="*/ 0 h 841665"/>
                    <a:gd name="connsiteX4" fmla="*/ 5731697 w 5731697"/>
                    <a:gd name="connsiteY4" fmla="*/ 484092 h 841665"/>
                    <a:gd name="connsiteX5" fmla="*/ 4199737 w 5731697"/>
                    <a:gd name="connsiteY5" fmla="*/ 745188 h 841665"/>
                    <a:gd name="connsiteX6" fmla="*/ 1284276 w 5731697"/>
                    <a:gd name="connsiteY6" fmla="*/ 667354 h 841665"/>
                    <a:gd name="connsiteX7" fmla="*/ 437127 w 5731697"/>
                    <a:gd name="connsiteY7" fmla="*/ 841665 h 841665"/>
                    <a:gd name="connsiteX8" fmla="*/ 0 w 5731697"/>
                    <a:gd name="connsiteY8" fmla="*/ 312514 h 841665"/>
                    <a:gd name="connsiteX0" fmla="*/ 0 w 5731697"/>
                    <a:gd name="connsiteY0" fmla="*/ 312514 h 863166"/>
                    <a:gd name="connsiteX1" fmla="*/ 340043 w 5731697"/>
                    <a:gd name="connsiteY1" fmla="*/ 231366 h 863166"/>
                    <a:gd name="connsiteX2" fmla="*/ 3547952 w 5731697"/>
                    <a:gd name="connsiteY2" fmla="*/ 429494 h 863166"/>
                    <a:gd name="connsiteX3" fmla="*/ 5693239 w 5731697"/>
                    <a:gd name="connsiteY3" fmla="*/ 0 h 863166"/>
                    <a:gd name="connsiteX4" fmla="*/ 5731697 w 5731697"/>
                    <a:gd name="connsiteY4" fmla="*/ 484092 h 863166"/>
                    <a:gd name="connsiteX5" fmla="*/ 4199737 w 5731697"/>
                    <a:gd name="connsiteY5" fmla="*/ 745188 h 863166"/>
                    <a:gd name="connsiteX6" fmla="*/ 1284276 w 5731697"/>
                    <a:gd name="connsiteY6" fmla="*/ 667354 h 863166"/>
                    <a:gd name="connsiteX7" fmla="*/ 437127 w 5731697"/>
                    <a:gd name="connsiteY7" fmla="*/ 863166 h 863166"/>
                    <a:gd name="connsiteX8" fmla="*/ 0 w 5731697"/>
                    <a:gd name="connsiteY8" fmla="*/ 312514 h 863166"/>
                    <a:gd name="connsiteX0" fmla="*/ 0 w 5731697"/>
                    <a:gd name="connsiteY0" fmla="*/ 312514 h 863166"/>
                    <a:gd name="connsiteX1" fmla="*/ 340043 w 5731697"/>
                    <a:gd name="connsiteY1" fmla="*/ 231366 h 863166"/>
                    <a:gd name="connsiteX2" fmla="*/ 3547952 w 5731697"/>
                    <a:gd name="connsiteY2" fmla="*/ 429494 h 863166"/>
                    <a:gd name="connsiteX3" fmla="*/ 5693239 w 5731697"/>
                    <a:gd name="connsiteY3" fmla="*/ 0 h 863166"/>
                    <a:gd name="connsiteX4" fmla="*/ 5731697 w 5731697"/>
                    <a:gd name="connsiteY4" fmla="*/ 484092 h 863166"/>
                    <a:gd name="connsiteX5" fmla="*/ 4199737 w 5731697"/>
                    <a:gd name="connsiteY5" fmla="*/ 745188 h 863166"/>
                    <a:gd name="connsiteX6" fmla="*/ 1284276 w 5731697"/>
                    <a:gd name="connsiteY6" fmla="*/ 688854 h 863166"/>
                    <a:gd name="connsiteX7" fmla="*/ 437127 w 5731697"/>
                    <a:gd name="connsiteY7" fmla="*/ 863166 h 863166"/>
                    <a:gd name="connsiteX8" fmla="*/ 0 w 5731697"/>
                    <a:gd name="connsiteY8" fmla="*/ 312514 h 863166"/>
                    <a:gd name="connsiteX0" fmla="*/ 0 w 5731697"/>
                    <a:gd name="connsiteY0" fmla="*/ 312514 h 863166"/>
                    <a:gd name="connsiteX1" fmla="*/ 340043 w 5731697"/>
                    <a:gd name="connsiteY1" fmla="*/ 231366 h 863166"/>
                    <a:gd name="connsiteX2" fmla="*/ 3547952 w 5731697"/>
                    <a:gd name="connsiteY2" fmla="*/ 429494 h 863166"/>
                    <a:gd name="connsiteX3" fmla="*/ 5693239 w 5731697"/>
                    <a:gd name="connsiteY3" fmla="*/ 0 h 863166"/>
                    <a:gd name="connsiteX4" fmla="*/ 5731697 w 5731697"/>
                    <a:gd name="connsiteY4" fmla="*/ 484092 h 863166"/>
                    <a:gd name="connsiteX5" fmla="*/ 4199737 w 5731697"/>
                    <a:gd name="connsiteY5" fmla="*/ 745188 h 863166"/>
                    <a:gd name="connsiteX6" fmla="*/ 1314906 w 5731697"/>
                    <a:gd name="connsiteY6" fmla="*/ 681687 h 863166"/>
                    <a:gd name="connsiteX7" fmla="*/ 437127 w 5731697"/>
                    <a:gd name="connsiteY7" fmla="*/ 863166 h 863166"/>
                    <a:gd name="connsiteX8" fmla="*/ 0 w 5731697"/>
                    <a:gd name="connsiteY8" fmla="*/ 312514 h 863166"/>
                    <a:gd name="connsiteX0" fmla="*/ 272546 w 5391655"/>
                    <a:gd name="connsiteY0" fmla="*/ 520355 h 863166"/>
                    <a:gd name="connsiteX1" fmla="*/ 1 w 5391655"/>
                    <a:gd name="connsiteY1" fmla="*/ 231366 h 863166"/>
                    <a:gd name="connsiteX2" fmla="*/ 3207910 w 5391655"/>
                    <a:gd name="connsiteY2" fmla="*/ 429494 h 863166"/>
                    <a:gd name="connsiteX3" fmla="*/ 5353197 w 5391655"/>
                    <a:gd name="connsiteY3" fmla="*/ 0 h 863166"/>
                    <a:gd name="connsiteX4" fmla="*/ 5391655 w 5391655"/>
                    <a:gd name="connsiteY4" fmla="*/ 484092 h 863166"/>
                    <a:gd name="connsiteX5" fmla="*/ 3859695 w 5391655"/>
                    <a:gd name="connsiteY5" fmla="*/ 745188 h 863166"/>
                    <a:gd name="connsiteX6" fmla="*/ 974864 w 5391655"/>
                    <a:gd name="connsiteY6" fmla="*/ 681687 h 863166"/>
                    <a:gd name="connsiteX7" fmla="*/ 97085 w 5391655"/>
                    <a:gd name="connsiteY7" fmla="*/ 863166 h 863166"/>
                    <a:gd name="connsiteX8" fmla="*/ 272546 w 5391655"/>
                    <a:gd name="connsiteY8" fmla="*/ 520355 h 863166"/>
                    <a:gd name="connsiteX0" fmla="*/ 777929 w 5897038"/>
                    <a:gd name="connsiteY0" fmla="*/ 520355 h 863166"/>
                    <a:gd name="connsiteX1" fmla="*/ 0 w 5897038"/>
                    <a:gd name="connsiteY1" fmla="*/ 310202 h 863166"/>
                    <a:gd name="connsiteX2" fmla="*/ 3713293 w 5897038"/>
                    <a:gd name="connsiteY2" fmla="*/ 429494 h 863166"/>
                    <a:gd name="connsiteX3" fmla="*/ 5858580 w 5897038"/>
                    <a:gd name="connsiteY3" fmla="*/ 0 h 863166"/>
                    <a:gd name="connsiteX4" fmla="*/ 5897038 w 5897038"/>
                    <a:gd name="connsiteY4" fmla="*/ 484092 h 863166"/>
                    <a:gd name="connsiteX5" fmla="*/ 4365078 w 5897038"/>
                    <a:gd name="connsiteY5" fmla="*/ 745188 h 863166"/>
                    <a:gd name="connsiteX6" fmla="*/ 1480247 w 5897038"/>
                    <a:gd name="connsiteY6" fmla="*/ 681687 h 863166"/>
                    <a:gd name="connsiteX7" fmla="*/ 602468 w 5897038"/>
                    <a:gd name="connsiteY7" fmla="*/ 863166 h 863166"/>
                    <a:gd name="connsiteX8" fmla="*/ 777929 w 5897038"/>
                    <a:gd name="connsiteY8" fmla="*/ 520355 h 863166"/>
                    <a:gd name="connsiteX0" fmla="*/ 747300 w 5866409"/>
                    <a:gd name="connsiteY0" fmla="*/ 520355 h 863166"/>
                    <a:gd name="connsiteX1" fmla="*/ 0 w 5866409"/>
                    <a:gd name="connsiteY1" fmla="*/ 310202 h 863166"/>
                    <a:gd name="connsiteX2" fmla="*/ 3682664 w 5866409"/>
                    <a:gd name="connsiteY2" fmla="*/ 429494 h 863166"/>
                    <a:gd name="connsiteX3" fmla="*/ 5827951 w 5866409"/>
                    <a:gd name="connsiteY3" fmla="*/ 0 h 863166"/>
                    <a:gd name="connsiteX4" fmla="*/ 5866409 w 5866409"/>
                    <a:gd name="connsiteY4" fmla="*/ 484092 h 863166"/>
                    <a:gd name="connsiteX5" fmla="*/ 4334449 w 5866409"/>
                    <a:gd name="connsiteY5" fmla="*/ 745188 h 863166"/>
                    <a:gd name="connsiteX6" fmla="*/ 1449618 w 5866409"/>
                    <a:gd name="connsiteY6" fmla="*/ 681687 h 863166"/>
                    <a:gd name="connsiteX7" fmla="*/ 571839 w 5866409"/>
                    <a:gd name="connsiteY7" fmla="*/ 863166 h 863166"/>
                    <a:gd name="connsiteX8" fmla="*/ 747300 w 5866409"/>
                    <a:gd name="connsiteY8" fmla="*/ 520355 h 863166"/>
                    <a:gd name="connsiteX0" fmla="*/ 747300 w 5866409"/>
                    <a:gd name="connsiteY0" fmla="*/ 520355 h 863166"/>
                    <a:gd name="connsiteX1" fmla="*/ 0 w 5866409"/>
                    <a:gd name="connsiteY1" fmla="*/ 310202 h 863166"/>
                    <a:gd name="connsiteX2" fmla="*/ 374690 w 5866409"/>
                    <a:gd name="connsiteY2" fmla="*/ 13812 h 863166"/>
                    <a:gd name="connsiteX3" fmla="*/ 5827951 w 5866409"/>
                    <a:gd name="connsiteY3" fmla="*/ 0 h 863166"/>
                    <a:gd name="connsiteX4" fmla="*/ 5866409 w 5866409"/>
                    <a:gd name="connsiteY4" fmla="*/ 484092 h 863166"/>
                    <a:gd name="connsiteX5" fmla="*/ 4334449 w 5866409"/>
                    <a:gd name="connsiteY5" fmla="*/ 745188 h 863166"/>
                    <a:gd name="connsiteX6" fmla="*/ 1449618 w 5866409"/>
                    <a:gd name="connsiteY6" fmla="*/ 681687 h 863166"/>
                    <a:gd name="connsiteX7" fmla="*/ 571839 w 5866409"/>
                    <a:gd name="connsiteY7" fmla="*/ 863166 h 863166"/>
                    <a:gd name="connsiteX8" fmla="*/ 747300 w 5866409"/>
                    <a:gd name="connsiteY8" fmla="*/ 520355 h 863166"/>
                    <a:gd name="connsiteX0" fmla="*/ 762615 w 5881724"/>
                    <a:gd name="connsiteY0" fmla="*/ 520355 h 863166"/>
                    <a:gd name="connsiteX1" fmla="*/ 0 w 5881724"/>
                    <a:gd name="connsiteY1" fmla="*/ 331702 h 863166"/>
                    <a:gd name="connsiteX2" fmla="*/ 390005 w 5881724"/>
                    <a:gd name="connsiteY2" fmla="*/ 13812 h 863166"/>
                    <a:gd name="connsiteX3" fmla="*/ 5843266 w 5881724"/>
                    <a:gd name="connsiteY3" fmla="*/ 0 h 863166"/>
                    <a:gd name="connsiteX4" fmla="*/ 5881724 w 5881724"/>
                    <a:gd name="connsiteY4" fmla="*/ 484092 h 863166"/>
                    <a:gd name="connsiteX5" fmla="*/ 4349764 w 5881724"/>
                    <a:gd name="connsiteY5" fmla="*/ 745188 h 863166"/>
                    <a:gd name="connsiteX6" fmla="*/ 1464933 w 5881724"/>
                    <a:gd name="connsiteY6" fmla="*/ 681687 h 863166"/>
                    <a:gd name="connsiteX7" fmla="*/ 587154 w 5881724"/>
                    <a:gd name="connsiteY7" fmla="*/ 863166 h 863166"/>
                    <a:gd name="connsiteX8" fmla="*/ 762615 w 5881724"/>
                    <a:gd name="connsiteY8" fmla="*/ 520355 h 863166"/>
                    <a:gd name="connsiteX0" fmla="*/ 731986 w 5881724"/>
                    <a:gd name="connsiteY0" fmla="*/ 527522 h 863166"/>
                    <a:gd name="connsiteX1" fmla="*/ 0 w 5881724"/>
                    <a:gd name="connsiteY1" fmla="*/ 331702 h 863166"/>
                    <a:gd name="connsiteX2" fmla="*/ 390005 w 5881724"/>
                    <a:gd name="connsiteY2" fmla="*/ 13812 h 863166"/>
                    <a:gd name="connsiteX3" fmla="*/ 5843266 w 5881724"/>
                    <a:gd name="connsiteY3" fmla="*/ 0 h 863166"/>
                    <a:gd name="connsiteX4" fmla="*/ 5881724 w 5881724"/>
                    <a:gd name="connsiteY4" fmla="*/ 484092 h 863166"/>
                    <a:gd name="connsiteX5" fmla="*/ 4349764 w 5881724"/>
                    <a:gd name="connsiteY5" fmla="*/ 745188 h 863166"/>
                    <a:gd name="connsiteX6" fmla="*/ 1464933 w 5881724"/>
                    <a:gd name="connsiteY6" fmla="*/ 681687 h 863166"/>
                    <a:gd name="connsiteX7" fmla="*/ 587154 w 5881724"/>
                    <a:gd name="connsiteY7" fmla="*/ 863166 h 863166"/>
                    <a:gd name="connsiteX8" fmla="*/ 731986 w 5881724"/>
                    <a:gd name="connsiteY8" fmla="*/ 527522 h 863166"/>
                    <a:gd name="connsiteX0" fmla="*/ 777930 w 5881724"/>
                    <a:gd name="connsiteY0" fmla="*/ 534689 h 863166"/>
                    <a:gd name="connsiteX1" fmla="*/ 0 w 5881724"/>
                    <a:gd name="connsiteY1" fmla="*/ 331702 h 863166"/>
                    <a:gd name="connsiteX2" fmla="*/ 390005 w 5881724"/>
                    <a:gd name="connsiteY2" fmla="*/ 13812 h 863166"/>
                    <a:gd name="connsiteX3" fmla="*/ 5843266 w 5881724"/>
                    <a:gd name="connsiteY3" fmla="*/ 0 h 863166"/>
                    <a:gd name="connsiteX4" fmla="*/ 5881724 w 5881724"/>
                    <a:gd name="connsiteY4" fmla="*/ 484092 h 863166"/>
                    <a:gd name="connsiteX5" fmla="*/ 4349764 w 5881724"/>
                    <a:gd name="connsiteY5" fmla="*/ 745188 h 863166"/>
                    <a:gd name="connsiteX6" fmla="*/ 1464933 w 5881724"/>
                    <a:gd name="connsiteY6" fmla="*/ 681687 h 863166"/>
                    <a:gd name="connsiteX7" fmla="*/ 587154 w 5881724"/>
                    <a:gd name="connsiteY7" fmla="*/ 863166 h 863166"/>
                    <a:gd name="connsiteX8" fmla="*/ 777930 w 5881724"/>
                    <a:gd name="connsiteY8" fmla="*/ 534689 h 863166"/>
                    <a:gd name="connsiteX0" fmla="*/ 777930 w 5881724"/>
                    <a:gd name="connsiteY0" fmla="*/ 534689 h 863166"/>
                    <a:gd name="connsiteX1" fmla="*/ 0 w 5881724"/>
                    <a:gd name="connsiteY1" fmla="*/ 331702 h 863166"/>
                    <a:gd name="connsiteX2" fmla="*/ 390005 w 5881724"/>
                    <a:gd name="connsiteY2" fmla="*/ 13812 h 863166"/>
                    <a:gd name="connsiteX3" fmla="*/ 5843266 w 5881724"/>
                    <a:gd name="connsiteY3" fmla="*/ 0 h 863166"/>
                    <a:gd name="connsiteX4" fmla="*/ 5881724 w 5881724"/>
                    <a:gd name="connsiteY4" fmla="*/ 484092 h 863166"/>
                    <a:gd name="connsiteX5" fmla="*/ 4362015 w 5881724"/>
                    <a:gd name="connsiteY5" fmla="*/ 734671 h 863166"/>
                    <a:gd name="connsiteX6" fmla="*/ 1464933 w 5881724"/>
                    <a:gd name="connsiteY6" fmla="*/ 681687 h 863166"/>
                    <a:gd name="connsiteX7" fmla="*/ 587154 w 5881724"/>
                    <a:gd name="connsiteY7" fmla="*/ 863166 h 863166"/>
                    <a:gd name="connsiteX8" fmla="*/ 777930 w 5881724"/>
                    <a:gd name="connsiteY8" fmla="*/ 534689 h 863166"/>
                    <a:gd name="connsiteX0" fmla="*/ 888196 w 5991990"/>
                    <a:gd name="connsiteY0" fmla="*/ 534689 h 863166"/>
                    <a:gd name="connsiteX1" fmla="*/ 0 w 5991990"/>
                    <a:gd name="connsiteY1" fmla="*/ 293293 h 863166"/>
                    <a:gd name="connsiteX2" fmla="*/ 500271 w 5991990"/>
                    <a:gd name="connsiteY2" fmla="*/ 13812 h 863166"/>
                    <a:gd name="connsiteX3" fmla="*/ 5953532 w 5991990"/>
                    <a:gd name="connsiteY3" fmla="*/ 0 h 863166"/>
                    <a:gd name="connsiteX4" fmla="*/ 5991990 w 5991990"/>
                    <a:gd name="connsiteY4" fmla="*/ 484092 h 863166"/>
                    <a:gd name="connsiteX5" fmla="*/ 4472281 w 5991990"/>
                    <a:gd name="connsiteY5" fmla="*/ 734671 h 863166"/>
                    <a:gd name="connsiteX6" fmla="*/ 1575199 w 5991990"/>
                    <a:gd name="connsiteY6" fmla="*/ 681687 h 863166"/>
                    <a:gd name="connsiteX7" fmla="*/ 697420 w 5991990"/>
                    <a:gd name="connsiteY7" fmla="*/ 863166 h 863166"/>
                    <a:gd name="connsiteX8" fmla="*/ 888196 w 5991990"/>
                    <a:gd name="connsiteY8" fmla="*/ 534689 h 863166"/>
                    <a:gd name="connsiteX0" fmla="*/ 888196 w 6016494"/>
                    <a:gd name="connsiteY0" fmla="*/ 534689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472281 w 6016494"/>
                    <a:gd name="connsiteY5" fmla="*/ 734671 h 863166"/>
                    <a:gd name="connsiteX6" fmla="*/ 1575199 w 6016494"/>
                    <a:gd name="connsiteY6" fmla="*/ 681687 h 863166"/>
                    <a:gd name="connsiteX7" fmla="*/ 697420 w 6016494"/>
                    <a:gd name="connsiteY7" fmla="*/ 863166 h 863166"/>
                    <a:gd name="connsiteX8" fmla="*/ 888196 w 6016494"/>
                    <a:gd name="connsiteY8" fmla="*/ 534689 h 863166"/>
                    <a:gd name="connsiteX0" fmla="*/ 888196 w 6016494"/>
                    <a:gd name="connsiteY0" fmla="*/ 534689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509037 w 6016494"/>
                    <a:gd name="connsiteY5" fmla="*/ 657854 h 863166"/>
                    <a:gd name="connsiteX6" fmla="*/ 1575199 w 6016494"/>
                    <a:gd name="connsiteY6" fmla="*/ 681687 h 863166"/>
                    <a:gd name="connsiteX7" fmla="*/ 697420 w 6016494"/>
                    <a:gd name="connsiteY7" fmla="*/ 863166 h 863166"/>
                    <a:gd name="connsiteX8" fmla="*/ 888196 w 6016494"/>
                    <a:gd name="connsiteY8" fmla="*/ 534689 h 863166"/>
                    <a:gd name="connsiteX0" fmla="*/ 888196 w 6016494"/>
                    <a:gd name="connsiteY0" fmla="*/ 534689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509037 w 6016494"/>
                    <a:gd name="connsiteY5" fmla="*/ 657854 h 863166"/>
                    <a:gd name="connsiteX6" fmla="*/ 1134135 w 6016494"/>
                    <a:gd name="connsiteY6" fmla="*/ 590467 h 863166"/>
                    <a:gd name="connsiteX7" fmla="*/ 697420 w 6016494"/>
                    <a:gd name="connsiteY7" fmla="*/ 863166 h 863166"/>
                    <a:gd name="connsiteX8" fmla="*/ 888196 w 6016494"/>
                    <a:gd name="connsiteY8" fmla="*/ 534689 h 863166"/>
                    <a:gd name="connsiteX0" fmla="*/ 667665 w 6016494"/>
                    <a:gd name="connsiteY0" fmla="*/ 525087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509037 w 6016494"/>
                    <a:gd name="connsiteY5" fmla="*/ 657854 h 863166"/>
                    <a:gd name="connsiteX6" fmla="*/ 1134135 w 6016494"/>
                    <a:gd name="connsiteY6" fmla="*/ 590467 h 863166"/>
                    <a:gd name="connsiteX7" fmla="*/ 697420 w 6016494"/>
                    <a:gd name="connsiteY7" fmla="*/ 863166 h 863166"/>
                    <a:gd name="connsiteX8" fmla="*/ 667665 w 6016494"/>
                    <a:gd name="connsiteY8" fmla="*/ 525087 h 863166"/>
                    <a:gd name="connsiteX0" fmla="*/ 667665 w 6016494"/>
                    <a:gd name="connsiteY0" fmla="*/ 525087 h 863166"/>
                    <a:gd name="connsiteX1" fmla="*/ 0 w 6016494"/>
                    <a:gd name="connsiteY1" fmla="*/ 293293 h 863166"/>
                    <a:gd name="connsiteX2" fmla="*/ 500271 w 6016494"/>
                    <a:gd name="connsiteY2" fmla="*/ 13812 h 863166"/>
                    <a:gd name="connsiteX3" fmla="*/ 5953532 w 6016494"/>
                    <a:gd name="connsiteY3" fmla="*/ 0 h 863166"/>
                    <a:gd name="connsiteX4" fmla="*/ 6016494 w 6016494"/>
                    <a:gd name="connsiteY4" fmla="*/ 455286 h 863166"/>
                    <a:gd name="connsiteX5" fmla="*/ 4509037 w 6016494"/>
                    <a:gd name="connsiteY5" fmla="*/ 657854 h 863166"/>
                    <a:gd name="connsiteX6" fmla="*/ 1587450 w 6016494"/>
                    <a:gd name="connsiteY6" fmla="*/ 609672 h 863166"/>
                    <a:gd name="connsiteX7" fmla="*/ 697420 w 6016494"/>
                    <a:gd name="connsiteY7" fmla="*/ 863166 h 863166"/>
                    <a:gd name="connsiteX8" fmla="*/ 667665 w 6016494"/>
                    <a:gd name="connsiteY8" fmla="*/ 525087 h 863166"/>
                    <a:gd name="connsiteX0" fmla="*/ 667665 w 6016494"/>
                    <a:gd name="connsiteY0" fmla="*/ 525087 h 824757"/>
                    <a:gd name="connsiteX1" fmla="*/ 0 w 6016494"/>
                    <a:gd name="connsiteY1" fmla="*/ 293293 h 824757"/>
                    <a:gd name="connsiteX2" fmla="*/ 500271 w 6016494"/>
                    <a:gd name="connsiteY2" fmla="*/ 13812 h 824757"/>
                    <a:gd name="connsiteX3" fmla="*/ 5953532 w 6016494"/>
                    <a:gd name="connsiteY3" fmla="*/ 0 h 824757"/>
                    <a:gd name="connsiteX4" fmla="*/ 6016494 w 6016494"/>
                    <a:gd name="connsiteY4" fmla="*/ 455286 h 824757"/>
                    <a:gd name="connsiteX5" fmla="*/ 4509037 w 6016494"/>
                    <a:gd name="connsiteY5" fmla="*/ 657854 h 824757"/>
                    <a:gd name="connsiteX6" fmla="*/ 1587450 w 6016494"/>
                    <a:gd name="connsiteY6" fmla="*/ 609672 h 824757"/>
                    <a:gd name="connsiteX7" fmla="*/ 856692 w 6016494"/>
                    <a:gd name="connsiteY7" fmla="*/ 824757 h 824757"/>
                    <a:gd name="connsiteX8" fmla="*/ 667665 w 6016494"/>
                    <a:gd name="connsiteY8" fmla="*/ 525087 h 824757"/>
                    <a:gd name="connsiteX0" fmla="*/ 912700 w 6016494"/>
                    <a:gd name="connsiteY0" fmla="*/ 539490 h 824757"/>
                    <a:gd name="connsiteX1" fmla="*/ 0 w 6016494"/>
                    <a:gd name="connsiteY1" fmla="*/ 293293 h 824757"/>
                    <a:gd name="connsiteX2" fmla="*/ 500271 w 6016494"/>
                    <a:gd name="connsiteY2" fmla="*/ 13812 h 824757"/>
                    <a:gd name="connsiteX3" fmla="*/ 5953532 w 6016494"/>
                    <a:gd name="connsiteY3" fmla="*/ 0 h 824757"/>
                    <a:gd name="connsiteX4" fmla="*/ 6016494 w 6016494"/>
                    <a:gd name="connsiteY4" fmla="*/ 455286 h 824757"/>
                    <a:gd name="connsiteX5" fmla="*/ 4509037 w 6016494"/>
                    <a:gd name="connsiteY5" fmla="*/ 657854 h 824757"/>
                    <a:gd name="connsiteX6" fmla="*/ 1587450 w 6016494"/>
                    <a:gd name="connsiteY6" fmla="*/ 609672 h 824757"/>
                    <a:gd name="connsiteX7" fmla="*/ 856692 w 6016494"/>
                    <a:gd name="connsiteY7" fmla="*/ 824757 h 824757"/>
                    <a:gd name="connsiteX8" fmla="*/ 912700 w 6016494"/>
                    <a:gd name="connsiteY8" fmla="*/ 539490 h 824757"/>
                    <a:gd name="connsiteX0" fmla="*/ 667665 w 6016494"/>
                    <a:gd name="connsiteY0" fmla="*/ 515484 h 824757"/>
                    <a:gd name="connsiteX1" fmla="*/ 0 w 6016494"/>
                    <a:gd name="connsiteY1" fmla="*/ 293293 h 824757"/>
                    <a:gd name="connsiteX2" fmla="*/ 500271 w 6016494"/>
                    <a:gd name="connsiteY2" fmla="*/ 13812 h 824757"/>
                    <a:gd name="connsiteX3" fmla="*/ 5953532 w 6016494"/>
                    <a:gd name="connsiteY3" fmla="*/ 0 h 824757"/>
                    <a:gd name="connsiteX4" fmla="*/ 6016494 w 6016494"/>
                    <a:gd name="connsiteY4" fmla="*/ 455286 h 824757"/>
                    <a:gd name="connsiteX5" fmla="*/ 4509037 w 6016494"/>
                    <a:gd name="connsiteY5" fmla="*/ 657854 h 824757"/>
                    <a:gd name="connsiteX6" fmla="*/ 1587450 w 6016494"/>
                    <a:gd name="connsiteY6" fmla="*/ 609672 h 824757"/>
                    <a:gd name="connsiteX7" fmla="*/ 856692 w 6016494"/>
                    <a:gd name="connsiteY7" fmla="*/ 824757 h 824757"/>
                    <a:gd name="connsiteX8" fmla="*/ 667665 w 6016494"/>
                    <a:gd name="connsiteY8" fmla="*/ 515484 h 824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16494" h="824757">
                      <a:moveTo>
                        <a:pt x="667665" y="515484"/>
                      </a:moveTo>
                      <a:lnTo>
                        <a:pt x="0" y="293293"/>
                      </a:lnTo>
                      <a:lnTo>
                        <a:pt x="500271" y="13812"/>
                      </a:lnTo>
                      <a:lnTo>
                        <a:pt x="5953532" y="0"/>
                      </a:lnTo>
                      <a:lnTo>
                        <a:pt x="6016494" y="455286"/>
                      </a:lnTo>
                      <a:lnTo>
                        <a:pt x="4509037" y="657854"/>
                      </a:lnTo>
                      <a:lnTo>
                        <a:pt x="1587450" y="609672"/>
                      </a:lnTo>
                      <a:lnTo>
                        <a:pt x="856692" y="824757"/>
                      </a:lnTo>
                      <a:lnTo>
                        <a:pt x="667665" y="5154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4" name="フリーフォーム: 図形 1023">
                  <a:extLst>
                    <a:ext uri="{FF2B5EF4-FFF2-40B4-BE49-F238E27FC236}">
                      <a16:creationId xmlns:a16="http://schemas.microsoft.com/office/drawing/2014/main" id="{122FF6F4-FB8B-451C-86A7-9B5D833E4C29}"/>
                    </a:ext>
                  </a:extLst>
                </p:cNvPr>
                <p:cNvSpPr/>
                <p:nvPr/>
              </p:nvSpPr>
              <p:spPr>
                <a:xfrm>
                  <a:off x="595780" y="6454960"/>
                  <a:ext cx="6181593" cy="1120267"/>
                </a:xfrm>
                <a:custGeom>
                  <a:avLst/>
                  <a:gdLst>
                    <a:gd name="connsiteX0" fmla="*/ 0 w 5753100"/>
                    <a:gd name="connsiteY0" fmla="*/ 635000 h 1092200"/>
                    <a:gd name="connsiteX1" fmla="*/ 330200 w 5753100"/>
                    <a:gd name="connsiteY1" fmla="*/ 533400 h 1092200"/>
                    <a:gd name="connsiteX2" fmla="*/ 431800 w 5753100"/>
                    <a:gd name="connsiteY2" fmla="*/ 330200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53100"/>
                    <a:gd name="connsiteY0" fmla="*/ 635000 h 1092200"/>
                    <a:gd name="connsiteX1" fmla="*/ 330200 w 5753100"/>
                    <a:gd name="connsiteY1" fmla="*/ 533400 h 1092200"/>
                    <a:gd name="connsiteX2" fmla="*/ 497964 w 5753100"/>
                    <a:gd name="connsiteY2" fmla="*/ 320811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53100"/>
                    <a:gd name="connsiteY0" fmla="*/ 635000 h 1092200"/>
                    <a:gd name="connsiteX1" fmla="*/ 349104 w 5753100"/>
                    <a:gd name="connsiteY1" fmla="*/ 561566 h 1092200"/>
                    <a:gd name="connsiteX2" fmla="*/ 497964 w 5753100"/>
                    <a:gd name="connsiteY2" fmla="*/ 320811 h 1092200"/>
                    <a:gd name="connsiteX3" fmla="*/ 3746500 w 5753100"/>
                    <a:gd name="connsiteY3" fmla="*/ 0 h 1092200"/>
                    <a:gd name="connsiteX4" fmla="*/ 5702300 w 5753100"/>
                    <a:gd name="connsiteY4" fmla="*/ 330200 h 1092200"/>
                    <a:gd name="connsiteX5" fmla="*/ 5753100 w 5753100"/>
                    <a:gd name="connsiteY5" fmla="*/ 825500 h 1092200"/>
                    <a:gd name="connsiteX6" fmla="*/ 4165600 w 5753100"/>
                    <a:gd name="connsiteY6" fmla="*/ 1092200 h 1092200"/>
                    <a:gd name="connsiteX7" fmla="*/ 457200 w 5753100"/>
                    <a:gd name="connsiteY7" fmla="*/ 1028700 h 1092200"/>
                    <a:gd name="connsiteX8" fmla="*/ 317500 w 5753100"/>
                    <a:gd name="connsiteY8" fmla="*/ 800100 h 1092200"/>
                    <a:gd name="connsiteX9" fmla="*/ 0 w 5753100"/>
                    <a:gd name="connsiteY9" fmla="*/ 635000 h 1092200"/>
                    <a:gd name="connsiteX0" fmla="*/ 0 w 5762552"/>
                    <a:gd name="connsiteY0" fmla="*/ 681943 h 1092200"/>
                    <a:gd name="connsiteX1" fmla="*/ 358556 w 5762552"/>
                    <a:gd name="connsiteY1" fmla="*/ 561566 h 1092200"/>
                    <a:gd name="connsiteX2" fmla="*/ 507416 w 5762552"/>
                    <a:gd name="connsiteY2" fmla="*/ 320811 h 1092200"/>
                    <a:gd name="connsiteX3" fmla="*/ 3755952 w 5762552"/>
                    <a:gd name="connsiteY3" fmla="*/ 0 h 1092200"/>
                    <a:gd name="connsiteX4" fmla="*/ 5711752 w 5762552"/>
                    <a:gd name="connsiteY4" fmla="*/ 330200 h 1092200"/>
                    <a:gd name="connsiteX5" fmla="*/ 5762552 w 5762552"/>
                    <a:gd name="connsiteY5" fmla="*/ 825500 h 1092200"/>
                    <a:gd name="connsiteX6" fmla="*/ 4175052 w 5762552"/>
                    <a:gd name="connsiteY6" fmla="*/ 1092200 h 1092200"/>
                    <a:gd name="connsiteX7" fmla="*/ 466652 w 5762552"/>
                    <a:gd name="connsiteY7" fmla="*/ 1028700 h 1092200"/>
                    <a:gd name="connsiteX8" fmla="*/ 326952 w 5762552"/>
                    <a:gd name="connsiteY8" fmla="*/ 800100 h 1092200"/>
                    <a:gd name="connsiteX9" fmla="*/ 0 w 5762552"/>
                    <a:gd name="connsiteY9" fmla="*/ 681943 h 1092200"/>
                    <a:gd name="connsiteX0" fmla="*/ 0 w 5762552"/>
                    <a:gd name="connsiteY0" fmla="*/ 545772 h 956029"/>
                    <a:gd name="connsiteX1" fmla="*/ 358556 w 5762552"/>
                    <a:gd name="connsiteY1" fmla="*/ 425395 h 956029"/>
                    <a:gd name="connsiteX2" fmla="*/ 507416 w 5762552"/>
                    <a:gd name="connsiteY2" fmla="*/ 184640 h 956029"/>
                    <a:gd name="connsiteX3" fmla="*/ 3755952 w 5762552"/>
                    <a:gd name="connsiteY3" fmla="*/ 0 h 956029"/>
                    <a:gd name="connsiteX4" fmla="*/ 5711752 w 5762552"/>
                    <a:gd name="connsiteY4" fmla="*/ 194029 h 956029"/>
                    <a:gd name="connsiteX5" fmla="*/ 5762552 w 5762552"/>
                    <a:gd name="connsiteY5" fmla="*/ 689329 h 956029"/>
                    <a:gd name="connsiteX6" fmla="*/ 4175052 w 5762552"/>
                    <a:gd name="connsiteY6" fmla="*/ 956029 h 956029"/>
                    <a:gd name="connsiteX7" fmla="*/ 466652 w 5762552"/>
                    <a:gd name="connsiteY7" fmla="*/ 892529 h 956029"/>
                    <a:gd name="connsiteX8" fmla="*/ 326952 w 5762552"/>
                    <a:gd name="connsiteY8" fmla="*/ 663929 h 956029"/>
                    <a:gd name="connsiteX9" fmla="*/ 0 w 5762552"/>
                    <a:gd name="connsiteY9" fmla="*/ 545772 h 956029"/>
                    <a:gd name="connsiteX0" fmla="*/ 0 w 5762552"/>
                    <a:gd name="connsiteY0" fmla="*/ 488437 h 898694"/>
                    <a:gd name="connsiteX1" fmla="*/ 358556 w 5762552"/>
                    <a:gd name="connsiteY1" fmla="*/ 368060 h 898694"/>
                    <a:gd name="connsiteX2" fmla="*/ 507416 w 5762552"/>
                    <a:gd name="connsiteY2" fmla="*/ 127305 h 898694"/>
                    <a:gd name="connsiteX3" fmla="*/ 3755952 w 5762552"/>
                    <a:gd name="connsiteY3" fmla="*/ 0 h 898694"/>
                    <a:gd name="connsiteX4" fmla="*/ 5711752 w 5762552"/>
                    <a:gd name="connsiteY4" fmla="*/ 136694 h 898694"/>
                    <a:gd name="connsiteX5" fmla="*/ 5762552 w 5762552"/>
                    <a:gd name="connsiteY5" fmla="*/ 631994 h 898694"/>
                    <a:gd name="connsiteX6" fmla="*/ 4175052 w 5762552"/>
                    <a:gd name="connsiteY6" fmla="*/ 898694 h 898694"/>
                    <a:gd name="connsiteX7" fmla="*/ 466652 w 5762552"/>
                    <a:gd name="connsiteY7" fmla="*/ 835194 h 898694"/>
                    <a:gd name="connsiteX8" fmla="*/ 326952 w 5762552"/>
                    <a:gd name="connsiteY8" fmla="*/ 606594 h 898694"/>
                    <a:gd name="connsiteX9" fmla="*/ 0 w 5762552"/>
                    <a:gd name="connsiteY9" fmla="*/ 488437 h 898694"/>
                    <a:gd name="connsiteX0" fmla="*/ 0 w 5762552"/>
                    <a:gd name="connsiteY0" fmla="*/ 488437 h 898694"/>
                    <a:gd name="connsiteX1" fmla="*/ 358556 w 5762552"/>
                    <a:gd name="connsiteY1" fmla="*/ 368060 h 898694"/>
                    <a:gd name="connsiteX2" fmla="*/ 507416 w 5762552"/>
                    <a:gd name="connsiteY2" fmla="*/ 127305 h 898694"/>
                    <a:gd name="connsiteX3" fmla="*/ 3755952 w 5762552"/>
                    <a:gd name="connsiteY3" fmla="*/ 0 h 898694"/>
                    <a:gd name="connsiteX4" fmla="*/ 5711752 w 5762552"/>
                    <a:gd name="connsiteY4" fmla="*/ 136694 h 898694"/>
                    <a:gd name="connsiteX5" fmla="*/ 5762552 w 5762552"/>
                    <a:gd name="connsiteY5" fmla="*/ 631994 h 898694"/>
                    <a:gd name="connsiteX6" fmla="*/ 4175052 w 5762552"/>
                    <a:gd name="connsiteY6" fmla="*/ 898694 h 898694"/>
                    <a:gd name="connsiteX7" fmla="*/ 1293645 w 5762552"/>
                    <a:gd name="connsiteY7" fmla="*/ 849528 h 898694"/>
                    <a:gd name="connsiteX8" fmla="*/ 326952 w 5762552"/>
                    <a:gd name="connsiteY8" fmla="*/ 606594 h 898694"/>
                    <a:gd name="connsiteX9" fmla="*/ 0 w 5762552"/>
                    <a:gd name="connsiteY9" fmla="*/ 488437 h 898694"/>
                    <a:gd name="connsiteX0" fmla="*/ 0 w 5762552"/>
                    <a:gd name="connsiteY0" fmla="*/ 488437 h 1022275"/>
                    <a:gd name="connsiteX1" fmla="*/ 358556 w 5762552"/>
                    <a:gd name="connsiteY1" fmla="*/ 368060 h 1022275"/>
                    <a:gd name="connsiteX2" fmla="*/ 507416 w 5762552"/>
                    <a:gd name="connsiteY2" fmla="*/ 127305 h 1022275"/>
                    <a:gd name="connsiteX3" fmla="*/ 3755952 w 5762552"/>
                    <a:gd name="connsiteY3" fmla="*/ 0 h 1022275"/>
                    <a:gd name="connsiteX4" fmla="*/ 5711752 w 5762552"/>
                    <a:gd name="connsiteY4" fmla="*/ 136694 h 1022275"/>
                    <a:gd name="connsiteX5" fmla="*/ 5762552 w 5762552"/>
                    <a:gd name="connsiteY5" fmla="*/ 631994 h 1022275"/>
                    <a:gd name="connsiteX6" fmla="*/ 4175052 w 5762552"/>
                    <a:gd name="connsiteY6" fmla="*/ 898694 h 1022275"/>
                    <a:gd name="connsiteX7" fmla="*/ 1293645 w 5762552"/>
                    <a:gd name="connsiteY7" fmla="*/ 849528 h 1022275"/>
                    <a:gd name="connsiteX8" fmla="*/ 449469 w 5762552"/>
                    <a:gd name="connsiteY8" fmla="*/ 1022275 h 1022275"/>
                    <a:gd name="connsiteX9" fmla="*/ 0 w 5762552"/>
                    <a:gd name="connsiteY9" fmla="*/ 488437 h 1022275"/>
                    <a:gd name="connsiteX0" fmla="*/ 315290 w 5403995"/>
                    <a:gd name="connsiteY0" fmla="*/ 724945 h 1022275"/>
                    <a:gd name="connsiteX1" fmla="*/ -1 w 5403995"/>
                    <a:gd name="connsiteY1" fmla="*/ 368060 h 1022275"/>
                    <a:gd name="connsiteX2" fmla="*/ 148859 w 5403995"/>
                    <a:gd name="connsiteY2" fmla="*/ 127305 h 1022275"/>
                    <a:gd name="connsiteX3" fmla="*/ 3397395 w 5403995"/>
                    <a:gd name="connsiteY3" fmla="*/ 0 h 1022275"/>
                    <a:gd name="connsiteX4" fmla="*/ 5353195 w 5403995"/>
                    <a:gd name="connsiteY4" fmla="*/ 136694 h 1022275"/>
                    <a:gd name="connsiteX5" fmla="*/ 5403995 w 5403995"/>
                    <a:gd name="connsiteY5" fmla="*/ 631994 h 1022275"/>
                    <a:gd name="connsiteX6" fmla="*/ 3816495 w 5403995"/>
                    <a:gd name="connsiteY6" fmla="*/ 898694 h 1022275"/>
                    <a:gd name="connsiteX7" fmla="*/ 935088 w 5403995"/>
                    <a:gd name="connsiteY7" fmla="*/ 849528 h 1022275"/>
                    <a:gd name="connsiteX8" fmla="*/ 90912 w 5403995"/>
                    <a:gd name="connsiteY8" fmla="*/ 1022275 h 1022275"/>
                    <a:gd name="connsiteX9" fmla="*/ 315290 w 5403995"/>
                    <a:gd name="connsiteY9" fmla="*/ 724945 h 1022275"/>
                    <a:gd name="connsiteX0" fmla="*/ 468439 w 5557144"/>
                    <a:gd name="connsiteY0" fmla="*/ 724945 h 1022275"/>
                    <a:gd name="connsiteX1" fmla="*/ 0 w 5557144"/>
                    <a:gd name="connsiteY1" fmla="*/ 482731 h 1022275"/>
                    <a:gd name="connsiteX2" fmla="*/ 302008 w 5557144"/>
                    <a:gd name="connsiteY2" fmla="*/ 127305 h 1022275"/>
                    <a:gd name="connsiteX3" fmla="*/ 3550544 w 5557144"/>
                    <a:gd name="connsiteY3" fmla="*/ 0 h 1022275"/>
                    <a:gd name="connsiteX4" fmla="*/ 5506344 w 5557144"/>
                    <a:gd name="connsiteY4" fmla="*/ 136694 h 1022275"/>
                    <a:gd name="connsiteX5" fmla="*/ 5557144 w 5557144"/>
                    <a:gd name="connsiteY5" fmla="*/ 631994 h 1022275"/>
                    <a:gd name="connsiteX6" fmla="*/ 3969644 w 5557144"/>
                    <a:gd name="connsiteY6" fmla="*/ 898694 h 1022275"/>
                    <a:gd name="connsiteX7" fmla="*/ 1088237 w 5557144"/>
                    <a:gd name="connsiteY7" fmla="*/ 849528 h 1022275"/>
                    <a:gd name="connsiteX8" fmla="*/ 244061 w 5557144"/>
                    <a:gd name="connsiteY8" fmla="*/ 1022275 h 1022275"/>
                    <a:gd name="connsiteX9" fmla="*/ 468439 w 5557144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654246 w 5909382"/>
                    <a:gd name="connsiteY2" fmla="*/ 127305 h 1022275"/>
                    <a:gd name="connsiteX3" fmla="*/ 3902782 w 5909382"/>
                    <a:gd name="connsiteY3" fmla="*/ 0 h 1022275"/>
                    <a:gd name="connsiteX4" fmla="*/ 5858582 w 5909382"/>
                    <a:gd name="connsiteY4" fmla="*/ 13669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424525 w 5909382"/>
                    <a:gd name="connsiteY2" fmla="*/ 91470 h 1022275"/>
                    <a:gd name="connsiteX3" fmla="*/ 3902782 w 5909382"/>
                    <a:gd name="connsiteY3" fmla="*/ 0 h 1022275"/>
                    <a:gd name="connsiteX4" fmla="*/ 5858582 w 5909382"/>
                    <a:gd name="connsiteY4" fmla="*/ 13669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393896 w 5909382"/>
                    <a:gd name="connsiteY2" fmla="*/ 134472 h 1022275"/>
                    <a:gd name="connsiteX3" fmla="*/ 3902782 w 5909382"/>
                    <a:gd name="connsiteY3" fmla="*/ 0 h 1022275"/>
                    <a:gd name="connsiteX4" fmla="*/ 5858582 w 5909382"/>
                    <a:gd name="connsiteY4" fmla="*/ 13669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393896 w 5909382"/>
                    <a:gd name="connsiteY2" fmla="*/ 134472 h 1022275"/>
                    <a:gd name="connsiteX3" fmla="*/ 3902782 w 5909382"/>
                    <a:gd name="connsiteY3" fmla="*/ 0 h 1022275"/>
                    <a:gd name="connsiteX4" fmla="*/ 5870834 w 5909382"/>
                    <a:gd name="connsiteY4" fmla="*/ 9348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393896 w 5909382"/>
                    <a:gd name="connsiteY2" fmla="*/ 134472 h 1022275"/>
                    <a:gd name="connsiteX3" fmla="*/ 3596488 w 5909382"/>
                    <a:gd name="connsiteY3" fmla="*/ 0 h 1022275"/>
                    <a:gd name="connsiteX4" fmla="*/ 5870834 w 5909382"/>
                    <a:gd name="connsiteY4" fmla="*/ 93484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393896 w 5909382"/>
                    <a:gd name="connsiteY2" fmla="*/ 134472 h 1022275"/>
                    <a:gd name="connsiteX3" fmla="*/ 3596488 w 5909382"/>
                    <a:gd name="connsiteY3" fmla="*/ 0 h 1022275"/>
                    <a:gd name="connsiteX4" fmla="*/ 5883086 w 5909382"/>
                    <a:gd name="connsiteY4" fmla="*/ 112688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185616 w 5909382"/>
                    <a:gd name="connsiteY2" fmla="*/ 144074 h 1022275"/>
                    <a:gd name="connsiteX3" fmla="*/ 3596488 w 5909382"/>
                    <a:gd name="connsiteY3" fmla="*/ 0 h 1022275"/>
                    <a:gd name="connsiteX4" fmla="*/ 5883086 w 5909382"/>
                    <a:gd name="connsiteY4" fmla="*/ 112688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696138 h 993468"/>
                    <a:gd name="connsiteX1" fmla="*/ 0 w 5909382"/>
                    <a:gd name="connsiteY1" fmla="*/ 453924 h 993468"/>
                    <a:gd name="connsiteX2" fmla="*/ 185616 w 5909382"/>
                    <a:gd name="connsiteY2" fmla="*/ 115267 h 993468"/>
                    <a:gd name="connsiteX3" fmla="*/ 5274979 w 5909382"/>
                    <a:gd name="connsiteY3" fmla="*/ 0 h 993468"/>
                    <a:gd name="connsiteX4" fmla="*/ 5883086 w 5909382"/>
                    <a:gd name="connsiteY4" fmla="*/ 83881 h 993468"/>
                    <a:gd name="connsiteX5" fmla="*/ 5909382 w 5909382"/>
                    <a:gd name="connsiteY5" fmla="*/ 603187 h 993468"/>
                    <a:gd name="connsiteX6" fmla="*/ 4321882 w 5909382"/>
                    <a:gd name="connsiteY6" fmla="*/ 869887 h 993468"/>
                    <a:gd name="connsiteX7" fmla="*/ 1440475 w 5909382"/>
                    <a:gd name="connsiteY7" fmla="*/ 820721 h 993468"/>
                    <a:gd name="connsiteX8" fmla="*/ 596299 w 5909382"/>
                    <a:gd name="connsiteY8" fmla="*/ 993468 h 993468"/>
                    <a:gd name="connsiteX9" fmla="*/ 820677 w 5909382"/>
                    <a:gd name="connsiteY9" fmla="*/ 696138 h 993468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185616 w 5909382"/>
                    <a:gd name="connsiteY2" fmla="*/ 144074 h 1022275"/>
                    <a:gd name="connsiteX3" fmla="*/ 4380601 w 5909382"/>
                    <a:gd name="connsiteY3" fmla="*/ 0 h 1022275"/>
                    <a:gd name="connsiteX4" fmla="*/ 5883086 w 5909382"/>
                    <a:gd name="connsiteY4" fmla="*/ 112688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820677 w 5909382"/>
                    <a:gd name="connsiteY0" fmla="*/ 724945 h 1022275"/>
                    <a:gd name="connsiteX1" fmla="*/ 0 w 5909382"/>
                    <a:gd name="connsiteY1" fmla="*/ 482731 h 1022275"/>
                    <a:gd name="connsiteX2" fmla="*/ 75350 w 5909382"/>
                    <a:gd name="connsiteY2" fmla="*/ 129671 h 1022275"/>
                    <a:gd name="connsiteX3" fmla="*/ 4380601 w 5909382"/>
                    <a:gd name="connsiteY3" fmla="*/ 0 h 1022275"/>
                    <a:gd name="connsiteX4" fmla="*/ 5883086 w 5909382"/>
                    <a:gd name="connsiteY4" fmla="*/ 112688 h 1022275"/>
                    <a:gd name="connsiteX5" fmla="*/ 5909382 w 5909382"/>
                    <a:gd name="connsiteY5" fmla="*/ 631994 h 1022275"/>
                    <a:gd name="connsiteX6" fmla="*/ 4321882 w 5909382"/>
                    <a:gd name="connsiteY6" fmla="*/ 898694 h 1022275"/>
                    <a:gd name="connsiteX7" fmla="*/ 1440475 w 5909382"/>
                    <a:gd name="connsiteY7" fmla="*/ 849528 h 1022275"/>
                    <a:gd name="connsiteX8" fmla="*/ 596299 w 5909382"/>
                    <a:gd name="connsiteY8" fmla="*/ 1022275 h 1022275"/>
                    <a:gd name="connsiteX9" fmla="*/ 820677 w 5909382"/>
                    <a:gd name="connsiteY9" fmla="*/ 724945 h 1022275"/>
                    <a:gd name="connsiteX0" fmla="*/ 918691 w 6007396"/>
                    <a:gd name="connsiteY0" fmla="*/ 724945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419896 w 6007396"/>
                    <a:gd name="connsiteY6" fmla="*/ 898694 h 1022275"/>
                    <a:gd name="connsiteX7" fmla="*/ 1538489 w 6007396"/>
                    <a:gd name="connsiteY7" fmla="*/ 849528 h 1022275"/>
                    <a:gd name="connsiteX8" fmla="*/ 694313 w 6007396"/>
                    <a:gd name="connsiteY8" fmla="*/ 1022275 h 1022275"/>
                    <a:gd name="connsiteX9" fmla="*/ 918691 w 6007396"/>
                    <a:gd name="connsiteY9" fmla="*/ 724945 h 1022275"/>
                    <a:gd name="connsiteX0" fmla="*/ 661403 w 6007396"/>
                    <a:gd name="connsiteY0" fmla="*/ 700940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419896 w 6007396"/>
                    <a:gd name="connsiteY6" fmla="*/ 898694 h 1022275"/>
                    <a:gd name="connsiteX7" fmla="*/ 1538489 w 6007396"/>
                    <a:gd name="connsiteY7" fmla="*/ 849528 h 1022275"/>
                    <a:gd name="connsiteX8" fmla="*/ 694313 w 6007396"/>
                    <a:gd name="connsiteY8" fmla="*/ 1022275 h 1022275"/>
                    <a:gd name="connsiteX9" fmla="*/ 661403 w 6007396"/>
                    <a:gd name="connsiteY9" fmla="*/ 700940 h 1022275"/>
                    <a:gd name="connsiteX0" fmla="*/ 661403 w 6007396"/>
                    <a:gd name="connsiteY0" fmla="*/ 700940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419896 w 6007396"/>
                    <a:gd name="connsiteY6" fmla="*/ 898694 h 1022275"/>
                    <a:gd name="connsiteX7" fmla="*/ 1121930 w 6007396"/>
                    <a:gd name="connsiteY7" fmla="*/ 758307 h 1022275"/>
                    <a:gd name="connsiteX8" fmla="*/ 694313 w 6007396"/>
                    <a:gd name="connsiteY8" fmla="*/ 1022275 h 1022275"/>
                    <a:gd name="connsiteX9" fmla="*/ 661403 w 6007396"/>
                    <a:gd name="connsiteY9" fmla="*/ 700940 h 1022275"/>
                    <a:gd name="connsiteX0" fmla="*/ 661403 w 6007396"/>
                    <a:gd name="connsiteY0" fmla="*/ 700940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554666 w 6007396"/>
                    <a:gd name="connsiteY6" fmla="*/ 826678 h 1022275"/>
                    <a:gd name="connsiteX7" fmla="*/ 1121930 w 6007396"/>
                    <a:gd name="connsiteY7" fmla="*/ 758307 h 1022275"/>
                    <a:gd name="connsiteX8" fmla="*/ 694313 w 6007396"/>
                    <a:gd name="connsiteY8" fmla="*/ 1022275 h 1022275"/>
                    <a:gd name="connsiteX9" fmla="*/ 661403 w 6007396"/>
                    <a:gd name="connsiteY9" fmla="*/ 700940 h 1022275"/>
                    <a:gd name="connsiteX0" fmla="*/ 661403 w 6007396"/>
                    <a:gd name="connsiteY0" fmla="*/ 700940 h 1022275"/>
                    <a:gd name="connsiteX1" fmla="*/ 0 w 6007396"/>
                    <a:gd name="connsiteY1" fmla="*/ 458725 h 1022275"/>
                    <a:gd name="connsiteX2" fmla="*/ 173364 w 6007396"/>
                    <a:gd name="connsiteY2" fmla="*/ 129671 h 1022275"/>
                    <a:gd name="connsiteX3" fmla="*/ 4478615 w 6007396"/>
                    <a:gd name="connsiteY3" fmla="*/ 0 h 1022275"/>
                    <a:gd name="connsiteX4" fmla="*/ 5981100 w 6007396"/>
                    <a:gd name="connsiteY4" fmla="*/ 112688 h 1022275"/>
                    <a:gd name="connsiteX5" fmla="*/ 6007396 w 6007396"/>
                    <a:gd name="connsiteY5" fmla="*/ 631994 h 1022275"/>
                    <a:gd name="connsiteX6" fmla="*/ 4554666 w 6007396"/>
                    <a:gd name="connsiteY6" fmla="*/ 826678 h 1022275"/>
                    <a:gd name="connsiteX7" fmla="*/ 1612000 w 6007396"/>
                    <a:gd name="connsiteY7" fmla="*/ 772710 h 1022275"/>
                    <a:gd name="connsiteX8" fmla="*/ 694313 w 6007396"/>
                    <a:gd name="connsiteY8" fmla="*/ 1022275 h 1022275"/>
                    <a:gd name="connsiteX9" fmla="*/ 661403 w 6007396"/>
                    <a:gd name="connsiteY9" fmla="*/ 700940 h 1022275"/>
                    <a:gd name="connsiteX0" fmla="*/ 661403 w 6007396"/>
                    <a:gd name="connsiteY0" fmla="*/ 700940 h 988667"/>
                    <a:gd name="connsiteX1" fmla="*/ 0 w 6007396"/>
                    <a:gd name="connsiteY1" fmla="*/ 458725 h 988667"/>
                    <a:gd name="connsiteX2" fmla="*/ 173364 w 6007396"/>
                    <a:gd name="connsiteY2" fmla="*/ 129671 h 988667"/>
                    <a:gd name="connsiteX3" fmla="*/ 4478615 w 6007396"/>
                    <a:gd name="connsiteY3" fmla="*/ 0 h 988667"/>
                    <a:gd name="connsiteX4" fmla="*/ 5981100 w 6007396"/>
                    <a:gd name="connsiteY4" fmla="*/ 112688 h 988667"/>
                    <a:gd name="connsiteX5" fmla="*/ 6007396 w 6007396"/>
                    <a:gd name="connsiteY5" fmla="*/ 631994 h 988667"/>
                    <a:gd name="connsiteX6" fmla="*/ 4554666 w 6007396"/>
                    <a:gd name="connsiteY6" fmla="*/ 826678 h 988667"/>
                    <a:gd name="connsiteX7" fmla="*/ 1612000 w 6007396"/>
                    <a:gd name="connsiteY7" fmla="*/ 772710 h 988667"/>
                    <a:gd name="connsiteX8" fmla="*/ 865837 w 6007396"/>
                    <a:gd name="connsiteY8" fmla="*/ 988667 h 988667"/>
                    <a:gd name="connsiteX9" fmla="*/ 661403 w 6007396"/>
                    <a:gd name="connsiteY9" fmla="*/ 700940 h 98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007396" h="988667">
                      <a:moveTo>
                        <a:pt x="661403" y="700940"/>
                      </a:moveTo>
                      <a:lnTo>
                        <a:pt x="0" y="458725"/>
                      </a:lnTo>
                      <a:lnTo>
                        <a:pt x="173364" y="129671"/>
                      </a:lnTo>
                      <a:lnTo>
                        <a:pt x="4478615" y="0"/>
                      </a:lnTo>
                      <a:lnTo>
                        <a:pt x="5981100" y="112688"/>
                      </a:lnTo>
                      <a:lnTo>
                        <a:pt x="6007396" y="631994"/>
                      </a:lnTo>
                      <a:lnTo>
                        <a:pt x="4554666" y="826678"/>
                      </a:lnTo>
                      <a:lnTo>
                        <a:pt x="1612000" y="772710"/>
                      </a:lnTo>
                      <a:lnTo>
                        <a:pt x="865837" y="988667"/>
                      </a:lnTo>
                      <a:lnTo>
                        <a:pt x="661403" y="7009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91646C2-22D2-4B42-A621-FC23B80AAFAC}"/>
                  </a:ext>
                </a:extLst>
              </p:cNvPr>
              <p:cNvSpPr txBox="1"/>
              <p:nvPr/>
            </p:nvSpPr>
            <p:spPr>
              <a:xfrm flipH="1">
                <a:off x="2957592" y="2541606"/>
                <a:ext cx="3249608" cy="257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今回のテーマの遊びを</a:t>
                </a:r>
                <a:r>
                  <a:rPr kumimoji="1" lang="en-US" altLang="ja-JP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”</a:t>
                </a:r>
                <a:r>
                  <a:rPr kumimoji="1" lang="ja-JP" altLang="en-US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一言</a:t>
                </a:r>
                <a:r>
                  <a:rPr kumimoji="1" lang="en-US" altLang="ja-JP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”</a:t>
                </a:r>
                <a:r>
                  <a:rPr kumimoji="1" lang="ja-JP" altLang="en-US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で言うと</a:t>
                </a:r>
                <a:endParaRPr kumimoji="1" lang="en-US" altLang="ja-JP" sz="1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7D202FC6-2D75-4573-88B7-1522F3C2C614}"/>
                </a:ext>
              </a:extLst>
            </p:cNvPr>
            <p:cNvGrpSpPr/>
            <p:nvPr/>
          </p:nvGrpSpPr>
          <p:grpSpPr>
            <a:xfrm>
              <a:off x="6057292" y="3226650"/>
              <a:ext cx="707124" cy="862254"/>
              <a:chOff x="6093296" y="3226650"/>
              <a:chExt cx="707124" cy="862254"/>
            </a:xfrm>
          </p:grpSpPr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C500084C-A324-4A9A-9DD6-7B3349D481C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6093296" y="3404828"/>
                <a:ext cx="599262" cy="684076"/>
                <a:chOff x="152636" y="7617296"/>
                <a:chExt cx="606538" cy="692382"/>
              </a:xfrm>
            </p:grpSpPr>
            <p:grpSp>
              <p:nvGrpSpPr>
                <p:cNvPr id="25" name="グループ化 24">
                  <a:extLst>
                    <a:ext uri="{FF2B5EF4-FFF2-40B4-BE49-F238E27FC236}">
                      <a16:creationId xmlns:a16="http://schemas.microsoft.com/office/drawing/2014/main" id="{F190C702-5DD2-4D2D-86D6-3B9A5899E102}"/>
                    </a:ext>
                  </a:extLst>
                </p:cNvPr>
                <p:cNvGrpSpPr/>
                <p:nvPr/>
              </p:nvGrpSpPr>
              <p:grpSpPr>
                <a:xfrm>
                  <a:off x="152636" y="7796343"/>
                  <a:ext cx="606538" cy="513335"/>
                  <a:chOff x="152636" y="7796343"/>
                  <a:chExt cx="606538" cy="513335"/>
                </a:xfrm>
              </p:grpSpPr>
              <p:grpSp>
                <p:nvGrpSpPr>
                  <p:cNvPr id="22" name="グループ化 21">
                    <a:extLst>
                      <a:ext uri="{FF2B5EF4-FFF2-40B4-BE49-F238E27FC236}">
                        <a16:creationId xmlns:a16="http://schemas.microsoft.com/office/drawing/2014/main" id="{FEC79CF0-FB06-4F75-914E-E1425E24404C}"/>
                      </a:ext>
                    </a:extLst>
                  </p:cNvPr>
                  <p:cNvGrpSpPr/>
                  <p:nvPr/>
                </p:nvGrpSpPr>
                <p:grpSpPr>
                  <a:xfrm>
                    <a:off x="152636" y="7796343"/>
                    <a:ext cx="606538" cy="513335"/>
                    <a:chOff x="152636" y="7796343"/>
                    <a:chExt cx="606538" cy="513335"/>
                  </a:xfrm>
                </p:grpSpPr>
                <p:sp>
                  <p:nvSpPr>
                    <p:cNvPr id="97" name="フリーフォーム: 図形 96">
                      <a:extLst>
                        <a:ext uri="{FF2B5EF4-FFF2-40B4-BE49-F238E27FC236}">
                          <a16:creationId xmlns:a16="http://schemas.microsoft.com/office/drawing/2014/main" id="{88EC8755-DFF9-4854-B452-9C06EAFFA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756" y="7826620"/>
                      <a:ext cx="358208" cy="483058"/>
                    </a:xfrm>
                    <a:custGeom>
                      <a:avLst/>
                      <a:gdLst>
                        <a:gd name="connsiteX0" fmla="*/ 171450 w 1428750"/>
                        <a:gd name="connsiteY0" fmla="*/ 0 h 1900237"/>
                        <a:gd name="connsiteX1" fmla="*/ 1181100 w 1428750"/>
                        <a:gd name="connsiteY1" fmla="*/ 500062 h 1900237"/>
                        <a:gd name="connsiteX2" fmla="*/ 1033463 w 1428750"/>
                        <a:gd name="connsiteY2" fmla="*/ 600075 h 1900237"/>
                        <a:gd name="connsiteX3" fmla="*/ 995363 w 1428750"/>
                        <a:gd name="connsiteY3" fmla="*/ 742950 h 1900237"/>
                        <a:gd name="connsiteX4" fmla="*/ 1066800 w 1428750"/>
                        <a:gd name="connsiteY4" fmla="*/ 914400 h 1900237"/>
                        <a:gd name="connsiteX5" fmla="*/ 1276350 w 1428750"/>
                        <a:gd name="connsiteY5" fmla="*/ 881062 h 1900237"/>
                        <a:gd name="connsiteX6" fmla="*/ 1428750 w 1428750"/>
                        <a:gd name="connsiteY6" fmla="*/ 1019175 h 1900237"/>
                        <a:gd name="connsiteX7" fmla="*/ 1190625 w 1428750"/>
                        <a:gd name="connsiteY7" fmla="*/ 1390650 h 1900237"/>
                        <a:gd name="connsiteX8" fmla="*/ 1281113 w 1428750"/>
                        <a:gd name="connsiteY8" fmla="*/ 1590675 h 1900237"/>
                        <a:gd name="connsiteX9" fmla="*/ 1004888 w 1428750"/>
                        <a:gd name="connsiteY9" fmla="*/ 1590675 h 1900237"/>
                        <a:gd name="connsiteX10" fmla="*/ 904875 w 1428750"/>
                        <a:gd name="connsiteY10" fmla="*/ 1385887 h 1900237"/>
                        <a:gd name="connsiteX11" fmla="*/ 1023938 w 1428750"/>
                        <a:gd name="connsiteY11" fmla="*/ 1309687 h 1900237"/>
                        <a:gd name="connsiteX12" fmla="*/ 1062038 w 1428750"/>
                        <a:gd name="connsiteY12" fmla="*/ 1143000 h 1900237"/>
                        <a:gd name="connsiteX13" fmla="*/ 723900 w 1428750"/>
                        <a:gd name="connsiteY13" fmla="*/ 1281112 h 1900237"/>
                        <a:gd name="connsiteX14" fmla="*/ 428625 w 1428750"/>
                        <a:gd name="connsiteY14" fmla="*/ 1300162 h 1900237"/>
                        <a:gd name="connsiteX15" fmla="*/ 423863 w 1428750"/>
                        <a:gd name="connsiteY15" fmla="*/ 1485900 h 1900237"/>
                        <a:gd name="connsiteX16" fmla="*/ 490538 w 1428750"/>
                        <a:gd name="connsiteY16" fmla="*/ 1695450 h 1900237"/>
                        <a:gd name="connsiteX17" fmla="*/ 233363 w 1428750"/>
                        <a:gd name="connsiteY17" fmla="*/ 1900237 h 1900237"/>
                        <a:gd name="connsiteX18" fmla="*/ 176213 w 1428750"/>
                        <a:gd name="connsiteY18" fmla="*/ 1700212 h 1900237"/>
                        <a:gd name="connsiteX19" fmla="*/ 247650 w 1428750"/>
                        <a:gd name="connsiteY19" fmla="*/ 1590675 h 1900237"/>
                        <a:gd name="connsiteX20" fmla="*/ 9525 w 1428750"/>
                        <a:gd name="connsiteY20" fmla="*/ 928687 h 1900237"/>
                        <a:gd name="connsiteX21" fmla="*/ 0 w 1428750"/>
                        <a:gd name="connsiteY21" fmla="*/ 433387 h 1900237"/>
                        <a:gd name="connsiteX22" fmla="*/ 171450 w 1428750"/>
                        <a:gd name="connsiteY22" fmla="*/ 0 h 1900237"/>
                        <a:gd name="connsiteX0" fmla="*/ 204788 w 1428750"/>
                        <a:gd name="connsiteY0" fmla="*/ 0 h 1931193"/>
                        <a:gd name="connsiteX1" fmla="*/ 1181100 w 1428750"/>
                        <a:gd name="connsiteY1" fmla="*/ 531018 h 1931193"/>
                        <a:gd name="connsiteX2" fmla="*/ 1033463 w 1428750"/>
                        <a:gd name="connsiteY2" fmla="*/ 631031 h 1931193"/>
                        <a:gd name="connsiteX3" fmla="*/ 995363 w 1428750"/>
                        <a:gd name="connsiteY3" fmla="*/ 773906 h 1931193"/>
                        <a:gd name="connsiteX4" fmla="*/ 1066800 w 1428750"/>
                        <a:gd name="connsiteY4" fmla="*/ 945356 h 1931193"/>
                        <a:gd name="connsiteX5" fmla="*/ 1276350 w 1428750"/>
                        <a:gd name="connsiteY5" fmla="*/ 912018 h 1931193"/>
                        <a:gd name="connsiteX6" fmla="*/ 1428750 w 1428750"/>
                        <a:gd name="connsiteY6" fmla="*/ 1050131 h 1931193"/>
                        <a:gd name="connsiteX7" fmla="*/ 1190625 w 1428750"/>
                        <a:gd name="connsiteY7" fmla="*/ 1421606 h 1931193"/>
                        <a:gd name="connsiteX8" fmla="*/ 1281113 w 1428750"/>
                        <a:gd name="connsiteY8" fmla="*/ 1621631 h 1931193"/>
                        <a:gd name="connsiteX9" fmla="*/ 1004888 w 1428750"/>
                        <a:gd name="connsiteY9" fmla="*/ 1621631 h 1931193"/>
                        <a:gd name="connsiteX10" fmla="*/ 904875 w 1428750"/>
                        <a:gd name="connsiteY10" fmla="*/ 1416843 h 1931193"/>
                        <a:gd name="connsiteX11" fmla="*/ 1023938 w 1428750"/>
                        <a:gd name="connsiteY11" fmla="*/ 1340643 h 1931193"/>
                        <a:gd name="connsiteX12" fmla="*/ 1062038 w 1428750"/>
                        <a:gd name="connsiteY12" fmla="*/ 1173956 h 1931193"/>
                        <a:gd name="connsiteX13" fmla="*/ 723900 w 1428750"/>
                        <a:gd name="connsiteY13" fmla="*/ 1312068 h 1931193"/>
                        <a:gd name="connsiteX14" fmla="*/ 428625 w 1428750"/>
                        <a:gd name="connsiteY14" fmla="*/ 1331118 h 1931193"/>
                        <a:gd name="connsiteX15" fmla="*/ 423863 w 1428750"/>
                        <a:gd name="connsiteY15" fmla="*/ 1516856 h 1931193"/>
                        <a:gd name="connsiteX16" fmla="*/ 490538 w 1428750"/>
                        <a:gd name="connsiteY16" fmla="*/ 1726406 h 1931193"/>
                        <a:gd name="connsiteX17" fmla="*/ 233363 w 1428750"/>
                        <a:gd name="connsiteY17" fmla="*/ 1931193 h 1931193"/>
                        <a:gd name="connsiteX18" fmla="*/ 176213 w 1428750"/>
                        <a:gd name="connsiteY18" fmla="*/ 1731168 h 1931193"/>
                        <a:gd name="connsiteX19" fmla="*/ 247650 w 1428750"/>
                        <a:gd name="connsiteY19" fmla="*/ 1621631 h 1931193"/>
                        <a:gd name="connsiteX20" fmla="*/ 9525 w 1428750"/>
                        <a:gd name="connsiteY20" fmla="*/ 959643 h 1931193"/>
                        <a:gd name="connsiteX21" fmla="*/ 0 w 1428750"/>
                        <a:gd name="connsiteY21" fmla="*/ 464343 h 1931193"/>
                        <a:gd name="connsiteX22" fmla="*/ 204788 w 1428750"/>
                        <a:gd name="connsiteY22" fmla="*/ 0 h 1931193"/>
                        <a:gd name="connsiteX0" fmla="*/ 211468 w 1435430"/>
                        <a:gd name="connsiteY0" fmla="*/ 0 h 1931193"/>
                        <a:gd name="connsiteX1" fmla="*/ 1187780 w 1435430"/>
                        <a:gd name="connsiteY1" fmla="*/ 531018 h 1931193"/>
                        <a:gd name="connsiteX2" fmla="*/ 1040143 w 1435430"/>
                        <a:gd name="connsiteY2" fmla="*/ 631031 h 1931193"/>
                        <a:gd name="connsiteX3" fmla="*/ 1002043 w 1435430"/>
                        <a:gd name="connsiteY3" fmla="*/ 773906 h 1931193"/>
                        <a:gd name="connsiteX4" fmla="*/ 1073480 w 1435430"/>
                        <a:gd name="connsiteY4" fmla="*/ 945356 h 1931193"/>
                        <a:gd name="connsiteX5" fmla="*/ 1283030 w 1435430"/>
                        <a:gd name="connsiteY5" fmla="*/ 912018 h 1931193"/>
                        <a:gd name="connsiteX6" fmla="*/ 1435430 w 1435430"/>
                        <a:gd name="connsiteY6" fmla="*/ 1050131 h 1931193"/>
                        <a:gd name="connsiteX7" fmla="*/ 1197305 w 1435430"/>
                        <a:gd name="connsiteY7" fmla="*/ 1421606 h 1931193"/>
                        <a:gd name="connsiteX8" fmla="*/ 1287793 w 1435430"/>
                        <a:gd name="connsiteY8" fmla="*/ 1621631 h 1931193"/>
                        <a:gd name="connsiteX9" fmla="*/ 1011568 w 1435430"/>
                        <a:gd name="connsiteY9" fmla="*/ 1621631 h 1931193"/>
                        <a:gd name="connsiteX10" fmla="*/ 911555 w 1435430"/>
                        <a:gd name="connsiteY10" fmla="*/ 1416843 h 1931193"/>
                        <a:gd name="connsiteX11" fmla="*/ 1030618 w 1435430"/>
                        <a:gd name="connsiteY11" fmla="*/ 1340643 h 1931193"/>
                        <a:gd name="connsiteX12" fmla="*/ 1068718 w 1435430"/>
                        <a:gd name="connsiteY12" fmla="*/ 1173956 h 1931193"/>
                        <a:gd name="connsiteX13" fmla="*/ 730580 w 1435430"/>
                        <a:gd name="connsiteY13" fmla="*/ 1312068 h 1931193"/>
                        <a:gd name="connsiteX14" fmla="*/ 435305 w 1435430"/>
                        <a:gd name="connsiteY14" fmla="*/ 1331118 h 1931193"/>
                        <a:gd name="connsiteX15" fmla="*/ 430543 w 1435430"/>
                        <a:gd name="connsiteY15" fmla="*/ 1516856 h 1931193"/>
                        <a:gd name="connsiteX16" fmla="*/ 497218 w 1435430"/>
                        <a:gd name="connsiteY16" fmla="*/ 1726406 h 1931193"/>
                        <a:gd name="connsiteX17" fmla="*/ 240043 w 1435430"/>
                        <a:gd name="connsiteY17" fmla="*/ 1931193 h 1931193"/>
                        <a:gd name="connsiteX18" fmla="*/ 182893 w 1435430"/>
                        <a:gd name="connsiteY18" fmla="*/ 1731168 h 1931193"/>
                        <a:gd name="connsiteX19" fmla="*/ 254330 w 1435430"/>
                        <a:gd name="connsiteY19" fmla="*/ 1621631 h 1931193"/>
                        <a:gd name="connsiteX20" fmla="*/ 16205 w 1435430"/>
                        <a:gd name="connsiteY20" fmla="*/ 959643 h 1931193"/>
                        <a:gd name="connsiteX21" fmla="*/ 6680 w 1435430"/>
                        <a:gd name="connsiteY21" fmla="*/ 464343 h 1931193"/>
                        <a:gd name="connsiteX22" fmla="*/ 211468 w 1435430"/>
                        <a:gd name="connsiteY22" fmla="*/ 0 h 1931193"/>
                        <a:gd name="connsiteX0" fmla="*/ 209530 w 1433492"/>
                        <a:gd name="connsiteY0" fmla="*/ 0 h 1931193"/>
                        <a:gd name="connsiteX1" fmla="*/ 1185842 w 1433492"/>
                        <a:gd name="connsiteY1" fmla="*/ 531018 h 1931193"/>
                        <a:gd name="connsiteX2" fmla="*/ 1038205 w 1433492"/>
                        <a:gd name="connsiteY2" fmla="*/ 631031 h 1931193"/>
                        <a:gd name="connsiteX3" fmla="*/ 1000105 w 1433492"/>
                        <a:gd name="connsiteY3" fmla="*/ 773906 h 1931193"/>
                        <a:gd name="connsiteX4" fmla="*/ 1071542 w 1433492"/>
                        <a:gd name="connsiteY4" fmla="*/ 945356 h 1931193"/>
                        <a:gd name="connsiteX5" fmla="*/ 1281092 w 1433492"/>
                        <a:gd name="connsiteY5" fmla="*/ 912018 h 1931193"/>
                        <a:gd name="connsiteX6" fmla="*/ 1433492 w 1433492"/>
                        <a:gd name="connsiteY6" fmla="*/ 1050131 h 1931193"/>
                        <a:gd name="connsiteX7" fmla="*/ 1195367 w 1433492"/>
                        <a:gd name="connsiteY7" fmla="*/ 1421606 h 1931193"/>
                        <a:gd name="connsiteX8" fmla="*/ 1285855 w 1433492"/>
                        <a:gd name="connsiteY8" fmla="*/ 1621631 h 1931193"/>
                        <a:gd name="connsiteX9" fmla="*/ 1009630 w 1433492"/>
                        <a:gd name="connsiteY9" fmla="*/ 1621631 h 1931193"/>
                        <a:gd name="connsiteX10" fmla="*/ 909617 w 1433492"/>
                        <a:gd name="connsiteY10" fmla="*/ 1416843 h 1931193"/>
                        <a:gd name="connsiteX11" fmla="*/ 1028680 w 1433492"/>
                        <a:gd name="connsiteY11" fmla="*/ 1340643 h 1931193"/>
                        <a:gd name="connsiteX12" fmla="*/ 1066780 w 1433492"/>
                        <a:gd name="connsiteY12" fmla="*/ 1173956 h 1931193"/>
                        <a:gd name="connsiteX13" fmla="*/ 728642 w 1433492"/>
                        <a:gd name="connsiteY13" fmla="*/ 1312068 h 1931193"/>
                        <a:gd name="connsiteX14" fmla="*/ 433367 w 1433492"/>
                        <a:gd name="connsiteY14" fmla="*/ 1331118 h 1931193"/>
                        <a:gd name="connsiteX15" fmla="*/ 428605 w 1433492"/>
                        <a:gd name="connsiteY15" fmla="*/ 1516856 h 1931193"/>
                        <a:gd name="connsiteX16" fmla="*/ 495280 w 1433492"/>
                        <a:gd name="connsiteY16" fmla="*/ 1726406 h 1931193"/>
                        <a:gd name="connsiteX17" fmla="*/ 238105 w 1433492"/>
                        <a:gd name="connsiteY17" fmla="*/ 1931193 h 1931193"/>
                        <a:gd name="connsiteX18" fmla="*/ 180955 w 1433492"/>
                        <a:gd name="connsiteY18" fmla="*/ 1731168 h 1931193"/>
                        <a:gd name="connsiteX19" fmla="*/ 252392 w 1433492"/>
                        <a:gd name="connsiteY19" fmla="*/ 1621631 h 1931193"/>
                        <a:gd name="connsiteX20" fmla="*/ 14267 w 1433492"/>
                        <a:gd name="connsiteY20" fmla="*/ 959643 h 1931193"/>
                        <a:gd name="connsiteX21" fmla="*/ 7124 w 1433492"/>
                        <a:gd name="connsiteY21" fmla="*/ 538162 h 1931193"/>
                        <a:gd name="connsiteX22" fmla="*/ 209530 w 1433492"/>
                        <a:gd name="connsiteY22" fmla="*/ 0 h 1931193"/>
                        <a:gd name="connsiteX0" fmla="*/ 212808 w 1436770"/>
                        <a:gd name="connsiteY0" fmla="*/ 0 h 1931193"/>
                        <a:gd name="connsiteX1" fmla="*/ 1189120 w 1436770"/>
                        <a:gd name="connsiteY1" fmla="*/ 531018 h 1931193"/>
                        <a:gd name="connsiteX2" fmla="*/ 1041483 w 1436770"/>
                        <a:gd name="connsiteY2" fmla="*/ 631031 h 1931193"/>
                        <a:gd name="connsiteX3" fmla="*/ 1003383 w 1436770"/>
                        <a:gd name="connsiteY3" fmla="*/ 773906 h 1931193"/>
                        <a:gd name="connsiteX4" fmla="*/ 1074820 w 1436770"/>
                        <a:gd name="connsiteY4" fmla="*/ 945356 h 1931193"/>
                        <a:gd name="connsiteX5" fmla="*/ 1284370 w 1436770"/>
                        <a:gd name="connsiteY5" fmla="*/ 912018 h 1931193"/>
                        <a:gd name="connsiteX6" fmla="*/ 1436770 w 1436770"/>
                        <a:gd name="connsiteY6" fmla="*/ 1050131 h 1931193"/>
                        <a:gd name="connsiteX7" fmla="*/ 1198645 w 1436770"/>
                        <a:gd name="connsiteY7" fmla="*/ 1421606 h 1931193"/>
                        <a:gd name="connsiteX8" fmla="*/ 1289133 w 1436770"/>
                        <a:gd name="connsiteY8" fmla="*/ 1621631 h 1931193"/>
                        <a:gd name="connsiteX9" fmla="*/ 1012908 w 1436770"/>
                        <a:gd name="connsiteY9" fmla="*/ 1621631 h 1931193"/>
                        <a:gd name="connsiteX10" fmla="*/ 912895 w 1436770"/>
                        <a:gd name="connsiteY10" fmla="*/ 1416843 h 1931193"/>
                        <a:gd name="connsiteX11" fmla="*/ 1031958 w 1436770"/>
                        <a:gd name="connsiteY11" fmla="*/ 1340643 h 1931193"/>
                        <a:gd name="connsiteX12" fmla="*/ 1070058 w 1436770"/>
                        <a:gd name="connsiteY12" fmla="*/ 1173956 h 1931193"/>
                        <a:gd name="connsiteX13" fmla="*/ 731920 w 1436770"/>
                        <a:gd name="connsiteY13" fmla="*/ 1312068 h 1931193"/>
                        <a:gd name="connsiteX14" fmla="*/ 436645 w 1436770"/>
                        <a:gd name="connsiteY14" fmla="*/ 1331118 h 1931193"/>
                        <a:gd name="connsiteX15" fmla="*/ 431883 w 1436770"/>
                        <a:gd name="connsiteY15" fmla="*/ 1516856 h 1931193"/>
                        <a:gd name="connsiteX16" fmla="*/ 498558 w 1436770"/>
                        <a:gd name="connsiteY16" fmla="*/ 1726406 h 1931193"/>
                        <a:gd name="connsiteX17" fmla="*/ 241383 w 1436770"/>
                        <a:gd name="connsiteY17" fmla="*/ 1931193 h 1931193"/>
                        <a:gd name="connsiteX18" fmla="*/ 184233 w 1436770"/>
                        <a:gd name="connsiteY18" fmla="*/ 1731168 h 1931193"/>
                        <a:gd name="connsiteX19" fmla="*/ 255670 w 1436770"/>
                        <a:gd name="connsiteY19" fmla="*/ 1621631 h 1931193"/>
                        <a:gd name="connsiteX20" fmla="*/ 17545 w 1436770"/>
                        <a:gd name="connsiteY20" fmla="*/ 959643 h 1931193"/>
                        <a:gd name="connsiteX21" fmla="*/ 10402 w 1436770"/>
                        <a:gd name="connsiteY21" fmla="*/ 538162 h 1931193"/>
                        <a:gd name="connsiteX22" fmla="*/ 212808 w 1436770"/>
                        <a:gd name="connsiteY22" fmla="*/ 0 h 1931193"/>
                        <a:gd name="connsiteX0" fmla="*/ 212808 w 1436770"/>
                        <a:gd name="connsiteY0" fmla="*/ 0 h 1931193"/>
                        <a:gd name="connsiteX1" fmla="*/ 1189120 w 1436770"/>
                        <a:gd name="connsiteY1" fmla="*/ 531018 h 1931193"/>
                        <a:gd name="connsiteX2" fmla="*/ 1041483 w 1436770"/>
                        <a:gd name="connsiteY2" fmla="*/ 631031 h 1931193"/>
                        <a:gd name="connsiteX3" fmla="*/ 1003383 w 1436770"/>
                        <a:gd name="connsiteY3" fmla="*/ 773906 h 1931193"/>
                        <a:gd name="connsiteX4" fmla="*/ 1074820 w 1436770"/>
                        <a:gd name="connsiteY4" fmla="*/ 945356 h 1931193"/>
                        <a:gd name="connsiteX5" fmla="*/ 1284370 w 1436770"/>
                        <a:gd name="connsiteY5" fmla="*/ 912018 h 1931193"/>
                        <a:gd name="connsiteX6" fmla="*/ 1436770 w 1436770"/>
                        <a:gd name="connsiteY6" fmla="*/ 1050131 h 1931193"/>
                        <a:gd name="connsiteX7" fmla="*/ 1198645 w 1436770"/>
                        <a:gd name="connsiteY7" fmla="*/ 1421606 h 1931193"/>
                        <a:gd name="connsiteX8" fmla="*/ 1289133 w 1436770"/>
                        <a:gd name="connsiteY8" fmla="*/ 1621631 h 1931193"/>
                        <a:gd name="connsiteX9" fmla="*/ 1012908 w 1436770"/>
                        <a:gd name="connsiteY9" fmla="*/ 1621631 h 1931193"/>
                        <a:gd name="connsiteX10" fmla="*/ 912895 w 1436770"/>
                        <a:gd name="connsiteY10" fmla="*/ 1416843 h 1931193"/>
                        <a:gd name="connsiteX11" fmla="*/ 1031958 w 1436770"/>
                        <a:gd name="connsiteY11" fmla="*/ 1340643 h 1931193"/>
                        <a:gd name="connsiteX12" fmla="*/ 1070058 w 1436770"/>
                        <a:gd name="connsiteY12" fmla="*/ 1173956 h 1931193"/>
                        <a:gd name="connsiteX13" fmla="*/ 731920 w 1436770"/>
                        <a:gd name="connsiteY13" fmla="*/ 1312068 h 1931193"/>
                        <a:gd name="connsiteX14" fmla="*/ 436645 w 1436770"/>
                        <a:gd name="connsiteY14" fmla="*/ 1331118 h 1931193"/>
                        <a:gd name="connsiteX15" fmla="*/ 431883 w 1436770"/>
                        <a:gd name="connsiteY15" fmla="*/ 1516856 h 1931193"/>
                        <a:gd name="connsiteX16" fmla="*/ 498558 w 1436770"/>
                        <a:gd name="connsiteY16" fmla="*/ 1726406 h 1931193"/>
                        <a:gd name="connsiteX17" fmla="*/ 241383 w 1436770"/>
                        <a:gd name="connsiteY17" fmla="*/ 1931193 h 1931193"/>
                        <a:gd name="connsiteX18" fmla="*/ 184233 w 1436770"/>
                        <a:gd name="connsiteY18" fmla="*/ 1731168 h 1931193"/>
                        <a:gd name="connsiteX19" fmla="*/ 255670 w 1436770"/>
                        <a:gd name="connsiteY19" fmla="*/ 1621631 h 1931193"/>
                        <a:gd name="connsiteX20" fmla="*/ 17545 w 1436770"/>
                        <a:gd name="connsiteY20" fmla="*/ 959643 h 1931193"/>
                        <a:gd name="connsiteX21" fmla="*/ 10402 w 1436770"/>
                        <a:gd name="connsiteY21" fmla="*/ 538162 h 1931193"/>
                        <a:gd name="connsiteX22" fmla="*/ 212808 w 1436770"/>
                        <a:gd name="connsiteY22" fmla="*/ 0 h 1931193"/>
                        <a:gd name="connsiteX0" fmla="*/ 212808 w 1436770"/>
                        <a:gd name="connsiteY0" fmla="*/ 0 h 1931193"/>
                        <a:gd name="connsiteX1" fmla="*/ 1189120 w 1436770"/>
                        <a:gd name="connsiteY1" fmla="*/ 531018 h 1931193"/>
                        <a:gd name="connsiteX2" fmla="*/ 1041483 w 1436770"/>
                        <a:gd name="connsiteY2" fmla="*/ 631031 h 1931193"/>
                        <a:gd name="connsiteX3" fmla="*/ 1003383 w 1436770"/>
                        <a:gd name="connsiteY3" fmla="*/ 773906 h 1931193"/>
                        <a:gd name="connsiteX4" fmla="*/ 1074820 w 1436770"/>
                        <a:gd name="connsiteY4" fmla="*/ 945356 h 1931193"/>
                        <a:gd name="connsiteX5" fmla="*/ 1284370 w 1436770"/>
                        <a:gd name="connsiteY5" fmla="*/ 912018 h 1931193"/>
                        <a:gd name="connsiteX6" fmla="*/ 1436770 w 1436770"/>
                        <a:gd name="connsiteY6" fmla="*/ 1050131 h 1931193"/>
                        <a:gd name="connsiteX7" fmla="*/ 1198645 w 1436770"/>
                        <a:gd name="connsiteY7" fmla="*/ 1421606 h 1931193"/>
                        <a:gd name="connsiteX8" fmla="*/ 1289133 w 1436770"/>
                        <a:gd name="connsiteY8" fmla="*/ 1621631 h 1931193"/>
                        <a:gd name="connsiteX9" fmla="*/ 1012908 w 1436770"/>
                        <a:gd name="connsiteY9" fmla="*/ 1621631 h 1931193"/>
                        <a:gd name="connsiteX10" fmla="*/ 912895 w 1436770"/>
                        <a:gd name="connsiteY10" fmla="*/ 1416843 h 1931193"/>
                        <a:gd name="connsiteX11" fmla="*/ 1031958 w 1436770"/>
                        <a:gd name="connsiteY11" fmla="*/ 1340643 h 1931193"/>
                        <a:gd name="connsiteX12" fmla="*/ 1070058 w 1436770"/>
                        <a:gd name="connsiteY12" fmla="*/ 1173956 h 1931193"/>
                        <a:gd name="connsiteX13" fmla="*/ 731920 w 1436770"/>
                        <a:gd name="connsiteY13" fmla="*/ 1312068 h 1931193"/>
                        <a:gd name="connsiteX14" fmla="*/ 436645 w 1436770"/>
                        <a:gd name="connsiteY14" fmla="*/ 1331118 h 1931193"/>
                        <a:gd name="connsiteX15" fmla="*/ 431883 w 1436770"/>
                        <a:gd name="connsiteY15" fmla="*/ 1516856 h 1931193"/>
                        <a:gd name="connsiteX16" fmla="*/ 498558 w 1436770"/>
                        <a:gd name="connsiteY16" fmla="*/ 1726406 h 1931193"/>
                        <a:gd name="connsiteX17" fmla="*/ 241383 w 1436770"/>
                        <a:gd name="connsiteY17" fmla="*/ 1931193 h 1931193"/>
                        <a:gd name="connsiteX18" fmla="*/ 177089 w 1436770"/>
                        <a:gd name="connsiteY18" fmla="*/ 1764506 h 1931193"/>
                        <a:gd name="connsiteX19" fmla="*/ 255670 w 1436770"/>
                        <a:gd name="connsiteY19" fmla="*/ 1621631 h 1931193"/>
                        <a:gd name="connsiteX20" fmla="*/ 17545 w 1436770"/>
                        <a:gd name="connsiteY20" fmla="*/ 959643 h 1931193"/>
                        <a:gd name="connsiteX21" fmla="*/ 10402 w 1436770"/>
                        <a:gd name="connsiteY21" fmla="*/ 538162 h 1931193"/>
                        <a:gd name="connsiteX22" fmla="*/ 212808 w 1436770"/>
                        <a:gd name="connsiteY22" fmla="*/ 0 h 1931193"/>
                        <a:gd name="connsiteX0" fmla="*/ 212808 w 1436770"/>
                        <a:gd name="connsiteY0" fmla="*/ 0 h 1931193"/>
                        <a:gd name="connsiteX1" fmla="*/ 1189120 w 1436770"/>
                        <a:gd name="connsiteY1" fmla="*/ 531018 h 1931193"/>
                        <a:gd name="connsiteX2" fmla="*/ 1041483 w 1436770"/>
                        <a:gd name="connsiteY2" fmla="*/ 631031 h 1931193"/>
                        <a:gd name="connsiteX3" fmla="*/ 1003383 w 1436770"/>
                        <a:gd name="connsiteY3" fmla="*/ 773906 h 1931193"/>
                        <a:gd name="connsiteX4" fmla="*/ 1074820 w 1436770"/>
                        <a:gd name="connsiteY4" fmla="*/ 945356 h 1931193"/>
                        <a:gd name="connsiteX5" fmla="*/ 1284370 w 1436770"/>
                        <a:gd name="connsiteY5" fmla="*/ 912018 h 1931193"/>
                        <a:gd name="connsiteX6" fmla="*/ 1436770 w 1436770"/>
                        <a:gd name="connsiteY6" fmla="*/ 1050131 h 1931193"/>
                        <a:gd name="connsiteX7" fmla="*/ 1198645 w 1436770"/>
                        <a:gd name="connsiteY7" fmla="*/ 1421606 h 1931193"/>
                        <a:gd name="connsiteX8" fmla="*/ 1289133 w 1436770"/>
                        <a:gd name="connsiteY8" fmla="*/ 1621631 h 1931193"/>
                        <a:gd name="connsiteX9" fmla="*/ 1012908 w 1436770"/>
                        <a:gd name="connsiteY9" fmla="*/ 1621631 h 1931193"/>
                        <a:gd name="connsiteX10" fmla="*/ 912895 w 1436770"/>
                        <a:gd name="connsiteY10" fmla="*/ 1416843 h 1931193"/>
                        <a:gd name="connsiteX11" fmla="*/ 1031958 w 1436770"/>
                        <a:gd name="connsiteY11" fmla="*/ 1340643 h 1931193"/>
                        <a:gd name="connsiteX12" fmla="*/ 1070058 w 1436770"/>
                        <a:gd name="connsiteY12" fmla="*/ 1173956 h 1931193"/>
                        <a:gd name="connsiteX13" fmla="*/ 731920 w 1436770"/>
                        <a:gd name="connsiteY13" fmla="*/ 1312068 h 1931193"/>
                        <a:gd name="connsiteX14" fmla="*/ 436645 w 1436770"/>
                        <a:gd name="connsiteY14" fmla="*/ 1331118 h 1931193"/>
                        <a:gd name="connsiteX15" fmla="*/ 431883 w 1436770"/>
                        <a:gd name="connsiteY15" fmla="*/ 1516856 h 1931193"/>
                        <a:gd name="connsiteX16" fmla="*/ 498558 w 1436770"/>
                        <a:gd name="connsiteY16" fmla="*/ 1726406 h 1931193"/>
                        <a:gd name="connsiteX17" fmla="*/ 241383 w 1436770"/>
                        <a:gd name="connsiteY17" fmla="*/ 1931193 h 1931193"/>
                        <a:gd name="connsiteX18" fmla="*/ 177089 w 1436770"/>
                        <a:gd name="connsiteY18" fmla="*/ 1764506 h 1931193"/>
                        <a:gd name="connsiteX19" fmla="*/ 255670 w 1436770"/>
                        <a:gd name="connsiteY19" fmla="*/ 1621631 h 1931193"/>
                        <a:gd name="connsiteX20" fmla="*/ 17545 w 1436770"/>
                        <a:gd name="connsiteY20" fmla="*/ 959643 h 1931193"/>
                        <a:gd name="connsiteX21" fmla="*/ 10402 w 1436770"/>
                        <a:gd name="connsiteY21" fmla="*/ 538162 h 1931193"/>
                        <a:gd name="connsiteX22" fmla="*/ 212808 w 1436770"/>
                        <a:gd name="connsiteY22" fmla="*/ 0 h 1931193"/>
                        <a:gd name="connsiteX0" fmla="*/ 212808 w 1436770"/>
                        <a:gd name="connsiteY0" fmla="*/ 0 h 1936195"/>
                        <a:gd name="connsiteX1" fmla="*/ 1189120 w 1436770"/>
                        <a:gd name="connsiteY1" fmla="*/ 531018 h 1936195"/>
                        <a:gd name="connsiteX2" fmla="*/ 1041483 w 1436770"/>
                        <a:gd name="connsiteY2" fmla="*/ 631031 h 1936195"/>
                        <a:gd name="connsiteX3" fmla="*/ 1003383 w 1436770"/>
                        <a:gd name="connsiteY3" fmla="*/ 773906 h 1936195"/>
                        <a:gd name="connsiteX4" fmla="*/ 1074820 w 1436770"/>
                        <a:gd name="connsiteY4" fmla="*/ 945356 h 1936195"/>
                        <a:gd name="connsiteX5" fmla="*/ 1284370 w 1436770"/>
                        <a:gd name="connsiteY5" fmla="*/ 912018 h 1936195"/>
                        <a:gd name="connsiteX6" fmla="*/ 1436770 w 1436770"/>
                        <a:gd name="connsiteY6" fmla="*/ 1050131 h 1936195"/>
                        <a:gd name="connsiteX7" fmla="*/ 1198645 w 1436770"/>
                        <a:gd name="connsiteY7" fmla="*/ 1421606 h 1936195"/>
                        <a:gd name="connsiteX8" fmla="*/ 1289133 w 1436770"/>
                        <a:gd name="connsiteY8" fmla="*/ 1621631 h 1936195"/>
                        <a:gd name="connsiteX9" fmla="*/ 1012908 w 1436770"/>
                        <a:gd name="connsiteY9" fmla="*/ 1621631 h 1936195"/>
                        <a:gd name="connsiteX10" fmla="*/ 912895 w 1436770"/>
                        <a:gd name="connsiteY10" fmla="*/ 1416843 h 1936195"/>
                        <a:gd name="connsiteX11" fmla="*/ 1031958 w 1436770"/>
                        <a:gd name="connsiteY11" fmla="*/ 1340643 h 1936195"/>
                        <a:gd name="connsiteX12" fmla="*/ 1070058 w 1436770"/>
                        <a:gd name="connsiteY12" fmla="*/ 1173956 h 1936195"/>
                        <a:gd name="connsiteX13" fmla="*/ 731920 w 1436770"/>
                        <a:gd name="connsiteY13" fmla="*/ 1312068 h 1936195"/>
                        <a:gd name="connsiteX14" fmla="*/ 436645 w 1436770"/>
                        <a:gd name="connsiteY14" fmla="*/ 1331118 h 1936195"/>
                        <a:gd name="connsiteX15" fmla="*/ 431883 w 1436770"/>
                        <a:gd name="connsiteY15" fmla="*/ 1516856 h 1936195"/>
                        <a:gd name="connsiteX16" fmla="*/ 498558 w 1436770"/>
                        <a:gd name="connsiteY16" fmla="*/ 1726406 h 1936195"/>
                        <a:gd name="connsiteX17" fmla="*/ 241383 w 1436770"/>
                        <a:gd name="connsiteY17" fmla="*/ 1931193 h 1936195"/>
                        <a:gd name="connsiteX18" fmla="*/ 177089 w 1436770"/>
                        <a:gd name="connsiteY18" fmla="*/ 1764506 h 1936195"/>
                        <a:gd name="connsiteX19" fmla="*/ 255670 w 1436770"/>
                        <a:gd name="connsiteY19" fmla="*/ 1621631 h 1936195"/>
                        <a:gd name="connsiteX20" fmla="*/ 17545 w 1436770"/>
                        <a:gd name="connsiteY20" fmla="*/ 959643 h 1936195"/>
                        <a:gd name="connsiteX21" fmla="*/ 10402 w 1436770"/>
                        <a:gd name="connsiteY21" fmla="*/ 538162 h 1936195"/>
                        <a:gd name="connsiteX22" fmla="*/ 212808 w 1436770"/>
                        <a:gd name="connsiteY22" fmla="*/ 0 h 1936195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31883 w 1436770"/>
                        <a:gd name="connsiteY15" fmla="*/ 1516856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31883 w 1436770"/>
                        <a:gd name="connsiteY15" fmla="*/ 1516856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731920 w 1436770"/>
                        <a:gd name="connsiteY13" fmla="*/ 1312068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0058 w 1436770"/>
                        <a:gd name="connsiteY12" fmla="*/ 1173956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12895 w 1436770"/>
                        <a:gd name="connsiteY10" fmla="*/ 1416843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8645 w 1436770"/>
                        <a:gd name="connsiteY7" fmla="*/ 1421606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1501 w 1436770"/>
                        <a:gd name="connsiteY7" fmla="*/ 1407319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0"/>
                        <a:gd name="connsiteY0" fmla="*/ 0 h 1937548"/>
                        <a:gd name="connsiteX1" fmla="*/ 1189120 w 1436770"/>
                        <a:gd name="connsiteY1" fmla="*/ 531018 h 1937548"/>
                        <a:gd name="connsiteX2" fmla="*/ 1041483 w 1436770"/>
                        <a:gd name="connsiteY2" fmla="*/ 631031 h 1937548"/>
                        <a:gd name="connsiteX3" fmla="*/ 1003383 w 1436770"/>
                        <a:gd name="connsiteY3" fmla="*/ 773906 h 1937548"/>
                        <a:gd name="connsiteX4" fmla="*/ 1074820 w 1436770"/>
                        <a:gd name="connsiteY4" fmla="*/ 945356 h 1937548"/>
                        <a:gd name="connsiteX5" fmla="*/ 1284370 w 1436770"/>
                        <a:gd name="connsiteY5" fmla="*/ 912018 h 1937548"/>
                        <a:gd name="connsiteX6" fmla="*/ 1436770 w 1436770"/>
                        <a:gd name="connsiteY6" fmla="*/ 1050131 h 1937548"/>
                        <a:gd name="connsiteX7" fmla="*/ 1191501 w 1436770"/>
                        <a:gd name="connsiteY7" fmla="*/ 1407319 h 1937548"/>
                        <a:gd name="connsiteX8" fmla="*/ 1289133 w 1436770"/>
                        <a:gd name="connsiteY8" fmla="*/ 1621631 h 1937548"/>
                        <a:gd name="connsiteX9" fmla="*/ 1012908 w 1436770"/>
                        <a:gd name="connsiteY9" fmla="*/ 1621631 h 1937548"/>
                        <a:gd name="connsiteX10" fmla="*/ 908133 w 1436770"/>
                        <a:gd name="connsiteY10" fmla="*/ 1423987 h 1937548"/>
                        <a:gd name="connsiteX11" fmla="*/ 1031958 w 1436770"/>
                        <a:gd name="connsiteY11" fmla="*/ 1340643 h 1937548"/>
                        <a:gd name="connsiteX12" fmla="*/ 1079583 w 1436770"/>
                        <a:gd name="connsiteY12" fmla="*/ 1200150 h 1937548"/>
                        <a:gd name="connsiteX13" fmla="*/ 812883 w 1436770"/>
                        <a:gd name="connsiteY13" fmla="*/ 1283493 h 1937548"/>
                        <a:gd name="connsiteX14" fmla="*/ 436645 w 1436770"/>
                        <a:gd name="connsiteY14" fmla="*/ 1331118 h 1937548"/>
                        <a:gd name="connsiteX15" fmla="*/ 419977 w 1436770"/>
                        <a:gd name="connsiteY15" fmla="*/ 1526381 h 1937548"/>
                        <a:gd name="connsiteX16" fmla="*/ 498558 w 1436770"/>
                        <a:gd name="connsiteY16" fmla="*/ 1726406 h 1937548"/>
                        <a:gd name="connsiteX17" fmla="*/ 241383 w 1436770"/>
                        <a:gd name="connsiteY17" fmla="*/ 1931193 h 1937548"/>
                        <a:gd name="connsiteX18" fmla="*/ 177089 w 1436770"/>
                        <a:gd name="connsiteY18" fmla="*/ 1764506 h 1937548"/>
                        <a:gd name="connsiteX19" fmla="*/ 255670 w 1436770"/>
                        <a:gd name="connsiteY19" fmla="*/ 1621631 h 1937548"/>
                        <a:gd name="connsiteX20" fmla="*/ 17545 w 1436770"/>
                        <a:gd name="connsiteY20" fmla="*/ 959643 h 1937548"/>
                        <a:gd name="connsiteX21" fmla="*/ 10402 w 1436770"/>
                        <a:gd name="connsiteY21" fmla="*/ 538162 h 1937548"/>
                        <a:gd name="connsiteX22" fmla="*/ 212808 w 1436770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03383 w 1436774"/>
                        <a:gd name="connsiteY3" fmla="*/ 773906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03383 w 1436774"/>
                        <a:gd name="connsiteY3" fmla="*/ 773906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03383 w 1436774"/>
                        <a:gd name="connsiteY3" fmla="*/ 773906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03383 w 1436774"/>
                        <a:gd name="connsiteY3" fmla="*/ 773906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  <a:gd name="connsiteX0" fmla="*/ 212808 w 1436774"/>
                        <a:gd name="connsiteY0" fmla="*/ 0 h 1937548"/>
                        <a:gd name="connsiteX1" fmla="*/ 1189120 w 1436774"/>
                        <a:gd name="connsiteY1" fmla="*/ 531018 h 1937548"/>
                        <a:gd name="connsiteX2" fmla="*/ 1041483 w 1436774"/>
                        <a:gd name="connsiteY2" fmla="*/ 631031 h 1937548"/>
                        <a:gd name="connsiteX3" fmla="*/ 1012908 w 1436774"/>
                        <a:gd name="connsiteY3" fmla="*/ 762000 h 1937548"/>
                        <a:gd name="connsiteX4" fmla="*/ 1074820 w 1436774"/>
                        <a:gd name="connsiteY4" fmla="*/ 945356 h 1937548"/>
                        <a:gd name="connsiteX5" fmla="*/ 1284370 w 1436774"/>
                        <a:gd name="connsiteY5" fmla="*/ 912018 h 1937548"/>
                        <a:gd name="connsiteX6" fmla="*/ 1436770 w 1436774"/>
                        <a:gd name="connsiteY6" fmla="*/ 1050131 h 1937548"/>
                        <a:gd name="connsiteX7" fmla="*/ 1191501 w 1436774"/>
                        <a:gd name="connsiteY7" fmla="*/ 1407319 h 1937548"/>
                        <a:gd name="connsiteX8" fmla="*/ 1289133 w 1436774"/>
                        <a:gd name="connsiteY8" fmla="*/ 1621631 h 1937548"/>
                        <a:gd name="connsiteX9" fmla="*/ 1012908 w 1436774"/>
                        <a:gd name="connsiteY9" fmla="*/ 1621631 h 1937548"/>
                        <a:gd name="connsiteX10" fmla="*/ 908133 w 1436774"/>
                        <a:gd name="connsiteY10" fmla="*/ 1423987 h 1937548"/>
                        <a:gd name="connsiteX11" fmla="*/ 1031958 w 1436774"/>
                        <a:gd name="connsiteY11" fmla="*/ 1340643 h 1937548"/>
                        <a:gd name="connsiteX12" fmla="*/ 1079583 w 1436774"/>
                        <a:gd name="connsiteY12" fmla="*/ 1200150 h 1937548"/>
                        <a:gd name="connsiteX13" fmla="*/ 812883 w 1436774"/>
                        <a:gd name="connsiteY13" fmla="*/ 1283493 h 1937548"/>
                        <a:gd name="connsiteX14" fmla="*/ 436645 w 1436774"/>
                        <a:gd name="connsiteY14" fmla="*/ 1331118 h 1937548"/>
                        <a:gd name="connsiteX15" fmla="*/ 419977 w 1436774"/>
                        <a:gd name="connsiteY15" fmla="*/ 1526381 h 1937548"/>
                        <a:gd name="connsiteX16" fmla="*/ 498558 w 1436774"/>
                        <a:gd name="connsiteY16" fmla="*/ 1726406 h 1937548"/>
                        <a:gd name="connsiteX17" fmla="*/ 241383 w 1436774"/>
                        <a:gd name="connsiteY17" fmla="*/ 1931193 h 1937548"/>
                        <a:gd name="connsiteX18" fmla="*/ 177089 w 1436774"/>
                        <a:gd name="connsiteY18" fmla="*/ 1764506 h 1937548"/>
                        <a:gd name="connsiteX19" fmla="*/ 255670 w 1436774"/>
                        <a:gd name="connsiteY19" fmla="*/ 1621631 h 1937548"/>
                        <a:gd name="connsiteX20" fmla="*/ 17545 w 1436774"/>
                        <a:gd name="connsiteY20" fmla="*/ 959643 h 1937548"/>
                        <a:gd name="connsiteX21" fmla="*/ 10402 w 1436774"/>
                        <a:gd name="connsiteY21" fmla="*/ 538162 h 1937548"/>
                        <a:gd name="connsiteX22" fmla="*/ 212808 w 1436774"/>
                        <a:gd name="connsiteY22" fmla="*/ 0 h 19375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1436774" h="1937548">
                          <a:moveTo>
                            <a:pt x="212808" y="0"/>
                          </a:moveTo>
                          <a:lnTo>
                            <a:pt x="1189120" y="531018"/>
                          </a:lnTo>
                          <a:lnTo>
                            <a:pt x="1041483" y="631031"/>
                          </a:lnTo>
                          <a:cubicBezTo>
                            <a:pt x="1028783" y="678656"/>
                            <a:pt x="1011321" y="695325"/>
                            <a:pt x="1012908" y="762000"/>
                          </a:cubicBezTo>
                          <a:cubicBezTo>
                            <a:pt x="1014495" y="828675"/>
                            <a:pt x="1039101" y="888206"/>
                            <a:pt x="1074820" y="945356"/>
                          </a:cubicBezTo>
                          <a:cubicBezTo>
                            <a:pt x="1144670" y="934243"/>
                            <a:pt x="1219283" y="896936"/>
                            <a:pt x="1284370" y="912018"/>
                          </a:cubicBezTo>
                          <a:cubicBezTo>
                            <a:pt x="1349457" y="927100"/>
                            <a:pt x="1435976" y="968374"/>
                            <a:pt x="1436770" y="1050131"/>
                          </a:cubicBezTo>
                          <a:cubicBezTo>
                            <a:pt x="1437564" y="1131888"/>
                            <a:pt x="1342313" y="1326356"/>
                            <a:pt x="1191501" y="1407319"/>
                          </a:cubicBezTo>
                          <a:cubicBezTo>
                            <a:pt x="1278814" y="1459706"/>
                            <a:pt x="1318898" y="1585912"/>
                            <a:pt x="1289133" y="1621631"/>
                          </a:cubicBezTo>
                          <a:cubicBezTo>
                            <a:pt x="1259368" y="1657350"/>
                            <a:pt x="1116889" y="1699418"/>
                            <a:pt x="1012908" y="1621631"/>
                          </a:cubicBezTo>
                          <a:cubicBezTo>
                            <a:pt x="908927" y="1543844"/>
                            <a:pt x="901783" y="1466056"/>
                            <a:pt x="908133" y="1423987"/>
                          </a:cubicBezTo>
                          <a:cubicBezTo>
                            <a:pt x="914483" y="1381918"/>
                            <a:pt x="949408" y="1327943"/>
                            <a:pt x="1031958" y="1340643"/>
                          </a:cubicBezTo>
                          <a:cubicBezTo>
                            <a:pt x="1044658" y="1285081"/>
                            <a:pt x="1107365" y="1227137"/>
                            <a:pt x="1079583" y="1200150"/>
                          </a:cubicBezTo>
                          <a:cubicBezTo>
                            <a:pt x="1051801" y="1173163"/>
                            <a:pt x="920039" y="1261665"/>
                            <a:pt x="812883" y="1283493"/>
                          </a:cubicBezTo>
                          <a:cubicBezTo>
                            <a:pt x="705727" y="1305321"/>
                            <a:pt x="461647" y="1307305"/>
                            <a:pt x="436645" y="1331118"/>
                          </a:cubicBezTo>
                          <a:cubicBezTo>
                            <a:pt x="411643" y="1354931"/>
                            <a:pt x="418389" y="1444624"/>
                            <a:pt x="419977" y="1526381"/>
                          </a:cubicBezTo>
                          <a:cubicBezTo>
                            <a:pt x="482683" y="1581943"/>
                            <a:pt x="523958" y="1647031"/>
                            <a:pt x="498558" y="1726406"/>
                          </a:cubicBezTo>
                          <a:cubicBezTo>
                            <a:pt x="443790" y="1839912"/>
                            <a:pt x="308058" y="1967705"/>
                            <a:pt x="241383" y="1931193"/>
                          </a:cubicBezTo>
                          <a:cubicBezTo>
                            <a:pt x="174708" y="1894681"/>
                            <a:pt x="172327" y="1815305"/>
                            <a:pt x="177089" y="1764506"/>
                          </a:cubicBezTo>
                          <a:cubicBezTo>
                            <a:pt x="181851" y="1713707"/>
                            <a:pt x="203283" y="1660525"/>
                            <a:pt x="255670" y="1621631"/>
                          </a:cubicBezTo>
                          <a:cubicBezTo>
                            <a:pt x="176295" y="1400968"/>
                            <a:pt x="35008" y="1053305"/>
                            <a:pt x="17545" y="959643"/>
                          </a:cubicBezTo>
                          <a:cubicBezTo>
                            <a:pt x="82" y="865981"/>
                            <a:pt x="-7855" y="661987"/>
                            <a:pt x="10402" y="538162"/>
                          </a:cubicBezTo>
                          <a:cubicBezTo>
                            <a:pt x="28659" y="414337"/>
                            <a:pt x="144545" y="154781"/>
                            <a:pt x="212808" y="0"/>
                          </a:cubicBez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4" name="フリーフォーム: 図形 103">
                      <a:extLst>
                        <a:ext uri="{FF2B5EF4-FFF2-40B4-BE49-F238E27FC236}">
                          <a16:creationId xmlns:a16="http://schemas.microsoft.com/office/drawing/2014/main" id="{459E2BD3-5371-4B5C-988B-E84791C04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5375" y="7796343"/>
                      <a:ext cx="182788" cy="139537"/>
                    </a:xfrm>
                    <a:custGeom>
                      <a:avLst/>
                      <a:gdLst>
                        <a:gd name="connsiteX0" fmla="*/ 723900 w 723900"/>
                        <a:gd name="connsiteY0" fmla="*/ 146050 h 561975"/>
                        <a:gd name="connsiteX1" fmla="*/ 520700 w 723900"/>
                        <a:gd name="connsiteY1" fmla="*/ 0 h 561975"/>
                        <a:gd name="connsiteX2" fmla="*/ 155575 w 723900"/>
                        <a:gd name="connsiteY2" fmla="*/ 231775 h 561975"/>
                        <a:gd name="connsiteX3" fmla="*/ 0 w 723900"/>
                        <a:gd name="connsiteY3" fmla="*/ 349250 h 561975"/>
                        <a:gd name="connsiteX4" fmla="*/ 31750 w 723900"/>
                        <a:gd name="connsiteY4" fmla="*/ 555625 h 561975"/>
                        <a:gd name="connsiteX5" fmla="*/ 219075 w 723900"/>
                        <a:gd name="connsiteY5" fmla="*/ 504825 h 561975"/>
                        <a:gd name="connsiteX6" fmla="*/ 250825 w 723900"/>
                        <a:gd name="connsiteY6" fmla="*/ 561975 h 561975"/>
                        <a:gd name="connsiteX7" fmla="*/ 336550 w 723900"/>
                        <a:gd name="connsiteY7" fmla="*/ 473075 h 561975"/>
                        <a:gd name="connsiteX8" fmla="*/ 330200 w 723900"/>
                        <a:gd name="connsiteY8" fmla="*/ 342900 h 561975"/>
                        <a:gd name="connsiteX9" fmla="*/ 457200 w 723900"/>
                        <a:gd name="connsiteY9" fmla="*/ 222250 h 561975"/>
                        <a:gd name="connsiteX10" fmla="*/ 590550 w 723900"/>
                        <a:gd name="connsiteY10" fmla="*/ 412750 h 561975"/>
                        <a:gd name="connsiteX11" fmla="*/ 723900 w 723900"/>
                        <a:gd name="connsiteY11" fmla="*/ 146050 h 561975"/>
                        <a:gd name="connsiteX0" fmla="*/ 723900 w 723900"/>
                        <a:gd name="connsiteY0" fmla="*/ 146063 h 561988"/>
                        <a:gd name="connsiteX1" fmla="*/ 520700 w 723900"/>
                        <a:gd name="connsiteY1" fmla="*/ 13 h 561988"/>
                        <a:gd name="connsiteX2" fmla="*/ 155575 w 723900"/>
                        <a:gd name="connsiteY2" fmla="*/ 231788 h 561988"/>
                        <a:gd name="connsiteX3" fmla="*/ 0 w 723900"/>
                        <a:gd name="connsiteY3" fmla="*/ 349263 h 561988"/>
                        <a:gd name="connsiteX4" fmla="*/ 31750 w 723900"/>
                        <a:gd name="connsiteY4" fmla="*/ 555638 h 561988"/>
                        <a:gd name="connsiteX5" fmla="*/ 219075 w 723900"/>
                        <a:gd name="connsiteY5" fmla="*/ 504838 h 561988"/>
                        <a:gd name="connsiteX6" fmla="*/ 250825 w 723900"/>
                        <a:gd name="connsiteY6" fmla="*/ 561988 h 561988"/>
                        <a:gd name="connsiteX7" fmla="*/ 336550 w 723900"/>
                        <a:gd name="connsiteY7" fmla="*/ 473088 h 561988"/>
                        <a:gd name="connsiteX8" fmla="*/ 330200 w 723900"/>
                        <a:gd name="connsiteY8" fmla="*/ 342913 h 561988"/>
                        <a:gd name="connsiteX9" fmla="*/ 457200 w 723900"/>
                        <a:gd name="connsiteY9" fmla="*/ 222263 h 561988"/>
                        <a:gd name="connsiteX10" fmla="*/ 590550 w 723900"/>
                        <a:gd name="connsiteY10" fmla="*/ 412763 h 561988"/>
                        <a:gd name="connsiteX11" fmla="*/ 723900 w 723900"/>
                        <a:gd name="connsiteY11" fmla="*/ 146063 h 561988"/>
                        <a:gd name="connsiteX0" fmla="*/ 723900 w 723900"/>
                        <a:gd name="connsiteY0" fmla="*/ 131779 h 547704"/>
                        <a:gd name="connsiteX1" fmla="*/ 501650 w 723900"/>
                        <a:gd name="connsiteY1" fmla="*/ 16 h 547704"/>
                        <a:gd name="connsiteX2" fmla="*/ 155575 w 723900"/>
                        <a:gd name="connsiteY2" fmla="*/ 217504 h 547704"/>
                        <a:gd name="connsiteX3" fmla="*/ 0 w 723900"/>
                        <a:gd name="connsiteY3" fmla="*/ 334979 h 547704"/>
                        <a:gd name="connsiteX4" fmla="*/ 31750 w 723900"/>
                        <a:gd name="connsiteY4" fmla="*/ 541354 h 547704"/>
                        <a:gd name="connsiteX5" fmla="*/ 219075 w 723900"/>
                        <a:gd name="connsiteY5" fmla="*/ 490554 h 547704"/>
                        <a:gd name="connsiteX6" fmla="*/ 250825 w 723900"/>
                        <a:gd name="connsiteY6" fmla="*/ 547704 h 547704"/>
                        <a:gd name="connsiteX7" fmla="*/ 336550 w 723900"/>
                        <a:gd name="connsiteY7" fmla="*/ 458804 h 547704"/>
                        <a:gd name="connsiteX8" fmla="*/ 330200 w 723900"/>
                        <a:gd name="connsiteY8" fmla="*/ 328629 h 547704"/>
                        <a:gd name="connsiteX9" fmla="*/ 457200 w 723900"/>
                        <a:gd name="connsiteY9" fmla="*/ 207979 h 547704"/>
                        <a:gd name="connsiteX10" fmla="*/ 590550 w 723900"/>
                        <a:gd name="connsiteY10" fmla="*/ 398479 h 547704"/>
                        <a:gd name="connsiteX11" fmla="*/ 723900 w 723900"/>
                        <a:gd name="connsiteY11" fmla="*/ 131779 h 547704"/>
                        <a:gd name="connsiteX0" fmla="*/ 723900 w 723900"/>
                        <a:gd name="connsiteY0" fmla="*/ 131779 h 547704"/>
                        <a:gd name="connsiteX1" fmla="*/ 501650 w 723900"/>
                        <a:gd name="connsiteY1" fmla="*/ 16 h 547704"/>
                        <a:gd name="connsiteX2" fmla="*/ 155575 w 723900"/>
                        <a:gd name="connsiteY2" fmla="*/ 217504 h 547704"/>
                        <a:gd name="connsiteX3" fmla="*/ 0 w 723900"/>
                        <a:gd name="connsiteY3" fmla="*/ 334979 h 547704"/>
                        <a:gd name="connsiteX4" fmla="*/ 31750 w 723900"/>
                        <a:gd name="connsiteY4" fmla="*/ 541354 h 547704"/>
                        <a:gd name="connsiteX5" fmla="*/ 219075 w 723900"/>
                        <a:gd name="connsiteY5" fmla="*/ 490554 h 547704"/>
                        <a:gd name="connsiteX6" fmla="*/ 250825 w 723900"/>
                        <a:gd name="connsiteY6" fmla="*/ 547704 h 547704"/>
                        <a:gd name="connsiteX7" fmla="*/ 336550 w 723900"/>
                        <a:gd name="connsiteY7" fmla="*/ 458804 h 547704"/>
                        <a:gd name="connsiteX8" fmla="*/ 330200 w 723900"/>
                        <a:gd name="connsiteY8" fmla="*/ 328629 h 547704"/>
                        <a:gd name="connsiteX9" fmla="*/ 457200 w 723900"/>
                        <a:gd name="connsiteY9" fmla="*/ 207979 h 547704"/>
                        <a:gd name="connsiteX10" fmla="*/ 590550 w 723900"/>
                        <a:gd name="connsiteY10" fmla="*/ 398479 h 547704"/>
                        <a:gd name="connsiteX11" fmla="*/ 723900 w 723900"/>
                        <a:gd name="connsiteY11" fmla="*/ 131779 h 547704"/>
                        <a:gd name="connsiteX0" fmla="*/ 723900 w 723900"/>
                        <a:gd name="connsiteY0" fmla="*/ 131779 h 547704"/>
                        <a:gd name="connsiteX1" fmla="*/ 501650 w 723900"/>
                        <a:gd name="connsiteY1" fmla="*/ 16 h 547704"/>
                        <a:gd name="connsiteX2" fmla="*/ 155575 w 723900"/>
                        <a:gd name="connsiteY2" fmla="*/ 217504 h 547704"/>
                        <a:gd name="connsiteX3" fmla="*/ 0 w 723900"/>
                        <a:gd name="connsiteY3" fmla="*/ 334979 h 547704"/>
                        <a:gd name="connsiteX4" fmla="*/ 31750 w 723900"/>
                        <a:gd name="connsiteY4" fmla="*/ 541354 h 547704"/>
                        <a:gd name="connsiteX5" fmla="*/ 219075 w 723900"/>
                        <a:gd name="connsiteY5" fmla="*/ 490554 h 547704"/>
                        <a:gd name="connsiteX6" fmla="*/ 250825 w 723900"/>
                        <a:gd name="connsiteY6" fmla="*/ 547704 h 547704"/>
                        <a:gd name="connsiteX7" fmla="*/ 336550 w 723900"/>
                        <a:gd name="connsiteY7" fmla="*/ 458804 h 547704"/>
                        <a:gd name="connsiteX8" fmla="*/ 330200 w 723900"/>
                        <a:gd name="connsiteY8" fmla="*/ 328629 h 547704"/>
                        <a:gd name="connsiteX9" fmla="*/ 457200 w 723900"/>
                        <a:gd name="connsiteY9" fmla="*/ 207979 h 547704"/>
                        <a:gd name="connsiteX10" fmla="*/ 590550 w 723900"/>
                        <a:gd name="connsiteY10" fmla="*/ 398479 h 547704"/>
                        <a:gd name="connsiteX11" fmla="*/ 723900 w 723900"/>
                        <a:gd name="connsiteY11" fmla="*/ 131779 h 547704"/>
                        <a:gd name="connsiteX0" fmla="*/ 724371 w 724371"/>
                        <a:gd name="connsiteY0" fmla="*/ 131779 h 547704"/>
                        <a:gd name="connsiteX1" fmla="*/ 502121 w 724371"/>
                        <a:gd name="connsiteY1" fmla="*/ 16 h 547704"/>
                        <a:gd name="connsiteX2" fmla="*/ 156046 w 724371"/>
                        <a:gd name="connsiteY2" fmla="*/ 217504 h 547704"/>
                        <a:gd name="connsiteX3" fmla="*/ 471 w 724371"/>
                        <a:gd name="connsiteY3" fmla="*/ 334979 h 547704"/>
                        <a:gd name="connsiteX4" fmla="*/ 32221 w 724371"/>
                        <a:gd name="connsiteY4" fmla="*/ 541354 h 547704"/>
                        <a:gd name="connsiteX5" fmla="*/ 219546 w 724371"/>
                        <a:gd name="connsiteY5" fmla="*/ 490554 h 547704"/>
                        <a:gd name="connsiteX6" fmla="*/ 251296 w 724371"/>
                        <a:gd name="connsiteY6" fmla="*/ 547704 h 547704"/>
                        <a:gd name="connsiteX7" fmla="*/ 337021 w 724371"/>
                        <a:gd name="connsiteY7" fmla="*/ 458804 h 547704"/>
                        <a:gd name="connsiteX8" fmla="*/ 330671 w 724371"/>
                        <a:gd name="connsiteY8" fmla="*/ 328629 h 547704"/>
                        <a:gd name="connsiteX9" fmla="*/ 457671 w 724371"/>
                        <a:gd name="connsiteY9" fmla="*/ 207979 h 547704"/>
                        <a:gd name="connsiteX10" fmla="*/ 591021 w 724371"/>
                        <a:gd name="connsiteY10" fmla="*/ 398479 h 547704"/>
                        <a:gd name="connsiteX11" fmla="*/ 724371 w 724371"/>
                        <a:gd name="connsiteY11" fmla="*/ 131779 h 547704"/>
                        <a:gd name="connsiteX0" fmla="*/ 729644 w 729644"/>
                        <a:gd name="connsiteY0" fmla="*/ 131779 h 547704"/>
                        <a:gd name="connsiteX1" fmla="*/ 507394 w 729644"/>
                        <a:gd name="connsiteY1" fmla="*/ 16 h 547704"/>
                        <a:gd name="connsiteX2" fmla="*/ 161319 w 729644"/>
                        <a:gd name="connsiteY2" fmla="*/ 217504 h 547704"/>
                        <a:gd name="connsiteX3" fmla="*/ 5744 w 729644"/>
                        <a:gd name="connsiteY3" fmla="*/ 334979 h 547704"/>
                        <a:gd name="connsiteX4" fmla="*/ 37494 w 729644"/>
                        <a:gd name="connsiteY4" fmla="*/ 541354 h 547704"/>
                        <a:gd name="connsiteX5" fmla="*/ 224819 w 729644"/>
                        <a:gd name="connsiteY5" fmla="*/ 490554 h 547704"/>
                        <a:gd name="connsiteX6" fmla="*/ 256569 w 729644"/>
                        <a:gd name="connsiteY6" fmla="*/ 547704 h 547704"/>
                        <a:gd name="connsiteX7" fmla="*/ 342294 w 729644"/>
                        <a:gd name="connsiteY7" fmla="*/ 458804 h 547704"/>
                        <a:gd name="connsiteX8" fmla="*/ 335944 w 729644"/>
                        <a:gd name="connsiteY8" fmla="*/ 328629 h 547704"/>
                        <a:gd name="connsiteX9" fmla="*/ 462944 w 729644"/>
                        <a:gd name="connsiteY9" fmla="*/ 207979 h 547704"/>
                        <a:gd name="connsiteX10" fmla="*/ 596294 w 729644"/>
                        <a:gd name="connsiteY10" fmla="*/ 398479 h 547704"/>
                        <a:gd name="connsiteX11" fmla="*/ 729644 w 729644"/>
                        <a:gd name="connsiteY11" fmla="*/ 131779 h 547704"/>
                        <a:gd name="connsiteX0" fmla="*/ 733212 w 733212"/>
                        <a:gd name="connsiteY0" fmla="*/ 131779 h 547780"/>
                        <a:gd name="connsiteX1" fmla="*/ 510962 w 733212"/>
                        <a:gd name="connsiteY1" fmla="*/ 16 h 547780"/>
                        <a:gd name="connsiteX2" fmla="*/ 164887 w 733212"/>
                        <a:gd name="connsiteY2" fmla="*/ 217504 h 547780"/>
                        <a:gd name="connsiteX3" fmla="*/ 9312 w 733212"/>
                        <a:gd name="connsiteY3" fmla="*/ 334979 h 547780"/>
                        <a:gd name="connsiteX4" fmla="*/ 41062 w 733212"/>
                        <a:gd name="connsiteY4" fmla="*/ 541354 h 547780"/>
                        <a:gd name="connsiteX5" fmla="*/ 228387 w 733212"/>
                        <a:gd name="connsiteY5" fmla="*/ 490554 h 547780"/>
                        <a:gd name="connsiteX6" fmla="*/ 260137 w 733212"/>
                        <a:gd name="connsiteY6" fmla="*/ 547704 h 547780"/>
                        <a:gd name="connsiteX7" fmla="*/ 345862 w 733212"/>
                        <a:gd name="connsiteY7" fmla="*/ 458804 h 547780"/>
                        <a:gd name="connsiteX8" fmla="*/ 339512 w 733212"/>
                        <a:gd name="connsiteY8" fmla="*/ 328629 h 547780"/>
                        <a:gd name="connsiteX9" fmla="*/ 466512 w 733212"/>
                        <a:gd name="connsiteY9" fmla="*/ 207979 h 547780"/>
                        <a:gd name="connsiteX10" fmla="*/ 599862 w 733212"/>
                        <a:gd name="connsiteY10" fmla="*/ 398479 h 547780"/>
                        <a:gd name="connsiteX11" fmla="*/ 733212 w 733212"/>
                        <a:gd name="connsiteY11" fmla="*/ 131779 h 547780"/>
                        <a:gd name="connsiteX0" fmla="*/ 733212 w 733212"/>
                        <a:gd name="connsiteY0" fmla="*/ 131779 h 555116"/>
                        <a:gd name="connsiteX1" fmla="*/ 510962 w 733212"/>
                        <a:gd name="connsiteY1" fmla="*/ 16 h 555116"/>
                        <a:gd name="connsiteX2" fmla="*/ 164887 w 733212"/>
                        <a:gd name="connsiteY2" fmla="*/ 217504 h 555116"/>
                        <a:gd name="connsiteX3" fmla="*/ 9312 w 733212"/>
                        <a:gd name="connsiteY3" fmla="*/ 334979 h 555116"/>
                        <a:gd name="connsiteX4" fmla="*/ 41062 w 733212"/>
                        <a:gd name="connsiteY4" fmla="*/ 541354 h 555116"/>
                        <a:gd name="connsiteX5" fmla="*/ 228387 w 733212"/>
                        <a:gd name="connsiteY5" fmla="*/ 490554 h 555116"/>
                        <a:gd name="connsiteX6" fmla="*/ 260137 w 733212"/>
                        <a:gd name="connsiteY6" fmla="*/ 547704 h 555116"/>
                        <a:gd name="connsiteX7" fmla="*/ 345862 w 733212"/>
                        <a:gd name="connsiteY7" fmla="*/ 458804 h 555116"/>
                        <a:gd name="connsiteX8" fmla="*/ 339512 w 733212"/>
                        <a:gd name="connsiteY8" fmla="*/ 328629 h 555116"/>
                        <a:gd name="connsiteX9" fmla="*/ 466512 w 733212"/>
                        <a:gd name="connsiteY9" fmla="*/ 207979 h 555116"/>
                        <a:gd name="connsiteX10" fmla="*/ 599862 w 733212"/>
                        <a:gd name="connsiteY10" fmla="*/ 398479 h 555116"/>
                        <a:gd name="connsiteX11" fmla="*/ 733212 w 733212"/>
                        <a:gd name="connsiteY11" fmla="*/ 131779 h 55511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60087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6462 w 733162"/>
                        <a:gd name="connsiteY9" fmla="*/ 207979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1700 w 733162"/>
                        <a:gd name="connsiteY9" fmla="*/ 224648 h 559686"/>
                        <a:gd name="connsiteX10" fmla="*/ 599812 w 733162"/>
                        <a:gd name="connsiteY10" fmla="*/ 398479 h 559686"/>
                        <a:gd name="connsiteX11" fmla="*/ 733162 w 733162"/>
                        <a:gd name="connsiteY11" fmla="*/ 131779 h 559686"/>
                        <a:gd name="connsiteX0" fmla="*/ 733162 w 733162"/>
                        <a:gd name="connsiteY0" fmla="*/ 131779 h 559686"/>
                        <a:gd name="connsiteX1" fmla="*/ 510912 w 733162"/>
                        <a:gd name="connsiteY1" fmla="*/ 16 h 559686"/>
                        <a:gd name="connsiteX2" fmla="*/ 164837 w 733162"/>
                        <a:gd name="connsiteY2" fmla="*/ 217504 h 559686"/>
                        <a:gd name="connsiteX3" fmla="*/ 9262 w 733162"/>
                        <a:gd name="connsiteY3" fmla="*/ 334979 h 559686"/>
                        <a:gd name="connsiteX4" fmla="*/ 41012 w 733162"/>
                        <a:gd name="connsiteY4" fmla="*/ 541354 h 559686"/>
                        <a:gd name="connsiteX5" fmla="*/ 228337 w 733162"/>
                        <a:gd name="connsiteY5" fmla="*/ 502460 h 559686"/>
                        <a:gd name="connsiteX6" fmla="*/ 252943 w 733162"/>
                        <a:gd name="connsiteY6" fmla="*/ 547704 h 559686"/>
                        <a:gd name="connsiteX7" fmla="*/ 345812 w 733162"/>
                        <a:gd name="connsiteY7" fmla="*/ 458804 h 559686"/>
                        <a:gd name="connsiteX8" fmla="*/ 339462 w 733162"/>
                        <a:gd name="connsiteY8" fmla="*/ 328629 h 559686"/>
                        <a:gd name="connsiteX9" fmla="*/ 461700 w 733162"/>
                        <a:gd name="connsiteY9" fmla="*/ 224648 h 559686"/>
                        <a:gd name="connsiteX10" fmla="*/ 630768 w 733162"/>
                        <a:gd name="connsiteY10" fmla="*/ 438961 h 559686"/>
                        <a:gd name="connsiteX11" fmla="*/ 733162 w 733162"/>
                        <a:gd name="connsiteY11" fmla="*/ 131779 h 559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33162" h="559686">
                          <a:moveTo>
                            <a:pt x="733162" y="131779"/>
                          </a:moveTo>
                          <a:cubicBezTo>
                            <a:pt x="665429" y="83096"/>
                            <a:pt x="607220" y="-1307"/>
                            <a:pt x="510912" y="16"/>
                          </a:cubicBezTo>
                          <a:cubicBezTo>
                            <a:pt x="414604" y="1339"/>
                            <a:pt x="265113" y="97383"/>
                            <a:pt x="164837" y="217504"/>
                          </a:cubicBezTo>
                          <a:cubicBezTo>
                            <a:pt x="98692" y="199512"/>
                            <a:pt x="30164" y="219620"/>
                            <a:pt x="9262" y="334979"/>
                          </a:cubicBezTo>
                          <a:cubicBezTo>
                            <a:pt x="-11640" y="450338"/>
                            <a:pt x="4500" y="513441"/>
                            <a:pt x="41012" y="541354"/>
                          </a:cubicBezTo>
                          <a:cubicBezTo>
                            <a:pt x="77525" y="569268"/>
                            <a:pt x="199233" y="571780"/>
                            <a:pt x="228337" y="502460"/>
                          </a:cubicBezTo>
                          <a:lnTo>
                            <a:pt x="252943" y="547704"/>
                          </a:lnTo>
                          <a:cubicBezTo>
                            <a:pt x="283899" y="518071"/>
                            <a:pt x="333642" y="504577"/>
                            <a:pt x="345812" y="458804"/>
                          </a:cubicBezTo>
                          <a:cubicBezTo>
                            <a:pt x="357982" y="413031"/>
                            <a:pt x="341579" y="372021"/>
                            <a:pt x="339462" y="328629"/>
                          </a:cubicBezTo>
                          <a:cubicBezTo>
                            <a:pt x="367508" y="255074"/>
                            <a:pt x="413149" y="206259"/>
                            <a:pt x="461700" y="224648"/>
                          </a:cubicBezTo>
                          <a:cubicBezTo>
                            <a:pt x="510251" y="243037"/>
                            <a:pt x="586318" y="375461"/>
                            <a:pt x="630768" y="438961"/>
                          </a:cubicBezTo>
                          <a:lnTo>
                            <a:pt x="733162" y="131779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5" name="フリーフォーム: 図形 104">
                      <a:extLst>
                        <a:ext uri="{FF2B5EF4-FFF2-40B4-BE49-F238E27FC236}">
                          <a16:creationId xmlns:a16="http://schemas.microsoft.com/office/drawing/2014/main" id="{77D9E176-6853-4A7F-B966-1A42B8FC7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383" y="7885838"/>
                      <a:ext cx="243791" cy="117115"/>
                    </a:xfrm>
                    <a:custGeom>
                      <a:avLst/>
                      <a:gdLst>
                        <a:gd name="connsiteX0" fmla="*/ 185737 w 973931"/>
                        <a:gd name="connsiteY0" fmla="*/ 183356 h 483394"/>
                        <a:gd name="connsiteX1" fmla="*/ 340519 w 973931"/>
                        <a:gd name="connsiteY1" fmla="*/ 273844 h 483394"/>
                        <a:gd name="connsiteX2" fmla="*/ 485775 w 973931"/>
                        <a:gd name="connsiteY2" fmla="*/ 221456 h 483394"/>
                        <a:gd name="connsiteX3" fmla="*/ 650081 w 973931"/>
                        <a:gd name="connsiteY3" fmla="*/ 0 h 483394"/>
                        <a:gd name="connsiteX4" fmla="*/ 709612 w 973931"/>
                        <a:gd name="connsiteY4" fmla="*/ 50006 h 483394"/>
                        <a:gd name="connsiteX5" fmla="*/ 938212 w 973931"/>
                        <a:gd name="connsiteY5" fmla="*/ 59531 h 483394"/>
                        <a:gd name="connsiteX6" fmla="*/ 973931 w 973931"/>
                        <a:gd name="connsiteY6" fmla="*/ 121444 h 483394"/>
                        <a:gd name="connsiteX7" fmla="*/ 857250 w 973931"/>
                        <a:gd name="connsiteY7" fmla="*/ 173831 h 483394"/>
                        <a:gd name="connsiteX8" fmla="*/ 850106 w 973931"/>
                        <a:gd name="connsiteY8" fmla="*/ 271462 h 483394"/>
                        <a:gd name="connsiteX9" fmla="*/ 700087 w 973931"/>
                        <a:gd name="connsiteY9" fmla="*/ 383381 h 483394"/>
                        <a:gd name="connsiteX10" fmla="*/ 616744 w 973931"/>
                        <a:gd name="connsiteY10" fmla="*/ 357187 h 483394"/>
                        <a:gd name="connsiteX11" fmla="*/ 283369 w 973931"/>
                        <a:gd name="connsiteY11" fmla="*/ 483394 h 483394"/>
                        <a:gd name="connsiteX12" fmla="*/ 0 w 973931"/>
                        <a:gd name="connsiteY12" fmla="*/ 369094 h 483394"/>
                        <a:gd name="connsiteX13" fmla="*/ 185737 w 973931"/>
                        <a:gd name="connsiteY13" fmla="*/ 183356 h 483394"/>
                        <a:gd name="connsiteX0" fmla="*/ 185737 w 973931"/>
                        <a:gd name="connsiteY0" fmla="*/ 166687 h 466725"/>
                        <a:gd name="connsiteX1" fmla="*/ 340519 w 973931"/>
                        <a:gd name="connsiteY1" fmla="*/ 257175 h 466725"/>
                        <a:gd name="connsiteX2" fmla="*/ 485775 w 973931"/>
                        <a:gd name="connsiteY2" fmla="*/ 204787 h 466725"/>
                        <a:gd name="connsiteX3" fmla="*/ 645319 w 973931"/>
                        <a:gd name="connsiteY3" fmla="*/ 0 h 466725"/>
                        <a:gd name="connsiteX4" fmla="*/ 709612 w 973931"/>
                        <a:gd name="connsiteY4" fmla="*/ 33337 h 466725"/>
                        <a:gd name="connsiteX5" fmla="*/ 938212 w 973931"/>
                        <a:gd name="connsiteY5" fmla="*/ 42862 h 466725"/>
                        <a:gd name="connsiteX6" fmla="*/ 973931 w 973931"/>
                        <a:gd name="connsiteY6" fmla="*/ 104775 h 466725"/>
                        <a:gd name="connsiteX7" fmla="*/ 857250 w 973931"/>
                        <a:gd name="connsiteY7" fmla="*/ 157162 h 466725"/>
                        <a:gd name="connsiteX8" fmla="*/ 850106 w 973931"/>
                        <a:gd name="connsiteY8" fmla="*/ 254793 h 466725"/>
                        <a:gd name="connsiteX9" fmla="*/ 700087 w 973931"/>
                        <a:gd name="connsiteY9" fmla="*/ 366712 h 466725"/>
                        <a:gd name="connsiteX10" fmla="*/ 616744 w 973931"/>
                        <a:gd name="connsiteY10" fmla="*/ 340518 h 466725"/>
                        <a:gd name="connsiteX11" fmla="*/ 283369 w 973931"/>
                        <a:gd name="connsiteY11" fmla="*/ 466725 h 466725"/>
                        <a:gd name="connsiteX12" fmla="*/ 0 w 973931"/>
                        <a:gd name="connsiteY12" fmla="*/ 352425 h 466725"/>
                        <a:gd name="connsiteX13" fmla="*/ 185737 w 973931"/>
                        <a:gd name="connsiteY13" fmla="*/ 166687 h 466725"/>
                        <a:gd name="connsiteX0" fmla="*/ 185737 w 973931"/>
                        <a:gd name="connsiteY0" fmla="*/ 170501 h 470539"/>
                        <a:gd name="connsiteX1" fmla="*/ 340519 w 973931"/>
                        <a:gd name="connsiteY1" fmla="*/ 260989 h 470539"/>
                        <a:gd name="connsiteX2" fmla="*/ 485775 w 973931"/>
                        <a:gd name="connsiteY2" fmla="*/ 208601 h 470539"/>
                        <a:gd name="connsiteX3" fmla="*/ 645319 w 973931"/>
                        <a:gd name="connsiteY3" fmla="*/ 3814 h 470539"/>
                        <a:gd name="connsiteX4" fmla="*/ 709612 w 973931"/>
                        <a:gd name="connsiteY4" fmla="*/ 37151 h 470539"/>
                        <a:gd name="connsiteX5" fmla="*/ 938212 w 973931"/>
                        <a:gd name="connsiteY5" fmla="*/ 46676 h 470539"/>
                        <a:gd name="connsiteX6" fmla="*/ 973931 w 973931"/>
                        <a:gd name="connsiteY6" fmla="*/ 108589 h 470539"/>
                        <a:gd name="connsiteX7" fmla="*/ 857250 w 973931"/>
                        <a:gd name="connsiteY7" fmla="*/ 160976 h 470539"/>
                        <a:gd name="connsiteX8" fmla="*/ 850106 w 973931"/>
                        <a:gd name="connsiteY8" fmla="*/ 258607 h 470539"/>
                        <a:gd name="connsiteX9" fmla="*/ 700087 w 973931"/>
                        <a:gd name="connsiteY9" fmla="*/ 370526 h 470539"/>
                        <a:gd name="connsiteX10" fmla="*/ 616744 w 973931"/>
                        <a:gd name="connsiteY10" fmla="*/ 344332 h 470539"/>
                        <a:gd name="connsiteX11" fmla="*/ 283369 w 973931"/>
                        <a:gd name="connsiteY11" fmla="*/ 470539 h 470539"/>
                        <a:gd name="connsiteX12" fmla="*/ 0 w 973931"/>
                        <a:gd name="connsiteY12" fmla="*/ 356239 h 470539"/>
                        <a:gd name="connsiteX13" fmla="*/ 185737 w 973931"/>
                        <a:gd name="connsiteY13" fmla="*/ 170501 h 470539"/>
                        <a:gd name="connsiteX0" fmla="*/ 185737 w 973931"/>
                        <a:gd name="connsiteY0" fmla="*/ 170501 h 470539"/>
                        <a:gd name="connsiteX1" fmla="*/ 340519 w 973931"/>
                        <a:gd name="connsiteY1" fmla="*/ 260989 h 470539"/>
                        <a:gd name="connsiteX2" fmla="*/ 485775 w 973931"/>
                        <a:gd name="connsiteY2" fmla="*/ 208601 h 470539"/>
                        <a:gd name="connsiteX3" fmla="*/ 645319 w 973931"/>
                        <a:gd name="connsiteY3" fmla="*/ 3814 h 470539"/>
                        <a:gd name="connsiteX4" fmla="*/ 709612 w 973931"/>
                        <a:gd name="connsiteY4" fmla="*/ 37151 h 470539"/>
                        <a:gd name="connsiteX5" fmla="*/ 938212 w 973931"/>
                        <a:gd name="connsiteY5" fmla="*/ 46676 h 470539"/>
                        <a:gd name="connsiteX6" fmla="*/ 973931 w 973931"/>
                        <a:gd name="connsiteY6" fmla="*/ 108589 h 470539"/>
                        <a:gd name="connsiteX7" fmla="*/ 857250 w 973931"/>
                        <a:gd name="connsiteY7" fmla="*/ 160976 h 470539"/>
                        <a:gd name="connsiteX8" fmla="*/ 850106 w 973931"/>
                        <a:gd name="connsiteY8" fmla="*/ 258607 h 470539"/>
                        <a:gd name="connsiteX9" fmla="*/ 700087 w 973931"/>
                        <a:gd name="connsiteY9" fmla="*/ 370526 h 470539"/>
                        <a:gd name="connsiteX10" fmla="*/ 616744 w 973931"/>
                        <a:gd name="connsiteY10" fmla="*/ 344332 h 470539"/>
                        <a:gd name="connsiteX11" fmla="*/ 283369 w 973931"/>
                        <a:gd name="connsiteY11" fmla="*/ 470539 h 470539"/>
                        <a:gd name="connsiteX12" fmla="*/ 0 w 973931"/>
                        <a:gd name="connsiteY12" fmla="*/ 356239 h 470539"/>
                        <a:gd name="connsiteX13" fmla="*/ 185737 w 973931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39"/>
                        <a:gd name="connsiteX1" fmla="*/ 340519 w 977847"/>
                        <a:gd name="connsiteY1" fmla="*/ 260989 h 470539"/>
                        <a:gd name="connsiteX2" fmla="*/ 485775 w 977847"/>
                        <a:gd name="connsiteY2" fmla="*/ 208601 h 470539"/>
                        <a:gd name="connsiteX3" fmla="*/ 645319 w 977847"/>
                        <a:gd name="connsiteY3" fmla="*/ 3814 h 470539"/>
                        <a:gd name="connsiteX4" fmla="*/ 709612 w 977847"/>
                        <a:gd name="connsiteY4" fmla="*/ 37151 h 470539"/>
                        <a:gd name="connsiteX5" fmla="*/ 938212 w 977847"/>
                        <a:gd name="connsiteY5" fmla="*/ 46676 h 470539"/>
                        <a:gd name="connsiteX6" fmla="*/ 973931 w 977847"/>
                        <a:gd name="connsiteY6" fmla="*/ 108589 h 470539"/>
                        <a:gd name="connsiteX7" fmla="*/ 857250 w 977847"/>
                        <a:gd name="connsiteY7" fmla="*/ 160976 h 470539"/>
                        <a:gd name="connsiteX8" fmla="*/ 850106 w 977847"/>
                        <a:gd name="connsiteY8" fmla="*/ 258607 h 470539"/>
                        <a:gd name="connsiteX9" fmla="*/ 700087 w 977847"/>
                        <a:gd name="connsiteY9" fmla="*/ 370526 h 470539"/>
                        <a:gd name="connsiteX10" fmla="*/ 616744 w 977847"/>
                        <a:gd name="connsiteY10" fmla="*/ 344332 h 470539"/>
                        <a:gd name="connsiteX11" fmla="*/ 283369 w 977847"/>
                        <a:gd name="connsiteY11" fmla="*/ 470539 h 470539"/>
                        <a:gd name="connsiteX12" fmla="*/ 0 w 977847"/>
                        <a:gd name="connsiteY12" fmla="*/ 356239 h 470539"/>
                        <a:gd name="connsiteX13" fmla="*/ 185737 w 977847"/>
                        <a:gd name="connsiteY13" fmla="*/ 170501 h 470539"/>
                        <a:gd name="connsiteX0" fmla="*/ 185737 w 977847"/>
                        <a:gd name="connsiteY0" fmla="*/ 170501 h 470562"/>
                        <a:gd name="connsiteX1" fmla="*/ 340519 w 977847"/>
                        <a:gd name="connsiteY1" fmla="*/ 260989 h 470562"/>
                        <a:gd name="connsiteX2" fmla="*/ 485775 w 977847"/>
                        <a:gd name="connsiteY2" fmla="*/ 208601 h 470562"/>
                        <a:gd name="connsiteX3" fmla="*/ 645319 w 977847"/>
                        <a:gd name="connsiteY3" fmla="*/ 3814 h 470562"/>
                        <a:gd name="connsiteX4" fmla="*/ 709612 w 977847"/>
                        <a:gd name="connsiteY4" fmla="*/ 37151 h 470562"/>
                        <a:gd name="connsiteX5" fmla="*/ 938212 w 977847"/>
                        <a:gd name="connsiteY5" fmla="*/ 46676 h 470562"/>
                        <a:gd name="connsiteX6" fmla="*/ 973931 w 977847"/>
                        <a:gd name="connsiteY6" fmla="*/ 108589 h 470562"/>
                        <a:gd name="connsiteX7" fmla="*/ 857250 w 977847"/>
                        <a:gd name="connsiteY7" fmla="*/ 160976 h 470562"/>
                        <a:gd name="connsiteX8" fmla="*/ 850106 w 977847"/>
                        <a:gd name="connsiteY8" fmla="*/ 258607 h 470562"/>
                        <a:gd name="connsiteX9" fmla="*/ 700087 w 977847"/>
                        <a:gd name="connsiteY9" fmla="*/ 370526 h 470562"/>
                        <a:gd name="connsiteX10" fmla="*/ 616744 w 977847"/>
                        <a:gd name="connsiteY10" fmla="*/ 344332 h 470562"/>
                        <a:gd name="connsiteX11" fmla="*/ 283369 w 977847"/>
                        <a:gd name="connsiteY11" fmla="*/ 470539 h 470562"/>
                        <a:gd name="connsiteX12" fmla="*/ 0 w 977847"/>
                        <a:gd name="connsiteY12" fmla="*/ 356239 h 470562"/>
                        <a:gd name="connsiteX13" fmla="*/ 185737 w 977847"/>
                        <a:gd name="connsiteY13" fmla="*/ 170501 h 470562"/>
                        <a:gd name="connsiteX0" fmla="*/ 185737 w 977847"/>
                        <a:gd name="connsiteY0" fmla="*/ 170501 h 470562"/>
                        <a:gd name="connsiteX1" fmla="*/ 340519 w 977847"/>
                        <a:gd name="connsiteY1" fmla="*/ 260989 h 470562"/>
                        <a:gd name="connsiteX2" fmla="*/ 485775 w 977847"/>
                        <a:gd name="connsiteY2" fmla="*/ 208601 h 470562"/>
                        <a:gd name="connsiteX3" fmla="*/ 645319 w 977847"/>
                        <a:gd name="connsiteY3" fmla="*/ 3814 h 470562"/>
                        <a:gd name="connsiteX4" fmla="*/ 709612 w 977847"/>
                        <a:gd name="connsiteY4" fmla="*/ 37151 h 470562"/>
                        <a:gd name="connsiteX5" fmla="*/ 938212 w 977847"/>
                        <a:gd name="connsiteY5" fmla="*/ 46676 h 470562"/>
                        <a:gd name="connsiteX6" fmla="*/ 973931 w 977847"/>
                        <a:gd name="connsiteY6" fmla="*/ 108589 h 470562"/>
                        <a:gd name="connsiteX7" fmla="*/ 857250 w 977847"/>
                        <a:gd name="connsiteY7" fmla="*/ 160976 h 470562"/>
                        <a:gd name="connsiteX8" fmla="*/ 850106 w 977847"/>
                        <a:gd name="connsiteY8" fmla="*/ 258607 h 470562"/>
                        <a:gd name="connsiteX9" fmla="*/ 700087 w 977847"/>
                        <a:gd name="connsiteY9" fmla="*/ 370526 h 470562"/>
                        <a:gd name="connsiteX10" fmla="*/ 616744 w 977847"/>
                        <a:gd name="connsiteY10" fmla="*/ 344332 h 470562"/>
                        <a:gd name="connsiteX11" fmla="*/ 283369 w 977847"/>
                        <a:gd name="connsiteY11" fmla="*/ 470539 h 470562"/>
                        <a:gd name="connsiteX12" fmla="*/ 0 w 977847"/>
                        <a:gd name="connsiteY12" fmla="*/ 356239 h 470562"/>
                        <a:gd name="connsiteX13" fmla="*/ 185737 w 977847"/>
                        <a:gd name="connsiteY13" fmla="*/ 170501 h 470562"/>
                        <a:gd name="connsiteX0" fmla="*/ 185737 w 977847"/>
                        <a:gd name="connsiteY0" fmla="*/ 170501 h 470562"/>
                        <a:gd name="connsiteX1" fmla="*/ 340519 w 977847"/>
                        <a:gd name="connsiteY1" fmla="*/ 260989 h 470562"/>
                        <a:gd name="connsiteX2" fmla="*/ 485775 w 977847"/>
                        <a:gd name="connsiteY2" fmla="*/ 208601 h 470562"/>
                        <a:gd name="connsiteX3" fmla="*/ 645319 w 977847"/>
                        <a:gd name="connsiteY3" fmla="*/ 3814 h 470562"/>
                        <a:gd name="connsiteX4" fmla="*/ 709612 w 977847"/>
                        <a:gd name="connsiteY4" fmla="*/ 37151 h 470562"/>
                        <a:gd name="connsiteX5" fmla="*/ 938212 w 977847"/>
                        <a:gd name="connsiteY5" fmla="*/ 46676 h 470562"/>
                        <a:gd name="connsiteX6" fmla="*/ 973931 w 977847"/>
                        <a:gd name="connsiteY6" fmla="*/ 108589 h 470562"/>
                        <a:gd name="connsiteX7" fmla="*/ 857250 w 977847"/>
                        <a:gd name="connsiteY7" fmla="*/ 160976 h 470562"/>
                        <a:gd name="connsiteX8" fmla="*/ 850106 w 977847"/>
                        <a:gd name="connsiteY8" fmla="*/ 258607 h 470562"/>
                        <a:gd name="connsiteX9" fmla="*/ 700087 w 977847"/>
                        <a:gd name="connsiteY9" fmla="*/ 370526 h 470562"/>
                        <a:gd name="connsiteX10" fmla="*/ 616744 w 977847"/>
                        <a:gd name="connsiteY10" fmla="*/ 344332 h 470562"/>
                        <a:gd name="connsiteX11" fmla="*/ 283369 w 977847"/>
                        <a:gd name="connsiteY11" fmla="*/ 470539 h 470562"/>
                        <a:gd name="connsiteX12" fmla="*/ 0 w 977847"/>
                        <a:gd name="connsiteY12" fmla="*/ 356239 h 470562"/>
                        <a:gd name="connsiteX13" fmla="*/ 185737 w 977847"/>
                        <a:gd name="connsiteY13" fmla="*/ 170501 h 470562"/>
                        <a:gd name="connsiteX0" fmla="*/ 185737 w 977847"/>
                        <a:gd name="connsiteY0" fmla="*/ 170501 h 470562"/>
                        <a:gd name="connsiteX1" fmla="*/ 340519 w 977847"/>
                        <a:gd name="connsiteY1" fmla="*/ 260989 h 470562"/>
                        <a:gd name="connsiteX2" fmla="*/ 485775 w 977847"/>
                        <a:gd name="connsiteY2" fmla="*/ 208601 h 470562"/>
                        <a:gd name="connsiteX3" fmla="*/ 645319 w 977847"/>
                        <a:gd name="connsiteY3" fmla="*/ 3814 h 470562"/>
                        <a:gd name="connsiteX4" fmla="*/ 709612 w 977847"/>
                        <a:gd name="connsiteY4" fmla="*/ 37151 h 470562"/>
                        <a:gd name="connsiteX5" fmla="*/ 938212 w 977847"/>
                        <a:gd name="connsiteY5" fmla="*/ 46676 h 470562"/>
                        <a:gd name="connsiteX6" fmla="*/ 973931 w 977847"/>
                        <a:gd name="connsiteY6" fmla="*/ 108589 h 470562"/>
                        <a:gd name="connsiteX7" fmla="*/ 857250 w 977847"/>
                        <a:gd name="connsiteY7" fmla="*/ 160976 h 470562"/>
                        <a:gd name="connsiteX8" fmla="*/ 850106 w 977847"/>
                        <a:gd name="connsiteY8" fmla="*/ 258607 h 470562"/>
                        <a:gd name="connsiteX9" fmla="*/ 700087 w 977847"/>
                        <a:gd name="connsiteY9" fmla="*/ 370526 h 470562"/>
                        <a:gd name="connsiteX10" fmla="*/ 616744 w 977847"/>
                        <a:gd name="connsiteY10" fmla="*/ 344332 h 470562"/>
                        <a:gd name="connsiteX11" fmla="*/ 283369 w 977847"/>
                        <a:gd name="connsiteY11" fmla="*/ 470539 h 470562"/>
                        <a:gd name="connsiteX12" fmla="*/ 0 w 977847"/>
                        <a:gd name="connsiteY12" fmla="*/ 356239 h 470562"/>
                        <a:gd name="connsiteX13" fmla="*/ 185737 w 977847"/>
                        <a:gd name="connsiteY13" fmla="*/ 170501 h 470562"/>
                        <a:gd name="connsiteX0" fmla="*/ 185737 w 977847"/>
                        <a:gd name="connsiteY0" fmla="*/ 169690 h 469751"/>
                        <a:gd name="connsiteX1" fmla="*/ 340519 w 977847"/>
                        <a:gd name="connsiteY1" fmla="*/ 260178 h 469751"/>
                        <a:gd name="connsiteX2" fmla="*/ 485775 w 977847"/>
                        <a:gd name="connsiteY2" fmla="*/ 207790 h 469751"/>
                        <a:gd name="connsiteX3" fmla="*/ 645319 w 977847"/>
                        <a:gd name="connsiteY3" fmla="*/ 3003 h 469751"/>
                        <a:gd name="connsiteX4" fmla="*/ 709612 w 977847"/>
                        <a:gd name="connsiteY4" fmla="*/ 36340 h 469751"/>
                        <a:gd name="connsiteX5" fmla="*/ 938212 w 977847"/>
                        <a:gd name="connsiteY5" fmla="*/ 45865 h 469751"/>
                        <a:gd name="connsiteX6" fmla="*/ 973931 w 977847"/>
                        <a:gd name="connsiteY6" fmla="*/ 107778 h 469751"/>
                        <a:gd name="connsiteX7" fmla="*/ 857250 w 977847"/>
                        <a:gd name="connsiteY7" fmla="*/ 160165 h 469751"/>
                        <a:gd name="connsiteX8" fmla="*/ 850106 w 977847"/>
                        <a:gd name="connsiteY8" fmla="*/ 257796 h 469751"/>
                        <a:gd name="connsiteX9" fmla="*/ 700087 w 977847"/>
                        <a:gd name="connsiteY9" fmla="*/ 369715 h 469751"/>
                        <a:gd name="connsiteX10" fmla="*/ 616744 w 977847"/>
                        <a:gd name="connsiteY10" fmla="*/ 343521 h 469751"/>
                        <a:gd name="connsiteX11" fmla="*/ 283369 w 977847"/>
                        <a:gd name="connsiteY11" fmla="*/ 469728 h 469751"/>
                        <a:gd name="connsiteX12" fmla="*/ 0 w 977847"/>
                        <a:gd name="connsiteY12" fmla="*/ 355428 h 469751"/>
                        <a:gd name="connsiteX13" fmla="*/ 185737 w 977847"/>
                        <a:gd name="connsiteY13" fmla="*/ 169690 h 469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977847" h="469751">
                          <a:moveTo>
                            <a:pt x="185737" y="169690"/>
                          </a:moveTo>
                          <a:cubicBezTo>
                            <a:pt x="237331" y="199853"/>
                            <a:pt x="284956" y="256210"/>
                            <a:pt x="340519" y="260178"/>
                          </a:cubicBezTo>
                          <a:cubicBezTo>
                            <a:pt x="396082" y="264146"/>
                            <a:pt x="449263" y="230016"/>
                            <a:pt x="485775" y="207790"/>
                          </a:cubicBezTo>
                          <a:cubicBezTo>
                            <a:pt x="522287" y="185564"/>
                            <a:pt x="518319" y="16496"/>
                            <a:pt x="645319" y="3003"/>
                          </a:cubicBezTo>
                          <a:cubicBezTo>
                            <a:pt x="772319" y="-10490"/>
                            <a:pt x="688181" y="25228"/>
                            <a:pt x="709612" y="36340"/>
                          </a:cubicBezTo>
                          <a:cubicBezTo>
                            <a:pt x="785812" y="39515"/>
                            <a:pt x="909637" y="25227"/>
                            <a:pt x="938212" y="45865"/>
                          </a:cubicBezTo>
                          <a:cubicBezTo>
                            <a:pt x="966787" y="66503"/>
                            <a:pt x="986631" y="71266"/>
                            <a:pt x="973931" y="107778"/>
                          </a:cubicBezTo>
                          <a:cubicBezTo>
                            <a:pt x="961231" y="144290"/>
                            <a:pt x="896144" y="142703"/>
                            <a:pt x="857250" y="160165"/>
                          </a:cubicBezTo>
                          <a:cubicBezTo>
                            <a:pt x="854869" y="192709"/>
                            <a:pt x="888206" y="222871"/>
                            <a:pt x="850106" y="257796"/>
                          </a:cubicBezTo>
                          <a:cubicBezTo>
                            <a:pt x="816769" y="328440"/>
                            <a:pt x="750093" y="370509"/>
                            <a:pt x="700087" y="369715"/>
                          </a:cubicBezTo>
                          <a:cubicBezTo>
                            <a:pt x="650081" y="368921"/>
                            <a:pt x="644525" y="352252"/>
                            <a:pt x="616744" y="343521"/>
                          </a:cubicBezTo>
                          <a:cubicBezTo>
                            <a:pt x="529432" y="437977"/>
                            <a:pt x="361156" y="468140"/>
                            <a:pt x="283369" y="469728"/>
                          </a:cubicBezTo>
                          <a:cubicBezTo>
                            <a:pt x="205582" y="471316"/>
                            <a:pt x="94456" y="393528"/>
                            <a:pt x="0" y="355428"/>
                          </a:cubicBezTo>
                          <a:lnTo>
                            <a:pt x="185737" y="16969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8" name="フリーフォーム: 図形 107">
                      <a:extLst>
                        <a:ext uri="{FF2B5EF4-FFF2-40B4-BE49-F238E27FC236}">
                          <a16:creationId xmlns:a16="http://schemas.microsoft.com/office/drawing/2014/main" id="{228A3AA1-B03B-4B70-A2B4-4243A96C0E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636" y="8089030"/>
                      <a:ext cx="182862" cy="170708"/>
                    </a:xfrm>
                    <a:custGeom>
                      <a:avLst/>
                      <a:gdLst>
                        <a:gd name="connsiteX0" fmla="*/ 578644 w 697707"/>
                        <a:gd name="connsiteY0" fmla="*/ 0 h 695325"/>
                        <a:gd name="connsiteX1" fmla="*/ 0 w 697707"/>
                        <a:gd name="connsiteY1" fmla="*/ 540544 h 695325"/>
                        <a:gd name="connsiteX2" fmla="*/ 0 w 697707"/>
                        <a:gd name="connsiteY2" fmla="*/ 561975 h 695325"/>
                        <a:gd name="connsiteX3" fmla="*/ 0 w 697707"/>
                        <a:gd name="connsiteY3" fmla="*/ 695325 h 695325"/>
                        <a:gd name="connsiteX4" fmla="*/ 154782 w 697707"/>
                        <a:gd name="connsiteY4" fmla="*/ 673894 h 695325"/>
                        <a:gd name="connsiteX5" fmla="*/ 697707 w 697707"/>
                        <a:gd name="connsiteY5" fmla="*/ 180975 h 695325"/>
                        <a:gd name="connsiteX6" fmla="*/ 578644 w 697707"/>
                        <a:gd name="connsiteY6" fmla="*/ 0 h 695325"/>
                        <a:gd name="connsiteX0" fmla="*/ 585788 w 697707"/>
                        <a:gd name="connsiteY0" fmla="*/ 0 h 671513"/>
                        <a:gd name="connsiteX1" fmla="*/ 0 w 697707"/>
                        <a:gd name="connsiteY1" fmla="*/ 516732 h 671513"/>
                        <a:gd name="connsiteX2" fmla="*/ 0 w 697707"/>
                        <a:gd name="connsiteY2" fmla="*/ 538163 h 671513"/>
                        <a:gd name="connsiteX3" fmla="*/ 0 w 697707"/>
                        <a:gd name="connsiteY3" fmla="*/ 671513 h 671513"/>
                        <a:gd name="connsiteX4" fmla="*/ 154782 w 697707"/>
                        <a:gd name="connsiteY4" fmla="*/ 650082 h 671513"/>
                        <a:gd name="connsiteX5" fmla="*/ 697707 w 697707"/>
                        <a:gd name="connsiteY5" fmla="*/ 157163 h 671513"/>
                        <a:gd name="connsiteX6" fmla="*/ 585788 w 697707"/>
                        <a:gd name="connsiteY6" fmla="*/ 0 h 671513"/>
                        <a:gd name="connsiteX0" fmla="*/ 585788 w 711994"/>
                        <a:gd name="connsiteY0" fmla="*/ 0 h 671513"/>
                        <a:gd name="connsiteX1" fmla="*/ 0 w 711994"/>
                        <a:gd name="connsiteY1" fmla="*/ 516732 h 671513"/>
                        <a:gd name="connsiteX2" fmla="*/ 0 w 711994"/>
                        <a:gd name="connsiteY2" fmla="*/ 538163 h 671513"/>
                        <a:gd name="connsiteX3" fmla="*/ 0 w 711994"/>
                        <a:gd name="connsiteY3" fmla="*/ 671513 h 671513"/>
                        <a:gd name="connsiteX4" fmla="*/ 154782 w 711994"/>
                        <a:gd name="connsiteY4" fmla="*/ 650082 h 671513"/>
                        <a:gd name="connsiteX5" fmla="*/ 711994 w 711994"/>
                        <a:gd name="connsiteY5" fmla="*/ 157163 h 671513"/>
                        <a:gd name="connsiteX6" fmla="*/ 585788 w 711994"/>
                        <a:gd name="connsiteY6" fmla="*/ 0 h 671513"/>
                        <a:gd name="connsiteX0" fmla="*/ 585788 w 711994"/>
                        <a:gd name="connsiteY0" fmla="*/ 0 h 671513"/>
                        <a:gd name="connsiteX1" fmla="*/ 0 w 711994"/>
                        <a:gd name="connsiteY1" fmla="*/ 516732 h 671513"/>
                        <a:gd name="connsiteX2" fmla="*/ 0 w 711994"/>
                        <a:gd name="connsiteY2" fmla="*/ 671513 h 671513"/>
                        <a:gd name="connsiteX3" fmla="*/ 154782 w 711994"/>
                        <a:gd name="connsiteY3" fmla="*/ 650082 h 671513"/>
                        <a:gd name="connsiteX4" fmla="*/ 711994 w 711994"/>
                        <a:gd name="connsiteY4" fmla="*/ 157163 h 671513"/>
                        <a:gd name="connsiteX5" fmla="*/ 585788 w 711994"/>
                        <a:gd name="connsiteY5" fmla="*/ 0 h 671513"/>
                        <a:gd name="connsiteX0" fmla="*/ 585788 w 711994"/>
                        <a:gd name="connsiteY0" fmla="*/ 0 h 671513"/>
                        <a:gd name="connsiteX1" fmla="*/ 0 w 711994"/>
                        <a:gd name="connsiteY1" fmla="*/ 531019 h 671513"/>
                        <a:gd name="connsiteX2" fmla="*/ 0 w 711994"/>
                        <a:gd name="connsiteY2" fmla="*/ 671513 h 671513"/>
                        <a:gd name="connsiteX3" fmla="*/ 154782 w 711994"/>
                        <a:gd name="connsiteY3" fmla="*/ 650082 h 671513"/>
                        <a:gd name="connsiteX4" fmla="*/ 711994 w 711994"/>
                        <a:gd name="connsiteY4" fmla="*/ 157163 h 671513"/>
                        <a:gd name="connsiteX5" fmla="*/ 585788 w 711994"/>
                        <a:gd name="connsiteY5" fmla="*/ 0 h 671513"/>
                        <a:gd name="connsiteX0" fmla="*/ 599546 w 725752"/>
                        <a:gd name="connsiteY0" fmla="*/ 0 h 671513"/>
                        <a:gd name="connsiteX1" fmla="*/ 13758 w 725752"/>
                        <a:gd name="connsiteY1" fmla="*/ 531019 h 671513"/>
                        <a:gd name="connsiteX2" fmla="*/ 13758 w 725752"/>
                        <a:gd name="connsiteY2" fmla="*/ 671513 h 671513"/>
                        <a:gd name="connsiteX3" fmla="*/ 168540 w 725752"/>
                        <a:gd name="connsiteY3" fmla="*/ 650082 h 671513"/>
                        <a:gd name="connsiteX4" fmla="*/ 725752 w 725752"/>
                        <a:gd name="connsiteY4" fmla="*/ 157163 h 671513"/>
                        <a:gd name="connsiteX5" fmla="*/ 599546 w 725752"/>
                        <a:gd name="connsiteY5" fmla="*/ 0 h 671513"/>
                        <a:gd name="connsiteX0" fmla="*/ 607256 w 733462"/>
                        <a:gd name="connsiteY0" fmla="*/ 0 h 679904"/>
                        <a:gd name="connsiteX1" fmla="*/ 21468 w 733462"/>
                        <a:gd name="connsiteY1" fmla="*/ 531019 h 679904"/>
                        <a:gd name="connsiteX2" fmla="*/ 21468 w 733462"/>
                        <a:gd name="connsiteY2" fmla="*/ 671513 h 679904"/>
                        <a:gd name="connsiteX3" fmla="*/ 176250 w 733462"/>
                        <a:gd name="connsiteY3" fmla="*/ 650082 h 679904"/>
                        <a:gd name="connsiteX4" fmla="*/ 733462 w 733462"/>
                        <a:gd name="connsiteY4" fmla="*/ 157163 h 679904"/>
                        <a:gd name="connsiteX5" fmla="*/ 607256 w 733462"/>
                        <a:gd name="connsiteY5" fmla="*/ 0 h 679904"/>
                        <a:gd name="connsiteX0" fmla="*/ 607256 w 733462"/>
                        <a:gd name="connsiteY0" fmla="*/ 0 h 684712"/>
                        <a:gd name="connsiteX1" fmla="*/ 21468 w 733462"/>
                        <a:gd name="connsiteY1" fmla="*/ 531019 h 684712"/>
                        <a:gd name="connsiteX2" fmla="*/ 21468 w 733462"/>
                        <a:gd name="connsiteY2" fmla="*/ 671513 h 684712"/>
                        <a:gd name="connsiteX3" fmla="*/ 176250 w 733462"/>
                        <a:gd name="connsiteY3" fmla="*/ 650082 h 684712"/>
                        <a:gd name="connsiteX4" fmla="*/ 733462 w 733462"/>
                        <a:gd name="connsiteY4" fmla="*/ 157163 h 684712"/>
                        <a:gd name="connsiteX5" fmla="*/ 607256 w 733462"/>
                        <a:gd name="connsiteY5" fmla="*/ 0 h 6847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33462" h="684712">
                          <a:moveTo>
                            <a:pt x="607256" y="0"/>
                          </a:moveTo>
                          <a:lnTo>
                            <a:pt x="21468" y="531019"/>
                          </a:lnTo>
                          <a:cubicBezTo>
                            <a:pt x="-9488" y="606425"/>
                            <a:pt x="-4726" y="646113"/>
                            <a:pt x="21468" y="671513"/>
                          </a:cubicBezTo>
                          <a:cubicBezTo>
                            <a:pt x="47662" y="696913"/>
                            <a:pt x="124656" y="683419"/>
                            <a:pt x="176250" y="650082"/>
                          </a:cubicBezTo>
                          <a:lnTo>
                            <a:pt x="733462" y="157163"/>
                          </a:lnTo>
                          <a:lnTo>
                            <a:pt x="607256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sp>
                <p:nvSpPr>
                  <p:cNvPr id="96" name="フリーフォーム: 図形 95">
                    <a:extLst>
                      <a:ext uri="{FF2B5EF4-FFF2-40B4-BE49-F238E27FC236}">
                        <a16:creationId xmlns:a16="http://schemas.microsoft.com/office/drawing/2014/main" id="{1D3A5414-E776-4140-8E54-23E3E4E37CAB}"/>
                      </a:ext>
                    </a:extLst>
                  </p:cNvPr>
                  <p:cNvSpPr/>
                  <p:nvPr/>
                </p:nvSpPr>
                <p:spPr>
                  <a:xfrm flipH="1">
                    <a:off x="438892" y="7943356"/>
                    <a:ext cx="145411" cy="23535"/>
                  </a:xfrm>
                  <a:custGeom>
                    <a:avLst/>
                    <a:gdLst>
                      <a:gd name="connsiteX0" fmla="*/ 0 w 1150620"/>
                      <a:gd name="connsiteY0" fmla="*/ 60960 h 190500"/>
                      <a:gd name="connsiteX1" fmla="*/ 1150620 w 1150620"/>
                      <a:gd name="connsiteY1" fmla="*/ 0 h 190500"/>
                      <a:gd name="connsiteX2" fmla="*/ 541020 w 1150620"/>
                      <a:gd name="connsiteY2" fmla="*/ 190500 h 190500"/>
                      <a:gd name="connsiteX3" fmla="*/ 0 w 1150620"/>
                      <a:gd name="connsiteY3" fmla="*/ 60960 h 190500"/>
                      <a:gd name="connsiteX0" fmla="*/ 0 w 1136333"/>
                      <a:gd name="connsiteY0" fmla="*/ 91916 h 221456"/>
                      <a:gd name="connsiteX1" fmla="*/ 1136333 w 1136333"/>
                      <a:gd name="connsiteY1" fmla="*/ 0 h 221456"/>
                      <a:gd name="connsiteX2" fmla="*/ 541020 w 1136333"/>
                      <a:gd name="connsiteY2" fmla="*/ 221456 h 221456"/>
                      <a:gd name="connsiteX3" fmla="*/ 0 w 1136333"/>
                      <a:gd name="connsiteY3" fmla="*/ 91916 h 221456"/>
                      <a:gd name="connsiteX0" fmla="*/ 0 w 1136333"/>
                      <a:gd name="connsiteY0" fmla="*/ 91916 h 221456"/>
                      <a:gd name="connsiteX1" fmla="*/ 1136333 w 1136333"/>
                      <a:gd name="connsiteY1" fmla="*/ 0 h 221456"/>
                      <a:gd name="connsiteX2" fmla="*/ 541020 w 1136333"/>
                      <a:gd name="connsiteY2" fmla="*/ 221456 h 221456"/>
                      <a:gd name="connsiteX3" fmla="*/ 0 w 1136333"/>
                      <a:gd name="connsiteY3" fmla="*/ 91916 h 221456"/>
                      <a:gd name="connsiteX0" fmla="*/ 0 w 1136333"/>
                      <a:gd name="connsiteY0" fmla="*/ 91916 h 221456"/>
                      <a:gd name="connsiteX1" fmla="*/ 1136333 w 1136333"/>
                      <a:gd name="connsiteY1" fmla="*/ 0 h 221456"/>
                      <a:gd name="connsiteX2" fmla="*/ 541020 w 1136333"/>
                      <a:gd name="connsiteY2" fmla="*/ 221456 h 221456"/>
                      <a:gd name="connsiteX3" fmla="*/ 0 w 1136333"/>
                      <a:gd name="connsiteY3" fmla="*/ 91916 h 221456"/>
                      <a:gd name="connsiteX0" fmla="*/ 0 w 1136333"/>
                      <a:gd name="connsiteY0" fmla="*/ 91916 h 221456"/>
                      <a:gd name="connsiteX1" fmla="*/ 1136333 w 1136333"/>
                      <a:gd name="connsiteY1" fmla="*/ 0 h 221456"/>
                      <a:gd name="connsiteX2" fmla="*/ 541020 w 1136333"/>
                      <a:gd name="connsiteY2" fmla="*/ 221456 h 221456"/>
                      <a:gd name="connsiteX3" fmla="*/ 0 w 1136333"/>
                      <a:gd name="connsiteY3" fmla="*/ 91916 h 221456"/>
                      <a:gd name="connsiteX0" fmla="*/ 0 w 1136333"/>
                      <a:gd name="connsiteY0" fmla="*/ 99969 h 229509"/>
                      <a:gd name="connsiteX1" fmla="*/ 1136333 w 1136333"/>
                      <a:gd name="connsiteY1" fmla="*/ 8053 h 229509"/>
                      <a:gd name="connsiteX2" fmla="*/ 541020 w 1136333"/>
                      <a:gd name="connsiteY2" fmla="*/ 229509 h 229509"/>
                      <a:gd name="connsiteX3" fmla="*/ 0 w 1136333"/>
                      <a:gd name="connsiteY3" fmla="*/ 99969 h 229509"/>
                      <a:gd name="connsiteX0" fmla="*/ 0 w 1136333"/>
                      <a:gd name="connsiteY0" fmla="*/ 99969 h 229509"/>
                      <a:gd name="connsiteX1" fmla="*/ 1136333 w 1136333"/>
                      <a:gd name="connsiteY1" fmla="*/ 8053 h 229509"/>
                      <a:gd name="connsiteX2" fmla="*/ 541020 w 1136333"/>
                      <a:gd name="connsiteY2" fmla="*/ 229509 h 229509"/>
                      <a:gd name="connsiteX3" fmla="*/ 0 w 1136333"/>
                      <a:gd name="connsiteY3" fmla="*/ 99969 h 229509"/>
                      <a:gd name="connsiteX0" fmla="*/ 0 w 1136333"/>
                      <a:gd name="connsiteY0" fmla="*/ 99969 h 111873"/>
                      <a:gd name="connsiteX1" fmla="*/ 1136333 w 1136333"/>
                      <a:gd name="connsiteY1" fmla="*/ 8053 h 111873"/>
                      <a:gd name="connsiteX2" fmla="*/ 0 w 1136333"/>
                      <a:gd name="connsiteY2" fmla="*/ 99969 h 111873"/>
                      <a:gd name="connsiteX0" fmla="*/ 0 w 1136333"/>
                      <a:gd name="connsiteY0" fmla="*/ 96403 h 181600"/>
                      <a:gd name="connsiteX1" fmla="*/ 1136333 w 1136333"/>
                      <a:gd name="connsiteY1" fmla="*/ 4487 h 181600"/>
                      <a:gd name="connsiteX2" fmla="*/ 0 w 1136333"/>
                      <a:gd name="connsiteY2" fmla="*/ 96403 h 181600"/>
                      <a:gd name="connsiteX0" fmla="*/ 0 w 1136333"/>
                      <a:gd name="connsiteY0" fmla="*/ 96403 h 181600"/>
                      <a:gd name="connsiteX1" fmla="*/ 1136333 w 1136333"/>
                      <a:gd name="connsiteY1" fmla="*/ 4487 h 181600"/>
                      <a:gd name="connsiteX2" fmla="*/ 0 w 1136333"/>
                      <a:gd name="connsiteY2" fmla="*/ 96403 h 181600"/>
                      <a:gd name="connsiteX0" fmla="*/ 0 w 1136333"/>
                      <a:gd name="connsiteY0" fmla="*/ 92479 h 200831"/>
                      <a:gd name="connsiteX1" fmla="*/ 1136333 w 1136333"/>
                      <a:gd name="connsiteY1" fmla="*/ 563 h 200831"/>
                      <a:gd name="connsiteX2" fmla="*/ 0 w 1136333"/>
                      <a:gd name="connsiteY2" fmla="*/ 92479 h 200831"/>
                      <a:gd name="connsiteX0" fmla="*/ 0 w 1136333"/>
                      <a:gd name="connsiteY0" fmla="*/ 91916 h 200268"/>
                      <a:gd name="connsiteX1" fmla="*/ 1136333 w 1136333"/>
                      <a:gd name="connsiteY1" fmla="*/ 0 h 200268"/>
                      <a:gd name="connsiteX2" fmla="*/ 0 w 1136333"/>
                      <a:gd name="connsiteY2" fmla="*/ 91916 h 200268"/>
                      <a:gd name="connsiteX0" fmla="*/ 0 w 1145858"/>
                      <a:gd name="connsiteY0" fmla="*/ 91916 h 200268"/>
                      <a:gd name="connsiteX1" fmla="*/ 1145858 w 1145858"/>
                      <a:gd name="connsiteY1" fmla="*/ 0 h 200268"/>
                      <a:gd name="connsiteX2" fmla="*/ 0 w 1145858"/>
                      <a:gd name="connsiteY2" fmla="*/ 91916 h 200268"/>
                      <a:gd name="connsiteX0" fmla="*/ 0 w 1145858"/>
                      <a:gd name="connsiteY0" fmla="*/ 91916 h 200268"/>
                      <a:gd name="connsiteX1" fmla="*/ 1145858 w 1145858"/>
                      <a:gd name="connsiteY1" fmla="*/ 0 h 200268"/>
                      <a:gd name="connsiteX2" fmla="*/ 0 w 1145858"/>
                      <a:gd name="connsiteY2" fmla="*/ 91916 h 200268"/>
                      <a:gd name="connsiteX0" fmla="*/ 0 w 1145858"/>
                      <a:gd name="connsiteY0" fmla="*/ 91916 h 200268"/>
                      <a:gd name="connsiteX1" fmla="*/ 1145858 w 1145858"/>
                      <a:gd name="connsiteY1" fmla="*/ 0 h 200268"/>
                      <a:gd name="connsiteX2" fmla="*/ 0 w 1145858"/>
                      <a:gd name="connsiteY2" fmla="*/ 91916 h 200268"/>
                      <a:gd name="connsiteX0" fmla="*/ 0 w 1145858"/>
                      <a:gd name="connsiteY0" fmla="*/ 91916 h 204224"/>
                      <a:gd name="connsiteX1" fmla="*/ 1145858 w 1145858"/>
                      <a:gd name="connsiteY1" fmla="*/ 0 h 204224"/>
                      <a:gd name="connsiteX2" fmla="*/ 0 w 1145858"/>
                      <a:gd name="connsiteY2" fmla="*/ 91916 h 204224"/>
                      <a:gd name="connsiteX0" fmla="*/ 0 w 1136419"/>
                      <a:gd name="connsiteY0" fmla="*/ 58422 h 179601"/>
                      <a:gd name="connsiteX1" fmla="*/ 1136419 w 1136419"/>
                      <a:gd name="connsiteY1" fmla="*/ 0 h 179601"/>
                      <a:gd name="connsiteX2" fmla="*/ 0 w 1136419"/>
                      <a:gd name="connsiteY2" fmla="*/ 58422 h 179601"/>
                      <a:gd name="connsiteX0" fmla="*/ 0 w 1136419"/>
                      <a:gd name="connsiteY0" fmla="*/ 58422 h 181920"/>
                      <a:gd name="connsiteX1" fmla="*/ 1136419 w 1136419"/>
                      <a:gd name="connsiteY1" fmla="*/ 0 h 181920"/>
                      <a:gd name="connsiteX2" fmla="*/ 0 w 1136419"/>
                      <a:gd name="connsiteY2" fmla="*/ 58422 h 181920"/>
                      <a:gd name="connsiteX0" fmla="*/ 0 w 1136419"/>
                      <a:gd name="connsiteY0" fmla="*/ 58422 h 179601"/>
                      <a:gd name="connsiteX1" fmla="*/ 1136419 w 1136419"/>
                      <a:gd name="connsiteY1" fmla="*/ 0 h 179601"/>
                      <a:gd name="connsiteX2" fmla="*/ 0 w 1136419"/>
                      <a:gd name="connsiteY2" fmla="*/ 58422 h 179601"/>
                      <a:gd name="connsiteX0" fmla="*/ 0 w 1119901"/>
                      <a:gd name="connsiteY0" fmla="*/ 56030 h 177891"/>
                      <a:gd name="connsiteX1" fmla="*/ 1119901 w 1119901"/>
                      <a:gd name="connsiteY1" fmla="*/ 0 h 177891"/>
                      <a:gd name="connsiteX2" fmla="*/ 0 w 1119901"/>
                      <a:gd name="connsiteY2" fmla="*/ 56030 h 177891"/>
                      <a:gd name="connsiteX0" fmla="*/ 0 w 1119901"/>
                      <a:gd name="connsiteY0" fmla="*/ 56030 h 177891"/>
                      <a:gd name="connsiteX1" fmla="*/ 1119901 w 1119901"/>
                      <a:gd name="connsiteY1" fmla="*/ 0 h 177891"/>
                      <a:gd name="connsiteX2" fmla="*/ 0 w 1119901"/>
                      <a:gd name="connsiteY2" fmla="*/ 56030 h 177891"/>
                      <a:gd name="connsiteX0" fmla="*/ 0 w 1119901"/>
                      <a:gd name="connsiteY0" fmla="*/ 56030 h 166229"/>
                      <a:gd name="connsiteX1" fmla="*/ 1119901 w 1119901"/>
                      <a:gd name="connsiteY1" fmla="*/ 0 h 166229"/>
                      <a:gd name="connsiteX2" fmla="*/ 0 w 1119901"/>
                      <a:gd name="connsiteY2" fmla="*/ 56030 h 166229"/>
                      <a:gd name="connsiteX0" fmla="*/ 0 w 1119901"/>
                      <a:gd name="connsiteY0" fmla="*/ 56030 h 166229"/>
                      <a:gd name="connsiteX1" fmla="*/ 1119901 w 1119901"/>
                      <a:gd name="connsiteY1" fmla="*/ 0 h 166229"/>
                      <a:gd name="connsiteX2" fmla="*/ 0 w 1119901"/>
                      <a:gd name="connsiteY2" fmla="*/ 56030 h 166229"/>
                      <a:gd name="connsiteX0" fmla="*/ 0 w 1119901"/>
                      <a:gd name="connsiteY0" fmla="*/ 56030 h 180076"/>
                      <a:gd name="connsiteX1" fmla="*/ 1119901 w 1119901"/>
                      <a:gd name="connsiteY1" fmla="*/ 0 h 180076"/>
                      <a:gd name="connsiteX2" fmla="*/ 0 w 1119901"/>
                      <a:gd name="connsiteY2" fmla="*/ 56030 h 180076"/>
                      <a:gd name="connsiteX0" fmla="*/ 0 w 1119901"/>
                      <a:gd name="connsiteY0" fmla="*/ 36891 h 167773"/>
                      <a:gd name="connsiteX1" fmla="*/ 1119901 w 1119901"/>
                      <a:gd name="connsiteY1" fmla="*/ 0 h 167773"/>
                      <a:gd name="connsiteX2" fmla="*/ 0 w 1119901"/>
                      <a:gd name="connsiteY2" fmla="*/ 36891 h 167773"/>
                      <a:gd name="connsiteX0" fmla="*/ 0 w 1091585"/>
                      <a:gd name="connsiteY0" fmla="*/ 32106 h 164788"/>
                      <a:gd name="connsiteX1" fmla="*/ 1091585 w 1091585"/>
                      <a:gd name="connsiteY1" fmla="*/ 0 h 164788"/>
                      <a:gd name="connsiteX2" fmla="*/ 0 w 1091585"/>
                      <a:gd name="connsiteY2" fmla="*/ 32106 h 164788"/>
                      <a:gd name="connsiteX0" fmla="*/ 0 w 1091585"/>
                      <a:gd name="connsiteY0" fmla="*/ 32106 h 164788"/>
                      <a:gd name="connsiteX1" fmla="*/ 1091585 w 1091585"/>
                      <a:gd name="connsiteY1" fmla="*/ 0 h 164788"/>
                      <a:gd name="connsiteX2" fmla="*/ 0 w 1091585"/>
                      <a:gd name="connsiteY2" fmla="*/ 32106 h 164788"/>
                      <a:gd name="connsiteX0" fmla="*/ 0 w 1091585"/>
                      <a:gd name="connsiteY0" fmla="*/ 32106 h 164788"/>
                      <a:gd name="connsiteX1" fmla="*/ 1091585 w 1091585"/>
                      <a:gd name="connsiteY1" fmla="*/ 0 h 164788"/>
                      <a:gd name="connsiteX2" fmla="*/ 0 w 1091585"/>
                      <a:gd name="connsiteY2" fmla="*/ 32106 h 164788"/>
                      <a:gd name="connsiteX0" fmla="*/ 0 w 1091585"/>
                      <a:gd name="connsiteY0" fmla="*/ 32106 h 163774"/>
                      <a:gd name="connsiteX1" fmla="*/ 1091585 w 1091585"/>
                      <a:gd name="connsiteY1" fmla="*/ 0 h 163774"/>
                      <a:gd name="connsiteX2" fmla="*/ 0 w 1091585"/>
                      <a:gd name="connsiteY2" fmla="*/ 32106 h 163774"/>
                      <a:gd name="connsiteX0" fmla="*/ 0 w 1091585"/>
                      <a:gd name="connsiteY0" fmla="*/ 32106 h 160865"/>
                      <a:gd name="connsiteX1" fmla="*/ 1091585 w 1091585"/>
                      <a:gd name="connsiteY1" fmla="*/ 0 h 160865"/>
                      <a:gd name="connsiteX2" fmla="*/ 0 w 1091585"/>
                      <a:gd name="connsiteY2" fmla="*/ 32106 h 160865"/>
                      <a:gd name="connsiteX0" fmla="*/ 0 w 807328"/>
                      <a:gd name="connsiteY0" fmla="*/ 0 h 237764"/>
                      <a:gd name="connsiteX1" fmla="*/ 807328 w 807328"/>
                      <a:gd name="connsiteY1" fmla="*/ 152721 h 237764"/>
                      <a:gd name="connsiteX2" fmla="*/ 0 w 807328"/>
                      <a:gd name="connsiteY2" fmla="*/ 0 h 237764"/>
                      <a:gd name="connsiteX0" fmla="*/ 0 w 807328"/>
                      <a:gd name="connsiteY0" fmla="*/ 0 h 229703"/>
                      <a:gd name="connsiteX1" fmla="*/ 807328 w 807328"/>
                      <a:gd name="connsiteY1" fmla="*/ 152721 h 229703"/>
                      <a:gd name="connsiteX2" fmla="*/ 0 w 807328"/>
                      <a:gd name="connsiteY2" fmla="*/ 0 h 229703"/>
                      <a:gd name="connsiteX0" fmla="*/ 0 w 807328"/>
                      <a:gd name="connsiteY0" fmla="*/ 21165 h 250869"/>
                      <a:gd name="connsiteX1" fmla="*/ 807328 w 807328"/>
                      <a:gd name="connsiteY1" fmla="*/ 173886 h 250869"/>
                      <a:gd name="connsiteX2" fmla="*/ 0 w 807328"/>
                      <a:gd name="connsiteY2" fmla="*/ 21165 h 250869"/>
                      <a:gd name="connsiteX0" fmla="*/ 0 w 807328"/>
                      <a:gd name="connsiteY0" fmla="*/ 0 h 229704"/>
                      <a:gd name="connsiteX1" fmla="*/ 807328 w 807328"/>
                      <a:gd name="connsiteY1" fmla="*/ 152721 h 229704"/>
                      <a:gd name="connsiteX2" fmla="*/ 0 w 807328"/>
                      <a:gd name="connsiteY2" fmla="*/ 0 h 229704"/>
                      <a:gd name="connsiteX0" fmla="*/ 0 w 807328"/>
                      <a:gd name="connsiteY0" fmla="*/ 0 h 229704"/>
                      <a:gd name="connsiteX1" fmla="*/ 807328 w 807328"/>
                      <a:gd name="connsiteY1" fmla="*/ 152721 h 229704"/>
                      <a:gd name="connsiteX2" fmla="*/ 0 w 807328"/>
                      <a:gd name="connsiteY2" fmla="*/ 0 h 229704"/>
                      <a:gd name="connsiteX0" fmla="*/ 0 w 807328"/>
                      <a:gd name="connsiteY0" fmla="*/ 0 h 201816"/>
                      <a:gd name="connsiteX1" fmla="*/ 807328 w 807328"/>
                      <a:gd name="connsiteY1" fmla="*/ 152721 h 201816"/>
                      <a:gd name="connsiteX2" fmla="*/ 0 w 807328"/>
                      <a:gd name="connsiteY2" fmla="*/ 0 h 201816"/>
                      <a:gd name="connsiteX0" fmla="*/ 0 w 807328"/>
                      <a:gd name="connsiteY0" fmla="*/ 0 h 201816"/>
                      <a:gd name="connsiteX1" fmla="*/ 807328 w 807328"/>
                      <a:gd name="connsiteY1" fmla="*/ 152721 h 201816"/>
                      <a:gd name="connsiteX2" fmla="*/ 0 w 807328"/>
                      <a:gd name="connsiteY2" fmla="*/ 0 h 201816"/>
                      <a:gd name="connsiteX0" fmla="*/ 0 w 807328"/>
                      <a:gd name="connsiteY0" fmla="*/ 0 h 213219"/>
                      <a:gd name="connsiteX1" fmla="*/ 807328 w 807328"/>
                      <a:gd name="connsiteY1" fmla="*/ 168451 h 213219"/>
                      <a:gd name="connsiteX2" fmla="*/ 0 w 807328"/>
                      <a:gd name="connsiteY2" fmla="*/ 0 h 213219"/>
                      <a:gd name="connsiteX0" fmla="*/ 0 w 807328"/>
                      <a:gd name="connsiteY0" fmla="*/ 0 h 213219"/>
                      <a:gd name="connsiteX1" fmla="*/ 807328 w 807328"/>
                      <a:gd name="connsiteY1" fmla="*/ 168451 h 213219"/>
                      <a:gd name="connsiteX2" fmla="*/ 0 w 807328"/>
                      <a:gd name="connsiteY2" fmla="*/ 0 h 213219"/>
                      <a:gd name="connsiteX0" fmla="*/ 0 w 807328"/>
                      <a:gd name="connsiteY0" fmla="*/ 0 h 215912"/>
                      <a:gd name="connsiteX1" fmla="*/ 807328 w 807328"/>
                      <a:gd name="connsiteY1" fmla="*/ 168451 h 215912"/>
                      <a:gd name="connsiteX2" fmla="*/ 0 w 807328"/>
                      <a:gd name="connsiteY2" fmla="*/ 0 h 215912"/>
                      <a:gd name="connsiteX0" fmla="*/ 0 w 807328"/>
                      <a:gd name="connsiteY0" fmla="*/ 0 h 215914"/>
                      <a:gd name="connsiteX1" fmla="*/ 807328 w 807328"/>
                      <a:gd name="connsiteY1" fmla="*/ 168451 h 215914"/>
                      <a:gd name="connsiteX2" fmla="*/ 0 w 807328"/>
                      <a:gd name="connsiteY2" fmla="*/ 0 h 215914"/>
                      <a:gd name="connsiteX0" fmla="*/ 0 w 807328"/>
                      <a:gd name="connsiteY0" fmla="*/ 0 h 215912"/>
                      <a:gd name="connsiteX1" fmla="*/ 807328 w 807328"/>
                      <a:gd name="connsiteY1" fmla="*/ 168451 h 215912"/>
                      <a:gd name="connsiteX2" fmla="*/ 0 w 807328"/>
                      <a:gd name="connsiteY2" fmla="*/ 0 h 215912"/>
                      <a:gd name="connsiteX0" fmla="*/ 0 w 817390"/>
                      <a:gd name="connsiteY0" fmla="*/ 0 h 210292"/>
                      <a:gd name="connsiteX1" fmla="*/ 817390 w 817390"/>
                      <a:gd name="connsiteY1" fmla="*/ 160588 h 210292"/>
                      <a:gd name="connsiteX2" fmla="*/ 0 w 817390"/>
                      <a:gd name="connsiteY2" fmla="*/ 0 h 210292"/>
                      <a:gd name="connsiteX0" fmla="*/ 0 w 817390"/>
                      <a:gd name="connsiteY0" fmla="*/ 0 h 210294"/>
                      <a:gd name="connsiteX1" fmla="*/ 817390 w 817390"/>
                      <a:gd name="connsiteY1" fmla="*/ 160588 h 210294"/>
                      <a:gd name="connsiteX2" fmla="*/ 0 w 817390"/>
                      <a:gd name="connsiteY2" fmla="*/ 0 h 210294"/>
                      <a:gd name="connsiteX0" fmla="*/ 0 w 817390"/>
                      <a:gd name="connsiteY0" fmla="*/ 0 h 206813"/>
                      <a:gd name="connsiteX1" fmla="*/ 817390 w 817390"/>
                      <a:gd name="connsiteY1" fmla="*/ 160588 h 206813"/>
                      <a:gd name="connsiteX2" fmla="*/ 0 w 817390"/>
                      <a:gd name="connsiteY2" fmla="*/ 0 h 206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17390" h="206813">
                        <a:moveTo>
                          <a:pt x="0" y="0"/>
                        </a:moveTo>
                        <a:cubicBezTo>
                          <a:pt x="141031" y="235817"/>
                          <a:pt x="725586" y="239704"/>
                          <a:pt x="817390" y="160588"/>
                        </a:cubicBezTo>
                        <a:cubicBezTo>
                          <a:pt x="457521" y="224253"/>
                          <a:pt x="151943" y="151875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BDB23D3C-C15D-44D5-A58D-99BE399F09B8}"/>
                    </a:ext>
                  </a:extLst>
                </p:cNvPr>
                <p:cNvGrpSpPr/>
                <p:nvPr/>
              </p:nvGrpSpPr>
              <p:grpSpPr>
                <a:xfrm>
                  <a:off x="337029" y="7617296"/>
                  <a:ext cx="325036" cy="347115"/>
                  <a:chOff x="337029" y="7617296"/>
                  <a:chExt cx="325036" cy="347115"/>
                </a:xfrm>
              </p:grpSpPr>
              <p:grpSp>
                <p:nvGrpSpPr>
                  <p:cNvPr id="10" name="グループ化 9">
                    <a:extLst>
                      <a:ext uri="{FF2B5EF4-FFF2-40B4-BE49-F238E27FC236}">
                        <a16:creationId xmlns:a16="http://schemas.microsoft.com/office/drawing/2014/main" id="{9DA627DF-F8BB-47E0-9B9D-97954D59EFF3}"/>
                      </a:ext>
                    </a:extLst>
                  </p:cNvPr>
                  <p:cNvGrpSpPr/>
                  <p:nvPr/>
                </p:nvGrpSpPr>
                <p:grpSpPr>
                  <a:xfrm>
                    <a:off x="361901" y="7617296"/>
                    <a:ext cx="293462" cy="150746"/>
                    <a:chOff x="361901" y="7617296"/>
                    <a:chExt cx="293462" cy="150746"/>
                  </a:xfrm>
                </p:grpSpPr>
                <p:sp>
                  <p:nvSpPr>
                    <p:cNvPr id="101" name="フリーフォーム: 図形 100">
                      <a:extLst>
                        <a:ext uri="{FF2B5EF4-FFF2-40B4-BE49-F238E27FC236}">
                          <a16:creationId xmlns:a16="http://schemas.microsoft.com/office/drawing/2014/main" id="{EB01C9DE-23F4-48A1-B705-3D304FE3FAB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38956" y="7617296"/>
                      <a:ext cx="87090" cy="99497"/>
                    </a:xfrm>
                    <a:custGeom>
                      <a:avLst/>
                      <a:gdLst>
                        <a:gd name="connsiteX0" fmla="*/ 4762 w 242887"/>
                        <a:gd name="connsiteY0" fmla="*/ 285750 h 285750"/>
                        <a:gd name="connsiteX1" fmla="*/ 0 w 242887"/>
                        <a:gd name="connsiteY1" fmla="*/ 0 h 285750"/>
                        <a:gd name="connsiteX2" fmla="*/ 242887 w 242887"/>
                        <a:gd name="connsiteY2" fmla="*/ 90487 h 285750"/>
                        <a:gd name="connsiteX3" fmla="*/ 4762 w 242887"/>
                        <a:gd name="connsiteY3" fmla="*/ 285750 h 285750"/>
                        <a:gd name="connsiteX0" fmla="*/ 7143 w 245268"/>
                        <a:gd name="connsiteY0" fmla="*/ 292894 h 292894"/>
                        <a:gd name="connsiteX1" fmla="*/ 0 w 245268"/>
                        <a:gd name="connsiteY1" fmla="*/ 0 h 292894"/>
                        <a:gd name="connsiteX2" fmla="*/ 245268 w 245268"/>
                        <a:gd name="connsiteY2" fmla="*/ 97631 h 292894"/>
                        <a:gd name="connsiteX3" fmla="*/ 7143 w 245268"/>
                        <a:gd name="connsiteY3" fmla="*/ 292894 h 292894"/>
                        <a:gd name="connsiteX0" fmla="*/ 288 w 247938"/>
                        <a:gd name="connsiteY0" fmla="*/ 342900 h 342900"/>
                        <a:gd name="connsiteX1" fmla="*/ 2670 w 247938"/>
                        <a:gd name="connsiteY1" fmla="*/ 0 h 342900"/>
                        <a:gd name="connsiteX2" fmla="*/ 247938 w 247938"/>
                        <a:gd name="connsiteY2" fmla="*/ 97631 h 342900"/>
                        <a:gd name="connsiteX3" fmla="*/ 288 w 247938"/>
                        <a:gd name="connsiteY3" fmla="*/ 342900 h 342900"/>
                        <a:gd name="connsiteX0" fmla="*/ 7238 w 254888"/>
                        <a:gd name="connsiteY0" fmla="*/ 342900 h 342900"/>
                        <a:gd name="connsiteX1" fmla="*/ 9620 w 254888"/>
                        <a:gd name="connsiteY1" fmla="*/ 0 h 342900"/>
                        <a:gd name="connsiteX2" fmla="*/ 254888 w 254888"/>
                        <a:gd name="connsiteY2" fmla="*/ 97631 h 342900"/>
                        <a:gd name="connsiteX3" fmla="*/ 7238 w 254888"/>
                        <a:gd name="connsiteY3" fmla="*/ 342900 h 342900"/>
                        <a:gd name="connsiteX0" fmla="*/ 15807 w 263457"/>
                        <a:gd name="connsiteY0" fmla="*/ 349205 h 349205"/>
                        <a:gd name="connsiteX1" fmla="*/ 18189 w 263457"/>
                        <a:gd name="connsiteY1" fmla="*/ 6305 h 349205"/>
                        <a:gd name="connsiteX2" fmla="*/ 263457 w 263457"/>
                        <a:gd name="connsiteY2" fmla="*/ 103936 h 349205"/>
                        <a:gd name="connsiteX3" fmla="*/ 15807 w 263457"/>
                        <a:gd name="connsiteY3" fmla="*/ 349205 h 349205"/>
                        <a:gd name="connsiteX0" fmla="*/ 22132 w 276925"/>
                        <a:gd name="connsiteY0" fmla="*/ 352750 h 352750"/>
                        <a:gd name="connsiteX1" fmla="*/ 24514 w 276925"/>
                        <a:gd name="connsiteY1" fmla="*/ 9850 h 352750"/>
                        <a:gd name="connsiteX2" fmla="*/ 276925 w 276925"/>
                        <a:gd name="connsiteY2" fmla="*/ 102719 h 352750"/>
                        <a:gd name="connsiteX3" fmla="*/ 22132 w 276925"/>
                        <a:gd name="connsiteY3" fmla="*/ 352750 h 352750"/>
                        <a:gd name="connsiteX0" fmla="*/ 22132 w 276925"/>
                        <a:gd name="connsiteY0" fmla="*/ 354226 h 354226"/>
                        <a:gd name="connsiteX1" fmla="*/ 24514 w 276925"/>
                        <a:gd name="connsiteY1" fmla="*/ 11326 h 354226"/>
                        <a:gd name="connsiteX2" fmla="*/ 276925 w 276925"/>
                        <a:gd name="connsiteY2" fmla="*/ 104195 h 354226"/>
                        <a:gd name="connsiteX3" fmla="*/ 22132 w 276925"/>
                        <a:gd name="connsiteY3" fmla="*/ 354226 h 354226"/>
                        <a:gd name="connsiteX0" fmla="*/ 1274 w 501336"/>
                        <a:gd name="connsiteY0" fmla="*/ 402337 h 402337"/>
                        <a:gd name="connsiteX1" fmla="*/ 248925 w 501336"/>
                        <a:gd name="connsiteY1" fmla="*/ 14193 h 402337"/>
                        <a:gd name="connsiteX2" fmla="*/ 501336 w 501336"/>
                        <a:gd name="connsiteY2" fmla="*/ 107062 h 402337"/>
                        <a:gd name="connsiteX3" fmla="*/ 1274 w 501336"/>
                        <a:gd name="connsiteY3" fmla="*/ 402337 h 402337"/>
                        <a:gd name="connsiteX0" fmla="*/ 1132 w 348794"/>
                        <a:gd name="connsiteY0" fmla="*/ 395871 h 395871"/>
                        <a:gd name="connsiteX1" fmla="*/ 248783 w 348794"/>
                        <a:gd name="connsiteY1" fmla="*/ 7727 h 395871"/>
                        <a:gd name="connsiteX2" fmla="*/ 348794 w 348794"/>
                        <a:gd name="connsiteY2" fmla="*/ 150602 h 395871"/>
                        <a:gd name="connsiteX3" fmla="*/ 1132 w 348794"/>
                        <a:gd name="connsiteY3" fmla="*/ 395871 h 395871"/>
                        <a:gd name="connsiteX0" fmla="*/ 1132 w 348794"/>
                        <a:gd name="connsiteY0" fmla="*/ 396088 h 396088"/>
                        <a:gd name="connsiteX1" fmla="*/ 248783 w 348794"/>
                        <a:gd name="connsiteY1" fmla="*/ 7944 h 396088"/>
                        <a:gd name="connsiteX2" fmla="*/ 348794 w 348794"/>
                        <a:gd name="connsiteY2" fmla="*/ 150819 h 396088"/>
                        <a:gd name="connsiteX3" fmla="*/ 1132 w 348794"/>
                        <a:gd name="connsiteY3" fmla="*/ 396088 h 396088"/>
                        <a:gd name="connsiteX0" fmla="*/ 1181 w 348843"/>
                        <a:gd name="connsiteY0" fmla="*/ 402893 h 402893"/>
                        <a:gd name="connsiteX1" fmla="*/ 239307 w 348843"/>
                        <a:gd name="connsiteY1" fmla="*/ 7606 h 402893"/>
                        <a:gd name="connsiteX2" fmla="*/ 348843 w 348843"/>
                        <a:gd name="connsiteY2" fmla="*/ 157624 h 402893"/>
                        <a:gd name="connsiteX3" fmla="*/ 1181 w 348843"/>
                        <a:gd name="connsiteY3" fmla="*/ 402893 h 402893"/>
                        <a:gd name="connsiteX0" fmla="*/ 1453 w 349115"/>
                        <a:gd name="connsiteY0" fmla="*/ 405806 h 405806"/>
                        <a:gd name="connsiteX1" fmla="*/ 239579 w 349115"/>
                        <a:gd name="connsiteY1" fmla="*/ 10519 h 405806"/>
                        <a:gd name="connsiteX2" fmla="*/ 349115 w 349115"/>
                        <a:gd name="connsiteY2" fmla="*/ 160537 h 405806"/>
                        <a:gd name="connsiteX3" fmla="*/ 1453 w 349115"/>
                        <a:gd name="connsiteY3" fmla="*/ 405806 h 405806"/>
                        <a:gd name="connsiteX0" fmla="*/ 1656 w 349318"/>
                        <a:gd name="connsiteY0" fmla="*/ 399085 h 399085"/>
                        <a:gd name="connsiteX1" fmla="*/ 218350 w 349318"/>
                        <a:gd name="connsiteY1" fmla="*/ 10942 h 399085"/>
                        <a:gd name="connsiteX2" fmla="*/ 349318 w 349318"/>
                        <a:gd name="connsiteY2" fmla="*/ 153816 h 399085"/>
                        <a:gd name="connsiteX3" fmla="*/ 1656 w 349318"/>
                        <a:gd name="connsiteY3" fmla="*/ 399085 h 399085"/>
                        <a:gd name="connsiteX0" fmla="*/ 1656 w 349318"/>
                        <a:gd name="connsiteY0" fmla="*/ 399085 h 399085"/>
                        <a:gd name="connsiteX1" fmla="*/ 218350 w 349318"/>
                        <a:gd name="connsiteY1" fmla="*/ 10942 h 399085"/>
                        <a:gd name="connsiteX2" fmla="*/ 349318 w 349318"/>
                        <a:gd name="connsiteY2" fmla="*/ 153816 h 399085"/>
                        <a:gd name="connsiteX3" fmla="*/ 1656 w 349318"/>
                        <a:gd name="connsiteY3" fmla="*/ 399085 h 3990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49318" h="399085">
                          <a:moveTo>
                            <a:pt x="1656" y="399085"/>
                          </a:moveTo>
                          <a:cubicBezTo>
                            <a:pt x="-16600" y="284785"/>
                            <a:pt x="119925" y="61345"/>
                            <a:pt x="218350" y="10942"/>
                          </a:cubicBezTo>
                          <a:cubicBezTo>
                            <a:pt x="316775" y="-39461"/>
                            <a:pt x="331856" y="97459"/>
                            <a:pt x="349318" y="153816"/>
                          </a:cubicBezTo>
                          <a:lnTo>
                            <a:pt x="1656" y="399085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102" name="フリーフォーム: 図形 101">
                      <a:extLst>
                        <a:ext uri="{FF2B5EF4-FFF2-40B4-BE49-F238E27FC236}">
                          <a16:creationId xmlns:a16="http://schemas.microsoft.com/office/drawing/2014/main" id="{86C4456A-BD2B-48EB-85F9-6126DA0EF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350" y="7639167"/>
                      <a:ext cx="69041" cy="88313"/>
                    </a:xfrm>
                    <a:custGeom>
                      <a:avLst/>
                      <a:gdLst>
                        <a:gd name="connsiteX0" fmla="*/ 4762 w 242887"/>
                        <a:gd name="connsiteY0" fmla="*/ 285750 h 285750"/>
                        <a:gd name="connsiteX1" fmla="*/ 0 w 242887"/>
                        <a:gd name="connsiteY1" fmla="*/ 0 h 285750"/>
                        <a:gd name="connsiteX2" fmla="*/ 242887 w 242887"/>
                        <a:gd name="connsiteY2" fmla="*/ 90487 h 285750"/>
                        <a:gd name="connsiteX3" fmla="*/ 4762 w 242887"/>
                        <a:gd name="connsiteY3" fmla="*/ 285750 h 285750"/>
                        <a:gd name="connsiteX0" fmla="*/ 7143 w 245268"/>
                        <a:gd name="connsiteY0" fmla="*/ 292894 h 292894"/>
                        <a:gd name="connsiteX1" fmla="*/ 0 w 245268"/>
                        <a:gd name="connsiteY1" fmla="*/ 0 h 292894"/>
                        <a:gd name="connsiteX2" fmla="*/ 245268 w 245268"/>
                        <a:gd name="connsiteY2" fmla="*/ 97631 h 292894"/>
                        <a:gd name="connsiteX3" fmla="*/ 7143 w 245268"/>
                        <a:gd name="connsiteY3" fmla="*/ 292894 h 292894"/>
                        <a:gd name="connsiteX0" fmla="*/ 288 w 247938"/>
                        <a:gd name="connsiteY0" fmla="*/ 342900 h 342900"/>
                        <a:gd name="connsiteX1" fmla="*/ 2670 w 247938"/>
                        <a:gd name="connsiteY1" fmla="*/ 0 h 342900"/>
                        <a:gd name="connsiteX2" fmla="*/ 247938 w 247938"/>
                        <a:gd name="connsiteY2" fmla="*/ 97631 h 342900"/>
                        <a:gd name="connsiteX3" fmla="*/ 288 w 247938"/>
                        <a:gd name="connsiteY3" fmla="*/ 342900 h 342900"/>
                        <a:gd name="connsiteX0" fmla="*/ 7238 w 254888"/>
                        <a:gd name="connsiteY0" fmla="*/ 342900 h 342900"/>
                        <a:gd name="connsiteX1" fmla="*/ 9620 w 254888"/>
                        <a:gd name="connsiteY1" fmla="*/ 0 h 342900"/>
                        <a:gd name="connsiteX2" fmla="*/ 254888 w 254888"/>
                        <a:gd name="connsiteY2" fmla="*/ 97631 h 342900"/>
                        <a:gd name="connsiteX3" fmla="*/ 7238 w 254888"/>
                        <a:gd name="connsiteY3" fmla="*/ 342900 h 342900"/>
                        <a:gd name="connsiteX0" fmla="*/ 15807 w 263457"/>
                        <a:gd name="connsiteY0" fmla="*/ 349205 h 349205"/>
                        <a:gd name="connsiteX1" fmla="*/ 18189 w 263457"/>
                        <a:gd name="connsiteY1" fmla="*/ 6305 h 349205"/>
                        <a:gd name="connsiteX2" fmla="*/ 263457 w 263457"/>
                        <a:gd name="connsiteY2" fmla="*/ 103936 h 349205"/>
                        <a:gd name="connsiteX3" fmla="*/ 15807 w 263457"/>
                        <a:gd name="connsiteY3" fmla="*/ 349205 h 349205"/>
                        <a:gd name="connsiteX0" fmla="*/ 22132 w 276925"/>
                        <a:gd name="connsiteY0" fmla="*/ 352750 h 352750"/>
                        <a:gd name="connsiteX1" fmla="*/ 24514 w 276925"/>
                        <a:gd name="connsiteY1" fmla="*/ 9850 h 352750"/>
                        <a:gd name="connsiteX2" fmla="*/ 276925 w 276925"/>
                        <a:gd name="connsiteY2" fmla="*/ 102719 h 352750"/>
                        <a:gd name="connsiteX3" fmla="*/ 22132 w 276925"/>
                        <a:gd name="connsiteY3" fmla="*/ 352750 h 352750"/>
                        <a:gd name="connsiteX0" fmla="*/ 22132 w 276925"/>
                        <a:gd name="connsiteY0" fmla="*/ 354226 h 354226"/>
                        <a:gd name="connsiteX1" fmla="*/ 24514 w 276925"/>
                        <a:gd name="connsiteY1" fmla="*/ 11326 h 354226"/>
                        <a:gd name="connsiteX2" fmla="*/ 276925 w 276925"/>
                        <a:gd name="connsiteY2" fmla="*/ 104195 h 354226"/>
                        <a:gd name="connsiteX3" fmla="*/ 22132 w 276925"/>
                        <a:gd name="connsiteY3" fmla="*/ 354226 h 3542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76925" h="354226">
                          <a:moveTo>
                            <a:pt x="22132" y="354226"/>
                          </a:moveTo>
                          <a:cubicBezTo>
                            <a:pt x="3876" y="239926"/>
                            <a:pt x="-17951" y="52998"/>
                            <a:pt x="24514" y="11326"/>
                          </a:cubicBezTo>
                          <a:cubicBezTo>
                            <a:pt x="66979" y="-30346"/>
                            <a:pt x="214219" y="52601"/>
                            <a:pt x="276925" y="104195"/>
                          </a:cubicBezTo>
                          <a:lnTo>
                            <a:pt x="22132" y="354226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07" name="フリーフォーム: 図形 106">
                      <a:extLst>
                        <a:ext uri="{FF2B5EF4-FFF2-40B4-BE49-F238E27FC236}">
                          <a16:creationId xmlns:a16="http://schemas.microsoft.com/office/drawing/2014/main" id="{559C4122-B71F-4450-B795-7723B243F9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01" y="7643788"/>
                      <a:ext cx="293462" cy="124254"/>
                    </a:xfrm>
                    <a:custGeom>
                      <a:avLst/>
                      <a:gdLst>
                        <a:gd name="connsiteX0" fmla="*/ 0 w 771525"/>
                        <a:gd name="connsiteY0" fmla="*/ 342900 h 342900"/>
                        <a:gd name="connsiteX1" fmla="*/ 771525 w 771525"/>
                        <a:gd name="connsiteY1" fmla="*/ 304800 h 342900"/>
                        <a:gd name="connsiteX2" fmla="*/ 719137 w 771525"/>
                        <a:gd name="connsiteY2" fmla="*/ 266700 h 342900"/>
                        <a:gd name="connsiteX3" fmla="*/ 366712 w 771525"/>
                        <a:gd name="connsiteY3" fmla="*/ 0 h 342900"/>
                        <a:gd name="connsiteX4" fmla="*/ 0 w 771525"/>
                        <a:gd name="connsiteY4" fmla="*/ 342900 h 342900"/>
                        <a:gd name="connsiteX0" fmla="*/ 0 w 771525"/>
                        <a:gd name="connsiteY0" fmla="*/ 511969 h 511969"/>
                        <a:gd name="connsiteX1" fmla="*/ 771525 w 771525"/>
                        <a:gd name="connsiteY1" fmla="*/ 473869 h 511969"/>
                        <a:gd name="connsiteX2" fmla="*/ 719137 w 771525"/>
                        <a:gd name="connsiteY2" fmla="*/ 435769 h 511969"/>
                        <a:gd name="connsiteX3" fmla="*/ 336529 w 771525"/>
                        <a:gd name="connsiteY3" fmla="*/ 0 h 511969"/>
                        <a:gd name="connsiteX4" fmla="*/ 0 w 771525"/>
                        <a:gd name="connsiteY4" fmla="*/ 511969 h 511969"/>
                        <a:gd name="connsiteX0" fmla="*/ 0 w 771525"/>
                        <a:gd name="connsiteY0" fmla="*/ 512454 h 512454"/>
                        <a:gd name="connsiteX1" fmla="*/ 771525 w 771525"/>
                        <a:gd name="connsiteY1" fmla="*/ 474354 h 512454"/>
                        <a:gd name="connsiteX2" fmla="*/ 719137 w 771525"/>
                        <a:gd name="connsiteY2" fmla="*/ 436254 h 512454"/>
                        <a:gd name="connsiteX3" fmla="*/ 336529 w 771525"/>
                        <a:gd name="connsiteY3" fmla="*/ 485 h 512454"/>
                        <a:gd name="connsiteX4" fmla="*/ 0 w 771525"/>
                        <a:gd name="connsiteY4" fmla="*/ 512454 h 512454"/>
                        <a:gd name="connsiteX0" fmla="*/ 1802 w 773327"/>
                        <a:gd name="connsiteY0" fmla="*/ 512454 h 512454"/>
                        <a:gd name="connsiteX1" fmla="*/ 773327 w 773327"/>
                        <a:gd name="connsiteY1" fmla="*/ 474354 h 512454"/>
                        <a:gd name="connsiteX2" fmla="*/ 720939 w 773327"/>
                        <a:gd name="connsiteY2" fmla="*/ 436254 h 512454"/>
                        <a:gd name="connsiteX3" fmla="*/ 338331 w 773327"/>
                        <a:gd name="connsiteY3" fmla="*/ 485 h 512454"/>
                        <a:gd name="connsiteX4" fmla="*/ 1802 w 773327"/>
                        <a:gd name="connsiteY4" fmla="*/ 512454 h 512454"/>
                        <a:gd name="connsiteX0" fmla="*/ 1802 w 782984"/>
                        <a:gd name="connsiteY0" fmla="*/ 512454 h 512454"/>
                        <a:gd name="connsiteX1" fmla="*/ 773327 w 782984"/>
                        <a:gd name="connsiteY1" fmla="*/ 474354 h 512454"/>
                        <a:gd name="connsiteX2" fmla="*/ 720939 w 782984"/>
                        <a:gd name="connsiteY2" fmla="*/ 436254 h 512454"/>
                        <a:gd name="connsiteX3" fmla="*/ 338331 w 782984"/>
                        <a:gd name="connsiteY3" fmla="*/ 485 h 512454"/>
                        <a:gd name="connsiteX4" fmla="*/ 1802 w 782984"/>
                        <a:gd name="connsiteY4" fmla="*/ 512454 h 512454"/>
                        <a:gd name="connsiteX0" fmla="*/ 551 w 780737"/>
                        <a:gd name="connsiteY0" fmla="*/ 512967 h 512967"/>
                        <a:gd name="connsiteX1" fmla="*/ 772076 w 780737"/>
                        <a:gd name="connsiteY1" fmla="*/ 474867 h 512967"/>
                        <a:gd name="connsiteX2" fmla="*/ 708568 w 780737"/>
                        <a:gd name="connsiteY2" fmla="*/ 396286 h 512967"/>
                        <a:gd name="connsiteX3" fmla="*/ 337080 w 780737"/>
                        <a:gd name="connsiteY3" fmla="*/ 998 h 512967"/>
                        <a:gd name="connsiteX4" fmla="*/ 551 w 780737"/>
                        <a:gd name="connsiteY4" fmla="*/ 512967 h 512967"/>
                        <a:gd name="connsiteX0" fmla="*/ 551 w 780737"/>
                        <a:gd name="connsiteY0" fmla="*/ 513584 h 513584"/>
                        <a:gd name="connsiteX1" fmla="*/ 772076 w 780737"/>
                        <a:gd name="connsiteY1" fmla="*/ 475484 h 513584"/>
                        <a:gd name="connsiteX2" fmla="*/ 708568 w 780737"/>
                        <a:gd name="connsiteY2" fmla="*/ 396903 h 513584"/>
                        <a:gd name="connsiteX3" fmla="*/ 337080 w 780737"/>
                        <a:gd name="connsiteY3" fmla="*/ 1615 h 513584"/>
                        <a:gd name="connsiteX4" fmla="*/ 551 w 780737"/>
                        <a:gd name="connsiteY4" fmla="*/ 513584 h 513584"/>
                        <a:gd name="connsiteX0" fmla="*/ 236 w 780422"/>
                        <a:gd name="connsiteY0" fmla="*/ 513584 h 513584"/>
                        <a:gd name="connsiteX1" fmla="*/ 771761 w 780422"/>
                        <a:gd name="connsiteY1" fmla="*/ 475484 h 513584"/>
                        <a:gd name="connsiteX2" fmla="*/ 708253 w 780422"/>
                        <a:gd name="connsiteY2" fmla="*/ 396903 h 513584"/>
                        <a:gd name="connsiteX3" fmla="*/ 336765 w 780422"/>
                        <a:gd name="connsiteY3" fmla="*/ 1615 h 513584"/>
                        <a:gd name="connsiteX4" fmla="*/ 236 w 780422"/>
                        <a:gd name="connsiteY4" fmla="*/ 513584 h 513584"/>
                        <a:gd name="connsiteX0" fmla="*/ 302 w 780488"/>
                        <a:gd name="connsiteY0" fmla="*/ 512438 h 512438"/>
                        <a:gd name="connsiteX1" fmla="*/ 771827 w 780488"/>
                        <a:gd name="connsiteY1" fmla="*/ 474338 h 512438"/>
                        <a:gd name="connsiteX2" fmla="*/ 708319 w 780488"/>
                        <a:gd name="connsiteY2" fmla="*/ 395757 h 512438"/>
                        <a:gd name="connsiteX3" fmla="*/ 336831 w 780488"/>
                        <a:gd name="connsiteY3" fmla="*/ 469 h 512438"/>
                        <a:gd name="connsiteX4" fmla="*/ 302 w 780488"/>
                        <a:gd name="connsiteY4" fmla="*/ 512438 h 512438"/>
                        <a:gd name="connsiteX0" fmla="*/ 232 w 783595"/>
                        <a:gd name="connsiteY0" fmla="*/ 496524 h 496524"/>
                        <a:gd name="connsiteX1" fmla="*/ 774934 w 783595"/>
                        <a:gd name="connsiteY1" fmla="*/ 475092 h 496524"/>
                        <a:gd name="connsiteX2" fmla="*/ 711426 w 783595"/>
                        <a:gd name="connsiteY2" fmla="*/ 396511 h 496524"/>
                        <a:gd name="connsiteX3" fmla="*/ 339938 w 783595"/>
                        <a:gd name="connsiteY3" fmla="*/ 1223 h 496524"/>
                        <a:gd name="connsiteX4" fmla="*/ 232 w 783595"/>
                        <a:gd name="connsiteY4" fmla="*/ 496524 h 496524"/>
                        <a:gd name="connsiteX0" fmla="*/ 231 w 785182"/>
                        <a:gd name="connsiteY0" fmla="*/ 494092 h 494092"/>
                        <a:gd name="connsiteX1" fmla="*/ 776521 w 785182"/>
                        <a:gd name="connsiteY1" fmla="*/ 475041 h 494092"/>
                        <a:gd name="connsiteX2" fmla="*/ 713013 w 785182"/>
                        <a:gd name="connsiteY2" fmla="*/ 396460 h 494092"/>
                        <a:gd name="connsiteX3" fmla="*/ 341525 w 785182"/>
                        <a:gd name="connsiteY3" fmla="*/ 1172 h 494092"/>
                        <a:gd name="connsiteX4" fmla="*/ 231 w 785182"/>
                        <a:gd name="connsiteY4" fmla="*/ 494092 h 494092"/>
                        <a:gd name="connsiteX0" fmla="*/ 303 w 785254"/>
                        <a:gd name="connsiteY0" fmla="*/ 493797 h 493797"/>
                        <a:gd name="connsiteX1" fmla="*/ 776593 w 785254"/>
                        <a:gd name="connsiteY1" fmla="*/ 474746 h 493797"/>
                        <a:gd name="connsiteX2" fmla="*/ 713085 w 785254"/>
                        <a:gd name="connsiteY2" fmla="*/ 396165 h 493797"/>
                        <a:gd name="connsiteX3" fmla="*/ 341597 w 785254"/>
                        <a:gd name="connsiteY3" fmla="*/ 877 h 493797"/>
                        <a:gd name="connsiteX4" fmla="*/ 303 w 785254"/>
                        <a:gd name="connsiteY4" fmla="*/ 493797 h 493797"/>
                        <a:gd name="connsiteX0" fmla="*/ 232 w 785183"/>
                        <a:gd name="connsiteY0" fmla="*/ 498958 h 498958"/>
                        <a:gd name="connsiteX1" fmla="*/ 776522 w 785183"/>
                        <a:gd name="connsiteY1" fmla="*/ 475145 h 498958"/>
                        <a:gd name="connsiteX2" fmla="*/ 713014 w 785183"/>
                        <a:gd name="connsiteY2" fmla="*/ 396564 h 498958"/>
                        <a:gd name="connsiteX3" fmla="*/ 341526 w 785183"/>
                        <a:gd name="connsiteY3" fmla="*/ 1276 h 498958"/>
                        <a:gd name="connsiteX4" fmla="*/ 232 w 785183"/>
                        <a:gd name="connsiteY4" fmla="*/ 498958 h 498958"/>
                        <a:gd name="connsiteX0" fmla="*/ 298 w 785249"/>
                        <a:gd name="connsiteY0" fmla="*/ 498383 h 498383"/>
                        <a:gd name="connsiteX1" fmla="*/ 776588 w 785249"/>
                        <a:gd name="connsiteY1" fmla="*/ 474570 h 498383"/>
                        <a:gd name="connsiteX2" fmla="*/ 713080 w 785249"/>
                        <a:gd name="connsiteY2" fmla="*/ 395989 h 498383"/>
                        <a:gd name="connsiteX3" fmla="*/ 341592 w 785249"/>
                        <a:gd name="connsiteY3" fmla="*/ 701 h 498383"/>
                        <a:gd name="connsiteX4" fmla="*/ 298 w 785249"/>
                        <a:gd name="connsiteY4" fmla="*/ 498383 h 4983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85249" h="498383">
                          <a:moveTo>
                            <a:pt x="298" y="498383"/>
                          </a:moveTo>
                          <a:lnTo>
                            <a:pt x="776588" y="474570"/>
                          </a:lnTo>
                          <a:cubicBezTo>
                            <a:pt x="811548" y="452345"/>
                            <a:pt x="730543" y="408689"/>
                            <a:pt x="713080" y="395989"/>
                          </a:cubicBezTo>
                          <a:cubicBezTo>
                            <a:pt x="722161" y="138814"/>
                            <a:pt x="514400" y="-11603"/>
                            <a:pt x="341592" y="701"/>
                          </a:cubicBezTo>
                          <a:cubicBezTo>
                            <a:pt x="168784" y="13005"/>
                            <a:pt x="-8258" y="184852"/>
                            <a:pt x="298" y="498383"/>
                          </a:cubicBezTo>
                          <a:close/>
                        </a:path>
                      </a:pathLst>
                    </a:custGeom>
                    <a:solidFill>
                      <a:srgbClr val="FFFF00"/>
                    </a:solidFill>
                    <a:ln w="6350" cap="rnd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grpSp>
                  <p:nvGrpSpPr>
                    <p:cNvPr id="109" name="グループ化 108">
                      <a:extLst>
                        <a:ext uri="{FF2B5EF4-FFF2-40B4-BE49-F238E27FC236}">
                          <a16:creationId xmlns:a16="http://schemas.microsoft.com/office/drawing/2014/main" id="{382044B5-AEAE-4FBE-A949-3D18F6D7EB54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62584" y="7674737"/>
                      <a:ext cx="79745" cy="77145"/>
                      <a:chOff x="2473071" y="1426313"/>
                      <a:chExt cx="4148186" cy="4012982"/>
                    </a:xfrm>
                    <a:solidFill>
                      <a:srgbClr val="1A5BA2"/>
                    </a:solidFill>
                  </p:grpSpPr>
                  <p:sp>
                    <p:nvSpPr>
                      <p:cNvPr id="113" name="フリーフォーム: 図形 112">
                        <a:extLst>
                          <a:ext uri="{FF2B5EF4-FFF2-40B4-BE49-F238E27FC236}">
                            <a16:creationId xmlns:a16="http://schemas.microsoft.com/office/drawing/2014/main" id="{10AF3FDE-75DD-4999-AA4F-2B956EB9E7B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143250" y="2139950"/>
                        <a:ext cx="2984500" cy="2984500"/>
                      </a:xfrm>
                      <a:custGeom>
                        <a:avLst/>
                        <a:gdLst>
                          <a:gd name="connsiteX0" fmla="*/ 1489075 w 2984500"/>
                          <a:gd name="connsiteY0" fmla="*/ 107950 h 2984500"/>
                          <a:gd name="connsiteX1" fmla="*/ 101600 w 2984500"/>
                          <a:gd name="connsiteY1" fmla="*/ 1495425 h 2984500"/>
                          <a:gd name="connsiteX2" fmla="*/ 1489075 w 2984500"/>
                          <a:gd name="connsiteY2" fmla="*/ 2882900 h 2984500"/>
                          <a:gd name="connsiteX3" fmla="*/ 2876550 w 2984500"/>
                          <a:gd name="connsiteY3" fmla="*/ 1495425 h 2984500"/>
                          <a:gd name="connsiteX4" fmla="*/ 1489075 w 2984500"/>
                          <a:gd name="connsiteY4" fmla="*/ 107950 h 2984500"/>
                          <a:gd name="connsiteX5" fmla="*/ 1492250 w 2984500"/>
                          <a:gd name="connsiteY5" fmla="*/ 0 h 2984500"/>
                          <a:gd name="connsiteX6" fmla="*/ 2984500 w 2984500"/>
                          <a:gd name="connsiteY6" fmla="*/ 1492250 h 2984500"/>
                          <a:gd name="connsiteX7" fmla="*/ 1492250 w 2984500"/>
                          <a:gd name="connsiteY7" fmla="*/ 2984500 h 2984500"/>
                          <a:gd name="connsiteX8" fmla="*/ 0 w 2984500"/>
                          <a:gd name="connsiteY8" fmla="*/ 1492250 h 2984500"/>
                          <a:gd name="connsiteX9" fmla="*/ 1492250 w 2984500"/>
                          <a:gd name="connsiteY9" fmla="*/ 0 h 29845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2984500" h="2984500">
                            <a:moveTo>
                              <a:pt x="1489075" y="107950"/>
                            </a:moveTo>
                            <a:cubicBezTo>
                              <a:pt x="722794" y="107950"/>
                              <a:pt x="101600" y="729144"/>
                              <a:pt x="101600" y="1495425"/>
                            </a:cubicBezTo>
                            <a:cubicBezTo>
                              <a:pt x="101600" y="2261706"/>
                              <a:pt x="722794" y="2882900"/>
                              <a:pt x="1489075" y="2882900"/>
                            </a:cubicBezTo>
                            <a:cubicBezTo>
                              <a:pt x="2255356" y="2882900"/>
                              <a:pt x="2876550" y="2261706"/>
                              <a:pt x="2876550" y="1495425"/>
                            </a:cubicBezTo>
                            <a:cubicBezTo>
                              <a:pt x="2876550" y="729144"/>
                              <a:pt x="2255356" y="107950"/>
                              <a:pt x="1489075" y="107950"/>
                            </a:cubicBezTo>
                            <a:close/>
                            <a:moveTo>
                              <a:pt x="1492250" y="0"/>
                            </a:moveTo>
                            <a:cubicBezTo>
                              <a:pt x="2316397" y="0"/>
                              <a:pt x="2984500" y="668103"/>
                              <a:pt x="2984500" y="1492250"/>
                            </a:cubicBezTo>
                            <a:cubicBezTo>
                              <a:pt x="2984500" y="2316397"/>
                              <a:pt x="2316397" y="2984500"/>
                              <a:pt x="1492250" y="2984500"/>
                            </a:cubicBezTo>
                            <a:cubicBezTo>
                              <a:pt x="668103" y="2984500"/>
                              <a:pt x="0" y="2316397"/>
                              <a:pt x="0" y="1492250"/>
                            </a:cubicBezTo>
                            <a:cubicBezTo>
                              <a:pt x="0" y="668103"/>
                              <a:pt x="668103" y="0"/>
                              <a:pt x="1492250" y="0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grpSp>
                    <p:nvGrpSpPr>
                      <p:cNvPr id="114" name="グループ化 113">
                        <a:extLst>
                          <a:ext uri="{FF2B5EF4-FFF2-40B4-BE49-F238E27FC236}">
                            <a16:creationId xmlns:a16="http://schemas.microsoft.com/office/drawing/2014/main" id="{C9865DE4-7372-4BD0-8573-BF0593A62D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73071" y="1426313"/>
                        <a:ext cx="4148186" cy="4012982"/>
                        <a:chOff x="2473071" y="1426313"/>
                        <a:chExt cx="4148186" cy="4012982"/>
                      </a:xfrm>
                      <a:grpFill/>
                    </p:grpSpPr>
                    <p:grpSp>
                      <p:nvGrpSpPr>
                        <p:cNvPr id="115" name="グループ化 114">
                          <a:extLst>
                            <a:ext uri="{FF2B5EF4-FFF2-40B4-BE49-F238E27FC236}">
                              <a16:creationId xmlns:a16="http://schemas.microsoft.com/office/drawing/2014/main" id="{648D1024-6C72-478D-9F55-C3E416D4F5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65524" y="1426313"/>
                          <a:ext cx="2393571" cy="2350351"/>
                          <a:chOff x="3565524" y="1426313"/>
                          <a:chExt cx="2393571" cy="2350351"/>
                        </a:xfrm>
                        <a:grpFill/>
                      </p:grpSpPr>
                      <p:sp>
                        <p:nvSpPr>
                          <p:cNvPr id="126" name="正方形/長方形 5">
                            <a:extLst>
                              <a:ext uri="{FF2B5EF4-FFF2-40B4-BE49-F238E27FC236}">
                                <a16:creationId xmlns:a16="http://schemas.microsoft.com/office/drawing/2014/main" id="{9EB69D90-AEE4-4DF1-BB97-9805F67DBF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73575" y="1751014"/>
                            <a:ext cx="1293200" cy="2025650"/>
                          </a:xfrm>
                          <a:custGeom>
                            <a:avLst/>
                            <a:gdLst>
                              <a:gd name="connsiteX0" fmla="*/ 0 w 1504950"/>
                              <a:gd name="connsiteY0" fmla="*/ 0 h 2027238"/>
                              <a:gd name="connsiteX1" fmla="*/ 1504950 w 1504950"/>
                              <a:gd name="connsiteY1" fmla="*/ 0 h 2027238"/>
                              <a:gd name="connsiteX2" fmla="*/ 1504950 w 1504950"/>
                              <a:gd name="connsiteY2" fmla="*/ 2027238 h 2027238"/>
                              <a:gd name="connsiteX3" fmla="*/ 0 w 1504950"/>
                              <a:gd name="connsiteY3" fmla="*/ 2027238 h 2027238"/>
                              <a:gd name="connsiteX4" fmla="*/ 0 w 1504950"/>
                              <a:gd name="connsiteY4" fmla="*/ 0 h 2027238"/>
                              <a:gd name="connsiteX0" fmla="*/ 0 w 1647825"/>
                              <a:gd name="connsiteY0" fmla="*/ 547688 h 2027238"/>
                              <a:gd name="connsiteX1" fmla="*/ 1647825 w 1647825"/>
                              <a:gd name="connsiteY1" fmla="*/ 0 h 2027238"/>
                              <a:gd name="connsiteX2" fmla="*/ 1647825 w 1647825"/>
                              <a:gd name="connsiteY2" fmla="*/ 2027238 h 2027238"/>
                              <a:gd name="connsiteX3" fmla="*/ 142875 w 1647825"/>
                              <a:gd name="connsiteY3" fmla="*/ 2027238 h 2027238"/>
                              <a:gd name="connsiteX4" fmla="*/ 0 w 1647825"/>
                              <a:gd name="connsiteY4" fmla="*/ 547688 h 2027238"/>
                              <a:gd name="connsiteX0" fmla="*/ 0 w 1647825"/>
                              <a:gd name="connsiteY0" fmla="*/ 0 h 1479550"/>
                              <a:gd name="connsiteX1" fmla="*/ 981075 w 1647825"/>
                              <a:gd name="connsiteY1" fmla="*/ 619125 h 1479550"/>
                              <a:gd name="connsiteX2" fmla="*/ 1647825 w 1647825"/>
                              <a:gd name="connsiteY2" fmla="*/ 1479550 h 1479550"/>
                              <a:gd name="connsiteX3" fmla="*/ 142875 w 1647825"/>
                              <a:gd name="connsiteY3" fmla="*/ 1479550 h 1479550"/>
                              <a:gd name="connsiteX4" fmla="*/ 0 w 1647825"/>
                              <a:gd name="connsiteY4" fmla="*/ 0 h 1479550"/>
                              <a:gd name="connsiteX0" fmla="*/ 0 w 1995487"/>
                              <a:gd name="connsiteY0" fmla="*/ 0 h 1479550"/>
                              <a:gd name="connsiteX1" fmla="*/ 1995487 w 1995487"/>
                              <a:gd name="connsiteY1" fmla="*/ 38100 h 1479550"/>
                              <a:gd name="connsiteX2" fmla="*/ 1647825 w 1995487"/>
                              <a:gd name="connsiteY2" fmla="*/ 1479550 h 1479550"/>
                              <a:gd name="connsiteX3" fmla="*/ 142875 w 1995487"/>
                              <a:gd name="connsiteY3" fmla="*/ 1479550 h 1479550"/>
                              <a:gd name="connsiteX4" fmla="*/ 0 w 1995487"/>
                              <a:gd name="connsiteY4" fmla="*/ 0 h 1479550"/>
                              <a:gd name="connsiteX0" fmla="*/ 900113 w 1852612"/>
                              <a:gd name="connsiteY0" fmla="*/ 0 h 2032000"/>
                              <a:gd name="connsiteX1" fmla="*/ 1852612 w 1852612"/>
                              <a:gd name="connsiteY1" fmla="*/ 590550 h 2032000"/>
                              <a:gd name="connsiteX2" fmla="*/ 1504950 w 1852612"/>
                              <a:gd name="connsiteY2" fmla="*/ 2032000 h 2032000"/>
                              <a:gd name="connsiteX3" fmla="*/ 0 w 1852612"/>
                              <a:gd name="connsiteY3" fmla="*/ 2032000 h 2032000"/>
                              <a:gd name="connsiteX4" fmla="*/ 900113 w 1852612"/>
                              <a:gd name="connsiteY4" fmla="*/ 0 h 2032000"/>
                              <a:gd name="connsiteX0" fmla="*/ 900113 w 1504950"/>
                              <a:gd name="connsiteY0" fmla="*/ 0 h 2032000"/>
                              <a:gd name="connsiteX1" fmla="*/ 1314449 w 1504950"/>
                              <a:gd name="connsiteY1" fmla="*/ 585788 h 2032000"/>
                              <a:gd name="connsiteX2" fmla="*/ 1504950 w 1504950"/>
                              <a:gd name="connsiteY2" fmla="*/ 2032000 h 2032000"/>
                              <a:gd name="connsiteX3" fmla="*/ 0 w 1504950"/>
                              <a:gd name="connsiteY3" fmla="*/ 2032000 h 2032000"/>
                              <a:gd name="connsiteX4" fmla="*/ 900113 w 1504950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00113 w 1314449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622300 w 1314449"/>
                              <a:gd name="connsiteY4" fmla="*/ 642937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27100 w 1314449"/>
                              <a:gd name="connsiteY4" fmla="*/ 590550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17525 w 1314449"/>
                              <a:gd name="connsiteY4" fmla="*/ 12430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46100 w 1314449"/>
                              <a:gd name="connsiteY4" fmla="*/ 13192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912813 w 1314449"/>
                              <a:gd name="connsiteY3" fmla="*/ 1462087 h 2032000"/>
                              <a:gd name="connsiteX4" fmla="*/ 812800 w 1314449"/>
                              <a:gd name="connsiteY4" fmla="*/ 1971675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2184400 w 2184400"/>
                              <a:gd name="connsiteY3" fmla="*/ 1557337 h 2032000"/>
                              <a:gd name="connsiteX4" fmla="*/ 812800 w 2184400"/>
                              <a:gd name="connsiteY4" fmla="*/ 1971675 h 2032000"/>
                              <a:gd name="connsiteX5" fmla="*/ 0 w 2184400"/>
                              <a:gd name="connsiteY5" fmla="*/ 2032000 h 2032000"/>
                              <a:gd name="connsiteX6" fmla="*/ 546100 w 2184400"/>
                              <a:gd name="connsiteY6" fmla="*/ 1319212 h 2032000"/>
                              <a:gd name="connsiteX7" fmla="*/ 927100 w 2184400"/>
                              <a:gd name="connsiteY7" fmla="*/ 590550 h 2032000"/>
                              <a:gd name="connsiteX8" fmla="*/ 900113 w 2184400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465262 w 2184400"/>
                              <a:gd name="connsiteY3" fmla="*/ 1309687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603374 w 2184400"/>
                              <a:gd name="connsiteY3" fmla="*/ 8191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531937 w 2184400"/>
                              <a:gd name="connsiteY3" fmla="*/ 13906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1531937"/>
                              <a:gd name="connsiteY0" fmla="*/ 0 h 2032000"/>
                              <a:gd name="connsiteX1" fmla="*/ 1314449 w 1531937"/>
                              <a:gd name="connsiteY1" fmla="*/ 585788 h 2032000"/>
                              <a:gd name="connsiteX2" fmla="*/ 971550 w 1531937"/>
                              <a:gd name="connsiteY2" fmla="*/ 1136650 h 2032000"/>
                              <a:gd name="connsiteX3" fmla="*/ 1531937 w 1531937"/>
                              <a:gd name="connsiteY3" fmla="*/ 1390649 h 2032000"/>
                              <a:gd name="connsiteX4" fmla="*/ 812800 w 1531937"/>
                              <a:gd name="connsiteY4" fmla="*/ 1971675 h 2032000"/>
                              <a:gd name="connsiteX5" fmla="*/ 0 w 1531937"/>
                              <a:gd name="connsiteY5" fmla="*/ 2032000 h 2032000"/>
                              <a:gd name="connsiteX6" fmla="*/ 546100 w 1531937"/>
                              <a:gd name="connsiteY6" fmla="*/ 1319212 h 2032000"/>
                              <a:gd name="connsiteX7" fmla="*/ 927100 w 1531937"/>
                              <a:gd name="connsiteY7" fmla="*/ 590550 h 2032000"/>
                              <a:gd name="connsiteX8" fmla="*/ 900113 w 1531937"/>
                              <a:gd name="connsiteY8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317500 w 1314449"/>
                              <a:gd name="connsiteY4" fmla="*/ 1733550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546100 w 1314449"/>
                              <a:gd name="connsiteY6" fmla="*/ 1319212 h 2057400"/>
                              <a:gd name="connsiteX7" fmla="*/ 927100 w 1314449"/>
                              <a:gd name="connsiteY7" fmla="*/ 590550 h 2057400"/>
                              <a:gd name="connsiteX8" fmla="*/ 900113 w 1314449"/>
                              <a:gd name="connsiteY8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231775 w 1314449"/>
                              <a:gd name="connsiteY6" fmla="*/ 1728787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79375 w 1314449"/>
                              <a:gd name="connsiteY6" fmla="*/ 1704975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881063 w 1314449"/>
                              <a:gd name="connsiteY0" fmla="*/ 0 h 2041525"/>
                              <a:gd name="connsiteX1" fmla="*/ 1314449 w 1314449"/>
                              <a:gd name="connsiteY1" fmla="*/ 569913 h 2041525"/>
                              <a:gd name="connsiteX2" fmla="*/ 971550 w 1314449"/>
                              <a:gd name="connsiteY2" fmla="*/ 1120775 h 2041525"/>
                              <a:gd name="connsiteX3" fmla="*/ 669925 w 1314449"/>
                              <a:gd name="connsiteY3" fmla="*/ 1393825 h 2041525"/>
                              <a:gd name="connsiteX4" fmla="*/ 346075 w 1314449"/>
                              <a:gd name="connsiteY4" fmla="*/ 2041525 h 2041525"/>
                              <a:gd name="connsiteX5" fmla="*/ 0 w 1314449"/>
                              <a:gd name="connsiteY5" fmla="*/ 2016125 h 2041525"/>
                              <a:gd name="connsiteX6" fmla="*/ 79375 w 1314449"/>
                              <a:gd name="connsiteY6" fmla="*/ 1689100 h 2041525"/>
                              <a:gd name="connsiteX7" fmla="*/ 546100 w 1314449"/>
                              <a:gd name="connsiteY7" fmla="*/ 1303337 h 2041525"/>
                              <a:gd name="connsiteX8" fmla="*/ 927100 w 1314449"/>
                              <a:gd name="connsiteY8" fmla="*/ 574675 h 2041525"/>
                              <a:gd name="connsiteX9" fmla="*/ 881063 w 131444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2224"/>
                              <a:gd name="connsiteY0" fmla="*/ 0 h 2041525"/>
                              <a:gd name="connsiteX1" fmla="*/ 1292224 w 1292224"/>
                              <a:gd name="connsiteY1" fmla="*/ 633413 h 2041525"/>
                              <a:gd name="connsiteX2" fmla="*/ 971550 w 1292224"/>
                              <a:gd name="connsiteY2" fmla="*/ 1120775 h 2041525"/>
                              <a:gd name="connsiteX3" fmla="*/ 669925 w 1292224"/>
                              <a:gd name="connsiteY3" fmla="*/ 1393825 h 2041525"/>
                              <a:gd name="connsiteX4" fmla="*/ 346075 w 1292224"/>
                              <a:gd name="connsiteY4" fmla="*/ 2041525 h 2041525"/>
                              <a:gd name="connsiteX5" fmla="*/ 0 w 1292224"/>
                              <a:gd name="connsiteY5" fmla="*/ 2016125 h 2041525"/>
                              <a:gd name="connsiteX6" fmla="*/ 79375 w 1292224"/>
                              <a:gd name="connsiteY6" fmla="*/ 1689100 h 2041525"/>
                              <a:gd name="connsiteX7" fmla="*/ 546100 w 1292224"/>
                              <a:gd name="connsiteY7" fmla="*/ 1303337 h 2041525"/>
                              <a:gd name="connsiteX8" fmla="*/ 927100 w 1292224"/>
                              <a:gd name="connsiteY8" fmla="*/ 574675 h 2041525"/>
                              <a:gd name="connsiteX9" fmla="*/ 881063 w 1292224"/>
                              <a:gd name="connsiteY9" fmla="*/ 0 h 2041525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528"/>
                              <a:gd name="connsiteY0" fmla="*/ 0 h 2025650"/>
                              <a:gd name="connsiteX1" fmla="*/ 1292224 w 1292528"/>
                              <a:gd name="connsiteY1" fmla="*/ 617538 h 2025650"/>
                              <a:gd name="connsiteX2" fmla="*/ 971550 w 1292528"/>
                              <a:gd name="connsiteY2" fmla="*/ 1104900 h 2025650"/>
                              <a:gd name="connsiteX3" fmla="*/ 669925 w 1292528"/>
                              <a:gd name="connsiteY3" fmla="*/ 1377950 h 2025650"/>
                              <a:gd name="connsiteX4" fmla="*/ 346075 w 1292528"/>
                              <a:gd name="connsiteY4" fmla="*/ 2025650 h 2025650"/>
                              <a:gd name="connsiteX5" fmla="*/ 0 w 1292528"/>
                              <a:gd name="connsiteY5" fmla="*/ 2000250 h 2025650"/>
                              <a:gd name="connsiteX6" fmla="*/ 79375 w 1292528"/>
                              <a:gd name="connsiteY6" fmla="*/ 1673225 h 2025650"/>
                              <a:gd name="connsiteX7" fmla="*/ 546100 w 1292528"/>
                              <a:gd name="connsiteY7" fmla="*/ 1287462 h 2025650"/>
                              <a:gd name="connsiteX8" fmla="*/ 927100 w 1292528"/>
                              <a:gd name="connsiteY8" fmla="*/ 558800 h 2025650"/>
                              <a:gd name="connsiteX9" fmla="*/ 881063 w 1292528"/>
                              <a:gd name="connsiteY9" fmla="*/ 0 h 2025650"/>
                              <a:gd name="connsiteX0" fmla="*/ 881063 w 1706353"/>
                              <a:gd name="connsiteY0" fmla="*/ 0 h 2025650"/>
                              <a:gd name="connsiteX1" fmla="*/ 1292224 w 1706353"/>
                              <a:gd name="connsiteY1" fmla="*/ 617538 h 2025650"/>
                              <a:gd name="connsiteX2" fmla="*/ 971550 w 1706353"/>
                              <a:gd name="connsiteY2" fmla="*/ 1104900 h 2025650"/>
                              <a:gd name="connsiteX3" fmla="*/ 669925 w 1706353"/>
                              <a:gd name="connsiteY3" fmla="*/ 1377950 h 2025650"/>
                              <a:gd name="connsiteX4" fmla="*/ 346075 w 1706353"/>
                              <a:gd name="connsiteY4" fmla="*/ 2025650 h 2025650"/>
                              <a:gd name="connsiteX5" fmla="*/ 0 w 1706353"/>
                              <a:gd name="connsiteY5" fmla="*/ 2000250 h 2025650"/>
                              <a:gd name="connsiteX6" fmla="*/ 79375 w 1706353"/>
                              <a:gd name="connsiteY6" fmla="*/ 1673225 h 2025650"/>
                              <a:gd name="connsiteX7" fmla="*/ 546100 w 1706353"/>
                              <a:gd name="connsiteY7" fmla="*/ 1287462 h 2025650"/>
                              <a:gd name="connsiteX8" fmla="*/ 927100 w 1706353"/>
                              <a:gd name="connsiteY8" fmla="*/ 558800 h 2025650"/>
                              <a:gd name="connsiteX9" fmla="*/ 881063 w 1706353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4002"/>
                              <a:gd name="connsiteY0" fmla="*/ 0 h 2025650"/>
                              <a:gd name="connsiteX1" fmla="*/ 1292224 w 1294002"/>
                              <a:gd name="connsiteY1" fmla="*/ 617538 h 2025650"/>
                              <a:gd name="connsiteX2" fmla="*/ 971550 w 1294002"/>
                              <a:gd name="connsiteY2" fmla="*/ 1104900 h 2025650"/>
                              <a:gd name="connsiteX3" fmla="*/ 669925 w 1294002"/>
                              <a:gd name="connsiteY3" fmla="*/ 1377950 h 2025650"/>
                              <a:gd name="connsiteX4" fmla="*/ 346075 w 1294002"/>
                              <a:gd name="connsiteY4" fmla="*/ 2025650 h 2025650"/>
                              <a:gd name="connsiteX5" fmla="*/ 0 w 1294002"/>
                              <a:gd name="connsiteY5" fmla="*/ 2000250 h 2025650"/>
                              <a:gd name="connsiteX6" fmla="*/ 79375 w 1294002"/>
                              <a:gd name="connsiteY6" fmla="*/ 1673225 h 2025650"/>
                              <a:gd name="connsiteX7" fmla="*/ 546100 w 1294002"/>
                              <a:gd name="connsiteY7" fmla="*/ 1287462 h 2025650"/>
                              <a:gd name="connsiteX8" fmla="*/ 927100 w 1294002"/>
                              <a:gd name="connsiteY8" fmla="*/ 558800 h 2025650"/>
                              <a:gd name="connsiteX9" fmla="*/ 881063 w 1294002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405947"/>
                              <a:gd name="connsiteY0" fmla="*/ 0 h 2025650"/>
                              <a:gd name="connsiteX1" fmla="*/ 1292224 w 1405947"/>
                              <a:gd name="connsiteY1" fmla="*/ 617538 h 2025650"/>
                              <a:gd name="connsiteX2" fmla="*/ 942975 w 1405947"/>
                              <a:gd name="connsiteY2" fmla="*/ 1133475 h 2025650"/>
                              <a:gd name="connsiteX3" fmla="*/ 654050 w 1405947"/>
                              <a:gd name="connsiteY3" fmla="*/ 1387475 h 2025650"/>
                              <a:gd name="connsiteX4" fmla="*/ 346075 w 1405947"/>
                              <a:gd name="connsiteY4" fmla="*/ 2025650 h 2025650"/>
                              <a:gd name="connsiteX5" fmla="*/ 0 w 1405947"/>
                              <a:gd name="connsiteY5" fmla="*/ 2000250 h 2025650"/>
                              <a:gd name="connsiteX6" fmla="*/ 79375 w 1405947"/>
                              <a:gd name="connsiteY6" fmla="*/ 1673225 h 2025650"/>
                              <a:gd name="connsiteX7" fmla="*/ 546100 w 1405947"/>
                              <a:gd name="connsiteY7" fmla="*/ 1287462 h 2025650"/>
                              <a:gd name="connsiteX8" fmla="*/ 927100 w 1405947"/>
                              <a:gd name="connsiteY8" fmla="*/ 558800 h 2025650"/>
                              <a:gd name="connsiteX9" fmla="*/ 881063 w 1405947"/>
                              <a:gd name="connsiteY9" fmla="*/ 0 h 2025650"/>
                              <a:gd name="connsiteX0" fmla="*/ 881063 w 1540903"/>
                              <a:gd name="connsiteY0" fmla="*/ 0 h 2025650"/>
                              <a:gd name="connsiteX1" fmla="*/ 1292224 w 1540903"/>
                              <a:gd name="connsiteY1" fmla="*/ 617538 h 2025650"/>
                              <a:gd name="connsiteX2" fmla="*/ 942975 w 1540903"/>
                              <a:gd name="connsiteY2" fmla="*/ 1133475 h 2025650"/>
                              <a:gd name="connsiteX3" fmla="*/ 654050 w 1540903"/>
                              <a:gd name="connsiteY3" fmla="*/ 1387475 h 2025650"/>
                              <a:gd name="connsiteX4" fmla="*/ 346075 w 1540903"/>
                              <a:gd name="connsiteY4" fmla="*/ 2025650 h 2025650"/>
                              <a:gd name="connsiteX5" fmla="*/ 0 w 1540903"/>
                              <a:gd name="connsiteY5" fmla="*/ 2000250 h 2025650"/>
                              <a:gd name="connsiteX6" fmla="*/ 79375 w 1540903"/>
                              <a:gd name="connsiteY6" fmla="*/ 1673225 h 2025650"/>
                              <a:gd name="connsiteX7" fmla="*/ 546100 w 1540903"/>
                              <a:gd name="connsiteY7" fmla="*/ 1287462 h 2025650"/>
                              <a:gd name="connsiteX8" fmla="*/ 927100 w 1540903"/>
                              <a:gd name="connsiteY8" fmla="*/ 558800 h 2025650"/>
                              <a:gd name="connsiteX9" fmla="*/ 881063 w 1540903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1293200" h="2025650">
                                <a:moveTo>
                                  <a:pt x="881063" y="0"/>
                                </a:moveTo>
                                <a:cubicBezTo>
                                  <a:pt x="1152525" y="100013"/>
                                  <a:pt x="1307040" y="391584"/>
                                  <a:pt x="1292224" y="617538"/>
                                </a:cubicBezTo>
                                <a:cubicBezTo>
                                  <a:pt x="1277408" y="843492"/>
                                  <a:pt x="1084791" y="1012296"/>
                                  <a:pt x="942975" y="1133475"/>
                                </a:cubicBezTo>
                                <a:cubicBezTo>
                                  <a:pt x="794808" y="1249892"/>
                                  <a:pt x="754592" y="1299633"/>
                                  <a:pt x="654050" y="1387475"/>
                                </a:cubicBezTo>
                                <a:cubicBezTo>
                                  <a:pt x="314325" y="1778000"/>
                                  <a:pt x="368300" y="1889125"/>
                                  <a:pt x="346075" y="2025650"/>
                                </a:cubicBezTo>
                                <a:lnTo>
                                  <a:pt x="0" y="2000250"/>
                                </a:lnTo>
                                <a:lnTo>
                                  <a:pt x="79375" y="1673225"/>
                                </a:lnTo>
                                <a:cubicBezTo>
                                  <a:pt x="288925" y="1585912"/>
                                  <a:pt x="406400" y="1466850"/>
                                  <a:pt x="546100" y="1287462"/>
                                </a:cubicBezTo>
                                <a:cubicBezTo>
                                  <a:pt x="679450" y="1120775"/>
                                  <a:pt x="901171" y="735542"/>
                                  <a:pt x="930275" y="587375"/>
                                </a:cubicBezTo>
                                <a:cubicBezTo>
                                  <a:pt x="959379" y="439208"/>
                                  <a:pt x="931334" y="160867"/>
                                  <a:pt x="881063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27" name="フリーフォーム: 図形 126">
                            <a:extLst>
                              <a:ext uri="{FF2B5EF4-FFF2-40B4-BE49-F238E27FC236}">
                                <a16:creationId xmlns:a16="http://schemas.microsoft.com/office/drawing/2014/main" id="{D81F9F0D-2FC4-4784-9B25-1FDD31B473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41874" y="1466850"/>
                            <a:ext cx="490275" cy="1330325"/>
                          </a:xfrm>
                          <a:custGeom>
                            <a:avLst/>
                            <a:gdLst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9078"/>
                              <a:gd name="connsiteY0" fmla="*/ 0 h 1355725"/>
                              <a:gd name="connsiteX1" fmla="*/ 346075 w 489078"/>
                              <a:gd name="connsiteY1" fmla="*/ 146050 h 1355725"/>
                              <a:gd name="connsiteX2" fmla="*/ 488950 w 489078"/>
                              <a:gd name="connsiteY2" fmla="*/ 558800 h 1355725"/>
                              <a:gd name="connsiteX3" fmla="*/ 269875 w 489078"/>
                              <a:gd name="connsiteY3" fmla="*/ 1355725 h 1355725"/>
                              <a:gd name="connsiteX4" fmla="*/ 304800 w 489078"/>
                              <a:gd name="connsiteY4" fmla="*/ 530225 h 1355725"/>
                              <a:gd name="connsiteX5" fmla="*/ 0 w 489078"/>
                              <a:gd name="connsiteY5" fmla="*/ 0 h 13557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490275" h="1330325">
                                <a:moveTo>
                                  <a:pt x="0" y="0"/>
                                </a:moveTo>
                                <a:cubicBezTo>
                                  <a:pt x="134408" y="26458"/>
                                  <a:pt x="264583" y="48154"/>
                                  <a:pt x="346075" y="146050"/>
                                </a:cubicBezTo>
                                <a:cubicBezTo>
                                  <a:pt x="427567" y="243946"/>
                                  <a:pt x="501121" y="389996"/>
                                  <a:pt x="488950" y="587375"/>
                                </a:cubicBezTo>
                                <a:cubicBezTo>
                                  <a:pt x="476779" y="784754"/>
                                  <a:pt x="390525" y="1144058"/>
                                  <a:pt x="273050" y="1330325"/>
                                </a:cubicBezTo>
                                <a:cubicBezTo>
                                  <a:pt x="328083" y="1057275"/>
                                  <a:pt x="364067" y="752475"/>
                                  <a:pt x="304800" y="530225"/>
                                </a:cubicBezTo>
                                <a:cubicBezTo>
                                  <a:pt x="276225" y="388408"/>
                                  <a:pt x="158750" y="138642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8" name="フリーフォーム: 図形 127">
                            <a:extLst>
                              <a:ext uri="{FF2B5EF4-FFF2-40B4-BE49-F238E27FC236}">
                                <a16:creationId xmlns:a16="http://schemas.microsoft.com/office/drawing/2014/main" id="{C2FE810E-4262-48AD-A4CC-79EA6DEC9E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65524" y="1426313"/>
                            <a:ext cx="1530456" cy="983511"/>
                          </a:xfrm>
                          <a:custGeom>
                            <a:avLst/>
                            <a:gdLst>
                              <a:gd name="connsiteX0" fmla="*/ 0 w 1593850"/>
                              <a:gd name="connsiteY0" fmla="*/ 254000 h 1019175"/>
                              <a:gd name="connsiteX1" fmla="*/ 981075 w 1593850"/>
                              <a:gd name="connsiteY1" fmla="*/ 196850 h 1019175"/>
                              <a:gd name="connsiteX2" fmla="*/ 1593850 w 1593850"/>
                              <a:gd name="connsiteY2" fmla="*/ 1019175 h 1019175"/>
                              <a:gd name="connsiteX3" fmla="*/ 1098550 w 1593850"/>
                              <a:gd name="connsiteY3" fmla="*/ 0 h 1019175"/>
                              <a:gd name="connsiteX4" fmla="*/ 0 w 1593850"/>
                              <a:gd name="connsiteY4" fmla="*/ 254000 h 1019175"/>
                              <a:gd name="connsiteX0" fmla="*/ 0 w 1593850"/>
                              <a:gd name="connsiteY0" fmla="*/ 285191 h 1050366"/>
                              <a:gd name="connsiteX1" fmla="*/ 981075 w 1593850"/>
                              <a:gd name="connsiteY1" fmla="*/ 228041 h 1050366"/>
                              <a:gd name="connsiteX2" fmla="*/ 1593850 w 1593850"/>
                              <a:gd name="connsiteY2" fmla="*/ 1050366 h 1050366"/>
                              <a:gd name="connsiteX3" fmla="*/ 1098550 w 1593850"/>
                              <a:gd name="connsiteY3" fmla="*/ 31191 h 1050366"/>
                              <a:gd name="connsiteX4" fmla="*/ 0 w 1593850"/>
                              <a:gd name="connsiteY4" fmla="*/ 285191 h 1050366"/>
                              <a:gd name="connsiteX0" fmla="*/ 0 w 1584325"/>
                              <a:gd name="connsiteY0" fmla="*/ 282407 h 996782"/>
                              <a:gd name="connsiteX1" fmla="*/ 981075 w 1584325"/>
                              <a:gd name="connsiteY1" fmla="*/ 225257 h 996782"/>
                              <a:gd name="connsiteX2" fmla="*/ 1584325 w 1584325"/>
                              <a:gd name="connsiteY2" fmla="*/ 996782 h 996782"/>
                              <a:gd name="connsiteX3" fmla="*/ 1098550 w 1584325"/>
                              <a:gd name="connsiteY3" fmla="*/ 28407 h 996782"/>
                              <a:gd name="connsiteX4" fmla="*/ 0 w 1584325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32095"/>
                              <a:gd name="connsiteY0" fmla="*/ 247136 h 1002786"/>
                              <a:gd name="connsiteX1" fmla="*/ 927100 w 1532095"/>
                              <a:gd name="connsiteY1" fmla="*/ 231261 h 1002786"/>
                              <a:gd name="connsiteX2" fmla="*/ 1530350 w 1532095"/>
                              <a:gd name="connsiteY2" fmla="*/ 1002786 h 1002786"/>
                              <a:gd name="connsiteX3" fmla="*/ 1044575 w 1532095"/>
                              <a:gd name="connsiteY3" fmla="*/ 34411 h 1002786"/>
                              <a:gd name="connsiteX4" fmla="*/ 0 w 1532095"/>
                              <a:gd name="connsiteY4" fmla="*/ 247136 h 1002786"/>
                              <a:gd name="connsiteX0" fmla="*/ 0 w 1532095"/>
                              <a:gd name="connsiteY0" fmla="*/ 249556 h 1005206"/>
                              <a:gd name="connsiteX1" fmla="*/ 927100 w 1532095"/>
                              <a:gd name="connsiteY1" fmla="*/ 233681 h 1005206"/>
                              <a:gd name="connsiteX2" fmla="*/ 1530350 w 1532095"/>
                              <a:gd name="connsiteY2" fmla="*/ 1005206 h 1005206"/>
                              <a:gd name="connsiteX3" fmla="*/ 1044575 w 1532095"/>
                              <a:gd name="connsiteY3" fmla="*/ 36831 h 1005206"/>
                              <a:gd name="connsiteX4" fmla="*/ 0 w 1532095"/>
                              <a:gd name="connsiteY4" fmla="*/ 249556 h 1005206"/>
                              <a:gd name="connsiteX0" fmla="*/ 0 w 1532095"/>
                              <a:gd name="connsiteY0" fmla="*/ 241106 h 996756"/>
                              <a:gd name="connsiteX1" fmla="*/ 927100 w 1532095"/>
                              <a:gd name="connsiteY1" fmla="*/ 225231 h 996756"/>
                              <a:gd name="connsiteX2" fmla="*/ 1530350 w 1532095"/>
                              <a:gd name="connsiteY2" fmla="*/ 996756 h 996756"/>
                              <a:gd name="connsiteX3" fmla="*/ 1044575 w 1532095"/>
                              <a:gd name="connsiteY3" fmla="*/ 37906 h 996756"/>
                              <a:gd name="connsiteX4" fmla="*/ 0 w 1532095"/>
                              <a:gd name="connsiteY4" fmla="*/ 241106 h 996756"/>
                              <a:gd name="connsiteX0" fmla="*/ 0 w 1531952"/>
                              <a:gd name="connsiteY0" fmla="*/ 220785 h 976435"/>
                              <a:gd name="connsiteX1" fmla="*/ 927100 w 1531952"/>
                              <a:gd name="connsiteY1" fmla="*/ 204910 h 976435"/>
                              <a:gd name="connsiteX2" fmla="*/ 1530350 w 1531952"/>
                              <a:gd name="connsiteY2" fmla="*/ 976435 h 976435"/>
                              <a:gd name="connsiteX3" fmla="*/ 1044575 w 1531952"/>
                              <a:gd name="connsiteY3" fmla="*/ 17585 h 976435"/>
                              <a:gd name="connsiteX4" fmla="*/ 0 w 1531952"/>
                              <a:gd name="connsiteY4" fmla="*/ 220785 h 976435"/>
                              <a:gd name="connsiteX0" fmla="*/ 0 w 1531788"/>
                              <a:gd name="connsiteY0" fmla="*/ 220785 h 976435"/>
                              <a:gd name="connsiteX1" fmla="*/ 927100 w 1531788"/>
                              <a:gd name="connsiteY1" fmla="*/ 204910 h 976435"/>
                              <a:gd name="connsiteX2" fmla="*/ 1530350 w 1531788"/>
                              <a:gd name="connsiteY2" fmla="*/ 976435 h 976435"/>
                              <a:gd name="connsiteX3" fmla="*/ 1009650 w 1531788"/>
                              <a:gd name="connsiteY3" fmla="*/ 17585 h 976435"/>
                              <a:gd name="connsiteX4" fmla="*/ 0 w 1531788"/>
                              <a:gd name="connsiteY4" fmla="*/ 220785 h 976435"/>
                              <a:gd name="connsiteX0" fmla="*/ 0 w 1531872"/>
                              <a:gd name="connsiteY0" fmla="*/ 221904 h 977554"/>
                              <a:gd name="connsiteX1" fmla="*/ 927100 w 1531872"/>
                              <a:gd name="connsiteY1" fmla="*/ 206029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20750 w 1531872"/>
                              <a:gd name="connsiteY1" fmla="*/ 15205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7861 h 983511"/>
                              <a:gd name="connsiteX1" fmla="*/ 908050 w 1531872"/>
                              <a:gd name="connsiteY1" fmla="*/ 215161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30456" h="983511">
                                <a:moveTo>
                                  <a:pt x="0" y="227861"/>
                                </a:moveTo>
                                <a:cubicBezTo>
                                  <a:pt x="349250" y="135786"/>
                                  <a:pt x="684742" y="111444"/>
                                  <a:pt x="927100" y="211986"/>
                                </a:cubicBezTo>
                                <a:cubicBezTo>
                                  <a:pt x="1169458" y="312528"/>
                                  <a:pt x="1383242" y="389786"/>
                                  <a:pt x="1530350" y="983511"/>
                                </a:cubicBezTo>
                                <a:cubicBezTo>
                                  <a:pt x="1536700" y="399311"/>
                                  <a:pt x="1258358" y="99803"/>
                                  <a:pt x="1009650" y="24661"/>
                                </a:cubicBezTo>
                                <a:cubicBezTo>
                                  <a:pt x="760942" y="-50481"/>
                                  <a:pt x="369358" y="54294"/>
                                  <a:pt x="0" y="22786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9" name="フリーフォーム: 図形 128">
                            <a:extLst>
                              <a:ext uri="{FF2B5EF4-FFF2-40B4-BE49-F238E27FC236}">
                                <a16:creationId xmlns:a16="http://schemas.microsoft.com/office/drawing/2014/main" id="{94A850D4-65F5-4893-939D-F6AA079CE9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51474" y="2711228"/>
                            <a:ext cx="507621" cy="254221"/>
                          </a:xfrm>
                          <a:custGeom>
                            <a:avLst/>
                            <a:gdLst>
                              <a:gd name="connsiteX0" fmla="*/ 0 w 571500"/>
                              <a:gd name="connsiteY0" fmla="*/ 254000 h 254000"/>
                              <a:gd name="connsiteX1" fmla="*/ 4000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4000 h 254000"/>
                              <a:gd name="connsiteX1" fmla="*/ 4381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6437 h 256437"/>
                              <a:gd name="connsiteX1" fmla="*/ 438150 w 571500"/>
                              <a:gd name="connsiteY1" fmla="*/ 2437 h 256437"/>
                              <a:gd name="connsiteX2" fmla="*/ 571500 w 571500"/>
                              <a:gd name="connsiteY2" fmla="*/ 240562 h 256437"/>
                              <a:gd name="connsiteX3" fmla="*/ 327025 w 571500"/>
                              <a:gd name="connsiteY3" fmla="*/ 186587 h 256437"/>
                              <a:gd name="connsiteX4" fmla="*/ 0 w 571500"/>
                              <a:gd name="connsiteY4" fmla="*/ 256437 h 256437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8450 w 533400"/>
                              <a:gd name="connsiteY3" fmla="*/ 1492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23875"/>
                              <a:gd name="connsiteY0" fmla="*/ 254033 h 254033"/>
                              <a:gd name="connsiteX1" fmla="*/ 400050 w 523875"/>
                              <a:gd name="connsiteY1" fmla="*/ 33 h 254033"/>
                              <a:gd name="connsiteX2" fmla="*/ 523875 w 523875"/>
                              <a:gd name="connsiteY2" fmla="*/ 238158 h 254033"/>
                              <a:gd name="connsiteX3" fmla="*/ 292100 w 523875"/>
                              <a:gd name="connsiteY3" fmla="*/ 187358 h 254033"/>
                              <a:gd name="connsiteX4" fmla="*/ 0 w 523875"/>
                              <a:gd name="connsiteY4" fmla="*/ 254033 h 254033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01650"/>
                              <a:gd name="connsiteY0" fmla="*/ 254078 h 254078"/>
                              <a:gd name="connsiteX1" fmla="*/ 400050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078 h 254078"/>
                              <a:gd name="connsiteX1" fmla="*/ 384175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97110 h 254260"/>
                              <a:gd name="connsiteX4" fmla="*/ 0 w 501650"/>
                              <a:gd name="connsiteY4" fmla="*/ 254260 h 254260"/>
                              <a:gd name="connsiteX0" fmla="*/ 0 w 507621"/>
                              <a:gd name="connsiteY0" fmla="*/ 254221 h 254221"/>
                              <a:gd name="connsiteX1" fmla="*/ 384175 w 507621"/>
                              <a:gd name="connsiteY1" fmla="*/ 221 h 254221"/>
                              <a:gd name="connsiteX2" fmla="*/ 501650 w 507621"/>
                              <a:gd name="connsiteY2" fmla="*/ 231996 h 254221"/>
                              <a:gd name="connsiteX3" fmla="*/ 292100 w 507621"/>
                              <a:gd name="connsiteY3" fmla="*/ 197071 h 254221"/>
                              <a:gd name="connsiteX4" fmla="*/ 0 w 507621"/>
                              <a:gd name="connsiteY4" fmla="*/ 254221 h 2542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07621" h="254221">
                                <a:moveTo>
                                  <a:pt x="0" y="254221"/>
                                </a:moveTo>
                                <a:cubicBezTo>
                                  <a:pt x="142875" y="128279"/>
                                  <a:pt x="300612" y="4824"/>
                                  <a:pt x="384175" y="221"/>
                                </a:cubicBezTo>
                                <a:cubicBezTo>
                                  <a:pt x="509058" y="-6658"/>
                                  <a:pt x="517525" y="149446"/>
                                  <a:pt x="501650" y="231996"/>
                                </a:cubicBezTo>
                                <a:cubicBezTo>
                                  <a:pt x="427567" y="189663"/>
                                  <a:pt x="388408" y="204479"/>
                                  <a:pt x="292100" y="197071"/>
                                </a:cubicBezTo>
                                <a:cubicBezTo>
                                  <a:pt x="197107" y="189764"/>
                                  <a:pt x="127000" y="205538"/>
                                  <a:pt x="0" y="2542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</p:grpSp>
                    <p:grpSp>
                      <p:nvGrpSpPr>
                        <p:cNvPr id="116" name="グループ化 115">
                          <a:extLst>
                            <a:ext uri="{FF2B5EF4-FFF2-40B4-BE49-F238E27FC236}">
                              <a16:creationId xmlns:a16="http://schemas.microsoft.com/office/drawing/2014/main" id="{7E59C46F-F4DD-4E35-8AD1-268FFB7996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7178289">
                          <a:off x="4216275" y="3034314"/>
                          <a:ext cx="2393571" cy="2416392"/>
                          <a:chOff x="3565524" y="1426313"/>
                          <a:chExt cx="2393571" cy="2416392"/>
                        </a:xfrm>
                        <a:grpFill/>
                      </p:grpSpPr>
                      <p:sp>
                        <p:nvSpPr>
                          <p:cNvPr id="122" name="正方形/長方形 5">
                            <a:extLst>
                              <a:ext uri="{FF2B5EF4-FFF2-40B4-BE49-F238E27FC236}">
                                <a16:creationId xmlns:a16="http://schemas.microsoft.com/office/drawing/2014/main" id="{5C5C120E-D96A-4719-8E85-6A1D325A1B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52950" y="1751015"/>
                            <a:ext cx="1213825" cy="2091690"/>
                          </a:xfrm>
                          <a:custGeom>
                            <a:avLst/>
                            <a:gdLst>
                              <a:gd name="connsiteX0" fmla="*/ 0 w 1504950"/>
                              <a:gd name="connsiteY0" fmla="*/ 0 h 2027238"/>
                              <a:gd name="connsiteX1" fmla="*/ 1504950 w 1504950"/>
                              <a:gd name="connsiteY1" fmla="*/ 0 h 2027238"/>
                              <a:gd name="connsiteX2" fmla="*/ 1504950 w 1504950"/>
                              <a:gd name="connsiteY2" fmla="*/ 2027238 h 2027238"/>
                              <a:gd name="connsiteX3" fmla="*/ 0 w 1504950"/>
                              <a:gd name="connsiteY3" fmla="*/ 2027238 h 2027238"/>
                              <a:gd name="connsiteX4" fmla="*/ 0 w 1504950"/>
                              <a:gd name="connsiteY4" fmla="*/ 0 h 2027238"/>
                              <a:gd name="connsiteX0" fmla="*/ 0 w 1647825"/>
                              <a:gd name="connsiteY0" fmla="*/ 547688 h 2027238"/>
                              <a:gd name="connsiteX1" fmla="*/ 1647825 w 1647825"/>
                              <a:gd name="connsiteY1" fmla="*/ 0 h 2027238"/>
                              <a:gd name="connsiteX2" fmla="*/ 1647825 w 1647825"/>
                              <a:gd name="connsiteY2" fmla="*/ 2027238 h 2027238"/>
                              <a:gd name="connsiteX3" fmla="*/ 142875 w 1647825"/>
                              <a:gd name="connsiteY3" fmla="*/ 2027238 h 2027238"/>
                              <a:gd name="connsiteX4" fmla="*/ 0 w 1647825"/>
                              <a:gd name="connsiteY4" fmla="*/ 547688 h 2027238"/>
                              <a:gd name="connsiteX0" fmla="*/ 0 w 1647825"/>
                              <a:gd name="connsiteY0" fmla="*/ 0 h 1479550"/>
                              <a:gd name="connsiteX1" fmla="*/ 981075 w 1647825"/>
                              <a:gd name="connsiteY1" fmla="*/ 619125 h 1479550"/>
                              <a:gd name="connsiteX2" fmla="*/ 1647825 w 1647825"/>
                              <a:gd name="connsiteY2" fmla="*/ 1479550 h 1479550"/>
                              <a:gd name="connsiteX3" fmla="*/ 142875 w 1647825"/>
                              <a:gd name="connsiteY3" fmla="*/ 1479550 h 1479550"/>
                              <a:gd name="connsiteX4" fmla="*/ 0 w 1647825"/>
                              <a:gd name="connsiteY4" fmla="*/ 0 h 1479550"/>
                              <a:gd name="connsiteX0" fmla="*/ 0 w 1995487"/>
                              <a:gd name="connsiteY0" fmla="*/ 0 h 1479550"/>
                              <a:gd name="connsiteX1" fmla="*/ 1995487 w 1995487"/>
                              <a:gd name="connsiteY1" fmla="*/ 38100 h 1479550"/>
                              <a:gd name="connsiteX2" fmla="*/ 1647825 w 1995487"/>
                              <a:gd name="connsiteY2" fmla="*/ 1479550 h 1479550"/>
                              <a:gd name="connsiteX3" fmla="*/ 142875 w 1995487"/>
                              <a:gd name="connsiteY3" fmla="*/ 1479550 h 1479550"/>
                              <a:gd name="connsiteX4" fmla="*/ 0 w 1995487"/>
                              <a:gd name="connsiteY4" fmla="*/ 0 h 1479550"/>
                              <a:gd name="connsiteX0" fmla="*/ 900113 w 1852612"/>
                              <a:gd name="connsiteY0" fmla="*/ 0 h 2032000"/>
                              <a:gd name="connsiteX1" fmla="*/ 1852612 w 1852612"/>
                              <a:gd name="connsiteY1" fmla="*/ 590550 h 2032000"/>
                              <a:gd name="connsiteX2" fmla="*/ 1504950 w 1852612"/>
                              <a:gd name="connsiteY2" fmla="*/ 2032000 h 2032000"/>
                              <a:gd name="connsiteX3" fmla="*/ 0 w 1852612"/>
                              <a:gd name="connsiteY3" fmla="*/ 2032000 h 2032000"/>
                              <a:gd name="connsiteX4" fmla="*/ 900113 w 1852612"/>
                              <a:gd name="connsiteY4" fmla="*/ 0 h 2032000"/>
                              <a:gd name="connsiteX0" fmla="*/ 900113 w 1504950"/>
                              <a:gd name="connsiteY0" fmla="*/ 0 h 2032000"/>
                              <a:gd name="connsiteX1" fmla="*/ 1314449 w 1504950"/>
                              <a:gd name="connsiteY1" fmla="*/ 585788 h 2032000"/>
                              <a:gd name="connsiteX2" fmla="*/ 1504950 w 1504950"/>
                              <a:gd name="connsiteY2" fmla="*/ 2032000 h 2032000"/>
                              <a:gd name="connsiteX3" fmla="*/ 0 w 1504950"/>
                              <a:gd name="connsiteY3" fmla="*/ 2032000 h 2032000"/>
                              <a:gd name="connsiteX4" fmla="*/ 900113 w 1504950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00113 w 1314449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622300 w 1314449"/>
                              <a:gd name="connsiteY4" fmla="*/ 642937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27100 w 1314449"/>
                              <a:gd name="connsiteY4" fmla="*/ 590550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17525 w 1314449"/>
                              <a:gd name="connsiteY4" fmla="*/ 12430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46100 w 1314449"/>
                              <a:gd name="connsiteY4" fmla="*/ 13192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912813 w 1314449"/>
                              <a:gd name="connsiteY3" fmla="*/ 1462087 h 2032000"/>
                              <a:gd name="connsiteX4" fmla="*/ 812800 w 1314449"/>
                              <a:gd name="connsiteY4" fmla="*/ 1971675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2184400 w 2184400"/>
                              <a:gd name="connsiteY3" fmla="*/ 1557337 h 2032000"/>
                              <a:gd name="connsiteX4" fmla="*/ 812800 w 2184400"/>
                              <a:gd name="connsiteY4" fmla="*/ 1971675 h 2032000"/>
                              <a:gd name="connsiteX5" fmla="*/ 0 w 2184400"/>
                              <a:gd name="connsiteY5" fmla="*/ 2032000 h 2032000"/>
                              <a:gd name="connsiteX6" fmla="*/ 546100 w 2184400"/>
                              <a:gd name="connsiteY6" fmla="*/ 1319212 h 2032000"/>
                              <a:gd name="connsiteX7" fmla="*/ 927100 w 2184400"/>
                              <a:gd name="connsiteY7" fmla="*/ 590550 h 2032000"/>
                              <a:gd name="connsiteX8" fmla="*/ 900113 w 2184400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465262 w 2184400"/>
                              <a:gd name="connsiteY3" fmla="*/ 1309687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603374 w 2184400"/>
                              <a:gd name="connsiteY3" fmla="*/ 8191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531937 w 2184400"/>
                              <a:gd name="connsiteY3" fmla="*/ 13906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1531937"/>
                              <a:gd name="connsiteY0" fmla="*/ 0 h 2032000"/>
                              <a:gd name="connsiteX1" fmla="*/ 1314449 w 1531937"/>
                              <a:gd name="connsiteY1" fmla="*/ 585788 h 2032000"/>
                              <a:gd name="connsiteX2" fmla="*/ 971550 w 1531937"/>
                              <a:gd name="connsiteY2" fmla="*/ 1136650 h 2032000"/>
                              <a:gd name="connsiteX3" fmla="*/ 1531937 w 1531937"/>
                              <a:gd name="connsiteY3" fmla="*/ 1390649 h 2032000"/>
                              <a:gd name="connsiteX4" fmla="*/ 812800 w 1531937"/>
                              <a:gd name="connsiteY4" fmla="*/ 1971675 h 2032000"/>
                              <a:gd name="connsiteX5" fmla="*/ 0 w 1531937"/>
                              <a:gd name="connsiteY5" fmla="*/ 2032000 h 2032000"/>
                              <a:gd name="connsiteX6" fmla="*/ 546100 w 1531937"/>
                              <a:gd name="connsiteY6" fmla="*/ 1319212 h 2032000"/>
                              <a:gd name="connsiteX7" fmla="*/ 927100 w 1531937"/>
                              <a:gd name="connsiteY7" fmla="*/ 590550 h 2032000"/>
                              <a:gd name="connsiteX8" fmla="*/ 900113 w 1531937"/>
                              <a:gd name="connsiteY8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317500 w 1314449"/>
                              <a:gd name="connsiteY4" fmla="*/ 1733550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546100 w 1314449"/>
                              <a:gd name="connsiteY6" fmla="*/ 1319212 h 2057400"/>
                              <a:gd name="connsiteX7" fmla="*/ 927100 w 1314449"/>
                              <a:gd name="connsiteY7" fmla="*/ 590550 h 2057400"/>
                              <a:gd name="connsiteX8" fmla="*/ 900113 w 1314449"/>
                              <a:gd name="connsiteY8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231775 w 1314449"/>
                              <a:gd name="connsiteY6" fmla="*/ 1728787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79375 w 1314449"/>
                              <a:gd name="connsiteY6" fmla="*/ 1704975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881063 w 1314449"/>
                              <a:gd name="connsiteY0" fmla="*/ 0 h 2041525"/>
                              <a:gd name="connsiteX1" fmla="*/ 1314449 w 1314449"/>
                              <a:gd name="connsiteY1" fmla="*/ 569913 h 2041525"/>
                              <a:gd name="connsiteX2" fmla="*/ 971550 w 1314449"/>
                              <a:gd name="connsiteY2" fmla="*/ 1120775 h 2041525"/>
                              <a:gd name="connsiteX3" fmla="*/ 669925 w 1314449"/>
                              <a:gd name="connsiteY3" fmla="*/ 1393825 h 2041525"/>
                              <a:gd name="connsiteX4" fmla="*/ 346075 w 1314449"/>
                              <a:gd name="connsiteY4" fmla="*/ 2041525 h 2041525"/>
                              <a:gd name="connsiteX5" fmla="*/ 0 w 1314449"/>
                              <a:gd name="connsiteY5" fmla="*/ 2016125 h 2041525"/>
                              <a:gd name="connsiteX6" fmla="*/ 79375 w 1314449"/>
                              <a:gd name="connsiteY6" fmla="*/ 1689100 h 2041525"/>
                              <a:gd name="connsiteX7" fmla="*/ 546100 w 1314449"/>
                              <a:gd name="connsiteY7" fmla="*/ 1303337 h 2041525"/>
                              <a:gd name="connsiteX8" fmla="*/ 927100 w 1314449"/>
                              <a:gd name="connsiteY8" fmla="*/ 574675 h 2041525"/>
                              <a:gd name="connsiteX9" fmla="*/ 881063 w 131444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2224"/>
                              <a:gd name="connsiteY0" fmla="*/ 0 h 2041525"/>
                              <a:gd name="connsiteX1" fmla="*/ 1292224 w 1292224"/>
                              <a:gd name="connsiteY1" fmla="*/ 633413 h 2041525"/>
                              <a:gd name="connsiteX2" fmla="*/ 971550 w 1292224"/>
                              <a:gd name="connsiteY2" fmla="*/ 1120775 h 2041525"/>
                              <a:gd name="connsiteX3" fmla="*/ 669925 w 1292224"/>
                              <a:gd name="connsiteY3" fmla="*/ 1393825 h 2041525"/>
                              <a:gd name="connsiteX4" fmla="*/ 346075 w 1292224"/>
                              <a:gd name="connsiteY4" fmla="*/ 2041525 h 2041525"/>
                              <a:gd name="connsiteX5" fmla="*/ 0 w 1292224"/>
                              <a:gd name="connsiteY5" fmla="*/ 2016125 h 2041525"/>
                              <a:gd name="connsiteX6" fmla="*/ 79375 w 1292224"/>
                              <a:gd name="connsiteY6" fmla="*/ 1689100 h 2041525"/>
                              <a:gd name="connsiteX7" fmla="*/ 546100 w 1292224"/>
                              <a:gd name="connsiteY7" fmla="*/ 1303337 h 2041525"/>
                              <a:gd name="connsiteX8" fmla="*/ 927100 w 1292224"/>
                              <a:gd name="connsiteY8" fmla="*/ 574675 h 2041525"/>
                              <a:gd name="connsiteX9" fmla="*/ 881063 w 1292224"/>
                              <a:gd name="connsiteY9" fmla="*/ 0 h 2041525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528"/>
                              <a:gd name="connsiteY0" fmla="*/ 0 h 2025650"/>
                              <a:gd name="connsiteX1" fmla="*/ 1292224 w 1292528"/>
                              <a:gd name="connsiteY1" fmla="*/ 617538 h 2025650"/>
                              <a:gd name="connsiteX2" fmla="*/ 971550 w 1292528"/>
                              <a:gd name="connsiteY2" fmla="*/ 1104900 h 2025650"/>
                              <a:gd name="connsiteX3" fmla="*/ 669925 w 1292528"/>
                              <a:gd name="connsiteY3" fmla="*/ 1377950 h 2025650"/>
                              <a:gd name="connsiteX4" fmla="*/ 346075 w 1292528"/>
                              <a:gd name="connsiteY4" fmla="*/ 2025650 h 2025650"/>
                              <a:gd name="connsiteX5" fmla="*/ 0 w 1292528"/>
                              <a:gd name="connsiteY5" fmla="*/ 2000250 h 2025650"/>
                              <a:gd name="connsiteX6" fmla="*/ 79375 w 1292528"/>
                              <a:gd name="connsiteY6" fmla="*/ 1673225 h 2025650"/>
                              <a:gd name="connsiteX7" fmla="*/ 546100 w 1292528"/>
                              <a:gd name="connsiteY7" fmla="*/ 1287462 h 2025650"/>
                              <a:gd name="connsiteX8" fmla="*/ 927100 w 1292528"/>
                              <a:gd name="connsiteY8" fmla="*/ 558800 h 2025650"/>
                              <a:gd name="connsiteX9" fmla="*/ 881063 w 1292528"/>
                              <a:gd name="connsiteY9" fmla="*/ 0 h 2025650"/>
                              <a:gd name="connsiteX0" fmla="*/ 881063 w 1706353"/>
                              <a:gd name="connsiteY0" fmla="*/ 0 h 2025650"/>
                              <a:gd name="connsiteX1" fmla="*/ 1292224 w 1706353"/>
                              <a:gd name="connsiteY1" fmla="*/ 617538 h 2025650"/>
                              <a:gd name="connsiteX2" fmla="*/ 971550 w 1706353"/>
                              <a:gd name="connsiteY2" fmla="*/ 1104900 h 2025650"/>
                              <a:gd name="connsiteX3" fmla="*/ 669925 w 1706353"/>
                              <a:gd name="connsiteY3" fmla="*/ 1377950 h 2025650"/>
                              <a:gd name="connsiteX4" fmla="*/ 346075 w 1706353"/>
                              <a:gd name="connsiteY4" fmla="*/ 2025650 h 2025650"/>
                              <a:gd name="connsiteX5" fmla="*/ 0 w 1706353"/>
                              <a:gd name="connsiteY5" fmla="*/ 2000250 h 2025650"/>
                              <a:gd name="connsiteX6" fmla="*/ 79375 w 1706353"/>
                              <a:gd name="connsiteY6" fmla="*/ 1673225 h 2025650"/>
                              <a:gd name="connsiteX7" fmla="*/ 546100 w 1706353"/>
                              <a:gd name="connsiteY7" fmla="*/ 1287462 h 2025650"/>
                              <a:gd name="connsiteX8" fmla="*/ 927100 w 1706353"/>
                              <a:gd name="connsiteY8" fmla="*/ 558800 h 2025650"/>
                              <a:gd name="connsiteX9" fmla="*/ 881063 w 1706353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4002"/>
                              <a:gd name="connsiteY0" fmla="*/ 0 h 2025650"/>
                              <a:gd name="connsiteX1" fmla="*/ 1292224 w 1294002"/>
                              <a:gd name="connsiteY1" fmla="*/ 617538 h 2025650"/>
                              <a:gd name="connsiteX2" fmla="*/ 971550 w 1294002"/>
                              <a:gd name="connsiteY2" fmla="*/ 1104900 h 2025650"/>
                              <a:gd name="connsiteX3" fmla="*/ 669925 w 1294002"/>
                              <a:gd name="connsiteY3" fmla="*/ 1377950 h 2025650"/>
                              <a:gd name="connsiteX4" fmla="*/ 346075 w 1294002"/>
                              <a:gd name="connsiteY4" fmla="*/ 2025650 h 2025650"/>
                              <a:gd name="connsiteX5" fmla="*/ 0 w 1294002"/>
                              <a:gd name="connsiteY5" fmla="*/ 2000250 h 2025650"/>
                              <a:gd name="connsiteX6" fmla="*/ 79375 w 1294002"/>
                              <a:gd name="connsiteY6" fmla="*/ 1673225 h 2025650"/>
                              <a:gd name="connsiteX7" fmla="*/ 546100 w 1294002"/>
                              <a:gd name="connsiteY7" fmla="*/ 1287462 h 2025650"/>
                              <a:gd name="connsiteX8" fmla="*/ 927100 w 1294002"/>
                              <a:gd name="connsiteY8" fmla="*/ 558800 h 2025650"/>
                              <a:gd name="connsiteX9" fmla="*/ 881063 w 1294002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405947"/>
                              <a:gd name="connsiteY0" fmla="*/ 0 h 2025650"/>
                              <a:gd name="connsiteX1" fmla="*/ 1292224 w 1405947"/>
                              <a:gd name="connsiteY1" fmla="*/ 617538 h 2025650"/>
                              <a:gd name="connsiteX2" fmla="*/ 942975 w 1405947"/>
                              <a:gd name="connsiteY2" fmla="*/ 1133475 h 2025650"/>
                              <a:gd name="connsiteX3" fmla="*/ 654050 w 1405947"/>
                              <a:gd name="connsiteY3" fmla="*/ 1387475 h 2025650"/>
                              <a:gd name="connsiteX4" fmla="*/ 346075 w 1405947"/>
                              <a:gd name="connsiteY4" fmla="*/ 2025650 h 2025650"/>
                              <a:gd name="connsiteX5" fmla="*/ 0 w 1405947"/>
                              <a:gd name="connsiteY5" fmla="*/ 2000250 h 2025650"/>
                              <a:gd name="connsiteX6" fmla="*/ 79375 w 1405947"/>
                              <a:gd name="connsiteY6" fmla="*/ 1673225 h 2025650"/>
                              <a:gd name="connsiteX7" fmla="*/ 546100 w 1405947"/>
                              <a:gd name="connsiteY7" fmla="*/ 1287462 h 2025650"/>
                              <a:gd name="connsiteX8" fmla="*/ 927100 w 1405947"/>
                              <a:gd name="connsiteY8" fmla="*/ 558800 h 2025650"/>
                              <a:gd name="connsiteX9" fmla="*/ 881063 w 1405947"/>
                              <a:gd name="connsiteY9" fmla="*/ 0 h 2025650"/>
                              <a:gd name="connsiteX0" fmla="*/ 881063 w 1540903"/>
                              <a:gd name="connsiteY0" fmla="*/ 0 h 2025650"/>
                              <a:gd name="connsiteX1" fmla="*/ 1292224 w 1540903"/>
                              <a:gd name="connsiteY1" fmla="*/ 617538 h 2025650"/>
                              <a:gd name="connsiteX2" fmla="*/ 942975 w 1540903"/>
                              <a:gd name="connsiteY2" fmla="*/ 1133475 h 2025650"/>
                              <a:gd name="connsiteX3" fmla="*/ 654050 w 1540903"/>
                              <a:gd name="connsiteY3" fmla="*/ 1387475 h 2025650"/>
                              <a:gd name="connsiteX4" fmla="*/ 346075 w 1540903"/>
                              <a:gd name="connsiteY4" fmla="*/ 2025650 h 2025650"/>
                              <a:gd name="connsiteX5" fmla="*/ 0 w 1540903"/>
                              <a:gd name="connsiteY5" fmla="*/ 2000250 h 2025650"/>
                              <a:gd name="connsiteX6" fmla="*/ 79375 w 1540903"/>
                              <a:gd name="connsiteY6" fmla="*/ 1673225 h 2025650"/>
                              <a:gd name="connsiteX7" fmla="*/ 546100 w 1540903"/>
                              <a:gd name="connsiteY7" fmla="*/ 1287462 h 2025650"/>
                              <a:gd name="connsiteX8" fmla="*/ 927100 w 1540903"/>
                              <a:gd name="connsiteY8" fmla="*/ 558800 h 2025650"/>
                              <a:gd name="connsiteX9" fmla="*/ 881063 w 1540903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0 w 1213825"/>
                              <a:gd name="connsiteY0" fmla="*/ 1673225 h 2091690"/>
                              <a:gd name="connsiteX1" fmla="*/ 466725 w 1213825"/>
                              <a:gd name="connsiteY1" fmla="*/ 1287462 h 2091690"/>
                              <a:gd name="connsiteX2" fmla="*/ 850900 w 1213825"/>
                              <a:gd name="connsiteY2" fmla="*/ 587375 h 2091690"/>
                              <a:gd name="connsiteX3" fmla="*/ 801688 w 1213825"/>
                              <a:gd name="connsiteY3" fmla="*/ 0 h 2091690"/>
                              <a:gd name="connsiteX4" fmla="*/ 1212849 w 1213825"/>
                              <a:gd name="connsiteY4" fmla="*/ 617538 h 2091690"/>
                              <a:gd name="connsiteX5" fmla="*/ 863600 w 1213825"/>
                              <a:gd name="connsiteY5" fmla="*/ 1133475 h 2091690"/>
                              <a:gd name="connsiteX6" fmla="*/ 574675 w 1213825"/>
                              <a:gd name="connsiteY6" fmla="*/ 1387475 h 2091690"/>
                              <a:gd name="connsiteX7" fmla="*/ 266700 w 1213825"/>
                              <a:gd name="connsiteY7" fmla="*/ 2025650 h 2091690"/>
                              <a:gd name="connsiteX8" fmla="*/ 12065 w 1213825"/>
                              <a:gd name="connsiteY8" fmla="*/ 2091690 h 20916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1213825" h="2091690">
                                <a:moveTo>
                                  <a:pt x="0" y="1673225"/>
                                </a:moveTo>
                                <a:cubicBezTo>
                                  <a:pt x="209550" y="1585912"/>
                                  <a:pt x="327025" y="1466850"/>
                                  <a:pt x="466725" y="1287462"/>
                                </a:cubicBezTo>
                                <a:cubicBezTo>
                                  <a:pt x="600075" y="1120775"/>
                                  <a:pt x="821796" y="735542"/>
                                  <a:pt x="850900" y="587375"/>
                                </a:cubicBezTo>
                                <a:cubicBezTo>
                                  <a:pt x="880004" y="439208"/>
                                  <a:pt x="851959" y="160867"/>
                                  <a:pt x="801688" y="0"/>
                                </a:cubicBezTo>
                                <a:cubicBezTo>
                                  <a:pt x="1073150" y="100013"/>
                                  <a:pt x="1227665" y="391584"/>
                                  <a:pt x="1212849" y="617538"/>
                                </a:cubicBezTo>
                                <a:cubicBezTo>
                                  <a:pt x="1198033" y="843492"/>
                                  <a:pt x="1005416" y="1012296"/>
                                  <a:pt x="863600" y="1133475"/>
                                </a:cubicBezTo>
                                <a:cubicBezTo>
                                  <a:pt x="715433" y="1249892"/>
                                  <a:pt x="675217" y="1299633"/>
                                  <a:pt x="574675" y="1387475"/>
                                </a:cubicBezTo>
                                <a:cubicBezTo>
                                  <a:pt x="234950" y="1778000"/>
                                  <a:pt x="288925" y="1889125"/>
                                  <a:pt x="266700" y="2025650"/>
                                </a:cubicBezTo>
                                <a:cubicBezTo>
                                  <a:pt x="151342" y="2017183"/>
                                  <a:pt x="12065" y="2091690"/>
                                  <a:pt x="12065" y="2091690"/>
                                </a:cubicBezTo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23" name="フリーフォーム: 図形 122">
                            <a:extLst>
                              <a:ext uri="{FF2B5EF4-FFF2-40B4-BE49-F238E27FC236}">
                                <a16:creationId xmlns:a16="http://schemas.microsoft.com/office/drawing/2014/main" id="{2D3E3011-FD8A-4E90-A6E8-E9545C0EA0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41874" y="1466850"/>
                            <a:ext cx="490275" cy="1330325"/>
                          </a:xfrm>
                          <a:custGeom>
                            <a:avLst/>
                            <a:gdLst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9078"/>
                              <a:gd name="connsiteY0" fmla="*/ 0 h 1355725"/>
                              <a:gd name="connsiteX1" fmla="*/ 346075 w 489078"/>
                              <a:gd name="connsiteY1" fmla="*/ 146050 h 1355725"/>
                              <a:gd name="connsiteX2" fmla="*/ 488950 w 489078"/>
                              <a:gd name="connsiteY2" fmla="*/ 558800 h 1355725"/>
                              <a:gd name="connsiteX3" fmla="*/ 269875 w 489078"/>
                              <a:gd name="connsiteY3" fmla="*/ 1355725 h 1355725"/>
                              <a:gd name="connsiteX4" fmla="*/ 304800 w 489078"/>
                              <a:gd name="connsiteY4" fmla="*/ 530225 h 1355725"/>
                              <a:gd name="connsiteX5" fmla="*/ 0 w 489078"/>
                              <a:gd name="connsiteY5" fmla="*/ 0 h 13557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490275" h="1330325">
                                <a:moveTo>
                                  <a:pt x="0" y="0"/>
                                </a:moveTo>
                                <a:cubicBezTo>
                                  <a:pt x="134408" y="26458"/>
                                  <a:pt x="264583" y="48154"/>
                                  <a:pt x="346075" y="146050"/>
                                </a:cubicBezTo>
                                <a:cubicBezTo>
                                  <a:pt x="427567" y="243946"/>
                                  <a:pt x="501121" y="389996"/>
                                  <a:pt x="488950" y="587375"/>
                                </a:cubicBezTo>
                                <a:cubicBezTo>
                                  <a:pt x="476779" y="784754"/>
                                  <a:pt x="390525" y="1144058"/>
                                  <a:pt x="273050" y="1330325"/>
                                </a:cubicBezTo>
                                <a:cubicBezTo>
                                  <a:pt x="328083" y="1057275"/>
                                  <a:pt x="364067" y="752475"/>
                                  <a:pt x="304800" y="530225"/>
                                </a:cubicBezTo>
                                <a:cubicBezTo>
                                  <a:pt x="276225" y="388408"/>
                                  <a:pt x="158750" y="138642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4" name="フリーフォーム: 図形 123">
                            <a:extLst>
                              <a:ext uri="{FF2B5EF4-FFF2-40B4-BE49-F238E27FC236}">
                                <a16:creationId xmlns:a16="http://schemas.microsoft.com/office/drawing/2014/main" id="{C4A03B08-1F27-4CB0-B707-AFCA2D3F5D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65524" y="1426313"/>
                            <a:ext cx="1530456" cy="983511"/>
                          </a:xfrm>
                          <a:custGeom>
                            <a:avLst/>
                            <a:gdLst>
                              <a:gd name="connsiteX0" fmla="*/ 0 w 1593850"/>
                              <a:gd name="connsiteY0" fmla="*/ 254000 h 1019175"/>
                              <a:gd name="connsiteX1" fmla="*/ 981075 w 1593850"/>
                              <a:gd name="connsiteY1" fmla="*/ 196850 h 1019175"/>
                              <a:gd name="connsiteX2" fmla="*/ 1593850 w 1593850"/>
                              <a:gd name="connsiteY2" fmla="*/ 1019175 h 1019175"/>
                              <a:gd name="connsiteX3" fmla="*/ 1098550 w 1593850"/>
                              <a:gd name="connsiteY3" fmla="*/ 0 h 1019175"/>
                              <a:gd name="connsiteX4" fmla="*/ 0 w 1593850"/>
                              <a:gd name="connsiteY4" fmla="*/ 254000 h 1019175"/>
                              <a:gd name="connsiteX0" fmla="*/ 0 w 1593850"/>
                              <a:gd name="connsiteY0" fmla="*/ 285191 h 1050366"/>
                              <a:gd name="connsiteX1" fmla="*/ 981075 w 1593850"/>
                              <a:gd name="connsiteY1" fmla="*/ 228041 h 1050366"/>
                              <a:gd name="connsiteX2" fmla="*/ 1593850 w 1593850"/>
                              <a:gd name="connsiteY2" fmla="*/ 1050366 h 1050366"/>
                              <a:gd name="connsiteX3" fmla="*/ 1098550 w 1593850"/>
                              <a:gd name="connsiteY3" fmla="*/ 31191 h 1050366"/>
                              <a:gd name="connsiteX4" fmla="*/ 0 w 1593850"/>
                              <a:gd name="connsiteY4" fmla="*/ 285191 h 1050366"/>
                              <a:gd name="connsiteX0" fmla="*/ 0 w 1584325"/>
                              <a:gd name="connsiteY0" fmla="*/ 282407 h 996782"/>
                              <a:gd name="connsiteX1" fmla="*/ 981075 w 1584325"/>
                              <a:gd name="connsiteY1" fmla="*/ 225257 h 996782"/>
                              <a:gd name="connsiteX2" fmla="*/ 1584325 w 1584325"/>
                              <a:gd name="connsiteY2" fmla="*/ 996782 h 996782"/>
                              <a:gd name="connsiteX3" fmla="*/ 1098550 w 1584325"/>
                              <a:gd name="connsiteY3" fmla="*/ 28407 h 996782"/>
                              <a:gd name="connsiteX4" fmla="*/ 0 w 1584325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32095"/>
                              <a:gd name="connsiteY0" fmla="*/ 247136 h 1002786"/>
                              <a:gd name="connsiteX1" fmla="*/ 927100 w 1532095"/>
                              <a:gd name="connsiteY1" fmla="*/ 231261 h 1002786"/>
                              <a:gd name="connsiteX2" fmla="*/ 1530350 w 1532095"/>
                              <a:gd name="connsiteY2" fmla="*/ 1002786 h 1002786"/>
                              <a:gd name="connsiteX3" fmla="*/ 1044575 w 1532095"/>
                              <a:gd name="connsiteY3" fmla="*/ 34411 h 1002786"/>
                              <a:gd name="connsiteX4" fmla="*/ 0 w 1532095"/>
                              <a:gd name="connsiteY4" fmla="*/ 247136 h 1002786"/>
                              <a:gd name="connsiteX0" fmla="*/ 0 w 1532095"/>
                              <a:gd name="connsiteY0" fmla="*/ 249556 h 1005206"/>
                              <a:gd name="connsiteX1" fmla="*/ 927100 w 1532095"/>
                              <a:gd name="connsiteY1" fmla="*/ 233681 h 1005206"/>
                              <a:gd name="connsiteX2" fmla="*/ 1530350 w 1532095"/>
                              <a:gd name="connsiteY2" fmla="*/ 1005206 h 1005206"/>
                              <a:gd name="connsiteX3" fmla="*/ 1044575 w 1532095"/>
                              <a:gd name="connsiteY3" fmla="*/ 36831 h 1005206"/>
                              <a:gd name="connsiteX4" fmla="*/ 0 w 1532095"/>
                              <a:gd name="connsiteY4" fmla="*/ 249556 h 1005206"/>
                              <a:gd name="connsiteX0" fmla="*/ 0 w 1532095"/>
                              <a:gd name="connsiteY0" fmla="*/ 241106 h 996756"/>
                              <a:gd name="connsiteX1" fmla="*/ 927100 w 1532095"/>
                              <a:gd name="connsiteY1" fmla="*/ 225231 h 996756"/>
                              <a:gd name="connsiteX2" fmla="*/ 1530350 w 1532095"/>
                              <a:gd name="connsiteY2" fmla="*/ 996756 h 996756"/>
                              <a:gd name="connsiteX3" fmla="*/ 1044575 w 1532095"/>
                              <a:gd name="connsiteY3" fmla="*/ 37906 h 996756"/>
                              <a:gd name="connsiteX4" fmla="*/ 0 w 1532095"/>
                              <a:gd name="connsiteY4" fmla="*/ 241106 h 996756"/>
                              <a:gd name="connsiteX0" fmla="*/ 0 w 1531952"/>
                              <a:gd name="connsiteY0" fmla="*/ 220785 h 976435"/>
                              <a:gd name="connsiteX1" fmla="*/ 927100 w 1531952"/>
                              <a:gd name="connsiteY1" fmla="*/ 204910 h 976435"/>
                              <a:gd name="connsiteX2" fmla="*/ 1530350 w 1531952"/>
                              <a:gd name="connsiteY2" fmla="*/ 976435 h 976435"/>
                              <a:gd name="connsiteX3" fmla="*/ 1044575 w 1531952"/>
                              <a:gd name="connsiteY3" fmla="*/ 17585 h 976435"/>
                              <a:gd name="connsiteX4" fmla="*/ 0 w 1531952"/>
                              <a:gd name="connsiteY4" fmla="*/ 220785 h 976435"/>
                              <a:gd name="connsiteX0" fmla="*/ 0 w 1531788"/>
                              <a:gd name="connsiteY0" fmla="*/ 220785 h 976435"/>
                              <a:gd name="connsiteX1" fmla="*/ 927100 w 1531788"/>
                              <a:gd name="connsiteY1" fmla="*/ 204910 h 976435"/>
                              <a:gd name="connsiteX2" fmla="*/ 1530350 w 1531788"/>
                              <a:gd name="connsiteY2" fmla="*/ 976435 h 976435"/>
                              <a:gd name="connsiteX3" fmla="*/ 1009650 w 1531788"/>
                              <a:gd name="connsiteY3" fmla="*/ 17585 h 976435"/>
                              <a:gd name="connsiteX4" fmla="*/ 0 w 1531788"/>
                              <a:gd name="connsiteY4" fmla="*/ 220785 h 976435"/>
                              <a:gd name="connsiteX0" fmla="*/ 0 w 1531872"/>
                              <a:gd name="connsiteY0" fmla="*/ 221904 h 977554"/>
                              <a:gd name="connsiteX1" fmla="*/ 927100 w 1531872"/>
                              <a:gd name="connsiteY1" fmla="*/ 206029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20750 w 1531872"/>
                              <a:gd name="connsiteY1" fmla="*/ 15205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7861 h 983511"/>
                              <a:gd name="connsiteX1" fmla="*/ 908050 w 1531872"/>
                              <a:gd name="connsiteY1" fmla="*/ 215161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30456" h="983511">
                                <a:moveTo>
                                  <a:pt x="0" y="227861"/>
                                </a:moveTo>
                                <a:cubicBezTo>
                                  <a:pt x="349250" y="135786"/>
                                  <a:pt x="684742" y="111444"/>
                                  <a:pt x="927100" y="211986"/>
                                </a:cubicBezTo>
                                <a:cubicBezTo>
                                  <a:pt x="1169458" y="312528"/>
                                  <a:pt x="1383242" y="389786"/>
                                  <a:pt x="1530350" y="983511"/>
                                </a:cubicBezTo>
                                <a:cubicBezTo>
                                  <a:pt x="1536700" y="399311"/>
                                  <a:pt x="1258358" y="99803"/>
                                  <a:pt x="1009650" y="24661"/>
                                </a:cubicBezTo>
                                <a:cubicBezTo>
                                  <a:pt x="760942" y="-50481"/>
                                  <a:pt x="369358" y="54294"/>
                                  <a:pt x="0" y="22786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5" name="フリーフォーム: 図形 124">
                            <a:extLst>
                              <a:ext uri="{FF2B5EF4-FFF2-40B4-BE49-F238E27FC236}">
                                <a16:creationId xmlns:a16="http://schemas.microsoft.com/office/drawing/2014/main" id="{6C15FE04-0372-496A-BE7D-3554BA82E2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51474" y="2711228"/>
                            <a:ext cx="507621" cy="254221"/>
                          </a:xfrm>
                          <a:custGeom>
                            <a:avLst/>
                            <a:gdLst>
                              <a:gd name="connsiteX0" fmla="*/ 0 w 571500"/>
                              <a:gd name="connsiteY0" fmla="*/ 254000 h 254000"/>
                              <a:gd name="connsiteX1" fmla="*/ 4000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4000 h 254000"/>
                              <a:gd name="connsiteX1" fmla="*/ 4381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6437 h 256437"/>
                              <a:gd name="connsiteX1" fmla="*/ 438150 w 571500"/>
                              <a:gd name="connsiteY1" fmla="*/ 2437 h 256437"/>
                              <a:gd name="connsiteX2" fmla="*/ 571500 w 571500"/>
                              <a:gd name="connsiteY2" fmla="*/ 240562 h 256437"/>
                              <a:gd name="connsiteX3" fmla="*/ 327025 w 571500"/>
                              <a:gd name="connsiteY3" fmla="*/ 186587 h 256437"/>
                              <a:gd name="connsiteX4" fmla="*/ 0 w 571500"/>
                              <a:gd name="connsiteY4" fmla="*/ 256437 h 256437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8450 w 533400"/>
                              <a:gd name="connsiteY3" fmla="*/ 1492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23875"/>
                              <a:gd name="connsiteY0" fmla="*/ 254033 h 254033"/>
                              <a:gd name="connsiteX1" fmla="*/ 400050 w 523875"/>
                              <a:gd name="connsiteY1" fmla="*/ 33 h 254033"/>
                              <a:gd name="connsiteX2" fmla="*/ 523875 w 523875"/>
                              <a:gd name="connsiteY2" fmla="*/ 238158 h 254033"/>
                              <a:gd name="connsiteX3" fmla="*/ 292100 w 523875"/>
                              <a:gd name="connsiteY3" fmla="*/ 187358 h 254033"/>
                              <a:gd name="connsiteX4" fmla="*/ 0 w 523875"/>
                              <a:gd name="connsiteY4" fmla="*/ 254033 h 254033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01650"/>
                              <a:gd name="connsiteY0" fmla="*/ 254078 h 254078"/>
                              <a:gd name="connsiteX1" fmla="*/ 400050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078 h 254078"/>
                              <a:gd name="connsiteX1" fmla="*/ 384175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97110 h 254260"/>
                              <a:gd name="connsiteX4" fmla="*/ 0 w 501650"/>
                              <a:gd name="connsiteY4" fmla="*/ 254260 h 254260"/>
                              <a:gd name="connsiteX0" fmla="*/ 0 w 507621"/>
                              <a:gd name="connsiteY0" fmla="*/ 254221 h 254221"/>
                              <a:gd name="connsiteX1" fmla="*/ 384175 w 507621"/>
                              <a:gd name="connsiteY1" fmla="*/ 221 h 254221"/>
                              <a:gd name="connsiteX2" fmla="*/ 501650 w 507621"/>
                              <a:gd name="connsiteY2" fmla="*/ 231996 h 254221"/>
                              <a:gd name="connsiteX3" fmla="*/ 292100 w 507621"/>
                              <a:gd name="connsiteY3" fmla="*/ 197071 h 254221"/>
                              <a:gd name="connsiteX4" fmla="*/ 0 w 507621"/>
                              <a:gd name="connsiteY4" fmla="*/ 254221 h 2542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07621" h="254221">
                                <a:moveTo>
                                  <a:pt x="0" y="254221"/>
                                </a:moveTo>
                                <a:cubicBezTo>
                                  <a:pt x="142875" y="128279"/>
                                  <a:pt x="300612" y="4824"/>
                                  <a:pt x="384175" y="221"/>
                                </a:cubicBezTo>
                                <a:cubicBezTo>
                                  <a:pt x="509058" y="-6658"/>
                                  <a:pt x="517525" y="149446"/>
                                  <a:pt x="501650" y="231996"/>
                                </a:cubicBezTo>
                                <a:cubicBezTo>
                                  <a:pt x="427567" y="189663"/>
                                  <a:pt x="388408" y="204479"/>
                                  <a:pt x="292100" y="197071"/>
                                </a:cubicBezTo>
                                <a:cubicBezTo>
                                  <a:pt x="197107" y="189764"/>
                                  <a:pt x="127000" y="205538"/>
                                  <a:pt x="0" y="2542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  <p:grpSp>
                      <p:nvGrpSpPr>
                        <p:cNvPr id="117" name="グループ化 116">
                          <a:extLst>
                            <a:ext uri="{FF2B5EF4-FFF2-40B4-BE49-F238E27FC236}">
                              <a16:creationId xmlns:a16="http://schemas.microsoft.com/office/drawing/2014/main" id="{6BD3C194-6AE8-488C-96F5-46454AFD4B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4384967">
                          <a:off x="2565404" y="2677368"/>
                          <a:ext cx="2393571" cy="2578238"/>
                          <a:chOff x="3565524" y="1426313"/>
                          <a:chExt cx="2393571" cy="2578238"/>
                        </a:xfrm>
                        <a:grpFill/>
                      </p:grpSpPr>
                      <p:sp>
                        <p:nvSpPr>
                          <p:cNvPr id="118" name="正方形/長方形 5">
                            <a:extLst>
                              <a:ext uri="{FF2B5EF4-FFF2-40B4-BE49-F238E27FC236}">
                                <a16:creationId xmlns:a16="http://schemas.microsoft.com/office/drawing/2014/main" id="{2A82F263-CB73-41F7-A812-AC6C94CF5E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52950" y="1751014"/>
                            <a:ext cx="1213825" cy="2253537"/>
                          </a:xfrm>
                          <a:custGeom>
                            <a:avLst/>
                            <a:gdLst>
                              <a:gd name="connsiteX0" fmla="*/ 0 w 1504950"/>
                              <a:gd name="connsiteY0" fmla="*/ 0 h 2027238"/>
                              <a:gd name="connsiteX1" fmla="*/ 1504950 w 1504950"/>
                              <a:gd name="connsiteY1" fmla="*/ 0 h 2027238"/>
                              <a:gd name="connsiteX2" fmla="*/ 1504950 w 1504950"/>
                              <a:gd name="connsiteY2" fmla="*/ 2027238 h 2027238"/>
                              <a:gd name="connsiteX3" fmla="*/ 0 w 1504950"/>
                              <a:gd name="connsiteY3" fmla="*/ 2027238 h 2027238"/>
                              <a:gd name="connsiteX4" fmla="*/ 0 w 1504950"/>
                              <a:gd name="connsiteY4" fmla="*/ 0 h 2027238"/>
                              <a:gd name="connsiteX0" fmla="*/ 0 w 1647825"/>
                              <a:gd name="connsiteY0" fmla="*/ 547688 h 2027238"/>
                              <a:gd name="connsiteX1" fmla="*/ 1647825 w 1647825"/>
                              <a:gd name="connsiteY1" fmla="*/ 0 h 2027238"/>
                              <a:gd name="connsiteX2" fmla="*/ 1647825 w 1647825"/>
                              <a:gd name="connsiteY2" fmla="*/ 2027238 h 2027238"/>
                              <a:gd name="connsiteX3" fmla="*/ 142875 w 1647825"/>
                              <a:gd name="connsiteY3" fmla="*/ 2027238 h 2027238"/>
                              <a:gd name="connsiteX4" fmla="*/ 0 w 1647825"/>
                              <a:gd name="connsiteY4" fmla="*/ 547688 h 2027238"/>
                              <a:gd name="connsiteX0" fmla="*/ 0 w 1647825"/>
                              <a:gd name="connsiteY0" fmla="*/ 0 h 1479550"/>
                              <a:gd name="connsiteX1" fmla="*/ 981075 w 1647825"/>
                              <a:gd name="connsiteY1" fmla="*/ 619125 h 1479550"/>
                              <a:gd name="connsiteX2" fmla="*/ 1647825 w 1647825"/>
                              <a:gd name="connsiteY2" fmla="*/ 1479550 h 1479550"/>
                              <a:gd name="connsiteX3" fmla="*/ 142875 w 1647825"/>
                              <a:gd name="connsiteY3" fmla="*/ 1479550 h 1479550"/>
                              <a:gd name="connsiteX4" fmla="*/ 0 w 1647825"/>
                              <a:gd name="connsiteY4" fmla="*/ 0 h 1479550"/>
                              <a:gd name="connsiteX0" fmla="*/ 0 w 1995487"/>
                              <a:gd name="connsiteY0" fmla="*/ 0 h 1479550"/>
                              <a:gd name="connsiteX1" fmla="*/ 1995487 w 1995487"/>
                              <a:gd name="connsiteY1" fmla="*/ 38100 h 1479550"/>
                              <a:gd name="connsiteX2" fmla="*/ 1647825 w 1995487"/>
                              <a:gd name="connsiteY2" fmla="*/ 1479550 h 1479550"/>
                              <a:gd name="connsiteX3" fmla="*/ 142875 w 1995487"/>
                              <a:gd name="connsiteY3" fmla="*/ 1479550 h 1479550"/>
                              <a:gd name="connsiteX4" fmla="*/ 0 w 1995487"/>
                              <a:gd name="connsiteY4" fmla="*/ 0 h 1479550"/>
                              <a:gd name="connsiteX0" fmla="*/ 900113 w 1852612"/>
                              <a:gd name="connsiteY0" fmla="*/ 0 h 2032000"/>
                              <a:gd name="connsiteX1" fmla="*/ 1852612 w 1852612"/>
                              <a:gd name="connsiteY1" fmla="*/ 590550 h 2032000"/>
                              <a:gd name="connsiteX2" fmla="*/ 1504950 w 1852612"/>
                              <a:gd name="connsiteY2" fmla="*/ 2032000 h 2032000"/>
                              <a:gd name="connsiteX3" fmla="*/ 0 w 1852612"/>
                              <a:gd name="connsiteY3" fmla="*/ 2032000 h 2032000"/>
                              <a:gd name="connsiteX4" fmla="*/ 900113 w 1852612"/>
                              <a:gd name="connsiteY4" fmla="*/ 0 h 2032000"/>
                              <a:gd name="connsiteX0" fmla="*/ 900113 w 1504950"/>
                              <a:gd name="connsiteY0" fmla="*/ 0 h 2032000"/>
                              <a:gd name="connsiteX1" fmla="*/ 1314449 w 1504950"/>
                              <a:gd name="connsiteY1" fmla="*/ 585788 h 2032000"/>
                              <a:gd name="connsiteX2" fmla="*/ 1504950 w 1504950"/>
                              <a:gd name="connsiteY2" fmla="*/ 2032000 h 2032000"/>
                              <a:gd name="connsiteX3" fmla="*/ 0 w 1504950"/>
                              <a:gd name="connsiteY3" fmla="*/ 2032000 h 2032000"/>
                              <a:gd name="connsiteX4" fmla="*/ 900113 w 1504950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00113 w 1314449"/>
                              <a:gd name="connsiteY4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622300 w 1314449"/>
                              <a:gd name="connsiteY4" fmla="*/ 642937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927100 w 1314449"/>
                              <a:gd name="connsiteY4" fmla="*/ 590550 h 2032000"/>
                              <a:gd name="connsiteX5" fmla="*/ 900113 w 1314449"/>
                              <a:gd name="connsiteY5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17525 w 1314449"/>
                              <a:gd name="connsiteY4" fmla="*/ 12430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0 w 1314449"/>
                              <a:gd name="connsiteY3" fmla="*/ 2032000 h 2032000"/>
                              <a:gd name="connsiteX4" fmla="*/ 546100 w 1314449"/>
                              <a:gd name="connsiteY4" fmla="*/ 1319212 h 2032000"/>
                              <a:gd name="connsiteX5" fmla="*/ 927100 w 1314449"/>
                              <a:gd name="connsiteY5" fmla="*/ 590550 h 2032000"/>
                              <a:gd name="connsiteX6" fmla="*/ 900113 w 1314449"/>
                              <a:gd name="connsiteY6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912813 w 1314449"/>
                              <a:gd name="connsiteY3" fmla="*/ 1462087 h 2032000"/>
                              <a:gd name="connsiteX4" fmla="*/ 812800 w 1314449"/>
                              <a:gd name="connsiteY4" fmla="*/ 1971675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2184400 w 2184400"/>
                              <a:gd name="connsiteY3" fmla="*/ 1557337 h 2032000"/>
                              <a:gd name="connsiteX4" fmla="*/ 812800 w 2184400"/>
                              <a:gd name="connsiteY4" fmla="*/ 1971675 h 2032000"/>
                              <a:gd name="connsiteX5" fmla="*/ 0 w 2184400"/>
                              <a:gd name="connsiteY5" fmla="*/ 2032000 h 2032000"/>
                              <a:gd name="connsiteX6" fmla="*/ 546100 w 2184400"/>
                              <a:gd name="connsiteY6" fmla="*/ 1319212 h 2032000"/>
                              <a:gd name="connsiteX7" fmla="*/ 927100 w 2184400"/>
                              <a:gd name="connsiteY7" fmla="*/ 590550 h 2032000"/>
                              <a:gd name="connsiteX8" fmla="*/ 900113 w 2184400"/>
                              <a:gd name="connsiteY8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465262 w 2184400"/>
                              <a:gd name="connsiteY3" fmla="*/ 1309687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603374 w 2184400"/>
                              <a:gd name="connsiteY3" fmla="*/ 8191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2184400"/>
                              <a:gd name="connsiteY0" fmla="*/ 0 h 2032000"/>
                              <a:gd name="connsiteX1" fmla="*/ 1314449 w 2184400"/>
                              <a:gd name="connsiteY1" fmla="*/ 585788 h 2032000"/>
                              <a:gd name="connsiteX2" fmla="*/ 971550 w 2184400"/>
                              <a:gd name="connsiteY2" fmla="*/ 1136650 h 2032000"/>
                              <a:gd name="connsiteX3" fmla="*/ 1531937 w 2184400"/>
                              <a:gd name="connsiteY3" fmla="*/ 1390649 h 2032000"/>
                              <a:gd name="connsiteX4" fmla="*/ 2184400 w 2184400"/>
                              <a:gd name="connsiteY4" fmla="*/ 1557337 h 2032000"/>
                              <a:gd name="connsiteX5" fmla="*/ 812800 w 2184400"/>
                              <a:gd name="connsiteY5" fmla="*/ 1971675 h 2032000"/>
                              <a:gd name="connsiteX6" fmla="*/ 0 w 2184400"/>
                              <a:gd name="connsiteY6" fmla="*/ 2032000 h 2032000"/>
                              <a:gd name="connsiteX7" fmla="*/ 546100 w 2184400"/>
                              <a:gd name="connsiteY7" fmla="*/ 1319212 h 2032000"/>
                              <a:gd name="connsiteX8" fmla="*/ 927100 w 2184400"/>
                              <a:gd name="connsiteY8" fmla="*/ 590550 h 2032000"/>
                              <a:gd name="connsiteX9" fmla="*/ 900113 w 2184400"/>
                              <a:gd name="connsiteY9" fmla="*/ 0 h 2032000"/>
                              <a:gd name="connsiteX0" fmla="*/ 900113 w 1531937"/>
                              <a:gd name="connsiteY0" fmla="*/ 0 h 2032000"/>
                              <a:gd name="connsiteX1" fmla="*/ 1314449 w 1531937"/>
                              <a:gd name="connsiteY1" fmla="*/ 585788 h 2032000"/>
                              <a:gd name="connsiteX2" fmla="*/ 971550 w 1531937"/>
                              <a:gd name="connsiteY2" fmla="*/ 1136650 h 2032000"/>
                              <a:gd name="connsiteX3" fmla="*/ 1531937 w 1531937"/>
                              <a:gd name="connsiteY3" fmla="*/ 1390649 h 2032000"/>
                              <a:gd name="connsiteX4" fmla="*/ 812800 w 1531937"/>
                              <a:gd name="connsiteY4" fmla="*/ 1971675 h 2032000"/>
                              <a:gd name="connsiteX5" fmla="*/ 0 w 1531937"/>
                              <a:gd name="connsiteY5" fmla="*/ 2032000 h 2032000"/>
                              <a:gd name="connsiteX6" fmla="*/ 546100 w 1531937"/>
                              <a:gd name="connsiteY6" fmla="*/ 1319212 h 2032000"/>
                              <a:gd name="connsiteX7" fmla="*/ 927100 w 1531937"/>
                              <a:gd name="connsiteY7" fmla="*/ 590550 h 2032000"/>
                              <a:gd name="connsiteX8" fmla="*/ 900113 w 1531937"/>
                              <a:gd name="connsiteY8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812800 w 1314449"/>
                              <a:gd name="connsiteY3" fmla="*/ 1971675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0 w 1314449"/>
                              <a:gd name="connsiteY4" fmla="*/ 2032000 h 2032000"/>
                              <a:gd name="connsiteX5" fmla="*/ 546100 w 1314449"/>
                              <a:gd name="connsiteY5" fmla="*/ 1319212 h 2032000"/>
                              <a:gd name="connsiteX6" fmla="*/ 927100 w 1314449"/>
                              <a:gd name="connsiteY6" fmla="*/ 590550 h 2032000"/>
                              <a:gd name="connsiteX7" fmla="*/ 900113 w 1314449"/>
                              <a:gd name="connsiteY7" fmla="*/ 0 h 2032000"/>
                              <a:gd name="connsiteX0" fmla="*/ 900113 w 1314449"/>
                              <a:gd name="connsiteY0" fmla="*/ 0 h 2032000"/>
                              <a:gd name="connsiteX1" fmla="*/ 1314449 w 1314449"/>
                              <a:gd name="connsiteY1" fmla="*/ 585788 h 2032000"/>
                              <a:gd name="connsiteX2" fmla="*/ 971550 w 1314449"/>
                              <a:gd name="connsiteY2" fmla="*/ 1136650 h 2032000"/>
                              <a:gd name="connsiteX3" fmla="*/ 669925 w 1314449"/>
                              <a:gd name="connsiteY3" fmla="*/ 1409700 h 2032000"/>
                              <a:gd name="connsiteX4" fmla="*/ 317500 w 1314449"/>
                              <a:gd name="connsiteY4" fmla="*/ 1733550 h 2032000"/>
                              <a:gd name="connsiteX5" fmla="*/ 0 w 1314449"/>
                              <a:gd name="connsiteY5" fmla="*/ 2032000 h 2032000"/>
                              <a:gd name="connsiteX6" fmla="*/ 546100 w 1314449"/>
                              <a:gd name="connsiteY6" fmla="*/ 1319212 h 2032000"/>
                              <a:gd name="connsiteX7" fmla="*/ 927100 w 1314449"/>
                              <a:gd name="connsiteY7" fmla="*/ 590550 h 2032000"/>
                              <a:gd name="connsiteX8" fmla="*/ 900113 w 1314449"/>
                              <a:gd name="connsiteY8" fmla="*/ 0 h 20320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546100 w 1314449"/>
                              <a:gd name="connsiteY6" fmla="*/ 1319212 h 2057400"/>
                              <a:gd name="connsiteX7" fmla="*/ 927100 w 1314449"/>
                              <a:gd name="connsiteY7" fmla="*/ 590550 h 2057400"/>
                              <a:gd name="connsiteX8" fmla="*/ 900113 w 1314449"/>
                              <a:gd name="connsiteY8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231775 w 1314449"/>
                              <a:gd name="connsiteY6" fmla="*/ 1728787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900113 w 1314449"/>
                              <a:gd name="connsiteY0" fmla="*/ 0 h 2057400"/>
                              <a:gd name="connsiteX1" fmla="*/ 1314449 w 1314449"/>
                              <a:gd name="connsiteY1" fmla="*/ 585788 h 2057400"/>
                              <a:gd name="connsiteX2" fmla="*/ 971550 w 1314449"/>
                              <a:gd name="connsiteY2" fmla="*/ 1136650 h 2057400"/>
                              <a:gd name="connsiteX3" fmla="*/ 669925 w 1314449"/>
                              <a:gd name="connsiteY3" fmla="*/ 1409700 h 2057400"/>
                              <a:gd name="connsiteX4" fmla="*/ 346075 w 1314449"/>
                              <a:gd name="connsiteY4" fmla="*/ 2057400 h 2057400"/>
                              <a:gd name="connsiteX5" fmla="*/ 0 w 1314449"/>
                              <a:gd name="connsiteY5" fmla="*/ 2032000 h 2057400"/>
                              <a:gd name="connsiteX6" fmla="*/ 79375 w 1314449"/>
                              <a:gd name="connsiteY6" fmla="*/ 1704975 h 2057400"/>
                              <a:gd name="connsiteX7" fmla="*/ 546100 w 1314449"/>
                              <a:gd name="connsiteY7" fmla="*/ 1319212 h 2057400"/>
                              <a:gd name="connsiteX8" fmla="*/ 927100 w 1314449"/>
                              <a:gd name="connsiteY8" fmla="*/ 590550 h 2057400"/>
                              <a:gd name="connsiteX9" fmla="*/ 900113 w 1314449"/>
                              <a:gd name="connsiteY9" fmla="*/ 0 h 2057400"/>
                              <a:gd name="connsiteX0" fmla="*/ 881063 w 1314449"/>
                              <a:gd name="connsiteY0" fmla="*/ 0 h 2041525"/>
                              <a:gd name="connsiteX1" fmla="*/ 1314449 w 1314449"/>
                              <a:gd name="connsiteY1" fmla="*/ 569913 h 2041525"/>
                              <a:gd name="connsiteX2" fmla="*/ 971550 w 1314449"/>
                              <a:gd name="connsiteY2" fmla="*/ 1120775 h 2041525"/>
                              <a:gd name="connsiteX3" fmla="*/ 669925 w 1314449"/>
                              <a:gd name="connsiteY3" fmla="*/ 1393825 h 2041525"/>
                              <a:gd name="connsiteX4" fmla="*/ 346075 w 1314449"/>
                              <a:gd name="connsiteY4" fmla="*/ 2041525 h 2041525"/>
                              <a:gd name="connsiteX5" fmla="*/ 0 w 1314449"/>
                              <a:gd name="connsiteY5" fmla="*/ 2016125 h 2041525"/>
                              <a:gd name="connsiteX6" fmla="*/ 79375 w 1314449"/>
                              <a:gd name="connsiteY6" fmla="*/ 1689100 h 2041525"/>
                              <a:gd name="connsiteX7" fmla="*/ 546100 w 1314449"/>
                              <a:gd name="connsiteY7" fmla="*/ 1303337 h 2041525"/>
                              <a:gd name="connsiteX8" fmla="*/ 927100 w 1314449"/>
                              <a:gd name="connsiteY8" fmla="*/ 574675 h 2041525"/>
                              <a:gd name="connsiteX9" fmla="*/ 881063 w 131444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5399"/>
                              <a:gd name="connsiteY0" fmla="*/ 0 h 2041525"/>
                              <a:gd name="connsiteX1" fmla="*/ 1295399 w 1295399"/>
                              <a:gd name="connsiteY1" fmla="*/ 585788 h 2041525"/>
                              <a:gd name="connsiteX2" fmla="*/ 971550 w 1295399"/>
                              <a:gd name="connsiteY2" fmla="*/ 1120775 h 2041525"/>
                              <a:gd name="connsiteX3" fmla="*/ 669925 w 1295399"/>
                              <a:gd name="connsiteY3" fmla="*/ 1393825 h 2041525"/>
                              <a:gd name="connsiteX4" fmla="*/ 346075 w 1295399"/>
                              <a:gd name="connsiteY4" fmla="*/ 2041525 h 2041525"/>
                              <a:gd name="connsiteX5" fmla="*/ 0 w 1295399"/>
                              <a:gd name="connsiteY5" fmla="*/ 2016125 h 2041525"/>
                              <a:gd name="connsiteX6" fmla="*/ 79375 w 1295399"/>
                              <a:gd name="connsiteY6" fmla="*/ 1689100 h 2041525"/>
                              <a:gd name="connsiteX7" fmla="*/ 546100 w 1295399"/>
                              <a:gd name="connsiteY7" fmla="*/ 1303337 h 2041525"/>
                              <a:gd name="connsiteX8" fmla="*/ 927100 w 1295399"/>
                              <a:gd name="connsiteY8" fmla="*/ 574675 h 2041525"/>
                              <a:gd name="connsiteX9" fmla="*/ 881063 w 1295399"/>
                              <a:gd name="connsiteY9" fmla="*/ 0 h 2041525"/>
                              <a:gd name="connsiteX0" fmla="*/ 881063 w 1292224"/>
                              <a:gd name="connsiteY0" fmla="*/ 0 h 2041525"/>
                              <a:gd name="connsiteX1" fmla="*/ 1292224 w 1292224"/>
                              <a:gd name="connsiteY1" fmla="*/ 633413 h 2041525"/>
                              <a:gd name="connsiteX2" fmla="*/ 971550 w 1292224"/>
                              <a:gd name="connsiteY2" fmla="*/ 1120775 h 2041525"/>
                              <a:gd name="connsiteX3" fmla="*/ 669925 w 1292224"/>
                              <a:gd name="connsiteY3" fmla="*/ 1393825 h 2041525"/>
                              <a:gd name="connsiteX4" fmla="*/ 346075 w 1292224"/>
                              <a:gd name="connsiteY4" fmla="*/ 2041525 h 2041525"/>
                              <a:gd name="connsiteX5" fmla="*/ 0 w 1292224"/>
                              <a:gd name="connsiteY5" fmla="*/ 2016125 h 2041525"/>
                              <a:gd name="connsiteX6" fmla="*/ 79375 w 1292224"/>
                              <a:gd name="connsiteY6" fmla="*/ 1689100 h 2041525"/>
                              <a:gd name="connsiteX7" fmla="*/ 546100 w 1292224"/>
                              <a:gd name="connsiteY7" fmla="*/ 1303337 h 2041525"/>
                              <a:gd name="connsiteX8" fmla="*/ 927100 w 1292224"/>
                              <a:gd name="connsiteY8" fmla="*/ 574675 h 2041525"/>
                              <a:gd name="connsiteX9" fmla="*/ 881063 w 1292224"/>
                              <a:gd name="connsiteY9" fmla="*/ 0 h 2041525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2528"/>
                              <a:gd name="connsiteY0" fmla="*/ 0 h 2025650"/>
                              <a:gd name="connsiteX1" fmla="*/ 1292224 w 1292528"/>
                              <a:gd name="connsiteY1" fmla="*/ 617538 h 2025650"/>
                              <a:gd name="connsiteX2" fmla="*/ 971550 w 1292528"/>
                              <a:gd name="connsiteY2" fmla="*/ 1104900 h 2025650"/>
                              <a:gd name="connsiteX3" fmla="*/ 669925 w 1292528"/>
                              <a:gd name="connsiteY3" fmla="*/ 1377950 h 2025650"/>
                              <a:gd name="connsiteX4" fmla="*/ 346075 w 1292528"/>
                              <a:gd name="connsiteY4" fmla="*/ 2025650 h 2025650"/>
                              <a:gd name="connsiteX5" fmla="*/ 0 w 1292528"/>
                              <a:gd name="connsiteY5" fmla="*/ 2000250 h 2025650"/>
                              <a:gd name="connsiteX6" fmla="*/ 79375 w 1292528"/>
                              <a:gd name="connsiteY6" fmla="*/ 1673225 h 2025650"/>
                              <a:gd name="connsiteX7" fmla="*/ 546100 w 1292528"/>
                              <a:gd name="connsiteY7" fmla="*/ 1287462 h 2025650"/>
                              <a:gd name="connsiteX8" fmla="*/ 927100 w 1292528"/>
                              <a:gd name="connsiteY8" fmla="*/ 558800 h 2025650"/>
                              <a:gd name="connsiteX9" fmla="*/ 881063 w 1292528"/>
                              <a:gd name="connsiteY9" fmla="*/ 0 h 2025650"/>
                              <a:gd name="connsiteX0" fmla="*/ 881063 w 1706353"/>
                              <a:gd name="connsiteY0" fmla="*/ 0 h 2025650"/>
                              <a:gd name="connsiteX1" fmla="*/ 1292224 w 1706353"/>
                              <a:gd name="connsiteY1" fmla="*/ 617538 h 2025650"/>
                              <a:gd name="connsiteX2" fmla="*/ 971550 w 1706353"/>
                              <a:gd name="connsiteY2" fmla="*/ 1104900 h 2025650"/>
                              <a:gd name="connsiteX3" fmla="*/ 669925 w 1706353"/>
                              <a:gd name="connsiteY3" fmla="*/ 1377950 h 2025650"/>
                              <a:gd name="connsiteX4" fmla="*/ 346075 w 1706353"/>
                              <a:gd name="connsiteY4" fmla="*/ 2025650 h 2025650"/>
                              <a:gd name="connsiteX5" fmla="*/ 0 w 1706353"/>
                              <a:gd name="connsiteY5" fmla="*/ 2000250 h 2025650"/>
                              <a:gd name="connsiteX6" fmla="*/ 79375 w 1706353"/>
                              <a:gd name="connsiteY6" fmla="*/ 1673225 h 2025650"/>
                              <a:gd name="connsiteX7" fmla="*/ 546100 w 1706353"/>
                              <a:gd name="connsiteY7" fmla="*/ 1287462 h 2025650"/>
                              <a:gd name="connsiteX8" fmla="*/ 927100 w 1706353"/>
                              <a:gd name="connsiteY8" fmla="*/ 558800 h 2025650"/>
                              <a:gd name="connsiteX9" fmla="*/ 881063 w 1706353"/>
                              <a:gd name="connsiteY9" fmla="*/ 0 h 2025650"/>
                              <a:gd name="connsiteX0" fmla="*/ 881063 w 1292224"/>
                              <a:gd name="connsiteY0" fmla="*/ 0 h 2025650"/>
                              <a:gd name="connsiteX1" fmla="*/ 1292224 w 1292224"/>
                              <a:gd name="connsiteY1" fmla="*/ 617538 h 2025650"/>
                              <a:gd name="connsiteX2" fmla="*/ 971550 w 1292224"/>
                              <a:gd name="connsiteY2" fmla="*/ 1104900 h 2025650"/>
                              <a:gd name="connsiteX3" fmla="*/ 669925 w 1292224"/>
                              <a:gd name="connsiteY3" fmla="*/ 1377950 h 2025650"/>
                              <a:gd name="connsiteX4" fmla="*/ 346075 w 1292224"/>
                              <a:gd name="connsiteY4" fmla="*/ 2025650 h 2025650"/>
                              <a:gd name="connsiteX5" fmla="*/ 0 w 1292224"/>
                              <a:gd name="connsiteY5" fmla="*/ 2000250 h 2025650"/>
                              <a:gd name="connsiteX6" fmla="*/ 79375 w 1292224"/>
                              <a:gd name="connsiteY6" fmla="*/ 1673225 h 2025650"/>
                              <a:gd name="connsiteX7" fmla="*/ 546100 w 1292224"/>
                              <a:gd name="connsiteY7" fmla="*/ 1287462 h 2025650"/>
                              <a:gd name="connsiteX8" fmla="*/ 927100 w 1292224"/>
                              <a:gd name="connsiteY8" fmla="*/ 558800 h 2025650"/>
                              <a:gd name="connsiteX9" fmla="*/ 881063 w 1292224"/>
                              <a:gd name="connsiteY9" fmla="*/ 0 h 2025650"/>
                              <a:gd name="connsiteX0" fmla="*/ 881063 w 1294002"/>
                              <a:gd name="connsiteY0" fmla="*/ 0 h 2025650"/>
                              <a:gd name="connsiteX1" fmla="*/ 1292224 w 1294002"/>
                              <a:gd name="connsiteY1" fmla="*/ 617538 h 2025650"/>
                              <a:gd name="connsiteX2" fmla="*/ 971550 w 1294002"/>
                              <a:gd name="connsiteY2" fmla="*/ 1104900 h 2025650"/>
                              <a:gd name="connsiteX3" fmla="*/ 669925 w 1294002"/>
                              <a:gd name="connsiteY3" fmla="*/ 1377950 h 2025650"/>
                              <a:gd name="connsiteX4" fmla="*/ 346075 w 1294002"/>
                              <a:gd name="connsiteY4" fmla="*/ 2025650 h 2025650"/>
                              <a:gd name="connsiteX5" fmla="*/ 0 w 1294002"/>
                              <a:gd name="connsiteY5" fmla="*/ 2000250 h 2025650"/>
                              <a:gd name="connsiteX6" fmla="*/ 79375 w 1294002"/>
                              <a:gd name="connsiteY6" fmla="*/ 1673225 h 2025650"/>
                              <a:gd name="connsiteX7" fmla="*/ 546100 w 1294002"/>
                              <a:gd name="connsiteY7" fmla="*/ 1287462 h 2025650"/>
                              <a:gd name="connsiteX8" fmla="*/ 927100 w 1294002"/>
                              <a:gd name="connsiteY8" fmla="*/ 558800 h 2025650"/>
                              <a:gd name="connsiteX9" fmla="*/ 881063 w 1294002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71550 w 1297714"/>
                              <a:gd name="connsiteY2" fmla="*/ 1104900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2712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58850 w 1297714"/>
                              <a:gd name="connsiteY2" fmla="*/ 11080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6992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77950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0875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297714"/>
                              <a:gd name="connsiteY0" fmla="*/ 0 h 2025650"/>
                              <a:gd name="connsiteX1" fmla="*/ 1292224 w 1297714"/>
                              <a:gd name="connsiteY1" fmla="*/ 617538 h 2025650"/>
                              <a:gd name="connsiteX2" fmla="*/ 942975 w 1297714"/>
                              <a:gd name="connsiteY2" fmla="*/ 1133475 h 2025650"/>
                              <a:gd name="connsiteX3" fmla="*/ 654050 w 1297714"/>
                              <a:gd name="connsiteY3" fmla="*/ 1387475 h 2025650"/>
                              <a:gd name="connsiteX4" fmla="*/ 346075 w 1297714"/>
                              <a:gd name="connsiteY4" fmla="*/ 2025650 h 2025650"/>
                              <a:gd name="connsiteX5" fmla="*/ 0 w 1297714"/>
                              <a:gd name="connsiteY5" fmla="*/ 2000250 h 2025650"/>
                              <a:gd name="connsiteX6" fmla="*/ 79375 w 1297714"/>
                              <a:gd name="connsiteY6" fmla="*/ 1673225 h 2025650"/>
                              <a:gd name="connsiteX7" fmla="*/ 546100 w 1297714"/>
                              <a:gd name="connsiteY7" fmla="*/ 1287462 h 2025650"/>
                              <a:gd name="connsiteX8" fmla="*/ 927100 w 1297714"/>
                              <a:gd name="connsiteY8" fmla="*/ 558800 h 2025650"/>
                              <a:gd name="connsiteX9" fmla="*/ 881063 w 1297714"/>
                              <a:gd name="connsiteY9" fmla="*/ 0 h 2025650"/>
                              <a:gd name="connsiteX0" fmla="*/ 881063 w 1405947"/>
                              <a:gd name="connsiteY0" fmla="*/ 0 h 2025650"/>
                              <a:gd name="connsiteX1" fmla="*/ 1292224 w 1405947"/>
                              <a:gd name="connsiteY1" fmla="*/ 617538 h 2025650"/>
                              <a:gd name="connsiteX2" fmla="*/ 942975 w 1405947"/>
                              <a:gd name="connsiteY2" fmla="*/ 1133475 h 2025650"/>
                              <a:gd name="connsiteX3" fmla="*/ 654050 w 1405947"/>
                              <a:gd name="connsiteY3" fmla="*/ 1387475 h 2025650"/>
                              <a:gd name="connsiteX4" fmla="*/ 346075 w 1405947"/>
                              <a:gd name="connsiteY4" fmla="*/ 2025650 h 2025650"/>
                              <a:gd name="connsiteX5" fmla="*/ 0 w 1405947"/>
                              <a:gd name="connsiteY5" fmla="*/ 2000250 h 2025650"/>
                              <a:gd name="connsiteX6" fmla="*/ 79375 w 1405947"/>
                              <a:gd name="connsiteY6" fmla="*/ 1673225 h 2025650"/>
                              <a:gd name="connsiteX7" fmla="*/ 546100 w 1405947"/>
                              <a:gd name="connsiteY7" fmla="*/ 1287462 h 2025650"/>
                              <a:gd name="connsiteX8" fmla="*/ 927100 w 1405947"/>
                              <a:gd name="connsiteY8" fmla="*/ 558800 h 2025650"/>
                              <a:gd name="connsiteX9" fmla="*/ 881063 w 1405947"/>
                              <a:gd name="connsiteY9" fmla="*/ 0 h 2025650"/>
                              <a:gd name="connsiteX0" fmla="*/ 881063 w 1540903"/>
                              <a:gd name="connsiteY0" fmla="*/ 0 h 2025650"/>
                              <a:gd name="connsiteX1" fmla="*/ 1292224 w 1540903"/>
                              <a:gd name="connsiteY1" fmla="*/ 617538 h 2025650"/>
                              <a:gd name="connsiteX2" fmla="*/ 942975 w 1540903"/>
                              <a:gd name="connsiteY2" fmla="*/ 1133475 h 2025650"/>
                              <a:gd name="connsiteX3" fmla="*/ 654050 w 1540903"/>
                              <a:gd name="connsiteY3" fmla="*/ 1387475 h 2025650"/>
                              <a:gd name="connsiteX4" fmla="*/ 346075 w 1540903"/>
                              <a:gd name="connsiteY4" fmla="*/ 2025650 h 2025650"/>
                              <a:gd name="connsiteX5" fmla="*/ 0 w 1540903"/>
                              <a:gd name="connsiteY5" fmla="*/ 2000250 h 2025650"/>
                              <a:gd name="connsiteX6" fmla="*/ 79375 w 1540903"/>
                              <a:gd name="connsiteY6" fmla="*/ 1673225 h 2025650"/>
                              <a:gd name="connsiteX7" fmla="*/ 546100 w 1540903"/>
                              <a:gd name="connsiteY7" fmla="*/ 1287462 h 2025650"/>
                              <a:gd name="connsiteX8" fmla="*/ 927100 w 1540903"/>
                              <a:gd name="connsiteY8" fmla="*/ 558800 h 2025650"/>
                              <a:gd name="connsiteX9" fmla="*/ 881063 w 1540903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27100 w 1293200"/>
                              <a:gd name="connsiteY8" fmla="*/ 558800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81063 w 1293200"/>
                              <a:gd name="connsiteY0" fmla="*/ 0 h 2025650"/>
                              <a:gd name="connsiteX1" fmla="*/ 1292224 w 1293200"/>
                              <a:gd name="connsiteY1" fmla="*/ 617538 h 2025650"/>
                              <a:gd name="connsiteX2" fmla="*/ 942975 w 1293200"/>
                              <a:gd name="connsiteY2" fmla="*/ 1133475 h 2025650"/>
                              <a:gd name="connsiteX3" fmla="*/ 654050 w 1293200"/>
                              <a:gd name="connsiteY3" fmla="*/ 1387475 h 2025650"/>
                              <a:gd name="connsiteX4" fmla="*/ 346075 w 1293200"/>
                              <a:gd name="connsiteY4" fmla="*/ 2025650 h 2025650"/>
                              <a:gd name="connsiteX5" fmla="*/ 0 w 1293200"/>
                              <a:gd name="connsiteY5" fmla="*/ 2000250 h 2025650"/>
                              <a:gd name="connsiteX6" fmla="*/ 79375 w 1293200"/>
                              <a:gd name="connsiteY6" fmla="*/ 1673225 h 2025650"/>
                              <a:gd name="connsiteX7" fmla="*/ 546100 w 1293200"/>
                              <a:gd name="connsiteY7" fmla="*/ 1287462 h 2025650"/>
                              <a:gd name="connsiteX8" fmla="*/ 930275 w 1293200"/>
                              <a:gd name="connsiteY8" fmla="*/ 587375 h 2025650"/>
                              <a:gd name="connsiteX9" fmla="*/ 881063 w 1293200"/>
                              <a:gd name="connsiteY9" fmla="*/ 0 h 2025650"/>
                              <a:gd name="connsiteX0" fmla="*/ 801688 w 1213825"/>
                              <a:gd name="connsiteY0" fmla="*/ 0 h 2025650"/>
                              <a:gd name="connsiteX1" fmla="*/ 1212849 w 1213825"/>
                              <a:gd name="connsiteY1" fmla="*/ 617538 h 2025650"/>
                              <a:gd name="connsiteX2" fmla="*/ 863600 w 1213825"/>
                              <a:gd name="connsiteY2" fmla="*/ 1133475 h 2025650"/>
                              <a:gd name="connsiteX3" fmla="*/ 574675 w 1213825"/>
                              <a:gd name="connsiteY3" fmla="*/ 1387475 h 2025650"/>
                              <a:gd name="connsiteX4" fmla="*/ 266700 w 1213825"/>
                              <a:gd name="connsiteY4" fmla="*/ 2025650 h 2025650"/>
                              <a:gd name="connsiteX5" fmla="*/ 0 w 1213825"/>
                              <a:gd name="connsiteY5" fmla="*/ 1673225 h 2025650"/>
                              <a:gd name="connsiteX6" fmla="*/ 466725 w 1213825"/>
                              <a:gd name="connsiteY6" fmla="*/ 1287462 h 2025650"/>
                              <a:gd name="connsiteX7" fmla="*/ 850900 w 1213825"/>
                              <a:gd name="connsiteY7" fmla="*/ 587375 h 2025650"/>
                              <a:gd name="connsiteX8" fmla="*/ 801688 w 1213825"/>
                              <a:gd name="connsiteY8" fmla="*/ 0 h 2025650"/>
                              <a:gd name="connsiteX0" fmla="*/ 0 w 1213825"/>
                              <a:gd name="connsiteY0" fmla="*/ 1673225 h 2117090"/>
                              <a:gd name="connsiteX1" fmla="*/ 466725 w 1213825"/>
                              <a:gd name="connsiteY1" fmla="*/ 1287462 h 2117090"/>
                              <a:gd name="connsiteX2" fmla="*/ 850900 w 1213825"/>
                              <a:gd name="connsiteY2" fmla="*/ 587375 h 2117090"/>
                              <a:gd name="connsiteX3" fmla="*/ 801688 w 1213825"/>
                              <a:gd name="connsiteY3" fmla="*/ 0 h 2117090"/>
                              <a:gd name="connsiteX4" fmla="*/ 1212849 w 1213825"/>
                              <a:gd name="connsiteY4" fmla="*/ 617538 h 2117090"/>
                              <a:gd name="connsiteX5" fmla="*/ 863600 w 1213825"/>
                              <a:gd name="connsiteY5" fmla="*/ 1133475 h 2117090"/>
                              <a:gd name="connsiteX6" fmla="*/ 574675 w 1213825"/>
                              <a:gd name="connsiteY6" fmla="*/ 1387475 h 2117090"/>
                              <a:gd name="connsiteX7" fmla="*/ 358140 w 1213825"/>
                              <a:gd name="connsiteY7" fmla="*/ 2117090 h 2117090"/>
                              <a:gd name="connsiteX0" fmla="*/ 0 w 1213825"/>
                              <a:gd name="connsiteY0" fmla="*/ 1673225 h 1974960"/>
                              <a:gd name="connsiteX1" fmla="*/ 466725 w 1213825"/>
                              <a:gd name="connsiteY1" fmla="*/ 1287462 h 1974960"/>
                              <a:gd name="connsiteX2" fmla="*/ 850900 w 1213825"/>
                              <a:gd name="connsiteY2" fmla="*/ 587375 h 1974960"/>
                              <a:gd name="connsiteX3" fmla="*/ 801688 w 1213825"/>
                              <a:gd name="connsiteY3" fmla="*/ 0 h 1974960"/>
                              <a:gd name="connsiteX4" fmla="*/ 1212849 w 1213825"/>
                              <a:gd name="connsiteY4" fmla="*/ 617538 h 1974960"/>
                              <a:gd name="connsiteX5" fmla="*/ 863600 w 1213825"/>
                              <a:gd name="connsiteY5" fmla="*/ 1133475 h 1974960"/>
                              <a:gd name="connsiteX6" fmla="*/ 574675 w 1213825"/>
                              <a:gd name="connsiteY6" fmla="*/ 1387475 h 1974960"/>
                              <a:gd name="connsiteX7" fmla="*/ 139639 w 1213825"/>
                              <a:gd name="connsiteY7" fmla="*/ 1974960 h 1974960"/>
                              <a:gd name="connsiteX0" fmla="*/ 0 w 1213825"/>
                              <a:gd name="connsiteY0" fmla="*/ 1673225 h 2253537"/>
                              <a:gd name="connsiteX1" fmla="*/ 466725 w 1213825"/>
                              <a:gd name="connsiteY1" fmla="*/ 1287462 h 2253537"/>
                              <a:gd name="connsiteX2" fmla="*/ 850900 w 1213825"/>
                              <a:gd name="connsiteY2" fmla="*/ 587375 h 2253537"/>
                              <a:gd name="connsiteX3" fmla="*/ 801688 w 1213825"/>
                              <a:gd name="connsiteY3" fmla="*/ 0 h 2253537"/>
                              <a:gd name="connsiteX4" fmla="*/ 1212849 w 1213825"/>
                              <a:gd name="connsiteY4" fmla="*/ 617538 h 2253537"/>
                              <a:gd name="connsiteX5" fmla="*/ 863600 w 1213825"/>
                              <a:gd name="connsiteY5" fmla="*/ 1133475 h 2253537"/>
                              <a:gd name="connsiteX6" fmla="*/ 574675 w 1213825"/>
                              <a:gd name="connsiteY6" fmla="*/ 1387475 h 2253537"/>
                              <a:gd name="connsiteX7" fmla="*/ 289591 w 1213825"/>
                              <a:gd name="connsiteY7" fmla="*/ 2253537 h 225353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213825" h="2253537">
                                <a:moveTo>
                                  <a:pt x="0" y="1673225"/>
                                </a:moveTo>
                                <a:cubicBezTo>
                                  <a:pt x="209550" y="1585912"/>
                                  <a:pt x="327025" y="1466850"/>
                                  <a:pt x="466725" y="1287462"/>
                                </a:cubicBezTo>
                                <a:cubicBezTo>
                                  <a:pt x="600075" y="1120775"/>
                                  <a:pt x="821796" y="735542"/>
                                  <a:pt x="850900" y="587375"/>
                                </a:cubicBezTo>
                                <a:cubicBezTo>
                                  <a:pt x="880004" y="439208"/>
                                  <a:pt x="851959" y="160867"/>
                                  <a:pt x="801688" y="0"/>
                                </a:cubicBezTo>
                                <a:cubicBezTo>
                                  <a:pt x="1073150" y="100013"/>
                                  <a:pt x="1227665" y="391584"/>
                                  <a:pt x="1212849" y="617538"/>
                                </a:cubicBezTo>
                                <a:cubicBezTo>
                                  <a:pt x="1198033" y="843492"/>
                                  <a:pt x="1005416" y="1012296"/>
                                  <a:pt x="863600" y="1133475"/>
                                </a:cubicBezTo>
                                <a:cubicBezTo>
                                  <a:pt x="715433" y="1249892"/>
                                  <a:pt x="675217" y="1299633"/>
                                  <a:pt x="574675" y="1387475"/>
                                </a:cubicBezTo>
                                <a:cubicBezTo>
                                  <a:pt x="234950" y="1778000"/>
                                  <a:pt x="220376" y="2025572"/>
                                  <a:pt x="289591" y="2253537"/>
                                </a:cubicBezTo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 dirty="0"/>
                          </a:p>
                        </p:txBody>
                      </p:sp>
                      <p:sp>
                        <p:nvSpPr>
                          <p:cNvPr id="119" name="フリーフォーム: 図形 118">
                            <a:extLst>
                              <a:ext uri="{FF2B5EF4-FFF2-40B4-BE49-F238E27FC236}">
                                <a16:creationId xmlns:a16="http://schemas.microsoft.com/office/drawing/2014/main" id="{D453094F-734C-4BF7-B683-C832A8338F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41874" y="1466850"/>
                            <a:ext cx="490275" cy="1330325"/>
                          </a:xfrm>
                          <a:custGeom>
                            <a:avLst/>
                            <a:gdLst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8950"/>
                              <a:gd name="connsiteY0" fmla="*/ 0 h 1355725"/>
                              <a:gd name="connsiteX1" fmla="*/ 346075 w 488950"/>
                              <a:gd name="connsiteY1" fmla="*/ 146050 h 1355725"/>
                              <a:gd name="connsiteX2" fmla="*/ 488950 w 488950"/>
                              <a:gd name="connsiteY2" fmla="*/ 558800 h 1355725"/>
                              <a:gd name="connsiteX3" fmla="*/ 269875 w 488950"/>
                              <a:gd name="connsiteY3" fmla="*/ 1355725 h 1355725"/>
                              <a:gd name="connsiteX4" fmla="*/ 304800 w 488950"/>
                              <a:gd name="connsiteY4" fmla="*/ 530225 h 1355725"/>
                              <a:gd name="connsiteX5" fmla="*/ 0 w 488950"/>
                              <a:gd name="connsiteY5" fmla="*/ 0 h 1355725"/>
                              <a:gd name="connsiteX0" fmla="*/ 0 w 489078"/>
                              <a:gd name="connsiteY0" fmla="*/ 0 h 1355725"/>
                              <a:gd name="connsiteX1" fmla="*/ 346075 w 489078"/>
                              <a:gd name="connsiteY1" fmla="*/ 146050 h 1355725"/>
                              <a:gd name="connsiteX2" fmla="*/ 488950 w 489078"/>
                              <a:gd name="connsiteY2" fmla="*/ 558800 h 1355725"/>
                              <a:gd name="connsiteX3" fmla="*/ 269875 w 489078"/>
                              <a:gd name="connsiteY3" fmla="*/ 1355725 h 1355725"/>
                              <a:gd name="connsiteX4" fmla="*/ 304800 w 489078"/>
                              <a:gd name="connsiteY4" fmla="*/ 530225 h 1355725"/>
                              <a:gd name="connsiteX5" fmla="*/ 0 w 489078"/>
                              <a:gd name="connsiteY5" fmla="*/ 0 h 13557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414"/>
                              <a:gd name="connsiteY0" fmla="*/ 0 h 1330325"/>
                              <a:gd name="connsiteX1" fmla="*/ 346075 w 490414"/>
                              <a:gd name="connsiteY1" fmla="*/ 146050 h 1330325"/>
                              <a:gd name="connsiteX2" fmla="*/ 488950 w 490414"/>
                              <a:gd name="connsiteY2" fmla="*/ 558800 h 1330325"/>
                              <a:gd name="connsiteX3" fmla="*/ 273050 w 490414"/>
                              <a:gd name="connsiteY3" fmla="*/ 1330325 h 1330325"/>
                              <a:gd name="connsiteX4" fmla="*/ 304800 w 490414"/>
                              <a:gd name="connsiteY4" fmla="*/ 530225 h 1330325"/>
                              <a:gd name="connsiteX5" fmla="*/ 0 w 490414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  <a:gd name="connsiteX0" fmla="*/ 0 w 490275"/>
                              <a:gd name="connsiteY0" fmla="*/ 0 h 1330325"/>
                              <a:gd name="connsiteX1" fmla="*/ 346075 w 490275"/>
                              <a:gd name="connsiteY1" fmla="*/ 146050 h 1330325"/>
                              <a:gd name="connsiteX2" fmla="*/ 488950 w 490275"/>
                              <a:gd name="connsiteY2" fmla="*/ 587375 h 1330325"/>
                              <a:gd name="connsiteX3" fmla="*/ 273050 w 490275"/>
                              <a:gd name="connsiteY3" fmla="*/ 1330325 h 1330325"/>
                              <a:gd name="connsiteX4" fmla="*/ 304800 w 490275"/>
                              <a:gd name="connsiteY4" fmla="*/ 530225 h 1330325"/>
                              <a:gd name="connsiteX5" fmla="*/ 0 w 490275"/>
                              <a:gd name="connsiteY5" fmla="*/ 0 h 13303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490275" h="1330325">
                                <a:moveTo>
                                  <a:pt x="0" y="0"/>
                                </a:moveTo>
                                <a:cubicBezTo>
                                  <a:pt x="134408" y="26458"/>
                                  <a:pt x="264583" y="48154"/>
                                  <a:pt x="346075" y="146050"/>
                                </a:cubicBezTo>
                                <a:cubicBezTo>
                                  <a:pt x="427567" y="243946"/>
                                  <a:pt x="501121" y="389996"/>
                                  <a:pt x="488950" y="587375"/>
                                </a:cubicBezTo>
                                <a:cubicBezTo>
                                  <a:pt x="476779" y="784754"/>
                                  <a:pt x="390525" y="1144058"/>
                                  <a:pt x="273050" y="1330325"/>
                                </a:cubicBezTo>
                                <a:cubicBezTo>
                                  <a:pt x="328083" y="1057275"/>
                                  <a:pt x="364067" y="752475"/>
                                  <a:pt x="304800" y="530225"/>
                                </a:cubicBezTo>
                                <a:cubicBezTo>
                                  <a:pt x="276225" y="388408"/>
                                  <a:pt x="158750" y="138642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0" name="フリーフォーム: 図形 119">
                            <a:extLst>
                              <a:ext uri="{FF2B5EF4-FFF2-40B4-BE49-F238E27FC236}">
                                <a16:creationId xmlns:a16="http://schemas.microsoft.com/office/drawing/2014/main" id="{AF73CD5A-4CEF-4279-901F-254676FD4B0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565524" y="1426313"/>
                            <a:ext cx="1530456" cy="983511"/>
                          </a:xfrm>
                          <a:custGeom>
                            <a:avLst/>
                            <a:gdLst>
                              <a:gd name="connsiteX0" fmla="*/ 0 w 1593850"/>
                              <a:gd name="connsiteY0" fmla="*/ 254000 h 1019175"/>
                              <a:gd name="connsiteX1" fmla="*/ 981075 w 1593850"/>
                              <a:gd name="connsiteY1" fmla="*/ 196850 h 1019175"/>
                              <a:gd name="connsiteX2" fmla="*/ 1593850 w 1593850"/>
                              <a:gd name="connsiteY2" fmla="*/ 1019175 h 1019175"/>
                              <a:gd name="connsiteX3" fmla="*/ 1098550 w 1593850"/>
                              <a:gd name="connsiteY3" fmla="*/ 0 h 1019175"/>
                              <a:gd name="connsiteX4" fmla="*/ 0 w 1593850"/>
                              <a:gd name="connsiteY4" fmla="*/ 254000 h 1019175"/>
                              <a:gd name="connsiteX0" fmla="*/ 0 w 1593850"/>
                              <a:gd name="connsiteY0" fmla="*/ 285191 h 1050366"/>
                              <a:gd name="connsiteX1" fmla="*/ 981075 w 1593850"/>
                              <a:gd name="connsiteY1" fmla="*/ 228041 h 1050366"/>
                              <a:gd name="connsiteX2" fmla="*/ 1593850 w 1593850"/>
                              <a:gd name="connsiteY2" fmla="*/ 1050366 h 1050366"/>
                              <a:gd name="connsiteX3" fmla="*/ 1098550 w 1593850"/>
                              <a:gd name="connsiteY3" fmla="*/ 31191 h 1050366"/>
                              <a:gd name="connsiteX4" fmla="*/ 0 w 1593850"/>
                              <a:gd name="connsiteY4" fmla="*/ 285191 h 1050366"/>
                              <a:gd name="connsiteX0" fmla="*/ 0 w 1584325"/>
                              <a:gd name="connsiteY0" fmla="*/ 282407 h 996782"/>
                              <a:gd name="connsiteX1" fmla="*/ 981075 w 1584325"/>
                              <a:gd name="connsiteY1" fmla="*/ 225257 h 996782"/>
                              <a:gd name="connsiteX2" fmla="*/ 1584325 w 1584325"/>
                              <a:gd name="connsiteY2" fmla="*/ 996782 h 996782"/>
                              <a:gd name="connsiteX3" fmla="*/ 1098550 w 1584325"/>
                              <a:gd name="connsiteY3" fmla="*/ 28407 h 996782"/>
                              <a:gd name="connsiteX4" fmla="*/ 0 w 1584325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86127"/>
                              <a:gd name="connsiteY0" fmla="*/ 282407 h 996782"/>
                              <a:gd name="connsiteX1" fmla="*/ 981075 w 1586127"/>
                              <a:gd name="connsiteY1" fmla="*/ 225257 h 996782"/>
                              <a:gd name="connsiteX2" fmla="*/ 1584325 w 1586127"/>
                              <a:gd name="connsiteY2" fmla="*/ 996782 h 996782"/>
                              <a:gd name="connsiteX3" fmla="*/ 1098550 w 1586127"/>
                              <a:gd name="connsiteY3" fmla="*/ 28407 h 996782"/>
                              <a:gd name="connsiteX4" fmla="*/ 0 w 1586127"/>
                              <a:gd name="connsiteY4" fmla="*/ 282407 h 996782"/>
                              <a:gd name="connsiteX0" fmla="*/ 0 w 1532095"/>
                              <a:gd name="connsiteY0" fmla="*/ 247136 h 1002786"/>
                              <a:gd name="connsiteX1" fmla="*/ 927100 w 1532095"/>
                              <a:gd name="connsiteY1" fmla="*/ 231261 h 1002786"/>
                              <a:gd name="connsiteX2" fmla="*/ 1530350 w 1532095"/>
                              <a:gd name="connsiteY2" fmla="*/ 1002786 h 1002786"/>
                              <a:gd name="connsiteX3" fmla="*/ 1044575 w 1532095"/>
                              <a:gd name="connsiteY3" fmla="*/ 34411 h 1002786"/>
                              <a:gd name="connsiteX4" fmla="*/ 0 w 1532095"/>
                              <a:gd name="connsiteY4" fmla="*/ 247136 h 1002786"/>
                              <a:gd name="connsiteX0" fmla="*/ 0 w 1532095"/>
                              <a:gd name="connsiteY0" fmla="*/ 249556 h 1005206"/>
                              <a:gd name="connsiteX1" fmla="*/ 927100 w 1532095"/>
                              <a:gd name="connsiteY1" fmla="*/ 233681 h 1005206"/>
                              <a:gd name="connsiteX2" fmla="*/ 1530350 w 1532095"/>
                              <a:gd name="connsiteY2" fmla="*/ 1005206 h 1005206"/>
                              <a:gd name="connsiteX3" fmla="*/ 1044575 w 1532095"/>
                              <a:gd name="connsiteY3" fmla="*/ 36831 h 1005206"/>
                              <a:gd name="connsiteX4" fmla="*/ 0 w 1532095"/>
                              <a:gd name="connsiteY4" fmla="*/ 249556 h 1005206"/>
                              <a:gd name="connsiteX0" fmla="*/ 0 w 1532095"/>
                              <a:gd name="connsiteY0" fmla="*/ 241106 h 996756"/>
                              <a:gd name="connsiteX1" fmla="*/ 927100 w 1532095"/>
                              <a:gd name="connsiteY1" fmla="*/ 225231 h 996756"/>
                              <a:gd name="connsiteX2" fmla="*/ 1530350 w 1532095"/>
                              <a:gd name="connsiteY2" fmla="*/ 996756 h 996756"/>
                              <a:gd name="connsiteX3" fmla="*/ 1044575 w 1532095"/>
                              <a:gd name="connsiteY3" fmla="*/ 37906 h 996756"/>
                              <a:gd name="connsiteX4" fmla="*/ 0 w 1532095"/>
                              <a:gd name="connsiteY4" fmla="*/ 241106 h 996756"/>
                              <a:gd name="connsiteX0" fmla="*/ 0 w 1531952"/>
                              <a:gd name="connsiteY0" fmla="*/ 220785 h 976435"/>
                              <a:gd name="connsiteX1" fmla="*/ 927100 w 1531952"/>
                              <a:gd name="connsiteY1" fmla="*/ 204910 h 976435"/>
                              <a:gd name="connsiteX2" fmla="*/ 1530350 w 1531952"/>
                              <a:gd name="connsiteY2" fmla="*/ 976435 h 976435"/>
                              <a:gd name="connsiteX3" fmla="*/ 1044575 w 1531952"/>
                              <a:gd name="connsiteY3" fmla="*/ 17585 h 976435"/>
                              <a:gd name="connsiteX4" fmla="*/ 0 w 1531952"/>
                              <a:gd name="connsiteY4" fmla="*/ 220785 h 976435"/>
                              <a:gd name="connsiteX0" fmla="*/ 0 w 1531788"/>
                              <a:gd name="connsiteY0" fmla="*/ 220785 h 976435"/>
                              <a:gd name="connsiteX1" fmla="*/ 927100 w 1531788"/>
                              <a:gd name="connsiteY1" fmla="*/ 204910 h 976435"/>
                              <a:gd name="connsiteX2" fmla="*/ 1530350 w 1531788"/>
                              <a:gd name="connsiteY2" fmla="*/ 976435 h 976435"/>
                              <a:gd name="connsiteX3" fmla="*/ 1009650 w 1531788"/>
                              <a:gd name="connsiteY3" fmla="*/ 17585 h 976435"/>
                              <a:gd name="connsiteX4" fmla="*/ 0 w 1531788"/>
                              <a:gd name="connsiteY4" fmla="*/ 220785 h 976435"/>
                              <a:gd name="connsiteX0" fmla="*/ 0 w 1531872"/>
                              <a:gd name="connsiteY0" fmla="*/ 221904 h 977554"/>
                              <a:gd name="connsiteX1" fmla="*/ 927100 w 1531872"/>
                              <a:gd name="connsiteY1" fmla="*/ 206029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20750 w 1531872"/>
                              <a:gd name="connsiteY1" fmla="*/ 15205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1904 h 977554"/>
                              <a:gd name="connsiteX1" fmla="*/ 908050 w 1531872"/>
                              <a:gd name="connsiteY1" fmla="*/ 209204 h 977554"/>
                              <a:gd name="connsiteX2" fmla="*/ 1530350 w 1531872"/>
                              <a:gd name="connsiteY2" fmla="*/ 977554 h 977554"/>
                              <a:gd name="connsiteX3" fmla="*/ 1009650 w 1531872"/>
                              <a:gd name="connsiteY3" fmla="*/ 18704 h 977554"/>
                              <a:gd name="connsiteX4" fmla="*/ 0 w 1531872"/>
                              <a:gd name="connsiteY4" fmla="*/ 221904 h 977554"/>
                              <a:gd name="connsiteX0" fmla="*/ 0 w 1531872"/>
                              <a:gd name="connsiteY0" fmla="*/ 227861 h 983511"/>
                              <a:gd name="connsiteX1" fmla="*/ 908050 w 1531872"/>
                              <a:gd name="connsiteY1" fmla="*/ 215161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1872"/>
                              <a:gd name="connsiteY0" fmla="*/ 227861 h 983511"/>
                              <a:gd name="connsiteX1" fmla="*/ 927100 w 1531872"/>
                              <a:gd name="connsiteY1" fmla="*/ 211986 h 983511"/>
                              <a:gd name="connsiteX2" fmla="*/ 1530350 w 1531872"/>
                              <a:gd name="connsiteY2" fmla="*/ 983511 h 983511"/>
                              <a:gd name="connsiteX3" fmla="*/ 1009650 w 1531872"/>
                              <a:gd name="connsiteY3" fmla="*/ 24661 h 983511"/>
                              <a:gd name="connsiteX4" fmla="*/ 0 w 1531872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  <a:gd name="connsiteX0" fmla="*/ 0 w 1530456"/>
                              <a:gd name="connsiteY0" fmla="*/ 227861 h 983511"/>
                              <a:gd name="connsiteX1" fmla="*/ 927100 w 1530456"/>
                              <a:gd name="connsiteY1" fmla="*/ 211986 h 983511"/>
                              <a:gd name="connsiteX2" fmla="*/ 1530350 w 1530456"/>
                              <a:gd name="connsiteY2" fmla="*/ 983511 h 983511"/>
                              <a:gd name="connsiteX3" fmla="*/ 1009650 w 1530456"/>
                              <a:gd name="connsiteY3" fmla="*/ 24661 h 983511"/>
                              <a:gd name="connsiteX4" fmla="*/ 0 w 1530456"/>
                              <a:gd name="connsiteY4" fmla="*/ 227861 h 9835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530456" h="983511">
                                <a:moveTo>
                                  <a:pt x="0" y="227861"/>
                                </a:moveTo>
                                <a:cubicBezTo>
                                  <a:pt x="349250" y="135786"/>
                                  <a:pt x="684742" y="111444"/>
                                  <a:pt x="927100" y="211986"/>
                                </a:cubicBezTo>
                                <a:cubicBezTo>
                                  <a:pt x="1169458" y="312528"/>
                                  <a:pt x="1383242" y="389786"/>
                                  <a:pt x="1530350" y="983511"/>
                                </a:cubicBezTo>
                                <a:cubicBezTo>
                                  <a:pt x="1536700" y="399311"/>
                                  <a:pt x="1258358" y="99803"/>
                                  <a:pt x="1009650" y="24661"/>
                                </a:cubicBezTo>
                                <a:cubicBezTo>
                                  <a:pt x="760942" y="-50481"/>
                                  <a:pt x="369358" y="54294"/>
                                  <a:pt x="0" y="22786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sp>
                        <p:nvSpPr>
                          <p:cNvPr id="121" name="フリーフォーム: 図形 120">
                            <a:extLst>
                              <a:ext uri="{FF2B5EF4-FFF2-40B4-BE49-F238E27FC236}">
                                <a16:creationId xmlns:a16="http://schemas.microsoft.com/office/drawing/2014/main" id="{8A85D732-8DF9-4CF4-861F-B7449FE0FD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51474" y="2711228"/>
                            <a:ext cx="507621" cy="254221"/>
                          </a:xfrm>
                          <a:custGeom>
                            <a:avLst/>
                            <a:gdLst>
                              <a:gd name="connsiteX0" fmla="*/ 0 w 571500"/>
                              <a:gd name="connsiteY0" fmla="*/ 254000 h 254000"/>
                              <a:gd name="connsiteX1" fmla="*/ 4000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4000 h 254000"/>
                              <a:gd name="connsiteX1" fmla="*/ 438150 w 571500"/>
                              <a:gd name="connsiteY1" fmla="*/ 0 h 254000"/>
                              <a:gd name="connsiteX2" fmla="*/ 571500 w 571500"/>
                              <a:gd name="connsiteY2" fmla="*/ 238125 h 254000"/>
                              <a:gd name="connsiteX3" fmla="*/ 327025 w 571500"/>
                              <a:gd name="connsiteY3" fmla="*/ 184150 h 254000"/>
                              <a:gd name="connsiteX4" fmla="*/ 0 w 571500"/>
                              <a:gd name="connsiteY4" fmla="*/ 254000 h 254000"/>
                              <a:gd name="connsiteX0" fmla="*/ 0 w 571500"/>
                              <a:gd name="connsiteY0" fmla="*/ 256437 h 256437"/>
                              <a:gd name="connsiteX1" fmla="*/ 438150 w 571500"/>
                              <a:gd name="connsiteY1" fmla="*/ 2437 h 256437"/>
                              <a:gd name="connsiteX2" fmla="*/ 571500 w 571500"/>
                              <a:gd name="connsiteY2" fmla="*/ 240562 h 256437"/>
                              <a:gd name="connsiteX3" fmla="*/ 327025 w 571500"/>
                              <a:gd name="connsiteY3" fmla="*/ 186587 h 256437"/>
                              <a:gd name="connsiteX4" fmla="*/ 0 w 571500"/>
                              <a:gd name="connsiteY4" fmla="*/ 256437 h 256437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58800"/>
                              <a:gd name="connsiteY0" fmla="*/ 254033 h 254033"/>
                              <a:gd name="connsiteX1" fmla="*/ 425450 w 558800"/>
                              <a:gd name="connsiteY1" fmla="*/ 33 h 254033"/>
                              <a:gd name="connsiteX2" fmla="*/ 558800 w 558800"/>
                              <a:gd name="connsiteY2" fmla="*/ 238158 h 254033"/>
                              <a:gd name="connsiteX3" fmla="*/ 314325 w 558800"/>
                              <a:gd name="connsiteY3" fmla="*/ 184183 h 254033"/>
                              <a:gd name="connsiteX4" fmla="*/ 0 w 5588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88925 w 533400"/>
                              <a:gd name="connsiteY3" fmla="*/ 184183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8450 w 533400"/>
                              <a:gd name="connsiteY3" fmla="*/ 1492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33400"/>
                              <a:gd name="connsiteY0" fmla="*/ 254033 h 254033"/>
                              <a:gd name="connsiteX1" fmla="*/ 400050 w 533400"/>
                              <a:gd name="connsiteY1" fmla="*/ 33 h 254033"/>
                              <a:gd name="connsiteX2" fmla="*/ 533400 w 533400"/>
                              <a:gd name="connsiteY2" fmla="*/ 238158 h 254033"/>
                              <a:gd name="connsiteX3" fmla="*/ 292100 w 533400"/>
                              <a:gd name="connsiteY3" fmla="*/ 187358 h 254033"/>
                              <a:gd name="connsiteX4" fmla="*/ 0 w 533400"/>
                              <a:gd name="connsiteY4" fmla="*/ 254033 h 254033"/>
                              <a:gd name="connsiteX0" fmla="*/ 0 w 523875"/>
                              <a:gd name="connsiteY0" fmla="*/ 254033 h 254033"/>
                              <a:gd name="connsiteX1" fmla="*/ 400050 w 523875"/>
                              <a:gd name="connsiteY1" fmla="*/ 33 h 254033"/>
                              <a:gd name="connsiteX2" fmla="*/ 523875 w 523875"/>
                              <a:gd name="connsiteY2" fmla="*/ 238158 h 254033"/>
                              <a:gd name="connsiteX3" fmla="*/ 292100 w 523875"/>
                              <a:gd name="connsiteY3" fmla="*/ 187358 h 254033"/>
                              <a:gd name="connsiteX4" fmla="*/ 0 w 523875"/>
                              <a:gd name="connsiteY4" fmla="*/ 254033 h 254033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23875"/>
                              <a:gd name="connsiteY0" fmla="*/ 254038 h 254038"/>
                              <a:gd name="connsiteX1" fmla="*/ 400050 w 523875"/>
                              <a:gd name="connsiteY1" fmla="*/ 38 h 254038"/>
                              <a:gd name="connsiteX2" fmla="*/ 523875 w 523875"/>
                              <a:gd name="connsiteY2" fmla="*/ 238163 h 254038"/>
                              <a:gd name="connsiteX3" fmla="*/ 292100 w 523875"/>
                              <a:gd name="connsiteY3" fmla="*/ 187363 h 254038"/>
                              <a:gd name="connsiteX4" fmla="*/ 0 w 523875"/>
                              <a:gd name="connsiteY4" fmla="*/ 254038 h 254038"/>
                              <a:gd name="connsiteX0" fmla="*/ 0 w 501650"/>
                              <a:gd name="connsiteY0" fmla="*/ 254078 h 254078"/>
                              <a:gd name="connsiteX1" fmla="*/ 400050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078 h 254078"/>
                              <a:gd name="connsiteX1" fmla="*/ 384175 w 501650"/>
                              <a:gd name="connsiteY1" fmla="*/ 78 h 254078"/>
                              <a:gd name="connsiteX2" fmla="*/ 501650 w 501650"/>
                              <a:gd name="connsiteY2" fmla="*/ 231853 h 254078"/>
                              <a:gd name="connsiteX3" fmla="*/ 292100 w 501650"/>
                              <a:gd name="connsiteY3" fmla="*/ 187403 h 254078"/>
                              <a:gd name="connsiteX4" fmla="*/ 0 w 501650"/>
                              <a:gd name="connsiteY4" fmla="*/ 254078 h 254078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87585 h 254260"/>
                              <a:gd name="connsiteX4" fmla="*/ 0 w 501650"/>
                              <a:gd name="connsiteY4" fmla="*/ 254260 h 254260"/>
                              <a:gd name="connsiteX0" fmla="*/ 0 w 501650"/>
                              <a:gd name="connsiteY0" fmla="*/ 254260 h 254260"/>
                              <a:gd name="connsiteX1" fmla="*/ 384175 w 501650"/>
                              <a:gd name="connsiteY1" fmla="*/ 260 h 254260"/>
                              <a:gd name="connsiteX2" fmla="*/ 501650 w 501650"/>
                              <a:gd name="connsiteY2" fmla="*/ 232035 h 254260"/>
                              <a:gd name="connsiteX3" fmla="*/ 292100 w 501650"/>
                              <a:gd name="connsiteY3" fmla="*/ 197110 h 254260"/>
                              <a:gd name="connsiteX4" fmla="*/ 0 w 501650"/>
                              <a:gd name="connsiteY4" fmla="*/ 254260 h 254260"/>
                              <a:gd name="connsiteX0" fmla="*/ 0 w 507621"/>
                              <a:gd name="connsiteY0" fmla="*/ 254221 h 254221"/>
                              <a:gd name="connsiteX1" fmla="*/ 384175 w 507621"/>
                              <a:gd name="connsiteY1" fmla="*/ 221 h 254221"/>
                              <a:gd name="connsiteX2" fmla="*/ 501650 w 507621"/>
                              <a:gd name="connsiteY2" fmla="*/ 231996 h 254221"/>
                              <a:gd name="connsiteX3" fmla="*/ 292100 w 507621"/>
                              <a:gd name="connsiteY3" fmla="*/ 197071 h 254221"/>
                              <a:gd name="connsiteX4" fmla="*/ 0 w 507621"/>
                              <a:gd name="connsiteY4" fmla="*/ 254221 h 2542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07621" h="254221">
                                <a:moveTo>
                                  <a:pt x="0" y="254221"/>
                                </a:moveTo>
                                <a:cubicBezTo>
                                  <a:pt x="142875" y="128279"/>
                                  <a:pt x="300612" y="4824"/>
                                  <a:pt x="384175" y="221"/>
                                </a:cubicBezTo>
                                <a:cubicBezTo>
                                  <a:pt x="509058" y="-6658"/>
                                  <a:pt x="517525" y="149446"/>
                                  <a:pt x="501650" y="231996"/>
                                </a:cubicBezTo>
                                <a:cubicBezTo>
                                  <a:pt x="427567" y="189663"/>
                                  <a:pt x="388408" y="204479"/>
                                  <a:pt x="292100" y="197071"/>
                                </a:cubicBezTo>
                                <a:cubicBezTo>
                                  <a:pt x="197107" y="189764"/>
                                  <a:pt x="127000" y="205538"/>
                                  <a:pt x="0" y="254221"/>
                                </a:cubicBezTo>
                                <a:close/>
                              </a:path>
                            </a:pathLst>
                          </a:custGeom>
                          <a:grpFill/>
                          <a:ln w="3810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1" name="グループ化 20">
                    <a:extLst>
                      <a:ext uri="{FF2B5EF4-FFF2-40B4-BE49-F238E27FC236}">
                        <a16:creationId xmlns:a16="http://schemas.microsoft.com/office/drawing/2014/main" id="{44D86656-6A35-419C-89A1-31043EDC1E1D}"/>
                      </a:ext>
                    </a:extLst>
                  </p:cNvPr>
                  <p:cNvGrpSpPr/>
                  <p:nvPr/>
                </p:nvGrpSpPr>
                <p:grpSpPr>
                  <a:xfrm>
                    <a:off x="337029" y="7750634"/>
                    <a:ext cx="325036" cy="213777"/>
                    <a:chOff x="337029" y="7750634"/>
                    <a:chExt cx="325036" cy="213777"/>
                  </a:xfrm>
                </p:grpSpPr>
                <p:sp>
                  <p:nvSpPr>
                    <p:cNvPr id="106" name="フリーフォーム: 図形 105">
                      <a:extLst>
                        <a:ext uri="{FF2B5EF4-FFF2-40B4-BE49-F238E27FC236}">
                          <a16:creationId xmlns:a16="http://schemas.microsoft.com/office/drawing/2014/main" id="{BA463415-0AF3-4814-85E7-44EFB8DDF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029" y="7750634"/>
                      <a:ext cx="325036" cy="213777"/>
                    </a:xfrm>
                    <a:custGeom>
                      <a:avLst/>
                      <a:gdLst>
                        <a:gd name="connsiteX0" fmla="*/ 119063 w 1290638"/>
                        <a:gd name="connsiteY0" fmla="*/ 45244 h 835819"/>
                        <a:gd name="connsiteX1" fmla="*/ 0 w 1290638"/>
                        <a:gd name="connsiteY1" fmla="*/ 130969 h 835819"/>
                        <a:gd name="connsiteX2" fmla="*/ 4763 w 1290638"/>
                        <a:gd name="connsiteY2" fmla="*/ 561975 h 835819"/>
                        <a:gd name="connsiteX3" fmla="*/ 321469 w 1290638"/>
                        <a:gd name="connsiteY3" fmla="*/ 835819 h 835819"/>
                        <a:gd name="connsiteX4" fmla="*/ 845344 w 1290638"/>
                        <a:gd name="connsiteY4" fmla="*/ 833438 h 835819"/>
                        <a:gd name="connsiteX5" fmla="*/ 1185863 w 1290638"/>
                        <a:gd name="connsiteY5" fmla="*/ 626269 h 835819"/>
                        <a:gd name="connsiteX6" fmla="*/ 1290638 w 1290638"/>
                        <a:gd name="connsiteY6" fmla="*/ 361950 h 835819"/>
                        <a:gd name="connsiteX7" fmla="*/ 1169194 w 1290638"/>
                        <a:gd name="connsiteY7" fmla="*/ 0 h 835819"/>
                        <a:gd name="connsiteX8" fmla="*/ 119063 w 1290638"/>
                        <a:gd name="connsiteY8" fmla="*/ 45244 h 835819"/>
                        <a:gd name="connsiteX0" fmla="*/ 119063 w 1290638"/>
                        <a:gd name="connsiteY0" fmla="*/ 45244 h 835819"/>
                        <a:gd name="connsiteX1" fmla="*/ 0 w 1290638"/>
                        <a:gd name="connsiteY1" fmla="*/ 140494 h 835819"/>
                        <a:gd name="connsiteX2" fmla="*/ 4763 w 1290638"/>
                        <a:gd name="connsiteY2" fmla="*/ 561975 h 835819"/>
                        <a:gd name="connsiteX3" fmla="*/ 321469 w 1290638"/>
                        <a:gd name="connsiteY3" fmla="*/ 835819 h 835819"/>
                        <a:gd name="connsiteX4" fmla="*/ 845344 w 1290638"/>
                        <a:gd name="connsiteY4" fmla="*/ 833438 h 835819"/>
                        <a:gd name="connsiteX5" fmla="*/ 1185863 w 1290638"/>
                        <a:gd name="connsiteY5" fmla="*/ 626269 h 835819"/>
                        <a:gd name="connsiteX6" fmla="*/ 1290638 w 1290638"/>
                        <a:gd name="connsiteY6" fmla="*/ 361950 h 835819"/>
                        <a:gd name="connsiteX7" fmla="*/ 1169194 w 1290638"/>
                        <a:gd name="connsiteY7" fmla="*/ 0 h 835819"/>
                        <a:gd name="connsiteX8" fmla="*/ 119063 w 1290638"/>
                        <a:gd name="connsiteY8" fmla="*/ 45244 h 835819"/>
                        <a:gd name="connsiteX0" fmla="*/ 119063 w 1290638"/>
                        <a:gd name="connsiteY0" fmla="*/ 45244 h 835819"/>
                        <a:gd name="connsiteX1" fmla="*/ 0 w 1290638"/>
                        <a:gd name="connsiteY1" fmla="*/ 140494 h 835819"/>
                        <a:gd name="connsiteX2" fmla="*/ 4763 w 1290638"/>
                        <a:gd name="connsiteY2" fmla="*/ 561975 h 835819"/>
                        <a:gd name="connsiteX3" fmla="*/ 321469 w 1290638"/>
                        <a:gd name="connsiteY3" fmla="*/ 835819 h 835819"/>
                        <a:gd name="connsiteX4" fmla="*/ 845344 w 1290638"/>
                        <a:gd name="connsiteY4" fmla="*/ 833438 h 835819"/>
                        <a:gd name="connsiteX5" fmla="*/ 1185863 w 1290638"/>
                        <a:gd name="connsiteY5" fmla="*/ 626269 h 835819"/>
                        <a:gd name="connsiteX6" fmla="*/ 1290638 w 1290638"/>
                        <a:gd name="connsiteY6" fmla="*/ 361950 h 835819"/>
                        <a:gd name="connsiteX7" fmla="*/ 1169194 w 1290638"/>
                        <a:gd name="connsiteY7" fmla="*/ 0 h 835819"/>
                        <a:gd name="connsiteX8" fmla="*/ 119063 w 1290638"/>
                        <a:gd name="connsiteY8" fmla="*/ 45244 h 835819"/>
                        <a:gd name="connsiteX0" fmla="*/ 129538 w 1301113"/>
                        <a:gd name="connsiteY0" fmla="*/ 45244 h 835819"/>
                        <a:gd name="connsiteX1" fmla="*/ 10475 w 1301113"/>
                        <a:gd name="connsiteY1" fmla="*/ 140494 h 835819"/>
                        <a:gd name="connsiteX2" fmla="*/ 15238 w 1301113"/>
                        <a:gd name="connsiteY2" fmla="*/ 561975 h 835819"/>
                        <a:gd name="connsiteX3" fmla="*/ 331944 w 1301113"/>
                        <a:gd name="connsiteY3" fmla="*/ 835819 h 835819"/>
                        <a:gd name="connsiteX4" fmla="*/ 855819 w 1301113"/>
                        <a:gd name="connsiteY4" fmla="*/ 833438 h 835819"/>
                        <a:gd name="connsiteX5" fmla="*/ 1196338 w 1301113"/>
                        <a:gd name="connsiteY5" fmla="*/ 626269 h 835819"/>
                        <a:gd name="connsiteX6" fmla="*/ 1301113 w 1301113"/>
                        <a:gd name="connsiteY6" fmla="*/ 361950 h 835819"/>
                        <a:gd name="connsiteX7" fmla="*/ 1179669 w 1301113"/>
                        <a:gd name="connsiteY7" fmla="*/ 0 h 835819"/>
                        <a:gd name="connsiteX8" fmla="*/ 129538 w 1301113"/>
                        <a:gd name="connsiteY8" fmla="*/ 45244 h 835819"/>
                        <a:gd name="connsiteX0" fmla="*/ 134351 w 1305926"/>
                        <a:gd name="connsiteY0" fmla="*/ 45244 h 835819"/>
                        <a:gd name="connsiteX1" fmla="*/ 15288 w 1305926"/>
                        <a:gd name="connsiteY1" fmla="*/ 140494 h 835819"/>
                        <a:gd name="connsiteX2" fmla="*/ 20051 w 1305926"/>
                        <a:gd name="connsiteY2" fmla="*/ 561975 h 835819"/>
                        <a:gd name="connsiteX3" fmla="*/ 336757 w 1305926"/>
                        <a:gd name="connsiteY3" fmla="*/ 835819 h 835819"/>
                        <a:gd name="connsiteX4" fmla="*/ 860632 w 1305926"/>
                        <a:gd name="connsiteY4" fmla="*/ 833438 h 835819"/>
                        <a:gd name="connsiteX5" fmla="*/ 1201151 w 1305926"/>
                        <a:gd name="connsiteY5" fmla="*/ 626269 h 835819"/>
                        <a:gd name="connsiteX6" fmla="*/ 1305926 w 1305926"/>
                        <a:gd name="connsiteY6" fmla="*/ 361950 h 835819"/>
                        <a:gd name="connsiteX7" fmla="*/ 1184482 w 1305926"/>
                        <a:gd name="connsiteY7" fmla="*/ 0 h 835819"/>
                        <a:gd name="connsiteX8" fmla="*/ 134351 w 1305926"/>
                        <a:gd name="connsiteY8" fmla="*/ 45244 h 835819"/>
                        <a:gd name="connsiteX0" fmla="*/ 134351 w 1305926"/>
                        <a:gd name="connsiteY0" fmla="*/ 45244 h 835819"/>
                        <a:gd name="connsiteX1" fmla="*/ 15288 w 1305926"/>
                        <a:gd name="connsiteY1" fmla="*/ 140494 h 835819"/>
                        <a:gd name="connsiteX2" fmla="*/ 20051 w 1305926"/>
                        <a:gd name="connsiteY2" fmla="*/ 561975 h 835819"/>
                        <a:gd name="connsiteX3" fmla="*/ 336757 w 1305926"/>
                        <a:gd name="connsiteY3" fmla="*/ 835819 h 835819"/>
                        <a:gd name="connsiteX4" fmla="*/ 860632 w 1305926"/>
                        <a:gd name="connsiteY4" fmla="*/ 833438 h 835819"/>
                        <a:gd name="connsiteX5" fmla="*/ 1201151 w 1305926"/>
                        <a:gd name="connsiteY5" fmla="*/ 626269 h 835819"/>
                        <a:gd name="connsiteX6" fmla="*/ 1305926 w 1305926"/>
                        <a:gd name="connsiteY6" fmla="*/ 361950 h 835819"/>
                        <a:gd name="connsiteX7" fmla="*/ 1184482 w 1305926"/>
                        <a:gd name="connsiteY7" fmla="*/ 0 h 835819"/>
                        <a:gd name="connsiteX8" fmla="*/ 134351 w 1305926"/>
                        <a:gd name="connsiteY8" fmla="*/ 45244 h 835819"/>
                        <a:gd name="connsiteX0" fmla="*/ 134351 w 1305926"/>
                        <a:gd name="connsiteY0" fmla="*/ 45244 h 844219"/>
                        <a:gd name="connsiteX1" fmla="*/ 15288 w 1305926"/>
                        <a:gd name="connsiteY1" fmla="*/ 140494 h 844219"/>
                        <a:gd name="connsiteX2" fmla="*/ 20051 w 1305926"/>
                        <a:gd name="connsiteY2" fmla="*/ 561975 h 844219"/>
                        <a:gd name="connsiteX3" fmla="*/ 336757 w 1305926"/>
                        <a:gd name="connsiteY3" fmla="*/ 835819 h 844219"/>
                        <a:gd name="connsiteX4" fmla="*/ 860632 w 1305926"/>
                        <a:gd name="connsiteY4" fmla="*/ 833438 h 844219"/>
                        <a:gd name="connsiteX5" fmla="*/ 1201151 w 1305926"/>
                        <a:gd name="connsiteY5" fmla="*/ 626269 h 844219"/>
                        <a:gd name="connsiteX6" fmla="*/ 1305926 w 1305926"/>
                        <a:gd name="connsiteY6" fmla="*/ 361950 h 844219"/>
                        <a:gd name="connsiteX7" fmla="*/ 1184482 w 1305926"/>
                        <a:gd name="connsiteY7" fmla="*/ 0 h 844219"/>
                        <a:gd name="connsiteX8" fmla="*/ 134351 w 1305926"/>
                        <a:gd name="connsiteY8" fmla="*/ 45244 h 844219"/>
                        <a:gd name="connsiteX0" fmla="*/ 134351 w 1305926"/>
                        <a:gd name="connsiteY0" fmla="*/ 45244 h 853125"/>
                        <a:gd name="connsiteX1" fmla="*/ 15288 w 1305926"/>
                        <a:gd name="connsiteY1" fmla="*/ 140494 h 853125"/>
                        <a:gd name="connsiteX2" fmla="*/ 20051 w 1305926"/>
                        <a:gd name="connsiteY2" fmla="*/ 561975 h 853125"/>
                        <a:gd name="connsiteX3" fmla="*/ 336757 w 1305926"/>
                        <a:gd name="connsiteY3" fmla="*/ 835819 h 853125"/>
                        <a:gd name="connsiteX4" fmla="*/ 860632 w 1305926"/>
                        <a:gd name="connsiteY4" fmla="*/ 833438 h 853125"/>
                        <a:gd name="connsiteX5" fmla="*/ 1201151 w 1305926"/>
                        <a:gd name="connsiteY5" fmla="*/ 626269 h 853125"/>
                        <a:gd name="connsiteX6" fmla="*/ 1305926 w 1305926"/>
                        <a:gd name="connsiteY6" fmla="*/ 361950 h 853125"/>
                        <a:gd name="connsiteX7" fmla="*/ 1184482 w 1305926"/>
                        <a:gd name="connsiteY7" fmla="*/ 0 h 853125"/>
                        <a:gd name="connsiteX8" fmla="*/ 134351 w 1305926"/>
                        <a:gd name="connsiteY8" fmla="*/ 45244 h 853125"/>
                        <a:gd name="connsiteX0" fmla="*/ 134351 w 1305926"/>
                        <a:gd name="connsiteY0" fmla="*/ 45244 h 857956"/>
                        <a:gd name="connsiteX1" fmla="*/ 15288 w 1305926"/>
                        <a:gd name="connsiteY1" fmla="*/ 140494 h 857956"/>
                        <a:gd name="connsiteX2" fmla="*/ 20051 w 1305926"/>
                        <a:gd name="connsiteY2" fmla="*/ 561975 h 857956"/>
                        <a:gd name="connsiteX3" fmla="*/ 336757 w 1305926"/>
                        <a:gd name="connsiteY3" fmla="*/ 835819 h 857956"/>
                        <a:gd name="connsiteX4" fmla="*/ 860632 w 1305926"/>
                        <a:gd name="connsiteY4" fmla="*/ 833438 h 857956"/>
                        <a:gd name="connsiteX5" fmla="*/ 1201151 w 1305926"/>
                        <a:gd name="connsiteY5" fmla="*/ 626269 h 857956"/>
                        <a:gd name="connsiteX6" fmla="*/ 1305926 w 1305926"/>
                        <a:gd name="connsiteY6" fmla="*/ 361950 h 857956"/>
                        <a:gd name="connsiteX7" fmla="*/ 1184482 w 1305926"/>
                        <a:gd name="connsiteY7" fmla="*/ 0 h 857956"/>
                        <a:gd name="connsiteX8" fmla="*/ 134351 w 1305926"/>
                        <a:gd name="connsiteY8" fmla="*/ 45244 h 857956"/>
                        <a:gd name="connsiteX0" fmla="*/ 134351 w 1305926"/>
                        <a:gd name="connsiteY0" fmla="*/ 45244 h 857462"/>
                        <a:gd name="connsiteX1" fmla="*/ 15288 w 1305926"/>
                        <a:gd name="connsiteY1" fmla="*/ 140494 h 857462"/>
                        <a:gd name="connsiteX2" fmla="*/ 20051 w 1305926"/>
                        <a:gd name="connsiteY2" fmla="*/ 561975 h 857462"/>
                        <a:gd name="connsiteX3" fmla="*/ 336757 w 1305926"/>
                        <a:gd name="connsiteY3" fmla="*/ 835819 h 857462"/>
                        <a:gd name="connsiteX4" fmla="*/ 860632 w 1305926"/>
                        <a:gd name="connsiteY4" fmla="*/ 833438 h 857462"/>
                        <a:gd name="connsiteX5" fmla="*/ 1229726 w 1305926"/>
                        <a:gd name="connsiteY5" fmla="*/ 595313 h 857462"/>
                        <a:gd name="connsiteX6" fmla="*/ 1305926 w 1305926"/>
                        <a:gd name="connsiteY6" fmla="*/ 361950 h 857462"/>
                        <a:gd name="connsiteX7" fmla="*/ 1184482 w 1305926"/>
                        <a:gd name="connsiteY7" fmla="*/ 0 h 857462"/>
                        <a:gd name="connsiteX8" fmla="*/ 134351 w 1305926"/>
                        <a:gd name="connsiteY8" fmla="*/ 45244 h 857462"/>
                        <a:gd name="connsiteX0" fmla="*/ 134351 w 1305926"/>
                        <a:gd name="connsiteY0" fmla="*/ 45244 h 857462"/>
                        <a:gd name="connsiteX1" fmla="*/ 15288 w 1305926"/>
                        <a:gd name="connsiteY1" fmla="*/ 140494 h 857462"/>
                        <a:gd name="connsiteX2" fmla="*/ 20051 w 1305926"/>
                        <a:gd name="connsiteY2" fmla="*/ 561975 h 857462"/>
                        <a:gd name="connsiteX3" fmla="*/ 336757 w 1305926"/>
                        <a:gd name="connsiteY3" fmla="*/ 835819 h 857462"/>
                        <a:gd name="connsiteX4" fmla="*/ 860632 w 1305926"/>
                        <a:gd name="connsiteY4" fmla="*/ 833438 h 857462"/>
                        <a:gd name="connsiteX5" fmla="*/ 1229726 w 1305926"/>
                        <a:gd name="connsiteY5" fmla="*/ 595313 h 857462"/>
                        <a:gd name="connsiteX6" fmla="*/ 1305926 w 1305926"/>
                        <a:gd name="connsiteY6" fmla="*/ 361950 h 857462"/>
                        <a:gd name="connsiteX7" fmla="*/ 1184482 w 1305926"/>
                        <a:gd name="connsiteY7" fmla="*/ 0 h 857462"/>
                        <a:gd name="connsiteX8" fmla="*/ 134351 w 1305926"/>
                        <a:gd name="connsiteY8" fmla="*/ 45244 h 857462"/>
                        <a:gd name="connsiteX0" fmla="*/ 134351 w 1305926"/>
                        <a:gd name="connsiteY0" fmla="*/ 45244 h 857462"/>
                        <a:gd name="connsiteX1" fmla="*/ 15288 w 1305926"/>
                        <a:gd name="connsiteY1" fmla="*/ 140494 h 857462"/>
                        <a:gd name="connsiteX2" fmla="*/ 20051 w 1305926"/>
                        <a:gd name="connsiteY2" fmla="*/ 561975 h 857462"/>
                        <a:gd name="connsiteX3" fmla="*/ 336757 w 1305926"/>
                        <a:gd name="connsiteY3" fmla="*/ 835819 h 857462"/>
                        <a:gd name="connsiteX4" fmla="*/ 860632 w 1305926"/>
                        <a:gd name="connsiteY4" fmla="*/ 833438 h 857462"/>
                        <a:gd name="connsiteX5" fmla="*/ 1229726 w 1305926"/>
                        <a:gd name="connsiteY5" fmla="*/ 595313 h 857462"/>
                        <a:gd name="connsiteX6" fmla="*/ 1305926 w 1305926"/>
                        <a:gd name="connsiteY6" fmla="*/ 459581 h 857462"/>
                        <a:gd name="connsiteX7" fmla="*/ 1184482 w 1305926"/>
                        <a:gd name="connsiteY7" fmla="*/ 0 h 857462"/>
                        <a:gd name="connsiteX8" fmla="*/ 134351 w 1305926"/>
                        <a:gd name="connsiteY8" fmla="*/ 45244 h 857462"/>
                        <a:gd name="connsiteX0" fmla="*/ 134351 w 1305926"/>
                        <a:gd name="connsiteY0" fmla="*/ 45244 h 857462"/>
                        <a:gd name="connsiteX1" fmla="*/ 15288 w 1305926"/>
                        <a:gd name="connsiteY1" fmla="*/ 140494 h 857462"/>
                        <a:gd name="connsiteX2" fmla="*/ 20051 w 1305926"/>
                        <a:gd name="connsiteY2" fmla="*/ 561975 h 857462"/>
                        <a:gd name="connsiteX3" fmla="*/ 336757 w 1305926"/>
                        <a:gd name="connsiteY3" fmla="*/ 835819 h 857462"/>
                        <a:gd name="connsiteX4" fmla="*/ 860632 w 1305926"/>
                        <a:gd name="connsiteY4" fmla="*/ 833438 h 857462"/>
                        <a:gd name="connsiteX5" fmla="*/ 1229726 w 1305926"/>
                        <a:gd name="connsiteY5" fmla="*/ 595313 h 857462"/>
                        <a:gd name="connsiteX6" fmla="*/ 1305926 w 1305926"/>
                        <a:gd name="connsiteY6" fmla="*/ 459581 h 857462"/>
                        <a:gd name="connsiteX7" fmla="*/ 1184482 w 1305926"/>
                        <a:gd name="connsiteY7" fmla="*/ 0 h 857462"/>
                        <a:gd name="connsiteX8" fmla="*/ 134351 w 1305926"/>
                        <a:gd name="connsiteY8" fmla="*/ 45244 h 857462"/>
                        <a:gd name="connsiteX0" fmla="*/ 134351 w 1303545"/>
                        <a:gd name="connsiteY0" fmla="*/ 45244 h 857462"/>
                        <a:gd name="connsiteX1" fmla="*/ 15288 w 1303545"/>
                        <a:gd name="connsiteY1" fmla="*/ 140494 h 857462"/>
                        <a:gd name="connsiteX2" fmla="*/ 20051 w 1303545"/>
                        <a:gd name="connsiteY2" fmla="*/ 561975 h 857462"/>
                        <a:gd name="connsiteX3" fmla="*/ 336757 w 1303545"/>
                        <a:gd name="connsiteY3" fmla="*/ 835819 h 857462"/>
                        <a:gd name="connsiteX4" fmla="*/ 860632 w 1303545"/>
                        <a:gd name="connsiteY4" fmla="*/ 833438 h 857462"/>
                        <a:gd name="connsiteX5" fmla="*/ 1229726 w 1303545"/>
                        <a:gd name="connsiteY5" fmla="*/ 595313 h 857462"/>
                        <a:gd name="connsiteX6" fmla="*/ 1303545 w 1303545"/>
                        <a:gd name="connsiteY6" fmla="*/ 440531 h 857462"/>
                        <a:gd name="connsiteX7" fmla="*/ 1184482 w 1303545"/>
                        <a:gd name="connsiteY7" fmla="*/ 0 h 857462"/>
                        <a:gd name="connsiteX8" fmla="*/ 134351 w 1303545"/>
                        <a:gd name="connsiteY8" fmla="*/ 45244 h 857462"/>
                        <a:gd name="connsiteX0" fmla="*/ 134351 w 1303634"/>
                        <a:gd name="connsiteY0" fmla="*/ 45244 h 857462"/>
                        <a:gd name="connsiteX1" fmla="*/ 15288 w 1303634"/>
                        <a:gd name="connsiteY1" fmla="*/ 140494 h 857462"/>
                        <a:gd name="connsiteX2" fmla="*/ 20051 w 1303634"/>
                        <a:gd name="connsiteY2" fmla="*/ 561975 h 857462"/>
                        <a:gd name="connsiteX3" fmla="*/ 336757 w 1303634"/>
                        <a:gd name="connsiteY3" fmla="*/ 835819 h 857462"/>
                        <a:gd name="connsiteX4" fmla="*/ 860632 w 1303634"/>
                        <a:gd name="connsiteY4" fmla="*/ 833438 h 857462"/>
                        <a:gd name="connsiteX5" fmla="*/ 1229726 w 1303634"/>
                        <a:gd name="connsiteY5" fmla="*/ 595313 h 857462"/>
                        <a:gd name="connsiteX6" fmla="*/ 1303545 w 1303634"/>
                        <a:gd name="connsiteY6" fmla="*/ 440531 h 857462"/>
                        <a:gd name="connsiteX7" fmla="*/ 1184482 w 1303634"/>
                        <a:gd name="connsiteY7" fmla="*/ 0 h 857462"/>
                        <a:gd name="connsiteX8" fmla="*/ 134351 w 1303634"/>
                        <a:gd name="connsiteY8" fmla="*/ 45244 h 857462"/>
                        <a:gd name="connsiteX0" fmla="*/ 134351 w 1303721"/>
                        <a:gd name="connsiteY0" fmla="*/ 45244 h 857462"/>
                        <a:gd name="connsiteX1" fmla="*/ 15288 w 1303721"/>
                        <a:gd name="connsiteY1" fmla="*/ 140494 h 857462"/>
                        <a:gd name="connsiteX2" fmla="*/ 20051 w 1303721"/>
                        <a:gd name="connsiteY2" fmla="*/ 561975 h 857462"/>
                        <a:gd name="connsiteX3" fmla="*/ 336757 w 1303721"/>
                        <a:gd name="connsiteY3" fmla="*/ 835819 h 857462"/>
                        <a:gd name="connsiteX4" fmla="*/ 860632 w 1303721"/>
                        <a:gd name="connsiteY4" fmla="*/ 833438 h 857462"/>
                        <a:gd name="connsiteX5" fmla="*/ 1229726 w 1303721"/>
                        <a:gd name="connsiteY5" fmla="*/ 595313 h 857462"/>
                        <a:gd name="connsiteX6" fmla="*/ 1303545 w 1303721"/>
                        <a:gd name="connsiteY6" fmla="*/ 440531 h 857462"/>
                        <a:gd name="connsiteX7" fmla="*/ 1184482 w 1303721"/>
                        <a:gd name="connsiteY7" fmla="*/ 0 h 857462"/>
                        <a:gd name="connsiteX8" fmla="*/ 134351 w 1303721"/>
                        <a:gd name="connsiteY8" fmla="*/ 45244 h 857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303721" h="857462">
                          <a:moveTo>
                            <a:pt x="134351" y="45244"/>
                          </a:moveTo>
                          <a:cubicBezTo>
                            <a:pt x="94663" y="73819"/>
                            <a:pt x="40689" y="80963"/>
                            <a:pt x="15288" y="140494"/>
                          </a:cubicBezTo>
                          <a:cubicBezTo>
                            <a:pt x="-10113" y="200025"/>
                            <a:pt x="-587" y="423069"/>
                            <a:pt x="20051" y="561975"/>
                          </a:cubicBezTo>
                          <a:cubicBezTo>
                            <a:pt x="80376" y="746125"/>
                            <a:pt x="266907" y="815976"/>
                            <a:pt x="336757" y="835819"/>
                          </a:cubicBezTo>
                          <a:cubicBezTo>
                            <a:pt x="406607" y="855662"/>
                            <a:pt x="711804" y="873522"/>
                            <a:pt x="860632" y="833438"/>
                          </a:cubicBezTo>
                          <a:cubicBezTo>
                            <a:pt x="1009460" y="793354"/>
                            <a:pt x="1116220" y="664369"/>
                            <a:pt x="1229726" y="595313"/>
                          </a:cubicBezTo>
                          <a:cubicBezTo>
                            <a:pt x="1274176" y="546100"/>
                            <a:pt x="1278145" y="518319"/>
                            <a:pt x="1303545" y="440531"/>
                          </a:cubicBezTo>
                          <a:cubicBezTo>
                            <a:pt x="1306720" y="234155"/>
                            <a:pt x="1267032" y="153988"/>
                            <a:pt x="1184482" y="0"/>
                          </a:cubicBezTo>
                          <a:lnTo>
                            <a:pt x="134351" y="45244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grpSp>
                  <p:nvGrpSpPr>
                    <p:cNvPr id="110" name="グループ化 109">
                      <a:extLst>
                        <a:ext uri="{FF2B5EF4-FFF2-40B4-BE49-F238E27FC236}">
                          <a16:creationId xmlns:a16="http://schemas.microsoft.com/office/drawing/2014/main" id="{4E485403-FC63-409D-9DE1-1B07FFB240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1912" y="7836124"/>
                      <a:ext cx="121704" cy="73609"/>
                      <a:chOff x="2314576" y="5060158"/>
                      <a:chExt cx="488156" cy="295245"/>
                    </a:xfrm>
                  </p:grpSpPr>
                  <p:sp>
                    <p:nvSpPr>
                      <p:cNvPr id="111" name="フリーフォーム: 図形 110">
                        <a:extLst>
                          <a:ext uri="{FF2B5EF4-FFF2-40B4-BE49-F238E27FC236}">
                            <a16:creationId xmlns:a16="http://schemas.microsoft.com/office/drawing/2014/main" id="{1FC5C4E7-7174-46B8-8C5A-082A9A8B91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1990" y="5091078"/>
                        <a:ext cx="230982" cy="264325"/>
                      </a:xfrm>
                      <a:custGeom>
                        <a:avLst/>
                        <a:gdLst>
                          <a:gd name="connsiteX0" fmla="*/ 0 w 238125"/>
                          <a:gd name="connsiteY0" fmla="*/ 88106 h 295275"/>
                          <a:gd name="connsiteX1" fmla="*/ 76200 w 238125"/>
                          <a:gd name="connsiteY1" fmla="*/ 295275 h 295275"/>
                          <a:gd name="connsiteX2" fmla="*/ 238125 w 238125"/>
                          <a:gd name="connsiteY2" fmla="*/ 123825 h 295275"/>
                          <a:gd name="connsiteX3" fmla="*/ 147638 w 238125"/>
                          <a:gd name="connsiteY3" fmla="*/ 0 h 295275"/>
                          <a:gd name="connsiteX4" fmla="*/ 0 w 238125"/>
                          <a:gd name="connsiteY4" fmla="*/ 88106 h 295275"/>
                          <a:gd name="connsiteX0" fmla="*/ 0 w 197644"/>
                          <a:gd name="connsiteY0" fmla="*/ 159543 h 295275"/>
                          <a:gd name="connsiteX1" fmla="*/ 35719 w 197644"/>
                          <a:gd name="connsiteY1" fmla="*/ 295275 h 295275"/>
                          <a:gd name="connsiteX2" fmla="*/ 197644 w 197644"/>
                          <a:gd name="connsiteY2" fmla="*/ 123825 h 295275"/>
                          <a:gd name="connsiteX3" fmla="*/ 107157 w 197644"/>
                          <a:gd name="connsiteY3" fmla="*/ 0 h 295275"/>
                          <a:gd name="connsiteX4" fmla="*/ 0 w 197644"/>
                          <a:gd name="connsiteY4" fmla="*/ 159543 h 295275"/>
                          <a:gd name="connsiteX0" fmla="*/ 0 w 238126"/>
                          <a:gd name="connsiteY0" fmla="*/ 111918 h 295275"/>
                          <a:gd name="connsiteX1" fmla="*/ 76201 w 238126"/>
                          <a:gd name="connsiteY1" fmla="*/ 295275 h 295275"/>
                          <a:gd name="connsiteX2" fmla="*/ 238126 w 238126"/>
                          <a:gd name="connsiteY2" fmla="*/ 123825 h 295275"/>
                          <a:gd name="connsiteX3" fmla="*/ 147639 w 238126"/>
                          <a:gd name="connsiteY3" fmla="*/ 0 h 295275"/>
                          <a:gd name="connsiteX4" fmla="*/ 0 w 238126"/>
                          <a:gd name="connsiteY4" fmla="*/ 111918 h 295275"/>
                          <a:gd name="connsiteX0" fmla="*/ 0 w 238126"/>
                          <a:gd name="connsiteY0" fmla="*/ 111918 h 295275"/>
                          <a:gd name="connsiteX1" fmla="*/ 76201 w 238126"/>
                          <a:gd name="connsiteY1" fmla="*/ 295275 h 295275"/>
                          <a:gd name="connsiteX2" fmla="*/ 238126 w 238126"/>
                          <a:gd name="connsiteY2" fmla="*/ 123825 h 295275"/>
                          <a:gd name="connsiteX3" fmla="*/ 147639 w 238126"/>
                          <a:gd name="connsiteY3" fmla="*/ 0 h 295275"/>
                          <a:gd name="connsiteX4" fmla="*/ 0 w 238126"/>
                          <a:gd name="connsiteY4" fmla="*/ 111918 h 295275"/>
                          <a:gd name="connsiteX0" fmla="*/ 0 w 238126"/>
                          <a:gd name="connsiteY0" fmla="*/ 111918 h 295275"/>
                          <a:gd name="connsiteX1" fmla="*/ 76201 w 238126"/>
                          <a:gd name="connsiteY1" fmla="*/ 295275 h 295275"/>
                          <a:gd name="connsiteX2" fmla="*/ 238126 w 238126"/>
                          <a:gd name="connsiteY2" fmla="*/ 123825 h 295275"/>
                          <a:gd name="connsiteX3" fmla="*/ 147639 w 238126"/>
                          <a:gd name="connsiteY3" fmla="*/ 0 h 295275"/>
                          <a:gd name="connsiteX4" fmla="*/ 0 w 238126"/>
                          <a:gd name="connsiteY4" fmla="*/ 111918 h 295275"/>
                          <a:gd name="connsiteX0" fmla="*/ 0 w 238126"/>
                          <a:gd name="connsiteY0" fmla="*/ 111918 h 295275"/>
                          <a:gd name="connsiteX1" fmla="*/ 76201 w 238126"/>
                          <a:gd name="connsiteY1" fmla="*/ 295275 h 295275"/>
                          <a:gd name="connsiteX2" fmla="*/ 238126 w 238126"/>
                          <a:gd name="connsiteY2" fmla="*/ 123825 h 295275"/>
                          <a:gd name="connsiteX3" fmla="*/ 147639 w 238126"/>
                          <a:gd name="connsiteY3" fmla="*/ 0 h 295275"/>
                          <a:gd name="connsiteX4" fmla="*/ 0 w 238126"/>
                          <a:gd name="connsiteY4" fmla="*/ 111918 h 295275"/>
                          <a:gd name="connsiteX0" fmla="*/ 0 w 238126"/>
                          <a:gd name="connsiteY0" fmla="*/ 83343 h 266700"/>
                          <a:gd name="connsiteX1" fmla="*/ 76201 w 238126"/>
                          <a:gd name="connsiteY1" fmla="*/ 266700 h 266700"/>
                          <a:gd name="connsiteX2" fmla="*/ 238126 w 238126"/>
                          <a:gd name="connsiteY2" fmla="*/ 95250 h 266700"/>
                          <a:gd name="connsiteX3" fmla="*/ 150021 w 238126"/>
                          <a:gd name="connsiteY3" fmla="*/ 0 h 266700"/>
                          <a:gd name="connsiteX4" fmla="*/ 0 w 238126"/>
                          <a:gd name="connsiteY4" fmla="*/ 83343 h 266700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7657"/>
                          <a:gd name="connsiteX1" fmla="*/ 76201 w 238126"/>
                          <a:gd name="connsiteY1" fmla="*/ 297657 h 297657"/>
                          <a:gd name="connsiteX2" fmla="*/ 238126 w 238126"/>
                          <a:gd name="connsiteY2" fmla="*/ 126207 h 297657"/>
                          <a:gd name="connsiteX3" fmla="*/ 152402 w 238126"/>
                          <a:gd name="connsiteY3" fmla="*/ 0 h 297657"/>
                          <a:gd name="connsiteX4" fmla="*/ 0 w 238126"/>
                          <a:gd name="connsiteY4" fmla="*/ 114300 h 297657"/>
                          <a:gd name="connsiteX0" fmla="*/ 0 w 238126"/>
                          <a:gd name="connsiteY0" fmla="*/ 114300 h 290513"/>
                          <a:gd name="connsiteX1" fmla="*/ 73819 w 238126"/>
                          <a:gd name="connsiteY1" fmla="*/ 290513 h 290513"/>
                          <a:gd name="connsiteX2" fmla="*/ 238126 w 238126"/>
                          <a:gd name="connsiteY2" fmla="*/ 126207 h 290513"/>
                          <a:gd name="connsiteX3" fmla="*/ 152402 w 238126"/>
                          <a:gd name="connsiteY3" fmla="*/ 0 h 290513"/>
                          <a:gd name="connsiteX4" fmla="*/ 0 w 238126"/>
                          <a:gd name="connsiteY4" fmla="*/ 114300 h 290513"/>
                          <a:gd name="connsiteX0" fmla="*/ 0 w 238126"/>
                          <a:gd name="connsiteY0" fmla="*/ 114300 h 292859"/>
                          <a:gd name="connsiteX1" fmla="*/ 73819 w 238126"/>
                          <a:gd name="connsiteY1" fmla="*/ 290513 h 292859"/>
                          <a:gd name="connsiteX2" fmla="*/ 238126 w 238126"/>
                          <a:gd name="connsiteY2" fmla="*/ 126207 h 292859"/>
                          <a:gd name="connsiteX3" fmla="*/ 152402 w 238126"/>
                          <a:gd name="connsiteY3" fmla="*/ 0 h 292859"/>
                          <a:gd name="connsiteX4" fmla="*/ 0 w 238126"/>
                          <a:gd name="connsiteY4" fmla="*/ 114300 h 292859"/>
                          <a:gd name="connsiteX0" fmla="*/ 0 w 238126"/>
                          <a:gd name="connsiteY0" fmla="*/ 114300 h 290539"/>
                          <a:gd name="connsiteX1" fmla="*/ 73819 w 238126"/>
                          <a:gd name="connsiteY1" fmla="*/ 290513 h 290539"/>
                          <a:gd name="connsiteX2" fmla="*/ 238126 w 238126"/>
                          <a:gd name="connsiteY2" fmla="*/ 126207 h 290539"/>
                          <a:gd name="connsiteX3" fmla="*/ 152402 w 238126"/>
                          <a:gd name="connsiteY3" fmla="*/ 0 h 290539"/>
                          <a:gd name="connsiteX4" fmla="*/ 0 w 238126"/>
                          <a:gd name="connsiteY4" fmla="*/ 114300 h 290539"/>
                          <a:gd name="connsiteX0" fmla="*/ 0 w 238126"/>
                          <a:gd name="connsiteY0" fmla="*/ 114300 h 290539"/>
                          <a:gd name="connsiteX1" fmla="*/ 73819 w 238126"/>
                          <a:gd name="connsiteY1" fmla="*/ 290513 h 290539"/>
                          <a:gd name="connsiteX2" fmla="*/ 238126 w 238126"/>
                          <a:gd name="connsiteY2" fmla="*/ 126207 h 290539"/>
                          <a:gd name="connsiteX3" fmla="*/ 152402 w 238126"/>
                          <a:gd name="connsiteY3" fmla="*/ 0 h 290539"/>
                          <a:gd name="connsiteX4" fmla="*/ 0 w 238126"/>
                          <a:gd name="connsiteY4" fmla="*/ 114300 h 290539"/>
                          <a:gd name="connsiteX0" fmla="*/ 0 w 238126"/>
                          <a:gd name="connsiteY0" fmla="*/ 114300 h 261972"/>
                          <a:gd name="connsiteX1" fmla="*/ 73819 w 238126"/>
                          <a:gd name="connsiteY1" fmla="*/ 261938 h 261972"/>
                          <a:gd name="connsiteX2" fmla="*/ 238126 w 238126"/>
                          <a:gd name="connsiteY2" fmla="*/ 126207 h 261972"/>
                          <a:gd name="connsiteX3" fmla="*/ 152402 w 238126"/>
                          <a:gd name="connsiteY3" fmla="*/ 0 h 261972"/>
                          <a:gd name="connsiteX4" fmla="*/ 0 w 238126"/>
                          <a:gd name="connsiteY4" fmla="*/ 114300 h 261972"/>
                          <a:gd name="connsiteX0" fmla="*/ 0 w 238126"/>
                          <a:gd name="connsiteY0" fmla="*/ 114300 h 273875"/>
                          <a:gd name="connsiteX1" fmla="*/ 83344 w 238126"/>
                          <a:gd name="connsiteY1" fmla="*/ 273845 h 273875"/>
                          <a:gd name="connsiteX2" fmla="*/ 238126 w 238126"/>
                          <a:gd name="connsiteY2" fmla="*/ 126207 h 273875"/>
                          <a:gd name="connsiteX3" fmla="*/ 152402 w 238126"/>
                          <a:gd name="connsiteY3" fmla="*/ 0 h 273875"/>
                          <a:gd name="connsiteX4" fmla="*/ 0 w 238126"/>
                          <a:gd name="connsiteY4" fmla="*/ 114300 h 273875"/>
                          <a:gd name="connsiteX0" fmla="*/ 0 w 238126"/>
                          <a:gd name="connsiteY0" fmla="*/ 114300 h 274418"/>
                          <a:gd name="connsiteX1" fmla="*/ 83344 w 238126"/>
                          <a:gd name="connsiteY1" fmla="*/ 273845 h 274418"/>
                          <a:gd name="connsiteX2" fmla="*/ 238126 w 238126"/>
                          <a:gd name="connsiteY2" fmla="*/ 126207 h 274418"/>
                          <a:gd name="connsiteX3" fmla="*/ 152402 w 238126"/>
                          <a:gd name="connsiteY3" fmla="*/ 0 h 274418"/>
                          <a:gd name="connsiteX4" fmla="*/ 0 w 238126"/>
                          <a:gd name="connsiteY4" fmla="*/ 114300 h 274418"/>
                          <a:gd name="connsiteX0" fmla="*/ 0 w 230982"/>
                          <a:gd name="connsiteY0" fmla="*/ 114300 h 273849"/>
                          <a:gd name="connsiteX1" fmla="*/ 83344 w 230982"/>
                          <a:gd name="connsiteY1" fmla="*/ 273845 h 273849"/>
                          <a:gd name="connsiteX2" fmla="*/ 230982 w 230982"/>
                          <a:gd name="connsiteY2" fmla="*/ 119063 h 273849"/>
                          <a:gd name="connsiteX3" fmla="*/ 152402 w 230982"/>
                          <a:gd name="connsiteY3" fmla="*/ 0 h 273849"/>
                          <a:gd name="connsiteX4" fmla="*/ 0 w 230982"/>
                          <a:gd name="connsiteY4" fmla="*/ 114300 h 273849"/>
                          <a:gd name="connsiteX0" fmla="*/ 0 w 230982"/>
                          <a:gd name="connsiteY0" fmla="*/ 114300 h 273850"/>
                          <a:gd name="connsiteX1" fmla="*/ 83344 w 230982"/>
                          <a:gd name="connsiteY1" fmla="*/ 273845 h 273850"/>
                          <a:gd name="connsiteX2" fmla="*/ 230982 w 230982"/>
                          <a:gd name="connsiteY2" fmla="*/ 119063 h 273850"/>
                          <a:gd name="connsiteX3" fmla="*/ 152402 w 230982"/>
                          <a:gd name="connsiteY3" fmla="*/ 0 h 273850"/>
                          <a:gd name="connsiteX4" fmla="*/ 0 w 230982"/>
                          <a:gd name="connsiteY4" fmla="*/ 114300 h 273850"/>
                          <a:gd name="connsiteX0" fmla="*/ 0 w 230982"/>
                          <a:gd name="connsiteY0" fmla="*/ 104775 h 264325"/>
                          <a:gd name="connsiteX1" fmla="*/ 83344 w 230982"/>
                          <a:gd name="connsiteY1" fmla="*/ 264320 h 264325"/>
                          <a:gd name="connsiteX2" fmla="*/ 230982 w 230982"/>
                          <a:gd name="connsiteY2" fmla="*/ 109538 h 264325"/>
                          <a:gd name="connsiteX3" fmla="*/ 152402 w 230982"/>
                          <a:gd name="connsiteY3" fmla="*/ 0 h 264325"/>
                          <a:gd name="connsiteX4" fmla="*/ 0 w 230982"/>
                          <a:gd name="connsiteY4" fmla="*/ 104775 h 264325"/>
                          <a:gd name="connsiteX0" fmla="*/ 0 w 230982"/>
                          <a:gd name="connsiteY0" fmla="*/ 104775 h 264325"/>
                          <a:gd name="connsiteX1" fmla="*/ 83344 w 230982"/>
                          <a:gd name="connsiteY1" fmla="*/ 264320 h 264325"/>
                          <a:gd name="connsiteX2" fmla="*/ 230982 w 230982"/>
                          <a:gd name="connsiteY2" fmla="*/ 109538 h 264325"/>
                          <a:gd name="connsiteX3" fmla="*/ 152402 w 230982"/>
                          <a:gd name="connsiteY3" fmla="*/ 0 h 264325"/>
                          <a:gd name="connsiteX4" fmla="*/ 0 w 230982"/>
                          <a:gd name="connsiteY4" fmla="*/ 104775 h 264325"/>
                          <a:gd name="connsiteX0" fmla="*/ 0 w 230982"/>
                          <a:gd name="connsiteY0" fmla="*/ 104775 h 264325"/>
                          <a:gd name="connsiteX1" fmla="*/ 83344 w 230982"/>
                          <a:gd name="connsiteY1" fmla="*/ 264320 h 264325"/>
                          <a:gd name="connsiteX2" fmla="*/ 230982 w 230982"/>
                          <a:gd name="connsiteY2" fmla="*/ 109538 h 264325"/>
                          <a:gd name="connsiteX3" fmla="*/ 152402 w 230982"/>
                          <a:gd name="connsiteY3" fmla="*/ 0 h 264325"/>
                          <a:gd name="connsiteX4" fmla="*/ 0 w 230982"/>
                          <a:gd name="connsiteY4" fmla="*/ 104775 h 264325"/>
                          <a:gd name="connsiteX0" fmla="*/ 0 w 230982"/>
                          <a:gd name="connsiteY0" fmla="*/ 104775 h 264325"/>
                          <a:gd name="connsiteX1" fmla="*/ 83344 w 230982"/>
                          <a:gd name="connsiteY1" fmla="*/ 264320 h 264325"/>
                          <a:gd name="connsiteX2" fmla="*/ 230982 w 230982"/>
                          <a:gd name="connsiteY2" fmla="*/ 109538 h 264325"/>
                          <a:gd name="connsiteX3" fmla="*/ 152402 w 230982"/>
                          <a:gd name="connsiteY3" fmla="*/ 0 h 264325"/>
                          <a:gd name="connsiteX4" fmla="*/ 0 w 230982"/>
                          <a:gd name="connsiteY4" fmla="*/ 104775 h 2643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30982" h="264325">
                            <a:moveTo>
                              <a:pt x="0" y="104775"/>
                            </a:moveTo>
                            <a:cubicBezTo>
                              <a:pt x="15081" y="165894"/>
                              <a:pt x="44847" y="263526"/>
                              <a:pt x="83344" y="264320"/>
                            </a:cubicBezTo>
                            <a:cubicBezTo>
                              <a:pt x="121841" y="265114"/>
                              <a:pt x="180976" y="183357"/>
                              <a:pt x="230982" y="109538"/>
                            </a:cubicBezTo>
                            <a:cubicBezTo>
                              <a:pt x="192882" y="72232"/>
                              <a:pt x="191296" y="83344"/>
                              <a:pt x="152402" y="0"/>
                            </a:cubicBezTo>
                            <a:cubicBezTo>
                              <a:pt x="105570" y="63500"/>
                              <a:pt x="94456" y="93662"/>
                              <a:pt x="0" y="104775"/>
                            </a:cubicBezTo>
                            <a:close/>
                          </a:path>
                        </a:pathLst>
                      </a:custGeom>
                      <a:solidFill>
                        <a:srgbClr val="F49A8F"/>
                      </a:solidFill>
                      <a:ln w="63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  <p:sp>
                    <p:nvSpPr>
                      <p:cNvPr id="112" name="フリーフォーム: 図形 111">
                        <a:extLst>
                          <a:ext uri="{FF2B5EF4-FFF2-40B4-BE49-F238E27FC236}">
                            <a16:creationId xmlns:a16="http://schemas.microsoft.com/office/drawing/2014/main" id="{930CC9B3-71AC-4A47-BB4D-464EA4EA3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4576" y="5060158"/>
                        <a:ext cx="488156" cy="152578"/>
                      </a:xfrm>
                      <a:custGeom>
                        <a:avLst/>
                        <a:gdLst>
                          <a:gd name="connsiteX0" fmla="*/ 0 w 497681"/>
                          <a:gd name="connsiteY0" fmla="*/ 0 h 159543"/>
                          <a:gd name="connsiteX1" fmla="*/ 145256 w 497681"/>
                          <a:gd name="connsiteY1" fmla="*/ 145256 h 159543"/>
                          <a:gd name="connsiteX2" fmla="*/ 285750 w 497681"/>
                          <a:gd name="connsiteY2" fmla="*/ 33337 h 159543"/>
                          <a:gd name="connsiteX3" fmla="*/ 395288 w 497681"/>
                          <a:gd name="connsiteY3" fmla="*/ 159543 h 159543"/>
                          <a:gd name="connsiteX4" fmla="*/ 497681 w 497681"/>
                          <a:gd name="connsiteY4" fmla="*/ 50006 h 159543"/>
                          <a:gd name="connsiteX0" fmla="*/ 0 w 497681"/>
                          <a:gd name="connsiteY0" fmla="*/ 0 h 159543"/>
                          <a:gd name="connsiteX1" fmla="*/ 145256 w 497681"/>
                          <a:gd name="connsiteY1" fmla="*/ 145256 h 159543"/>
                          <a:gd name="connsiteX2" fmla="*/ 285750 w 497681"/>
                          <a:gd name="connsiteY2" fmla="*/ 33337 h 159543"/>
                          <a:gd name="connsiteX3" fmla="*/ 395288 w 497681"/>
                          <a:gd name="connsiteY3" fmla="*/ 159543 h 159543"/>
                          <a:gd name="connsiteX4" fmla="*/ 497681 w 497681"/>
                          <a:gd name="connsiteY4" fmla="*/ 50006 h 159543"/>
                          <a:gd name="connsiteX0" fmla="*/ 0 w 497681"/>
                          <a:gd name="connsiteY0" fmla="*/ 0 h 159543"/>
                          <a:gd name="connsiteX1" fmla="*/ 145256 w 497681"/>
                          <a:gd name="connsiteY1" fmla="*/ 145256 h 159543"/>
                          <a:gd name="connsiteX2" fmla="*/ 285750 w 497681"/>
                          <a:gd name="connsiteY2" fmla="*/ 33337 h 159543"/>
                          <a:gd name="connsiteX3" fmla="*/ 395288 w 497681"/>
                          <a:gd name="connsiteY3" fmla="*/ 159543 h 159543"/>
                          <a:gd name="connsiteX4" fmla="*/ 497681 w 497681"/>
                          <a:gd name="connsiteY4" fmla="*/ 50006 h 159543"/>
                          <a:gd name="connsiteX0" fmla="*/ 0 w 497681"/>
                          <a:gd name="connsiteY0" fmla="*/ 0 h 159543"/>
                          <a:gd name="connsiteX1" fmla="*/ 145256 w 497681"/>
                          <a:gd name="connsiteY1" fmla="*/ 145256 h 159543"/>
                          <a:gd name="connsiteX2" fmla="*/ 285750 w 497681"/>
                          <a:gd name="connsiteY2" fmla="*/ 33337 h 159543"/>
                          <a:gd name="connsiteX3" fmla="*/ 395288 w 497681"/>
                          <a:gd name="connsiteY3" fmla="*/ 159543 h 159543"/>
                          <a:gd name="connsiteX4" fmla="*/ 497681 w 497681"/>
                          <a:gd name="connsiteY4" fmla="*/ 50006 h 159543"/>
                          <a:gd name="connsiteX0" fmla="*/ 0 w 488156"/>
                          <a:gd name="connsiteY0" fmla="*/ 0 h 152399"/>
                          <a:gd name="connsiteX1" fmla="*/ 135731 w 488156"/>
                          <a:gd name="connsiteY1" fmla="*/ 138112 h 152399"/>
                          <a:gd name="connsiteX2" fmla="*/ 276225 w 488156"/>
                          <a:gd name="connsiteY2" fmla="*/ 26193 h 152399"/>
                          <a:gd name="connsiteX3" fmla="*/ 385763 w 488156"/>
                          <a:gd name="connsiteY3" fmla="*/ 152399 h 152399"/>
                          <a:gd name="connsiteX4" fmla="*/ 488156 w 488156"/>
                          <a:gd name="connsiteY4" fmla="*/ 42862 h 152399"/>
                          <a:gd name="connsiteX0" fmla="*/ 0 w 488156"/>
                          <a:gd name="connsiteY0" fmla="*/ 0 h 152399"/>
                          <a:gd name="connsiteX1" fmla="*/ 135731 w 488156"/>
                          <a:gd name="connsiteY1" fmla="*/ 138112 h 152399"/>
                          <a:gd name="connsiteX2" fmla="*/ 276225 w 488156"/>
                          <a:gd name="connsiteY2" fmla="*/ 26193 h 152399"/>
                          <a:gd name="connsiteX3" fmla="*/ 385763 w 488156"/>
                          <a:gd name="connsiteY3" fmla="*/ 152399 h 152399"/>
                          <a:gd name="connsiteX4" fmla="*/ 488156 w 488156"/>
                          <a:gd name="connsiteY4" fmla="*/ 42862 h 152399"/>
                          <a:gd name="connsiteX0" fmla="*/ 0 w 488156"/>
                          <a:gd name="connsiteY0" fmla="*/ 0 h 152399"/>
                          <a:gd name="connsiteX1" fmla="*/ 135731 w 488156"/>
                          <a:gd name="connsiteY1" fmla="*/ 138112 h 152399"/>
                          <a:gd name="connsiteX2" fmla="*/ 276225 w 488156"/>
                          <a:gd name="connsiteY2" fmla="*/ 26193 h 152399"/>
                          <a:gd name="connsiteX3" fmla="*/ 385763 w 488156"/>
                          <a:gd name="connsiteY3" fmla="*/ 152399 h 152399"/>
                          <a:gd name="connsiteX4" fmla="*/ 488156 w 488156"/>
                          <a:gd name="connsiteY4" fmla="*/ 42862 h 152399"/>
                          <a:gd name="connsiteX0" fmla="*/ 0 w 488156"/>
                          <a:gd name="connsiteY0" fmla="*/ 0 h 152578"/>
                          <a:gd name="connsiteX1" fmla="*/ 135731 w 488156"/>
                          <a:gd name="connsiteY1" fmla="*/ 138112 h 152578"/>
                          <a:gd name="connsiteX2" fmla="*/ 276225 w 488156"/>
                          <a:gd name="connsiteY2" fmla="*/ 26193 h 152578"/>
                          <a:gd name="connsiteX3" fmla="*/ 385763 w 488156"/>
                          <a:gd name="connsiteY3" fmla="*/ 152399 h 152578"/>
                          <a:gd name="connsiteX4" fmla="*/ 488156 w 488156"/>
                          <a:gd name="connsiteY4" fmla="*/ 42862 h 1525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88156" h="152578">
                            <a:moveTo>
                              <a:pt x="0" y="0"/>
                            </a:moveTo>
                            <a:cubicBezTo>
                              <a:pt x="31750" y="81756"/>
                              <a:pt x="89693" y="133746"/>
                              <a:pt x="135731" y="138112"/>
                            </a:cubicBezTo>
                            <a:cubicBezTo>
                              <a:pt x="181769" y="142478"/>
                              <a:pt x="250825" y="92074"/>
                              <a:pt x="276225" y="26193"/>
                            </a:cubicBezTo>
                            <a:cubicBezTo>
                              <a:pt x="293688" y="96837"/>
                              <a:pt x="349251" y="148430"/>
                              <a:pt x="385763" y="152399"/>
                            </a:cubicBezTo>
                            <a:cubicBezTo>
                              <a:pt x="422275" y="156368"/>
                              <a:pt x="461169" y="93661"/>
                              <a:pt x="488156" y="42862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</p:grpSp>
          </p:grpSp>
          <p:sp>
            <p:nvSpPr>
              <p:cNvPr id="369" name="テキスト ボックス 368">
                <a:extLst>
                  <a:ext uri="{FF2B5EF4-FFF2-40B4-BE49-F238E27FC236}">
                    <a16:creationId xmlns:a16="http://schemas.microsoft.com/office/drawing/2014/main" id="{65CFA6FF-B3FF-49A6-9C3E-0A88D38D02FC}"/>
                  </a:ext>
                </a:extLst>
              </p:cNvPr>
              <p:cNvSpPr txBox="1"/>
              <p:nvPr/>
            </p:nvSpPr>
            <p:spPr>
              <a:xfrm rot="465975" flipH="1">
                <a:off x="6224621" y="3226650"/>
                <a:ext cx="57579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9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コレッ</a:t>
                </a:r>
                <a:r>
                  <a:rPr kumimoji="1" lang="en-US" altLang="ja-JP" sz="9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!</a:t>
                </a:r>
              </a:p>
            </p:txBody>
          </p:sp>
        </p:grp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9638D2A-9F7A-41EE-98EA-425FC1CB884E}"/>
                </a:ext>
              </a:extLst>
            </p:cNvPr>
            <p:cNvCxnSpPr>
              <a:cxnSpLocks/>
            </p:cNvCxnSpPr>
            <p:nvPr/>
          </p:nvCxnSpPr>
          <p:spPr>
            <a:xfrm>
              <a:off x="3284984" y="2756756"/>
              <a:ext cx="2916324" cy="0"/>
            </a:xfrm>
            <a:prstGeom prst="line">
              <a:avLst/>
            </a:prstGeom>
            <a:ln w="12700" cap="rnd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86A4D3B5-DC27-4799-83E6-E8E9772E4B70}"/>
              </a:ext>
            </a:extLst>
          </p:cNvPr>
          <p:cNvSpPr txBox="1"/>
          <p:nvPr/>
        </p:nvSpPr>
        <p:spPr>
          <a:xfrm>
            <a:off x="69962" y="1888938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▽ゲーム概要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F74403-479E-4EF7-A0C4-928C0DCBC496}"/>
              </a:ext>
            </a:extLst>
          </p:cNvPr>
          <p:cNvSpPr txBox="1"/>
          <p:nvPr/>
        </p:nvSpPr>
        <p:spPr>
          <a:xfrm>
            <a:off x="1797563" y="137603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リアクションを取って道を作る</a:t>
            </a:r>
          </a:p>
        </p:txBody>
      </p:sp>
      <p:sp>
        <p:nvSpPr>
          <p:cNvPr id="183" name="四角形: 角を丸くする 33">
            <a:extLst>
              <a:ext uri="{FF2B5EF4-FFF2-40B4-BE49-F238E27FC236}">
                <a16:creationId xmlns:a16="http://schemas.microsoft.com/office/drawing/2014/main" id="{F3467EA2-D397-4E2E-81F0-72249E864DBC}"/>
              </a:ext>
            </a:extLst>
          </p:cNvPr>
          <p:cNvSpPr/>
          <p:nvPr/>
        </p:nvSpPr>
        <p:spPr>
          <a:xfrm>
            <a:off x="0" y="9417496"/>
            <a:ext cx="6858000" cy="488504"/>
          </a:xfrm>
          <a:custGeom>
            <a:avLst/>
            <a:gdLst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294605 w 6858000"/>
              <a:gd name="connsiteY6" fmla="*/ 1332148 h 1332148"/>
              <a:gd name="connsiteX7" fmla="*/ 0 w 6858000"/>
              <a:gd name="connsiteY7" fmla="*/ 1037543 h 1332148"/>
              <a:gd name="connsiteX8" fmla="*/ 0 w 6858000"/>
              <a:gd name="connsiteY8" fmla="*/ 294605 h 1332148"/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0 w 6858000"/>
              <a:gd name="connsiteY6" fmla="*/ 1037543 h 1332148"/>
              <a:gd name="connsiteX7" fmla="*/ 0 w 6858000"/>
              <a:gd name="connsiteY7" fmla="*/ 294605 h 1332148"/>
              <a:gd name="connsiteX0" fmla="*/ 0 w 6858000"/>
              <a:gd name="connsiteY0" fmla="*/ 294605 h 1130410"/>
              <a:gd name="connsiteX1" fmla="*/ 294605 w 6858000"/>
              <a:gd name="connsiteY1" fmla="*/ 0 h 1130410"/>
              <a:gd name="connsiteX2" fmla="*/ 6563395 w 6858000"/>
              <a:gd name="connsiteY2" fmla="*/ 0 h 1130410"/>
              <a:gd name="connsiteX3" fmla="*/ 6858000 w 6858000"/>
              <a:gd name="connsiteY3" fmla="*/ 294605 h 1130410"/>
              <a:gd name="connsiteX4" fmla="*/ 6858000 w 6858000"/>
              <a:gd name="connsiteY4" fmla="*/ 1037543 h 1130410"/>
              <a:gd name="connsiteX5" fmla="*/ 0 w 6858000"/>
              <a:gd name="connsiteY5" fmla="*/ 1037543 h 1130410"/>
              <a:gd name="connsiteX6" fmla="*/ 0 w 6858000"/>
              <a:gd name="connsiteY6" fmla="*/ 294605 h 1130410"/>
              <a:gd name="connsiteX0" fmla="*/ 0 w 6858000"/>
              <a:gd name="connsiteY0" fmla="*/ 294605 h 1037543"/>
              <a:gd name="connsiteX1" fmla="*/ 294605 w 6858000"/>
              <a:gd name="connsiteY1" fmla="*/ 0 h 1037543"/>
              <a:gd name="connsiteX2" fmla="*/ 6563395 w 6858000"/>
              <a:gd name="connsiteY2" fmla="*/ 0 h 1037543"/>
              <a:gd name="connsiteX3" fmla="*/ 6858000 w 6858000"/>
              <a:gd name="connsiteY3" fmla="*/ 294605 h 1037543"/>
              <a:gd name="connsiteX4" fmla="*/ 6858000 w 6858000"/>
              <a:gd name="connsiteY4" fmla="*/ 1037543 h 1037543"/>
              <a:gd name="connsiteX5" fmla="*/ 0 w 6858000"/>
              <a:gd name="connsiteY5" fmla="*/ 1037543 h 1037543"/>
              <a:gd name="connsiteX6" fmla="*/ 0 w 6858000"/>
              <a:gd name="connsiteY6" fmla="*/ 294605 h 103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037543">
                <a:moveTo>
                  <a:pt x="0" y="294605"/>
                </a:moveTo>
                <a:cubicBezTo>
                  <a:pt x="0" y="131899"/>
                  <a:pt x="131899" y="0"/>
                  <a:pt x="294605" y="0"/>
                </a:cubicBezTo>
                <a:lnTo>
                  <a:pt x="6563395" y="0"/>
                </a:lnTo>
                <a:cubicBezTo>
                  <a:pt x="6726101" y="0"/>
                  <a:pt x="6858000" y="131899"/>
                  <a:pt x="6858000" y="294605"/>
                </a:cubicBezTo>
                <a:lnTo>
                  <a:pt x="6858000" y="1037543"/>
                </a:lnTo>
                <a:lnTo>
                  <a:pt x="0" y="1037543"/>
                </a:lnTo>
                <a:lnTo>
                  <a:pt x="0" y="29460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F653410F-739C-4B30-B8B4-B3BBB445E4D4}"/>
              </a:ext>
            </a:extLst>
          </p:cNvPr>
          <p:cNvSpPr/>
          <p:nvPr/>
        </p:nvSpPr>
        <p:spPr>
          <a:xfrm>
            <a:off x="2672916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平成産</a:t>
            </a:r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)(</a:t>
            </a:r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遺伝子組み換えでない</a:t>
            </a:r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E6471E7-5535-430D-8BCD-7D63A35EBED8}"/>
              </a:ext>
            </a:extLst>
          </p:cNvPr>
          <p:cNvSpPr txBox="1"/>
          <p:nvPr/>
        </p:nvSpPr>
        <p:spPr>
          <a:xfrm>
            <a:off x="1844824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3591F881-8F49-4D6D-98B4-12A6E638C2DE}"/>
              </a:ext>
            </a:extLst>
          </p:cNvPr>
          <p:cNvSpPr/>
          <p:nvPr/>
        </p:nvSpPr>
        <p:spPr>
          <a:xfrm>
            <a:off x="5085184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056488346">
                  <a:custGeom>
                    <a:avLst/>
                    <a:gdLst>
                      <a:gd name="connsiteX0" fmla="*/ 0 w 2016224"/>
                      <a:gd name="connsiteY0" fmla="*/ 0 h 288032"/>
                      <a:gd name="connsiteX1" fmla="*/ 692237 w 2016224"/>
                      <a:gd name="connsiteY1" fmla="*/ 0 h 288032"/>
                      <a:gd name="connsiteX2" fmla="*/ 1303825 w 2016224"/>
                      <a:gd name="connsiteY2" fmla="*/ 0 h 288032"/>
                      <a:gd name="connsiteX3" fmla="*/ 2016224 w 2016224"/>
                      <a:gd name="connsiteY3" fmla="*/ 0 h 288032"/>
                      <a:gd name="connsiteX4" fmla="*/ 2016224 w 2016224"/>
                      <a:gd name="connsiteY4" fmla="*/ 288032 h 288032"/>
                      <a:gd name="connsiteX5" fmla="*/ 1384474 w 2016224"/>
                      <a:gd name="connsiteY5" fmla="*/ 288032 h 288032"/>
                      <a:gd name="connsiteX6" fmla="*/ 692237 w 2016224"/>
                      <a:gd name="connsiteY6" fmla="*/ 288032 h 288032"/>
                      <a:gd name="connsiteX7" fmla="*/ 0 w 2016224"/>
                      <a:gd name="connsiteY7" fmla="*/ 288032 h 288032"/>
                      <a:gd name="connsiteX8" fmla="*/ 0 w 2016224"/>
                      <a:gd name="connsiteY8" fmla="*/ 0 h 288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6224" h="288032" extrusionOk="0">
                        <a:moveTo>
                          <a:pt x="0" y="0"/>
                        </a:moveTo>
                        <a:cubicBezTo>
                          <a:pt x="299356" y="-28044"/>
                          <a:pt x="383286" y="-4584"/>
                          <a:pt x="692237" y="0"/>
                        </a:cubicBezTo>
                        <a:cubicBezTo>
                          <a:pt x="1001188" y="4584"/>
                          <a:pt x="1176624" y="-15460"/>
                          <a:pt x="1303825" y="0"/>
                        </a:cubicBezTo>
                        <a:cubicBezTo>
                          <a:pt x="1431026" y="15460"/>
                          <a:pt x="1808011" y="18400"/>
                          <a:pt x="2016224" y="0"/>
                        </a:cubicBezTo>
                        <a:cubicBezTo>
                          <a:pt x="2019028" y="113200"/>
                          <a:pt x="2019511" y="153353"/>
                          <a:pt x="2016224" y="288032"/>
                        </a:cubicBezTo>
                        <a:cubicBezTo>
                          <a:pt x="1884070" y="296745"/>
                          <a:pt x="1601696" y="258596"/>
                          <a:pt x="1384474" y="288032"/>
                        </a:cubicBezTo>
                        <a:cubicBezTo>
                          <a:pt x="1167252" y="317469"/>
                          <a:pt x="877810" y="259086"/>
                          <a:pt x="692237" y="288032"/>
                        </a:cubicBezTo>
                        <a:cubicBezTo>
                          <a:pt x="506664" y="316978"/>
                          <a:pt x="300491" y="310870"/>
                          <a:pt x="0" y="288032"/>
                        </a:cubicBezTo>
                        <a:cubicBezTo>
                          <a:pt x="-11301" y="206378"/>
                          <a:pt x="-13420" y="879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仙頭充将</a:t>
            </a:r>
            <a:endParaRPr kumimoji="1"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8A88ABB6-7F7D-46E4-82C0-6CBFFF17068F}"/>
              </a:ext>
            </a:extLst>
          </p:cNvPr>
          <p:cNvSpPr txBox="1"/>
          <p:nvPr/>
        </p:nvSpPr>
        <p:spPr>
          <a:xfrm>
            <a:off x="4280029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作成者名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1BFEF1AA-D7E6-4044-9F89-500FC51F265E}"/>
              </a:ext>
            </a:extLst>
          </p:cNvPr>
          <p:cNvSpPr txBox="1"/>
          <p:nvPr/>
        </p:nvSpPr>
        <p:spPr>
          <a:xfrm>
            <a:off x="44624" y="9549462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チーム番号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585674AA-C9CD-4ABF-B70A-82468565E6CB}"/>
              </a:ext>
            </a:extLst>
          </p:cNvPr>
          <p:cNvSpPr/>
          <p:nvPr/>
        </p:nvSpPr>
        <p:spPr>
          <a:xfrm>
            <a:off x="1052736" y="9489504"/>
            <a:ext cx="7200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306</a:t>
            </a:r>
          </a:p>
        </p:txBody>
      </p:sp>
      <p:sp>
        <p:nvSpPr>
          <p:cNvPr id="320" name="テキスト ボックス 319">
            <a:extLst>
              <a:ext uri="{FF2B5EF4-FFF2-40B4-BE49-F238E27FC236}">
                <a16:creationId xmlns:a16="http://schemas.microsoft.com/office/drawing/2014/main" id="{33AA7B79-944E-42F7-B499-8E9FF34B9C2F}"/>
              </a:ext>
            </a:extLst>
          </p:cNvPr>
          <p:cNvSpPr txBox="1"/>
          <p:nvPr/>
        </p:nvSpPr>
        <p:spPr>
          <a:xfrm>
            <a:off x="4288467" y="2259832"/>
            <a:ext cx="17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リアクション</a:t>
            </a:r>
          </a:p>
        </p:txBody>
      </p:sp>
      <p:sp>
        <p:nvSpPr>
          <p:cNvPr id="474" name="テキスト ボックス 473">
            <a:extLst>
              <a:ext uri="{FF2B5EF4-FFF2-40B4-BE49-F238E27FC236}">
                <a16:creationId xmlns:a16="http://schemas.microsoft.com/office/drawing/2014/main" id="{1A0C3469-B77B-4BF9-B9A6-64F660A12D37}"/>
              </a:ext>
            </a:extLst>
          </p:cNvPr>
          <p:cNvSpPr txBox="1"/>
          <p:nvPr/>
        </p:nvSpPr>
        <p:spPr>
          <a:xfrm>
            <a:off x="420243" y="5902351"/>
            <a:ext cx="61664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ゲームルール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正しい</a:t>
            </a:r>
            <a:r>
              <a:rPr kumimoji="1" lang="ja-JP" altLang="en-US" sz="20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リアクション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を取ってゴールまでの道を作ろう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を全て消費してしまった場合や詰み状況になってしまった場合ゲームオーバー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1691CD35-741B-4B88-925B-36D920856D94}"/>
              </a:ext>
            </a:extLst>
          </p:cNvPr>
          <p:cNvSpPr txBox="1"/>
          <p:nvPr/>
        </p:nvSpPr>
        <p:spPr>
          <a:xfrm>
            <a:off x="1459481" y="7686808"/>
            <a:ext cx="37587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リアクション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リアクションはリアクションを与えたいものにカーソルを合わせて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アクトポイント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を使用することで発動できる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6" name="四角形: 角を丸くする 475">
            <a:extLst>
              <a:ext uri="{FF2B5EF4-FFF2-40B4-BE49-F238E27FC236}">
                <a16:creationId xmlns:a16="http://schemas.microsoft.com/office/drawing/2014/main" id="{7A8F5B49-14E7-4E29-AB9D-F48CF9C99DC6}"/>
              </a:ext>
            </a:extLst>
          </p:cNvPr>
          <p:cNvSpPr/>
          <p:nvPr/>
        </p:nvSpPr>
        <p:spPr>
          <a:xfrm>
            <a:off x="222591" y="5889312"/>
            <a:ext cx="6448064" cy="1455812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8" name="四角形: 角を丸くする 477">
            <a:extLst>
              <a:ext uri="{FF2B5EF4-FFF2-40B4-BE49-F238E27FC236}">
                <a16:creationId xmlns:a16="http://schemas.microsoft.com/office/drawing/2014/main" id="{ED380190-0FED-4261-B10D-F27B34076FAA}"/>
              </a:ext>
            </a:extLst>
          </p:cNvPr>
          <p:cNvSpPr/>
          <p:nvPr/>
        </p:nvSpPr>
        <p:spPr>
          <a:xfrm>
            <a:off x="189494" y="7682692"/>
            <a:ext cx="6411706" cy="1196852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41E557F1-5306-4270-9343-928D626F7EB9}"/>
              </a:ext>
            </a:extLst>
          </p:cNvPr>
          <p:cNvSpPr txBox="1"/>
          <p:nvPr/>
        </p:nvSpPr>
        <p:spPr>
          <a:xfrm>
            <a:off x="2998730" y="605073"/>
            <a:ext cx="17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Acter(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81" name="グループ化 480">
            <a:extLst>
              <a:ext uri="{FF2B5EF4-FFF2-40B4-BE49-F238E27FC236}">
                <a16:creationId xmlns:a16="http://schemas.microsoft.com/office/drawing/2014/main" id="{F7B6E5C2-4A45-4BBA-80AA-2874ECCE64D6}"/>
              </a:ext>
            </a:extLst>
          </p:cNvPr>
          <p:cNvGrpSpPr/>
          <p:nvPr/>
        </p:nvGrpSpPr>
        <p:grpSpPr>
          <a:xfrm>
            <a:off x="4305054" y="3605721"/>
            <a:ext cx="1337173" cy="955719"/>
            <a:chOff x="4296425" y="4323343"/>
            <a:chExt cx="1337173" cy="955719"/>
          </a:xfrm>
        </p:grpSpPr>
        <p:grpSp>
          <p:nvGrpSpPr>
            <p:cNvPr id="461" name="グループ化 460">
              <a:extLst>
                <a:ext uri="{FF2B5EF4-FFF2-40B4-BE49-F238E27FC236}">
                  <a16:creationId xmlns:a16="http://schemas.microsoft.com/office/drawing/2014/main" id="{3A47C863-5D31-45F8-A8BC-9153CC2A56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96425" y="4323343"/>
              <a:ext cx="1337173" cy="955719"/>
              <a:chOff x="4714727" y="5078108"/>
              <a:chExt cx="1231952" cy="869523"/>
            </a:xfrm>
          </p:grpSpPr>
          <p:grpSp>
            <p:nvGrpSpPr>
              <p:cNvPr id="462" name="グループ化 461">
                <a:extLst>
                  <a:ext uri="{FF2B5EF4-FFF2-40B4-BE49-F238E27FC236}">
                    <a16:creationId xmlns:a16="http://schemas.microsoft.com/office/drawing/2014/main" id="{2EF2DF86-73C4-4D15-B588-4B2CC2FA3E03}"/>
                  </a:ext>
                </a:extLst>
              </p:cNvPr>
              <p:cNvGrpSpPr/>
              <p:nvPr/>
            </p:nvGrpSpPr>
            <p:grpSpPr>
              <a:xfrm>
                <a:off x="4714727" y="5078108"/>
                <a:ext cx="1231952" cy="869523"/>
                <a:chOff x="2232178" y="5271384"/>
                <a:chExt cx="1231952" cy="869523"/>
              </a:xfrm>
            </p:grpSpPr>
            <p:pic>
              <p:nvPicPr>
                <p:cNvPr id="464" name="図 463">
                  <a:extLst>
                    <a:ext uri="{FF2B5EF4-FFF2-40B4-BE49-F238E27FC236}">
                      <a16:creationId xmlns:a16="http://schemas.microsoft.com/office/drawing/2014/main" id="{EFAC4C7E-050C-4FE1-AC22-D11E41215B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2178" y="5271384"/>
                  <a:ext cx="1231952" cy="869523"/>
                </a:xfrm>
                <a:prstGeom prst="rect">
                  <a:avLst/>
                </a:prstGeom>
              </p:spPr>
            </p:pic>
            <p:sp>
              <p:nvSpPr>
                <p:cNvPr id="466" name="楕円 465">
                  <a:extLst>
                    <a:ext uri="{FF2B5EF4-FFF2-40B4-BE49-F238E27FC236}">
                      <a16:creationId xmlns:a16="http://schemas.microsoft.com/office/drawing/2014/main" id="{E66DEAA1-3932-4487-8E75-0ABC088AA913}"/>
                    </a:ext>
                  </a:extLst>
                </p:cNvPr>
                <p:cNvSpPr/>
                <p:nvPr/>
              </p:nvSpPr>
              <p:spPr>
                <a:xfrm>
                  <a:off x="2846154" y="5582291"/>
                  <a:ext cx="336723" cy="372252"/>
                </a:xfrm>
                <a:prstGeom prst="ellipse">
                  <a:avLst/>
                </a:prstGeom>
                <a:noFill/>
                <a:ln>
                  <a:solidFill>
                    <a:srgbClr val="EF1C24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7" name="楕円 466">
                  <a:extLst>
                    <a:ext uri="{FF2B5EF4-FFF2-40B4-BE49-F238E27FC236}">
                      <a16:creationId xmlns:a16="http://schemas.microsoft.com/office/drawing/2014/main" id="{9C0072DF-E0FF-4746-8735-3E046CC9AE56}"/>
                    </a:ext>
                  </a:extLst>
                </p:cNvPr>
                <p:cNvSpPr/>
                <p:nvPr/>
              </p:nvSpPr>
              <p:spPr>
                <a:xfrm>
                  <a:off x="3037743" y="5338504"/>
                  <a:ext cx="336723" cy="372252"/>
                </a:xfrm>
                <a:prstGeom prst="ellipse">
                  <a:avLst/>
                </a:prstGeom>
                <a:noFill/>
                <a:ln>
                  <a:solidFill>
                    <a:srgbClr val="EF1C24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63" name="楕円 462">
                <a:extLst>
                  <a:ext uri="{FF2B5EF4-FFF2-40B4-BE49-F238E27FC236}">
                    <a16:creationId xmlns:a16="http://schemas.microsoft.com/office/drawing/2014/main" id="{8C4CB137-E0D5-4AA9-950B-DC0441BEFE55}"/>
                  </a:ext>
                </a:extLst>
              </p:cNvPr>
              <p:cNvSpPr/>
              <p:nvPr/>
            </p:nvSpPr>
            <p:spPr>
              <a:xfrm>
                <a:off x="4776618" y="5152820"/>
                <a:ext cx="336723" cy="372252"/>
              </a:xfrm>
              <a:prstGeom prst="ellipse">
                <a:avLst/>
              </a:prstGeom>
              <a:noFill/>
              <a:ln>
                <a:solidFill>
                  <a:srgbClr val="EF1C2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80" name="楕円 479">
              <a:extLst>
                <a:ext uri="{FF2B5EF4-FFF2-40B4-BE49-F238E27FC236}">
                  <a16:creationId xmlns:a16="http://schemas.microsoft.com/office/drawing/2014/main" id="{DC16AE4A-CAE4-4057-9C9D-71F920680CDA}"/>
                </a:ext>
              </a:extLst>
            </p:cNvPr>
            <p:cNvSpPr/>
            <p:nvPr/>
          </p:nvSpPr>
          <p:spPr>
            <a:xfrm>
              <a:off x="4535868" y="4671443"/>
              <a:ext cx="365483" cy="409153"/>
            </a:xfrm>
            <a:prstGeom prst="ellipse">
              <a:avLst/>
            </a:prstGeom>
            <a:noFill/>
            <a:ln>
              <a:solidFill>
                <a:srgbClr val="EF1C2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013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D95402590FAFE45B13105A838DF44B5" ma:contentTypeVersion="8" ma:contentTypeDescription="新しいドキュメントを作成します。" ma:contentTypeScope="" ma:versionID="2c5b54ce2d6612fcc507ccacce5de2c4">
  <xsd:schema xmlns:xsd="http://www.w3.org/2001/XMLSchema" xmlns:xs="http://www.w3.org/2001/XMLSchema" xmlns:p="http://schemas.microsoft.com/office/2006/metadata/properties" xmlns:ns2="03166b46-52e3-40b9-9bb8-75af4c8b4270" targetNamespace="http://schemas.microsoft.com/office/2006/metadata/properties" ma:root="true" ma:fieldsID="23b7d6e20be009aa92653d18885db023" ns2:_="">
    <xsd:import namespace="03166b46-52e3-40b9-9bb8-75af4c8b42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66b46-52e3-40b9-9bb8-75af4c8b4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7082C3-E628-4831-9E57-718101C87A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BC3B88-8D64-4653-85A0-5AB73C46FE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7C9E1E1-3C33-400E-AD9F-BAB8537F7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166b46-52e3-40b9-9bb8-75af4c8b42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</TotalTime>
  <Words>159</Words>
  <Application>Microsoft Office PowerPoint</Application>
  <PresentationFormat>A4 210 x 297 mm</PresentationFormat>
  <Paragraphs>25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jyosefu_ojisan@yahoo.co.jp</cp:lastModifiedBy>
  <cp:revision>176</cp:revision>
  <dcterms:created xsi:type="dcterms:W3CDTF">2021-01-26T04:32:55Z</dcterms:created>
  <dcterms:modified xsi:type="dcterms:W3CDTF">2022-02-18T05:13:09Z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0x0101009D95402590FAFE45B13105A838DF44B5</vt:lpwstr>
  </property>
</Properties>
</file>