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C24"/>
    <a:srgbClr val="FF66FF"/>
    <a:srgbClr val="EA1C24"/>
    <a:srgbClr val="F31D25"/>
    <a:srgbClr val="DCD70E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090" autoAdjust="0"/>
  </p:normalViewPr>
  <p:slideViewPr>
    <p:cSldViewPr>
      <p:cViewPr varScale="1">
        <p:scale>
          <a:sx n="55" d="100"/>
          <a:sy n="55" d="100"/>
        </p:scale>
        <p:origin x="1440" y="48"/>
      </p:cViewPr>
      <p:guideLst/>
    </p:cSldViewPr>
  </p:slideViewPr>
  <p:notesTextViewPr>
    <p:cViewPr>
      <p:scale>
        <a:sx n="100" d="100"/>
        <a:sy n="100" d="100"/>
      </p:scale>
      <p:origin x="0" y="-216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0" dirty="0"/>
              <a:t>より強いリアクション</a:t>
            </a:r>
            <a:endParaRPr kumimoji="1" lang="en-US" altLang="ja-JP" b="0" dirty="0"/>
          </a:p>
          <a:p>
            <a:r>
              <a:rPr kumimoji="1" lang="ja-JP" altLang="en-US" b="0" dirty="0"/>
              <a:t>ゲームにしか出来ないこと</a:t>
            </a:r>
            <a:endParaRPr kumimoji="1" lang="en-US" altLang="ja-JP" b="0" dirty="0"/>
          </a:p>
          <a:p>
            <a:r>
              <a:rPr kumimoji="1" lang="ja-JP" altLang="en-US" b="0" dirty="0"/>
              <a:t>コンボ、</a:t>
            </a:r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52E9E37-2BBC-4391-B344-05DAB033F136}"/>
              </a:ext>
            </a:extLst>
          </p:cNvPr>
          <p:cNvSpPr/>
          <p:nvPr/>
        </p:nvSpPr>
        <p:spPr>
          <a:xfrm>
            <a:off x="415477" y="5838104"/>
            <a:ext cx="6034557" cy="77793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7E2D7D-5D9C-48A8-A5DC-8FBFDB49BFC5}"/>
              </a:ext>
            </a:extLst>
          </p:cNvPr>
          <p:cNvSpPr/>
          <p:nvPr/>
        </p:nvSpPr>
        <p:spPr>
          <a:xfrm>
            <a:off x="276037" y="2522544"/>
            <a:ext cx="5288433" cy="3021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CrashMethod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決まった形に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壊す</a:t>
            </a:r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279" name="フリーフォーム: 図形 278">
            <a:extLst>
              <a:ext uri="{FF2B5EF4-FFF2-40B4-BE49-F238E27FC236}">
                <a16:creationId xmlns:a16="http://schemas.microsoft.com/office/drawing/2014/main" id="{2519BDCB-0F49-40A7-A7A1-16B6524ADFD0}"/>
              </a:ext>
            </a:extLst>
          </p:cNvPr>
          <p:cNvSpPr>
            <a:spLocks noChangeAspect="1"/>
          </p:cNvSpPr>
          <p:nvPr/>
        </p:nvSpPr>
        <p:spPr>
          <a:xfrm>
            <a:off x="205747" y="2400372"/>
            <a:ext cx="5381707" cy="3387130"/>
          </a:xfrm>
          <a:custGeom>
            <a:avLst/>
            <a:gdLst>
              <a:gd name="connsiteX0" fmla="*/ 109938 w 3985260"/>
              <a:gd name="connsiteY0" fmla="*/ 102302 h 2415540"/>
              <a:gd name="connsiteX1" fmla="*/ 109938 w 3985260"/>
              <a:gd name="connsiteY1" fmla="*/ 2217420 h 2415540"/>
              <a:gd name="connsiteX2" fmla="*/ 3891273 w 3985260"/>
              <a:gd name="connsiteY2" fmla="*/ 2217420 h 2415540"/>
              <a:gd name="connsiteX3" fmla="*/ 3891273 w 3985260"/>
              <a:gd name="connsiteY3" fmla="*/ 102302 h 2415540"/>
              <a:gd name="connsiteX4" fmla="*/ 124449 w 3985260"/>
              <a:gd name="connsiteY4" fmla="*/ 0 h 2415540"/>
              <a:gd name="connsiteX5" fmla="*/ 3860811 w 3985260"/>
              <a:gd name="connsiteY5" fmla="*/ 0 h 2415540"/>
              <a:gd name="connsiteX6" fmla="*/ 3985260 w 3985260"/>
              <a:gd name="connsiteY6" fmla="*/ 124449 h 2415540"/>
              <a:gd name="connsiteX7" fmla="*/ 3985260 w 3985260"/>
              <a:gd name="connsiteY7" fmla="*/ 2291091 h 2415540"/>
              <a:gd name="connsiteX8" fmla="*/ 3860811 w 3985260"/>
              <a:gd name="connsiteY8" fmla="*/ 2415540 h 2415540"/>
              <a:gd name="connsiteX9" fmla="*/ 124449 w 3985260"/>
              <a:gd name="connsiteY9" fmla="*/ 2415540 h 2415540"/>
              <a:gd name="connsiteX10" fmla="*/ 0 w 3985260"/>
              <a:gd name="connsiteY10" fmla="*/ 2291091 h 2415540"/>
              <a:gd name="connsiteX11" fmla="*/ 0 w 3985260"/>
              <a:gd name="connsiteY11" fmla="*/ 124449 h 2415540"/>
              <a:gd name="connsiteX12" fmla="*/ 124449 w 3985260"/>
              <a:gd name="connsiteY12" fmla="*/ 0 h 241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5260" h="2415540">
                <a:moveTo>
                  <a:pt x="109938" y="102302"/>
                </a:moveTo>
                <a:lnTo>
                  <a:pt x="109938" y="2217420"/>
                </a:lnTo>
                <a:lnTo>
                  <a:pt x="3891273" y="2217420"/>
                </a:lnTo>
                <a:lnTo>
                  <a:pt x="3891273" y="102302"/>
                </a:lnTo>
                <a:close/>
                <a:moveTo>
                  <a:pt x="124449" y="0"/>
                </a:moveTo>
                <a:lnTo>
                  <a:pt x="3860811" y="0"/>
                </a:lnTo>
                <a:cubicBezTo>
                  <a:pt x="3929542" y="0"/>
                  <a:pt x="3985260" y="55718"/>
                  <a:pt x="3985260" y="124449"/>
                </a:cubicBezTo>
                <a:lnTo>
                  <a:pt x="3985260" y="2291091"/>
                </a:lnTo>
                <a:cubicBezTo>
                  <a:pt x="3985260" y="2359822"/>
                  <a:pt x="3929542" y="2415540"/>
                  <a:pt x="3860811" y="2415540"/>
                </a:cubicBezTo>
                <a:lnTo>
                  <a:pt x="124449" y="2415540"/>
                </a:lnTo>
                <a:cubicBezTo>
                  <a:pt x="55718" y="2415540"/>
                  <a:pt x="0" y="2359822"/>
                  <a:pt x="0" y="2291091"/>
                </a:cubicBezTo>
                <a:lnTo>
                  <a:pt x="0" y="124449"/>
                </a:lnTo>
                <a:cubicBezTo>
                  <a:pt x="0" y="55718"/>
                  <a:pt x="55718" y="0"/>
                  <a:pt x="1244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7067" y="1779270"/>
            <a:ext cx="299621" cy="326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005D7B7-DDAC-4B8C-86F4-6D76D55FCCD6}"/>
              </a:ext>
            </a:extLst>
          </p:cNvPr>
          <p:cNvGrpSpPr/>
          <p:nvPr/>
        </p:nvGrpSpPr>
        <p:grpSpPr>
          <a:xfrm>
            <a:off x="3546888" y="1593371"/>
            <a:ext cx="3307093" cy="1368864"/>
            <a:chOff x="3546888" y="1593371"/>
            <a:chExt cx="3307093" cy="1368864"/>
          </a:xfrm>
        </p:grpSpPr>
        <p:grpSp>
          <p:nvGrpSpPr>
            <p:cNvPr id="1027" name="グループ化 1026">
              <a:extLst>
                <a:ext uri="{FF2B5EF4-FFF2-40B4-BE49-F238E27FC236}">
                  <a16:creationId xmlns:a16="http://schemas.microsoft.com/office/drawing/2014/main" id="{D1CB50C1-68BD-4E69-B21F-EF05A71513FE}"/>
                </a:ext>
              </a:extLst>
            </p:cNvPr>
            <p:cNvGrpSpPr/>
            <p:nvPr/>
          </p:nvGrpSpPr>
          <p:grpSpPr>
            <a:xfrm flipH="1">
              <a:off x="3546888" y="1593371"/>
              <a:ext cx="3307093" cy="1368864"/>
              <a:chOff x="568977" y="6454960"/>
              <a:chExt cx="6208396" cy="956449"/>
            </a:xfrm>
          </p:grpSpPr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D4808BD7-3F8F-48FC-B8F5-03EB5A74FF73}"/>
                  </a:ext>
                </a:extLst>
              </p:cNvPr>
              <p:cNvSpPr/>
              <p:nvPr/>
            </p:nvSpPr>
            <p:spPr>
              <a:xfrm>
                <a:off x="568977" y="6665989"/>
                <a:ext cx="6190952" cy="745420"/>
              </a:xfrm>
              <a:custGeom>
                <a:avLst/>
                <a:gdLst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31800 w 5753100"/>
                  <a:gd name="connsiteY2" fmla="*/ 330200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49104 w 5753100"/>
                  <a:gd name="connsiteY1" fmla="*/ 561566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507416 w 5762552"/>
                  <a:gd name="connsiteY2" fmla="*/ 320811 h 1092200"/>
                  <a:gd name="connsiteX3" fmla="*/ 3755952 w 5762552"/>
                  <a:gd name="connsiteY3" fmla="*/ 0 h 1092200"/>
                  <a:gd name="connsiteX4" fmla="*/ 5711752 w 5762552"/>
                  <a:gd name="connsiteY4" fmla="*/ 330200 h 1092200"/>
                  <a:gd name="connsiteX5" fmla="*/ 5762552 w 5762552"/>
                  <a:gd name="connsiteY5" fmla="*/ 825500 h 1092200"/>
                  <a:gd name="connsiteX6" fmla="*/ 4175052 w 5762552"/>
                  <a:gd name="connsiteY6" fmla="*/ 1092200 h 1092200"/>
                  <a:gd name="connsiteX7" fmla="*/ 466652 w 5762552"/>
                  <a:gd name="connsiteY7" fmla="*/ 1028700 h 1092200"/>
                  <a:gd name="connsiteX8" fmla="*/ 326952 w 5762552"/>
                  <a:gd name="connsiteY8" fmla="*/ 800100 h 1092200"/>
                  <a:gd name="connsiteX9" fmla="*/ 0 w 5762552"/>
                  <a:gd name="connsiteY9" fmla="*/ 681943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3755952 w 5762552"/>
                  <a:gd name="connsiteY2" fmla="*/ 0 h 1092200"/>
                  <a:gd name="connsiteX3" fmla="*/ 5711752 w 5762552"/>
                  <a:gd name="connsiteY3" fmla="*/ 330200 h 1092200"/>
                  <a:gd name="connsiteX4" fmla="*/ 5762552 w 5762552"/>
                  <a:gd name="connsiteY4" fmla="*/ 825500 h 1092200"/>
                  <a:gd name="connsiteX5" fmla="*/ 4175052 w 5762552"/>
                  <a:gd name="connsiteY5" fmla="*/ 1092200 h 1092200"/>
                  <a:gd name="connsiteX6" fmla="*/ 466652 w 5762552"/>
                  <a:gd name="connsiteY6" fmla="*/ 1028700 h 1092200"/>
                  <a:gd name="connsiteX7" fmla="*/ 326952 w 5762552"/>
                  <a:gd name="connsiteY7" fmla="*/ 800100 h 1092200"/>
                  <a:gd name="connsiteX8" fmla="*/ 0 w 5762552"/>
                  <a:gd name="connsiteY8" fmla="*/ 681943 h 1092200"/>
                  <a:gd name="connsiteX0" fmla="*/ 0 w 5719355"/>
                  <a:gd name="connsiteY0" fmla="*/ 642714 h 1092200"/>
                  <a:gd name="connsiteX1" fmla="*/ 315359 w 5719355"/>
                  <a:gd name="connsiteY1" fmla="*/ 561566 h 1092200"/>
                  <a:gd name="connsiteX2" fmla="*/ 3712755 w 5719355"/>
                  <a:gd name="connsiteY2" fmla="*/ 0 h 1092200"/>
                  <a:gd name="connsiteX3" fmla="*/ 5668555 w 5719355"/>
                  <a:gd name="connsiteY3" fmla="*/ 330200 h 1092200"/>
                  <a:gd name="connsiteX4" fmla="*/ 5719355 w 5719355"/>
                  <a:gd name="connsiteY4" fmla="*/ 825500 h 1092200"/>
                  <a:gd name="connsiteX5" fmla="*/ 4131855 w 5719355"/>
                  <a:gd name="connsiteY5" fmla="*/ 1092200 h 1092200"/>
                  <a:gd name="connsiteX6" fmla="*/ 423455 w 5719355"/>
                  <a:gd name="connsiteY6" fmla="*/ 1028700 h 1092200"/>
                  <a:gd name="connsiteX7" fmla="*/ 283755 w 5719355"/>
                  <a:gd name="connsiteY7" fmla="*/ 800100 h 1092200"/>
                  <a:gd name="connsiteX8" fmla="*/ 0 w 5719355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8139 w 5744039"/>
                  <a:gd name="connsiteY6" fmla="*/ 1028700 h 1092200"/>
                  <a:gd name="connsiteX7" fmla="*/ 308439 w 5744039"/>
                  <a:gd name="connsiteY7" fmla="*/ 800100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08439 w 5744039"/>
                  <a:gd name="connsiteY7" fmla="*/ 800100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14610 w 5744039"/>
                  <a:gd name="connsiteY7" fmla="*/ 777684 h 1092200"/>
                  <a:gd name="connsiteX8" fmla="*/ 0 w 5744039"/>
                  <a:gd name="connsiteY8" fmla="*/ 642714 h 1092200"/>
                  <a:gd name="connsiteX0" fmla="*/ 0 w 5744039"/>
                  <a:gd name="connsiteY0" fmla="*/ 642714 h 1092200"/>
                  <a:gd name="connsiteX1" fmla="*/ 340043 w 5744039"/>
                  <a:gd name="connsiteY1" fmla="*/ 561566 h 1092200"/>
                  <a:gd name="connsiteX2" fmla="*/ 3737439 w 5744039"/>
                  <a:gd name="connsiteY2" fmla="*/ 0 h 1092200"/>
                  <a:gd name="connsiteX3" fmla="*/ 5693239 w 5744039"/>
                  <a:gd name="connsiteY3" fmla="*/ 330200 h 1092200"/>
                  <a:gd name="connsiteX4" fmla="*/ 5744039 w 5744039"/>
                  <a:gd name="connsiteY4" fmla="*/ 825500 h 1092200"/>
                  <a:gd name="connsiteX5" fmla="*/ 4156539 w 5744039"/>
                  <a:gd name="connsiteY5" fmla="*/ 1092200 h 1092200"/>
                  <a:gd name="connsiteX6" fmla="*/ 441968 w 5744039"/>
                  <a:gd name="connsiteY6" fmla="*/ 1011888 h 1092200"/>
                  <a:gd name="connsiteX7" fmla="*/ 314610 w 5744039"/>
                  <a:gd name="connsiteY7" fmla="*/ 777684 h 1092200"/>
                  <a:gd name="connsiteX8" fmla="*/ 0 w 5744039"/>
                  <a:gd name="connsiteY8" fmla="*/ 642714 h 1092200"/>
                  <a:gd name="connsiteX0" fmla="*/ 0 w 5744039"/>
                  <a:gd name="connsiteY0" fmla="*/ 642714 h 1075388"/>
                  <a:gd name="connsiteX1" fmla="*/ 340043 w 5744039"/>
                  <a:gd name="connsiteY1" fmla="*/ 561566 h 1075388"/>
                  <a:gd name="connsiteX2" fmla="*/ 3737439 w 5744039"/>
                  <a:gd name="connsiteY2" fmla="*/ 0 h 1075388"/>
                  <a:gd name="connsiteX3" fmla="*/ 5693239 w 5744039"/>
                  <a:gd name="connsiteY3" fmla="*/ 330200 h 1075388"/>
                  <a:gd name="connsiteX4" fmla="*/ 5744039 w 5744039"/>
                  <a:gd name="connsiteY4" fmla="*/ 825500 h 1075388"/>
                  <a:gd name="connsiteX5" fmla="*/ 4199737 w 5744039"/>
                  <a:gd name="connsiteY5" fmla="*/ 1075388 h 1075388"/>
                  <a:gd name="connsiteX6" fmla="*/ 441968 w 5744039"/>
                  <a:gd name="connsiteY6" fmla="*/ 1011888 h 1075388"/>
                  <a:gd name="connsiteX7" fmla="*/ 314610 w 5744039"/>
                  <a:gd name="connsiteY7" fmla="*/ 777684 h 1075388"/>
                  <a:gd name="connsiteX8" fmla="*/ 0 w 5744039"/>
                  <a:gd name="connsiteY8" fmla="*/ 642714 h 1075388"/>
                  <a:gd name="connsiteX0" fmla="*/ 0 w 5731697"/>
                  <a:gd name="connsiteY0" fmla="*/ 642714 h 1075388"/>
                  <a:gd name="connsiteX1" fmla="*/ 340043 w 5731697"/>
                  <a:gd name="connsiteY1" fmla="*/ 561566 h 1075388"/>
                  <a:gd name="connsiteX2" fmla="*/ 3737439 w 5731697"/>
                  <a:gd name="connsiteY2" fmla="*/ 0 h 1075388"/>
                  <a:gd name="connsiteX3" fmla="*/ 5693239 w 5731697"/>
                  <a:gd name="connsiteY3" fmla="*/ 330200 h 1075388"/>
                  <a:gd name="connsiteX4" fmla="*/ 5731697 w 5731697"/>
                  <a:gd name="connsiteY4" fmla="*/ 814292 h 1075388"/>
                  <a:gd name="connsiteX5" fmla="*/ 4199737 w 5731697"/>
                  <a:gd name="connsiteY5" fmla="*/ 1075388 h 1075388"/>
                  <a:gd name="connsiteX6" fmla="*/ 441968 w 5731697"/>
                  <a:gd name="connsiteY6" fmla="*/ 1011888 h 1075388"/>
                  <a:gd name="connsiteX7" fmla="*/ 314610 w 5731697"/>
                  <a:gd name="connsiteY7" fmla="*/ 777684 h 1075388"/>
                  <a:gd name="connsiteX8" fmla="*/ 0 w 5731697"/>
                  <a:gd name="connsiteY8" fmla="*/ 642714 h 1075388"/>
                  <a:gd name="connsiteX0" fmla="*/ 0 w 5731697"/>
                  <a:gd name="connsiteY0" fmla="*/ 312514 h 745188"/>
                  <a:gd name="connsiteX1" fmla="*/ 340043 w 5731697"/>
                  <a:gd name="connsiteY1" fmla="*/ 231366 h 745188"/>
                  <a:gd name="connsiteX2" fmla="*/ 3547952 w 5731697"/>
                  <a:gd name="connsiteY2" fmla="*/ 429494 h 745188"/>
                  <a:gd name="connsiteX3" fmla="*/ 5693239 w 5731697"/>
                  <a:gd name="connsiteY3" fmla="*/ 0 h 745188"/>
                  <a:gd name="connsiteX4" fmla="*/ 5731697 w 5731697"/>
                  <a:gd name="connsiteY4" fmla="*/ 484092 h 745188"/>
                  <a:gd name="connsiteX5" fmla="*/ 4199737 w 5731697"/>
                  <a:gd name="connsiteY5" fmla="*/ 745188 h 745188"/>
                  <a:gd name="connsiteX6" fmla="*/ 441968 w 5731697"/>
                  <a:gd name="connsiteY6" fmla="*/ 681688 h 745188"/>
                  <a:gd name="connsiteX7" fmla="*/ 314610 w 5731697"/>
                  <a:gd name="connsiteY7" fmla="*/ 447484 h 745188"/>
                  <a:gd name="connsiteX8" fmla="*/ 0 w 5731697"/>
                  <a:gd name="connsiteY8" fmla="*/ 312514 h 745188"/>
                  <a:gd name="connsiteX0" fmla="*/ 0 w 5731697"/>
                  <a:gd name="connsiteY0" fmla="*/ 312514 h 745188"/>
                  <a:gd name="connsiteX1" fmla="*/ 340043 w 5731697"/>
                  <a:gd name="connsiteY1" fmla="*/ 231366 h 745188"/>
                  <a:gd name="connsiteX2" fmla="*/ 3547952 w 5731697"/>
                  <a:gd name="connsiteY2" fmla="*/ 429494 h 745188"/>
                  <a:gd name="connsiteX3" fmla="*/ 5693239 w 5731697"/>
                  <a:gd name="connsiteY3" fmla="*/ 0 h 745188"/>
                  <a:gd name="connsiteX4" fmla="*/ 5731697 w 5731697"/>
                  <a:gd name="connsiteY4" fmla="*/ 484092 h 745188"/>
                  <a:gd name="connsiteX5" fmla="*/ 4199737 w 5731697"/>
                  <a:gd name="connsiteY5" fmla="*/ 745188 h 745188"/>
                  <a:gd name="connsiteX6" fmla="*/ 1238332 w 5731697"/>
                  <a:gd name="connsiteY6" fmla="*/ 710356 h 745188"/>
                  <a:gd name="connsiteX7" fmla="*/ 314610 w 5731697"/>
                  <a:gd name="connsiteY7" fmla="*/ 447484 h 745188"/>
                  <a:gd name="connsiteX8" fmla="*/ 0 w 5731697"/>
                  <a:gd name="connsiteY8" fmla="*/ 312514 h 745188"/>
                  <a:gd name="connsiteX0" fmla="*/ 0 w 5731697"/>
                  <a:gd name="connsiteY0" fmla="*/ 312514 h 841665"/>
                  <a:gd name="connsiteX1" fmla="*/ 340043 w 5731697"/>
                  <a:gd name="connsiteY1" fmla="*/ 231366 h 841665"/>
                  <a:gd name="connsiteX2" fmla="*/ 3547952 w 5731697"/>
                  <a:gd name="connsiteY2" fmla="*/ 429494 h 841665"/>
                  <a:gd name="connsiteX3" fmla="*/ 5693239 w 5731697"/>
                  <a:gd name="connsiteY3" fmla="*/ 0 h 841665"/>
                  <a:gd name="connsiteX4" fmla="*/ 5731697 w 5731697"/>
                  <a:gd name="connsiteY4" fmla="*/ 484092 h 841665"/>
                  <a:gd name="connsiteX5" fmla="*/ 4199737 w 5731697"/>
                  <a:gd name="connsiteY5" fmla="*/ 745188 h 841665"/>
                  <a:gd name="connsiteX6" fmla="*/ 1238332 w 5731697"/>
                  <a:gd name="connsiteY6" fmla="*/ 710356 h 841665"/>
                  <a:gd name="connsiteX7" fmla="*/ 437127 w 5731697"/>
                  <a:gd name="connsiteY7" fmla="*/ 841665 h 841665"/>
                  <a:gd name="connsiteX8" fmla="*/ 0 w 5731697"/>
                  <a:gd name="connsiteY8" fmla="*/ 312514 h 841665"/>
                  <a:gd name="connsiteX0" fmla="*/ 0 w 5731697"/>
                  <a:gd name="connsiteY0" fmla="*/ 312514 h 841665"/>
                  <a:gd name="connsiteX1" fmla="*/ 340043 w 5731697"/>
                  <a:gd name="connsiteY1" fmla="*/ 231366 h 841665"/>
                  <a:gd name="connsiteX2" fmla="*/ 3547952 w 5731697"/>
                  <a:gd name="connsiteY2" fmla="*/ 429494 h 841665"/>
                  <a:gd name="connsiteX3" fmla="*/ 5693239 w 5731697"/>
                  <a:gd name="connsiteY3" fmla="*/ 0 h 841665"/>
                  <a:gd name="connsiteX4" fmla="*/ 5731697 w 5731697"/>
                  <a:gd name="connsiteY4" fmla="*/ 484092 h 841665"/>
                  <a:gd name="connsiteX5" fmla="*/ 4199737 w 5731697"/>
                  <a:gd name="connsiteY5" fmla="*/ 745188 h 841665"/>
                  <a:gd name="connsiteX6" fmla="*/ 1284276 w 5731697"/>
                  <a:gd name="connsiteY6" fmla="*/ 667354 h 841665"/>
                  <a:gd name="connsiteX7" fmla="*/ 437127 w 5731697"/>
                  <a:gd name="connsiteY7" fmla="*/ 841665 h 841665"/>
                  <a:gd name="connsiteX8" fmla="*/ 0 w 5731697"/>
                  <a:gd name="connsiteY8" fmla="*/ 312514 h 841665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284276 w 5731697"/>
                  <a:gd name="connsiteY6" fmla="*/ 667354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284276 w 5731697"/>
                  <a:gd name="connsiteY6" fmla="*/ 688854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0 w 5731697"/>
                  <a:gd name="connsiteY0" fmla="*/ 312514 h 863166"/>
                  <a:gd name="connsiteX1" fmla="*/ 340043 w 5731697"/>
                  <a:gd name="connsiteY1" fmla="*/ 231366 h 863166"/>
                  <a:gd name="connsiteX2" fmla="*/ 3547952 w 5731697"/>
                  <a:gd name="connsiteY2" fmla="*/ 429494 h 863166"/>
                  <a:gd name="connsiteX3" fmla="*/ 5693239 w 5731697"/>
                  <a:gd name="connsiteY3" fmla="*/ 0 h 863166"/>
                  <a:gd name="connsiteX4" fmla="*/ 5731697 w 5731697"/>
                  <a:gd name="connsiteY4" fmla="*/ 484092 h 863166"/>
                  <a:gd name="connsiteX5" fmla="*/ 4199737 w 5731697"/>
                  <a:gd name="connsiteY5" fmla="*/ 745188 h 863166"/>
                  <a:gd name="connsiteX6" fmla="*/ 1314906 w 5731697"/>
                  <a:gd name="connsiteY6" fmla="*/ 681687 h 863166"/>
                  <a:gd name="connsiteX7" fmla="*/ 437127 w 5731697"/>
                  <a:gd name="connsiteY7" fmla="*/ 863166 h 863166"/>
                  <a:gd name="connsiteX8" fmla="*/ 0 w 5731697"/>
                  <a:gd name="connsiteY8" fmla="*/ 312514 h 863166"/>
                  <a:gd name="connsiteX0" fmla="*/ 272546 w 5391655"/>
                  <a:gd name="connsiteY0" fmla="*/ 520355 h 863166"/>
                  <a:gd name="connsiteX1" fmla="*/ 1 w 5391655"/>
                  <a:gd name="connsiteY1" fmla="*/ 231366 h 863166"/>
                  <a:gd name="connsiteX2" fmla="*/ 3207910 w 5391655"/>
                  <a:gd name="connsiteY2" fmla="*/ 429494 h 863166"/>
                  <a:gd name="connsiteX3" fmla="*/ 5353197 w 5391655"/>
                  <a:gd name="connsiteY3" fmla="*/ 0 h 863166"/>
                  <a:gd name="connsiteX4" fmla="*/ 5391655 w 5391655"/>
                  <a:gd name="connsiteY4" fmla="*/ 484092 h 863166"/>
                  <a:gd name="connsiteX5" fmla="*/ 3859695 w 5391655"/>
                  <a:gd name="connsiteY5" fmla="*/ 745188 h 863166"/>
                  <a:gd name="connsiteX6" fmla="*/ 974864 w 5391655"/>
                  <a:gd name="connsiteY6" fmla="*/ 681687 h 863166"/>
                  <a:gd name="connsiteX7" fmla="*/ 97085 w 5391655"/>
                  <a:gd name="connsiteY7" fmla="*/ 863166 h 863166"/>
                  <a:gd name="connsiteX8" fmla="*/ 272546 w 5391655"/>
                  <a:gd name="connsiteY8" fmla="*/ 520355 h 863166"/>
                  <a:gd name="connsiteX0" fmla="*/ 777929 w 5897038"/>
                  <a:gd name="connsiteY0" fmla="*/ 520355 h 863166"/>
                  <a:gd name="connsiteX1" fmla="*/ 0 w 5897038"/>
                  <a:gd name="connsiteY1" fmla="*/ 310202 h 863166"/>
                  <a:gd name="connsiteX2" fmla="*/ 3713293 w 5897038"/>
                  <a:gd name="connsiteY2" fmla="*/ 429494 h 863166"/>
                  <a:gd name="connsiteX3" fmla="*/ 5858580 w 5897038"/>
                  <a:gd name="connsiteY3" fmla="*/ 0 h 863166"/>
                  <a:gd name="connsiteX4" fmla="*/ 5897038 w 5897038"/>
                  <a:gd name="connsiteY4" fmla="*/ 484092 h 863166"/>
                  <a:gd name="connsiteX5" fmla="*/ 4365078 w 5897038"/>
                  <a:gd name="connsiteY5" fmla="*/ 745188 h 863166"/>
                  <a:gd name="connsiteX6" fmla="*/ 1480247 w 5897038"/>
                  <a:gd name="connsiteY6" fmla="*/ 681687 h 863166"/>
                  <a:gd name="connsiteX7" fmla="*/ 602468 w 5897038"/>
                  <a:gd name="connsiteY7" fmla="*/ 863166 h 863166"/>
                  <a:gd name="connsiteX8" fmla="*/ 777929 w 5897038"/>
                  <a:gd name="connsiteY8" fmla="*/ 520355 h 863166"/>
                  <a:gd name="connsiteX0" fmla="*/ 747300 w 5866409"/>
                  <a:gd name="connsiteY0" fmla="*/ 520355 h 863166"/>
                  <a:gd name="connsiteX1" fmla="*/ 0 w 5866409"/>
                  <a:gd name="connsiteY1" fmla="*/ 310202 h 863166"/>
                  <a:gd name="connsiteX2" fmla="*/ 3682664 w 5866409"/>
                  <a:gd name="connsiteY2" fmla="*/ 429494 h 863166"/>
                  <a:gd name="connsiteX3" fmla="*/ 5827951 w 5866409"/>
                  <a:gd name="connsiteY3" fmla="*/ 0 h 863166"/>
                  <a:gd name="connsiteX4" fmla="*/ 5866409 w 5866409"/>
                  <a:gd name="connsiteY4" fmla="*/ 484092 h 863166"/>
                  <a:gd name="connsiteX5" fmla="*/ 4334449 w 5866409"/>
                  <a:gd name="connsiteY5" fmla="*/ 745188 h 863166"/>
                  <a:gd name="connsiteX6" fmla="*/ 1449618 w 5866409"/>
                  <a:gd name="connsiteY6" fmla="*/ 681687 h 863166"/>
                  <a:gd name="connsiteX7" fmla="*/ 571839 w 5866409"/>
                  <a:gd name="connsiteY7" fmla="*/ 863166 h 863166"/>
                  <a:gd name="connsiteX8" fmla="*/ 747300 w 5866409"/>
                  <a:gd name="connsiteY8" fmla="*/ 520355 h 863166"/>
                  <a:gd name="connsiteX0" fmla="*/ 747300 w 5866409"/>
                  <a:gd name="connsiteY0" fmla="*/ 520355 h 863166"/>
                  <a:gd name="connsiteX1" fmla="*/ 0 w 5866409"/>
                  <a:gd name="connsiteY1" fmla="*/ 310202 h 863166"/>
                  <a:gd name="connsiteX2" fmla="*/ 374690 w 5866409"/>
                  <a:gd name="connsiteY2" fmla="*/ 13812 h 863166"/>
                  <a:gd name="connsiteX3" fmla="*/ 5827951 w 5866409"/>
                  <a:gd name="connsiteY3" fmla="*/ 0 h 863166"/>
                  <a:gd name="connsiteX4" fmla="*/ 5866409 w 5866409"/>
                  <a:gd name="connsiteY4" fmla="*/ 484092 h 863166"/>
                  <a:gd name="connsiteX5" fmla="*/ 4334449 w 5866409"/>
                  <a:gd name="connsiteY5" fmla="*/ 745188 h 863166"/>
                  <a:gd name="connsiteX6" fmla="*/ 1449618 w 5866409"/>
                  <a:gd name="connsiteY6" fmla="*/ 681687 h 863166"/>
                  <a:gd name="connsiteX7" fmla="*/ 571839 w 5866409"/>
                  <a:gd name="connsiteY7" fmla="*/ 863166 h 863166"/>
                  <a:gd name="connsiteX8" fmla="*/ 747300 w 5866409"/>
                  <a:gd name="connsiteY8" fmla="*/ 520355 h 863166"/>
                  <a:gd name="connsiteX0" fmla="*/ 762615 w 5881724"/>
                  <a:gd name="connsiteY0" fmla="*/ 520355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62615 w 5881724"/>
                  <a:gd name="connsiteY8" fmla="*/ 520355 h 863166"/>
                  <a:gd name="connsiteX0" fmla="*/ 731986 w 5881724"/>
                  <a:gd name="connsiteY0" fmla="*/ 527522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31986 w 5881724"/>
                  <a:gd name="connsiteY8" fmla="*/ 527522 h 863166"/>
                  <a:gd name="connsiteX0" fmla="*/ 777930 w 5881724"/>
                  <a:gd name="connsiteY0" fmla="*/ 534689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49764 w 5881724"/>
                  <a:gd name="connsiteY5" fmla="*/ 745188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77930 w 5881724"/>
                  <a:gd name="connsiteY8" fmla="*/ 534689 h 863166"/>
                  <a:gd name="connsiteX0" fmla="*/ 777930 w 5881724"/>
                  <a:gd name="connsiteY0" fmla="*/ 534689 h 863166"/>
                  <a:gd name="connsiteX1" fmla="*/ 0 w 5881724"/>
                  <a:gd name="connsiteY1" fmla="*/ 331702 h 863166"/>
                  <a:gd name="connsiteX2" fmla="*/ 390005 w 5881724"/>
                  <a:gd name="connsiteY2" fmla="*/ 13812 h 863166"/>
                  <a:gd name="connsiteX3" fmla="*/ 5843266 w 5881724"/>
                  <a:gd name="connsiteY3" fmla="*/ 0 h 863166"/>
                  <a:gd name="connsiteX4" fmla="*/ 5881724 w 5881724"/>
                  <a:gd name="connsiteY4" fmla="*/ 484092 h 863166"/>
                  <a:gd name="connsiteX5" fmla="*/ 4362015 w 5881724"/>
                  <a:gd name="connsiteY5" fmla="*/ 734671 h 863166"/>
                  <a:gd name="connsiteX6" fmla="*/ 1464933 w 5881724"/>
                  <a:gd name="connsiteY6" fmla="*/ 681687 h 863166"/>
                  <a:gd name="connsiteX7" fmla="*/ 587154 w 5881724"/>
                  <a:gd name="connsiteY7" fmla="*/ 863166 h 863166"/>
                  <a:gd name="connsiteX8" fmla="*/ 777930 w 5881724"/>
                  <a:gd name="connsiteY8" fmla="*/ 534689 h 863166"/>
                  <a:gd name="connsiteX0" fmla="*/ 888196 w 5991990"/>
                  <a:gd name="connsiteY0" fmla="*/ 534689 h 863166"/>
                  <a:gd name="connsiteX1" fmla="*/ 0 w 5991990"/>
                  <a:gd name="connsiteY1" fmla="*/ 293293 h 863166"/>
                  <a:gd name="connsiteX2" fmla="*/ 500271 w 5991990"/>
                  <a:gd name="connsiteY2" fmla="*/ 13812 h 863166"/>
                  <a:gd name="connsiteX3" fmla="*/ 5953532 w 5991990"/>
                  <a:gd name="connsiteY3" fmla="*/ 0 h 863166"/>
                  <a:gd name="connsiteX4" fmla="*/ 5991990 w 5991990"/>
                  <a:gd name="connsiteY4" fmla="*/ 484092 h 863166"/>
                  <a:gd name="connsiteX5" fmla="*/ 4472281 w 5991990"/>
                  <a:gd name="connsiteY5" fmla="*/ 734671 h 863166"/>
                  <a:gd name="connsiteX6" fmla="*/ 1575199 w 5991990"/>
                  <a:gd name="connsiteY6" fmla="*/ 681687 h 863166"/>
                  <a:gd name="connsiteX7" fmla="*/ 697420 w 5991990"/>
                  <a:gd name="connsiteY7" fmla="*/ 863166 h 863166"/>
                  <a:gd name="connsiteX8" fmla="*/ 888196 w 5991990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472281 w 6016494"/>
                  <a:gd name="connsiteY5" fmla="*/ 734671 h 863166"/>
                  <a:gd name="connsiteX6" fmla="*/ 1575199 w 6016494"/>
                  <a:gd name="connsiteY6" fmla="*/ 68168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575199 w 6016494"/>
                  <a:gd name="connsiteY6" fmla="*/ 68168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888196 w 6016494"/>
                  <a:gd name="connsiteY0" fmla="*/ 534689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134135 w 6016494"/>
                  <a:gd name="connsiteY6" fmla="*/ 590467 h 863166"/>
                  <a:gd name="connsiteX7" fmla="*/ 697420 w 6016494"/>
                  <a:gd name="connsiteY7" fmla="*/ 863166 h 863166"/>
                  <a:gd name="connsiteX8" fmla="*/ 888196 w 6016494"/>
                  <a:gd name="connsiteY8" fmla="*/ 534689 h 863166"/>
                  <a:gd name="connsiteX0" fmla="*/ 667665 w 6016494"/>
                  <a:gd name="connsiteY0" fmla="*/ 525087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134135 w 6016494"/>
                  <a:gd name="connsiteY6" fmla="*/ 590467 h 863166"/>
                  <a:gd name="connsiteX7" fmla="*/ 697420 w 6016494"/>
                  <a:gd name="connsiteY7" fmla="*/ 863166 h 863166"/>
                  <a:gd name="connsiteX8" fmla="*/ 667665 w 6016494"/>
                  <a:gd name="connsiteY8" fmla="*/ 525087 h 863166"/>
                  <a:gd name="connsiteX0" fmla="*/ 667665 w 6016494"/>
                  <a:gd name="connsiteY0" fmla="*/ 525087 h 863166"/>
                  <a:gd name="connsiteX1" fmla="*/ 0 w 6016494"/>
                  <a:gd name="connsiteY1" fmla="*/ 293293 h 863166"/>
                  <a:gd name="connsiteX2" fmla="*/ 500271 w 6016494"/>
                  <a:gd name="connsiteY2" fmla="*/ 13812 h 863166"/>
                  <a:gd name="connsiteX3" fmla="*/ 5953532 w 6016494"/>
                  <a:gd name="connsiteY3" fmla="*/ 0 h 863166"/>
                  <a:gd name="connsiteX4" fmla="*/ 6016494 w 6016494"/>
                  <a:gd name="connsiteY4" fmla="*/ 455286 h 863166"/>
                  <a:gd name="connsiteX5" fmla="*/ 4509037 w 6016494"/>
                  <a:gd name="connsiteY5" fmla="*/ 657854 h 863166"/>
                  <a:gd name="connsiteX6" fmla="*/ 1587450 w 6016494"/>
                  <a:gd name="connsiteY6" fmla="*/ 609672 h 863166"/>
                  <a:gd name="connsiteX7" fmla="*/ 697420 w 6016494"/>
                  <a:gd name="connsiteY7" fmla="*/ 863166 h 863166"/>
                  <a:gd name="connsiteX8" fmla="*/ 667665 w 6016494"/>
                  <a:gd name="connsiteY8" fmla="*/ 525087 h 863166"/>
                  <a:gd name="connsiteX0" fmla="*/ 667665 w 6016494"/>
                  <a:gd name="connsiteY0" fmla="*/ 525087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667665 w 6016494"/>
                  <a:gd name="connsiteY8" fmla="*/ 525087 h 824757"/>
                  <a:gd name="connsiteX0" fmla="*/ 912700 w 6016494"/>
                  <a:gd name="connsiteY0" fmla="*/ 539490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912700 w 6016494"/>
                  <a:gd name="connsiteY8" fmla="*/ 539490 h 824757"/>
                  <a:gd name="connsiteX0" fmla="*/ 667665 w 6016494"/>
                  <a:gd name="connsiteY0" fmla="*/ 515484 h 824757"/>
                  <a:gd name="connsiteX1" fmla="*/ 0 w 6016494"/>
                  <a:gd name="connsiteY1" fmla="*/ 293293 h 824757"/>
                  <a:gd name="connsiteX2" fmla="*/ 500271 w 6016494"/>
                  <a:gd name="connsiteY2" fmla="*/ 13812 h 824757"/>
                  <a:gd name="connsiteX3" fmla="*/ 5953532 w 6016494"/>
                  <a:gd name="connsiteY3" fmla="*/ 0 h 824757"/>
                  <a:gd name="connsiteX4" fmla="*/ 6016494 w 6016494"/>
                  <a:gd name="connsiteY4" fmla="*/ 455286 h 824757"/>
                  <a:gd name="connsiteX5" fmla="*/ 4509037 w 6016494"/>
                  <a:gd name="connsiteY5" fmla="*/ 657854 h 824757"/>
                  <a:gd name="connsiteX6" fmla="*/ 1587450 w 6016494"/>
                  <a:gd name="connsiteY6" fmla="*/ 609672 h 824757"/>
                  <a:gd name="connsiteX7" fmla="*/ 856692 w 6016494"/>
                  <a:gd name="connsiteY7" fmla="*/ 824757 h 824757"/>
                  <a:gd name="connsiteX8" fmla="*/ 667665 w 6016494"/>
                  <a:gd name="connsiteY8" fmla="*/ 515484 h 824757"/>
                  <a:gd name="connsiteX0" fmla="*/ 667665 w 6016494"/>
                  <a:gd name="connsiteY0" fmla="*/ 515484 h 657854"/>
                  <a:gd name="connsiteX1" fmla="*/ 0 w 6016494"/>
                  <a:gd name="connsiteY1" fmla="*/ 293293 h 657854"/>
                  <a:gd name="connsiteX2" fmla="*/ 500271 w 6016494"/>
                  <a:gd name="connsiteY2" fmla="*/ 13812 h 657854"/>
                  <a:gd name="connsiteX3" fmla="*/ 5953532 w 6016494"/>
                  <a:gd name="connsiteY3" fmla="*/ 0 h 657854"/>
                  <a:gd name="connsiteX4" fmla="*/ 6016494 w 6016494"/>
                  <a:gd name="connsiteY4" fmla="*/ 455286 h 657854"/>
                  <a:gd name="connsiteX5" fmla="*/ 4509037 w 6016494"/>
                  <a:gd name="connsiteY5" fmla="*/ 657854 h 657854"/>
                  <a:gd name="connsiteX6" fmla="*/ 1587450 w 6016494"/>
                  <a:gd name="connsiteY6" fmla="*/ 609672 h 657854"/>
                  <a:gd name="connsiteX7" fmla="*/ 667665 w 6016494"/>
                  <a:gd name="connsiteY7" fmla="*/ 515484 h 65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16494" h="657854">
                    <a:moveTo>
                      <a:pt x="667665" y="515484"/>
                    </a:moveTo>
                    <a:lnTo>
                      <a:pt x="0" y="293293"/>
                    </a:lnTo>
                    <a:lnTo>
                      <a:pt x="500271" y="13812"/>
                    </a:lnTo>
                    <a:lnTo>
                      <a:pt x="5953532" y="0"/>
                    </a:lnTo>
                    <a:lnTo>
                      <a:pt x="6016494" y="455286"/>
                    </a:lnTo>
                    <a:lnTo>
                      <a:pt x="4509037" y="657854"/>
                    </a:lnTo>
                    <a:lnTo>
                      <a:pt x="1587450" y="609672"/>
                    </a:lnTo>
                    <a:lnTo>
                      <a:pt x="667665" y="515484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4" name="フリーフォーム: 図形 1023">
                <a:extLst>
                  <a:ext uri="{FF2B5EF4-FFF2-40B4-BE49-F238E27FC236}">
                    <a16:creationId xmlns:a16="http://schemas.microsoft.com/office/drawing/2014/main" id="{122FF6F4-FB8B-451C-86A7-9B5D833E4C29}"/>
                  </a:ext>
                </a:extLst>
              </p:cNvPr>
              <p:cNvSpPr/>
              <p:nvPr/>
            </p:nvSpPr>
            <p:spPr>
              <a:xfrm>
                <a:off x="595779" y="6454960"/>
                <a:ext cx="6181594" cy="936716"/>
              </a:xfrm>
              <a:custGeom>
                <a:avLst/>
                <a:gdLst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31800 w 5753100"/>
                  <a:gd name="connsiteY2" fmla="*/ 330200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30200 w 5753100"/>
                  <a:gd name="connsiteY1" fmla="*/ 533400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53100"/>
                  <a:gd name="connsiteY0" fmla="*/ 635000 h 1092200"/>
                  <a:gd name="connsiteX1" fmla="*/ 349104 w 5753100"/>
                  <a:gd name="connsiteY1" fmla="*/ 561566 h 1092200"/>
                  <a:gd name="connsiteX2" fmla="*/ 497964 w 5753100"/>
                  <a:gd name="connsiteY2" fmla="*/ 320811 h 1092200"/>
                  <a:gd name="connsiteX3" fmla="*/ 3746500 w 5753100"/>
                  <a:gd name="connsiteY3" fmla="*/ 0 h 1092200"/>
                  <a:gd name="connsiteX4" fmla="*/ 5702300 w 5753100"/>
                  <a:gd name="connsiteY4" fmla="*/ 330200 h 1092200"/>
                  <a:gd name="connsiteX5" fmla="*/ 5753100 w 5753100"/>
                  <a:gd name="connsiteY5" fmla="*/ 825500 h 1092200"/>
                  <a:gd name="connsiteX6" fmla="*/ 4165600 w 5753100"/>
                  <a:gd name="connsiteY6" fmla="*/ 1092200 h 1092200"/>
                  <a:gd name="connsiteX7" fmla="*/ 457200 w 5753100"/>
                  <a:gd name="connsiteY7" fmla="*/ 1028700 h 1092200"/>
                  <a:gd name="connsiteX8" fmla="*/ 317500 w 5753100"/>
                  <a:gd name="connsiteY8" fmla="*/ 800100 h 1092200"/>
                  <a:gd name="connsiteX9" fmla="*/ 0 w 5753100"/>
                  <a:gd name="connsiteY9" fmla="*/ 635000 h 1092200"/>
                  <a:gd name="connsiteX0" fmla="*/ 0 w 5762552"/>
                  <a:gd name="connsiteY0" fmla="*/ 681943 h 1092200"/>
                  <a:gd name="connsiteX1" fmla="*/ 358556 w 5762552"/>
                  <a:gd name="connsiteY1" fmla="*/ 561566 h 1092200"/>
                  <a:gd name="connsiteX2" fmla="*/ 507416 w 5762552"/>
                  <a:gd name="connsiteY2" fmla="*/ 320811 h 1092200"/>
                  <a:gd name="connsiteX3" fmla="*/ 3755952 w 5762552"/>
                  <a:gd name="connsiteY3" fmla="*/ 0 h 1092200"/>
                  <a:gd name="connsiteX4" fmla="*/ 5711752 w 5762552"/>
                  <a:gd name="connsiteY4" fmla="*/ 330200 h 1092200"/>
                  <a:gd name="connsiteX5" fmla="*/ 5762552 w 5762552"/>
                  <a:gd name="connsiteY5" fmla="*/ 825500 h 1092200"/>
                  <a:gd name="connsiteX6" fmla="*/ 4175052 w 5762552"/>
                  <a:gd name="connsiteY6" fmla="*/ 1092200 h 1092200"/>
                  <a:gd name="connsiteX7" fmla="*/ 466652 w 5762552"/>
                  <a:gd name="connsiteY7" fmla="*/ 1028700 h 1092200"/>
                  <a:gd name="connsiteX8" fmla="*/ 326952 w 5762552"/>
                  <a:gd name="connsiteY8" fmla="*/ 800100 h 1092200"/>
                  <a:gd name="connsiteX9" fmla="*/ 0 w 5762552"/>
                  <a:gd name="connsiteY9" fmla="*/ 681943 h 1092200"/>
                  <a:gd name="connsiteX0" fmla="*/ 0 w 5762552"/>
                  <a:gd name="connsiteY0" fmla="*/ 545772 h 956029"/>
                  <a:gd name="connsiteX1" fmla="*/ 358556 w 5762552"/>
                  <a:gd name="connsiteY1" fmla="*/ 425395 h 956029"/>
                  <a:gd name="connsiteX2" fmla="*/ 507416 w 5762552"/>
                  <a:gd name="connsiteY2" fmla="*/ 184640 h 956029"/>
                  <a:gd name="connsiteX3" fmla="*/ 3755952 w 5762552"/>
                  <a:gd name="connsiteY3" fmla="*/ 0 h 956029"/>
                  <a:gd name="connsiteX4" fmla="*/ 5711752 w 5762552"/>
                  <a:gd name="connsiteY4" fmla="*/ 194029 h 956029"/>
                  <a:gd name="connsiteX5" fmla="*/ 5762552 w 5762552"/>
                  <a:gd name="connsiteY5" fmla="*/ 689329 h 956029"/>
                  <a:gd name="connsiteX6" fmla="*/ 4175052 w 5762552"/>
                  <a:gd name="connsiteY6" fmla="*/ 956029 h 956029"/>
                  <a:gd name="connsiteX7" fmla="*/ 466652 w 5762552"/>
                  <a:gd name="connsiteY7" fmla="*/ 892529 h 956029"/>
                  <a:gd name="connsiteX8" fmla="*/ 326952 w 5762552"/>
                  <a:gd name="connsiteY8" fmla="*/ 663929 h 956029"/>
                  <a:gd name="connsiteX9" fmla="*/ 0 w 5762552"/>
                  <a:gd name="connsiteY9" fmla="*/ 545772 h 956029"/>
                  <a:gd name="connsiteX0" fmla="*/ 0 w 5762552"/>
                  <a:gd name="connsiteY0" fmla="*/ 488437 h 898694"/>
                  <a:gd name="connsiteX1" fmla="*/ 358556 w 5762552"/>
                  <a:gd name="connsiteY1" fmla="*/ 368060 h 898694"/>
                  <a:gd name="connsiteX2" fmla="*/ 507416 w 5762552"/>
                  <a:gd name="connsiteY2" fmla="*/ 127305 h 898694"/>
                  <a:gd name="connsiteX3" fmla="*/ 3755952 w 5762552"/>
                  <a:gd name="connsiteY3" fmla="*/ 0 h 898694"/>
                  <a:gd name="connsiteX4" fmla="*/ 5711752 w 5762552"/>
                  <a:gd name="connsiteY4" fmla="*/ 136694 h 898694"/>
                  <a:gd name="connsiteX5" fmla="*/ 5762552 w 5762552"/>
                  <a:gd name="connsiteY5" fmla="*/ 631994 h 898694"/>
                  <a:gd name="connsiteX6" fmla="*/ 4175052 w 5762552"/>
                  <a:gd name="connsiteY6" fmla="*/ 898694 h 898694"/>
                  <a:gd name="connsiteX7" fmla="*/ 466652 w 5762552"/>
                  <a:gd name="connsiteY7" fmla="*/ 835194 h 898694"/>
                  <a:gd name="connsiteX8" fmla="*/ 326952 w 5762552"/>
                  <a:gd name="connsiteY8" fmla="*/ 606594 h 898694"/>
                  <a:gd name="connsiteX9" fmla="*/ 0 w 5762552"/>
                  <a:gd name="connsiteY9" fmla="*/ 488437 h 898694"/>
                  <a:gd name="connsiteX0" fmla="*/ 0 w 5762552"/>
                  <a:gd name="connsiteY0" fmla="*/ 488437 h 898694"/>
                  <a:gd name="connsiteX1" fmla="*/ 358556 w 5762552"/>
                  <a:gd name="connsiteY1" fmla="*/ 368060 h 898694"/>
                  <a:gd name="connsiteX2" fmla="*/ 507416 w 5762552"/>
                  <a:gd name="connsiteY2" fmla="*/ 127305 h 898694"/>
                  <a:gd name="connsiteX3" fmla="*/ 3755952 w 5762552"/>
                  <a:gd name="connsiteY3" fmla="*/ 0 h 898694"/>
                  <a:gd name="connsiteX4" fmla="*/ 5711752 w 5762552"/>
                  <a:gd name="connsiteY4" fmla="*/ 136694 h 898694"/>
                  <a:gd name="connsiteX5" fmla="*/ 5762552 w 5762552"/>
                  <a:gd name="connsiteY5" fmla="*/ 631994 h 898694"/>
                  <a:gd name="connsiteX6" fmla="*/ 4175052 w 5762552"/>
                  <a:gd name="connsiteY6" fmla="*/ 898694 h 898694"/>
                  <a:gd name="connsiteX7" fmla="*/ 1293645 w 5762552"/>
                  <a:gd name="connsiteY7" fmla="*/ 849528 h 898694"/>
                  <a:gd name="connsiteX8" fmla="*/ 326952 w 5762552"/>
                  <a:gd name="connsiteY8" fmla="*/ 606594 h 898694"/>
                  <a:gd name="connsiteX9" fmla="*/ 0 w 5762552"/>
                  <a:gd name="connsiteY9" fmla="*/ 488437 h 898694"/>
                  <a:gd name="connsiteX0" fmla="*/ 0 w 5762552"/>
                  <a:gd name="connsiteY0" fmla="*/ 488437 h 1022275"/>
                  <a:gd name="connsiteX1" fmla="*/ 358556 w 5762552"/>
                  <a:gd name="connsiteY1" fmla="*/ 368060 h 1022275"/>
                  <a:gd name="connsiteX2" fmla="*/ 507416 w 5762552"/>
                  <a:gd name="connsiteY2" fmla="*/ 127305 h 1022275"/>
                  <a:gd name="connsiteX3" fmla="*/ 3755952 w 5762552"/>
                  <a:gd name="connsiteY3" fmla="*/ 0 h 1022275"/>
                  <a:gd name="connsiteX4" fmla="*/ 5711752 w 5762552"/>
                  <a:gd name="connsiteY4" fmla="*/ 136694 h 1022275"/>
                  <a:gd name="connsiteX5" fmla="*/ 5762552 w 5762552"/>
                  <a:gd name="connsiteY5" fmla="*/ 631994 h 1022275"/>
                  <a:gd name="connsiteX6" fmla="*/ 4175052 w 5762552"/>
                  <a:gd name="connsiteY6" fmla="*/ 898694 h 1022275"/>
                  <a:gd name="connsiteX7" fmla="*/ 1293645 w 5762552"/>
                  <a:gd name="connsiteY7" fmla="*/ 849528 h 1022275"/>
                  <a:gd name="connsiteX8" fmla="*/ 449469 w 5762552"/>
                  <a:gd name="connsiteY8" fmla="*/ 1022275 h 1022275"/>
                  <a:gd name="connsiteX9" fmla="*/ 0 w 5762552"/>
                  <a:gd name="connsiteY9" fmla="*/ 488437 h 1022275"/>
                  <a:gd name="connsiteX0" fmla="*/ 315290 w 5403995"/>
                  <a:gd name="connsiteY0" fmla="*/ 724945 h 1022275"/>
                  <a:gd name="connsiteX1" fmla="*/ -1 w 5403995"/>
                  <a:gd name="connsiteY1" fmla="*/ 368060 h 1022275"/>
                  <a:gd name="connsiteX2" fmla="*/ 148859 w 5403995"/>
                  <a:gd name="connsiteY2" fmla="*/ 127305 h 1022275"/>
                  <a:gd name="connsiteX3" fmla="*/ 3397395 w 5403995"/>
                  <a:gd name="connsiteY3" fmla="*/ 0 h 1022275"/>
                  <a:gd name="connsiteX4" fmla="*/ 5353195 w 5403995"/>
                  <a:gd name="connsiteY4" fmla="*/ 136694 h 1022275"/>
                  <a:gd name="connsiteX5" fmla="*/ 5403995 w 5403995"/>
                  <a:gd name="connsiteY5" fmla="*/ 631994 h 1022275"/>
                  <a:gd name="connsiteX6" fmla="*/ 3816495 w 5403995"/>
                  <a:gd name="connsiteY6" fmla="*/ 898694 h 1022275"/>
                  <a:gd name="connsiteX7" fmla="*/ 935088 w 5403995"/>
                  <a:gd name="connsiteY7" fmla="*/ 849528 h 1022275"/>
                  <a:gd name="connsiteX8" fmla="*/ 90912 w 5403995"/>
                  <a:gd name="connsiteY8" fmla="*/ 1022275 h 1022275"/>
                  <a:gd name="connsiteX9" fmla="*/ 315290 w 5403995"/>
                  <a:gd name="connsiteY9" fmla="*/ 724945 h 1022275"/>
                  <a:gd name="connsiteX0" fmla="*/ 468439 w 5557144"/>
                  <a:gd name="connsiteY0" fmla="*/ 724945 h 1022275"/>
                  <a:gd name="connsiteX1" fmla="*/ 0 w 5557144"/>
                  <a:gd name="connsiteY1" fmla="*/ 482731 h 1022275"/>
                  <a:gd name="connsiteX2" fmla="*/ 302008 w 5557144"/>
                  <a:gd name="connsiteY2" fmla="*/ 127305 h 1022275"/>
                  <a:gd name="connsiteX3" fmla="*/ 3550544 w 5557144"/>
                  <a:gd name="connsiteY3" fmla="*/ 0 h 1022275"/>
                  <a:gd name="connsiteX4" fmla="*/ 5506344 w 5557144"/>
                  <a:gd name="connsiteY4" fmla="*/ 136694 h 1022275"/>
                  <a:gd name="connsiteX5" fmla="*/ 5557144 w 5557144"/>
                  <a:gd name="connsiteY5" fmla="*/ 631994 h 1022275"/>
                  <a:gd name="connsiteX6" fmla="*/ 3969644 w 5557144"/>
                  <a:gd name="connsiteY6" fmla="*/ 898694 h 1022275"/>
                  <a:gd name="connsiteX7" fmla="*/ 1088237 w 5557144"/>
                  <a:gd name="connsiteY7" fmla="*/ 849528 h 1022275"/>
                  <a:gd name="connsiteX8" fmla="*/ 244061 w 5557144"/>
                  <a:gd name="connsiteY8" fmla="*/ 1022275 h 1022275"/>
                  <a:gd name="connsiteX9" fmla="*/ 468439 w 5557144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654246 w 5909382"/>
                  <a:gd name="connsiteY2" fmla="*/ 127305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424525 w 5909382"/>
                  <a:gd name="connsiteY2" fmla="*/ 91470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902782 w 5909382"/>
                  <a:gd name="connsiteY3" fmla="*/ 0 h 1022275"/>
                  <a:gd name="connsiteX4" fmla="*/ 5858582 w 5909382"/>
                  <a:gd name="connsiteY4" fmla="*/ 13669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902782 w 5909382"/>
                  <a:gd name="connsiteY3" fmla="*/ 0 h 1022275"/>
                  <a:gd name="connsiteX4" fmla="*/ 5870834 w 5909382"/>
                  <a:gd name="connsiteY4" fmla="*/ 9348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596488 w 5909382"/>
                  <a:gd name="connsiteY3" fmla="*/ 0 h 1022275"/>
                  <a:gd name="connsiteX4" fmla="*/ 5870834 w 5909382"/>
                  <a:gd name="connsiteY4" fmla="*/ 93484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393896 w 5909382"/>
                  <a:gd name="connsiteY2" fmla="*/ 134472 h 1022275"/>
                  <a:gd name="connsiteX3" fmla="*/ 3596488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185616 w 5909382"/>
                  <a:gd name="connsiteY2" fmla="*/ 144074 h 1022275"/>
                  <a:gd name="connsiteX3" fmla="*/ 3596488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696138 h 993468"/>
                  <a:gd name="connsiteX1" fmla="*/ 0 w 5909382"/>
                  <a:gd name="connsiteY1" fmla="*/ 453924 h 993468"/>
                  <a:gd name="connsiteX2" fmla="*/ 185616 w 5909382"/>
                  <a:gd name="connsiteY2" fmla="*/ 115267 h 993468"/>
                  <a:gd name="connsiteX3" fmla="*/ 5274979 w 5909382"/>
                  <a:gd name="connsiteY3" fmla="*/ 0 h 993468"/>
                  <a:gd name="connsiteX4" fmla="*/ 5883086 w 5909382"/>
                  <a:gd name="connsiteY4" fmla="*/ 83881 h 993468"/>
                  <a:gd name="connsiteX5" fmla="*/ 5909382 w 5909382"/>
                  <a:gd name="connsiteY5" fmla="*/ 603187 h 993468"/>
                  <a:gd name="connsiteX6" fmla="*/ 4321882 w 5909382"/>
                  <a:gd name="connsiteY6" fmla="*/ 869887 h 993468"/>
                  <a:gd name="connsiteX7" fmla="*/ 1440475 w 5909382"/>
                  <a:gd name="connsiteY7" fmla="*/ 820721 h 993468"/>
                  <a:gd name="connsiteX8" fmla="*/ 596299 w 5909382"/>
                  <a:gd name="connsiteY8" fmla="*/ 993468 h 993468"/>
                  <a:gd name="connsiteX9" fmla="*/ 820677 w 5909382"/>
                  <a:gd name="connsiteY9" fmla="*/ 696138 h 993468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185616 w 5909382"/>
                  <a:gd name="connsiteY2" fmla="*/ 144074 h 1022275"/>
                  <a:gd name="connsiteX3" fmla="*/ 4380601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820677 w 5909382"/>
                  <a:gd name="connsiteY0" fmla="*/ 724945 h 1022275"/>
                  <a:gd name="connsiteX1" fmla="*/ 0 w 5909382"/>
                  <a:gd name="connsiteY1" fmla="*/ 482731 h 1022275"/>
                  <a:gd name="connsiteX2" fmla="*/ 75350 w 5909382"/>
                  <a:gd name="connsiteY2" fmla="*/ 129671 h 1022275"/>
                  <a:gd name="connsiteX3" fmla="*/ 4380601 w 5909382"/>
                  <a:gd name="connsiteY3" fmla="*/ 0 h 1022275"/>
                  <a:gd name="connsiteX4" fmla="*/ 5883086 w 5909382"/>
                  <a:gd name="connsiteY4" fmla="*/ 112688 h 1022275"/>
                  <a:gd name="connsiteX5" fmla="*/ 5909382 w 5909382"/>
                  <a:gd name="connsiteY5" fmla="*/ 631994 h 1022275"/>
                  <a:gd name="connsiteX6" fmla="*/ 4321882 w 5909382"/>
                  <a:gd name="connsiteY6" fmla="*/ 898694 h 1022275"/>
                  <a:gd name="connsiteX7" fmla="*/ 1440475 w 5909382"/>
                  <a:gd name="connsiteY7" fmla="*/ 849528 h 1022275"/>
                  <a:gd name="connsiteX8" fmla="*/ 596299 w 5909382"/>
                  <a:gd name="connsiteY8" fmla="*/ 1022275 h 1022275"/>
                  <a:gd name="connsiteX9" fmla="*/ 820677 w 5909382"/>
                  <a:gd name="connsiteY9" fmla="*/ 724945 h 1022275"/>
                  <a:gd name="connsiteX0" fmla="*/ 918691 w 6007396"/>
                  <a:gd name="connsiteY0" fmla="*/ 724945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538489 w 6007396"/>
                  <a:gd name="connsiteY7" fmla="*/ 849528 h 1022275"/>
                  <a:gd name="connsiteX8" fmla="*/ 694313 w 6007396"/>
                  <a:gd name="connsiteY8" fmla="*/ 1022275 h 1022275"/>
                  <a:gd name="connsiteX9" fmla="*/ 918691 w 6007396"/>
                  <a:gd name="connsiteY9" fmla="*/ 724945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538489 w 6007396"/>
                  <a:gd name="connsiteY7" fmla="*/ 849528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419896 w 6007396"/>
                  <a:gd name="connsiteY6" fmla="*/ 898694 h 1022275"/>
                  <a:gd name="connsiteX7" fmla="*/ 1121930 w 6007396"/>
                  <a:gd name="connsiteY7" fmla="*/ 758307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554666 w 6007396"/>
                  <a:gd name="connsiteY6" fmla="*/ 826678 h 1022275"/>
                  <a:gd name="connsiteX7" fmla="*/ 1121930 w 6007396"/>
                  <a:gd name="connsiteY7" fmla="*/ 758307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1022275"/>
                  <a:gd name="connsiteX1" fmla="*/ 0 w 6007396"/>
                  <a:gd name="connsiteY1" fmla="*/ 458725 h 1022275"/>
                  <a:gd name="connsiteX2" fmla="*/ 173364 w 6007396"/>
                  <a:gd name="connsiteY2" fmla="*/ 129671 h 1022275"/>
                  <a:gd name="connsiteX3" fmla="*/ 4478615 w 6007396"/>
                  <a:gd name="connsiteY3" fmla="*/ 0 h 1022275"/>
                  <a:gd name="connsiteX4" fmla="*/ 5981100 w 6007396"/>
                  <a:gd name="connsiteY4" fmla="*/ 112688 h 1022275"/>
                  <a:gd name="connsiteX5" fmla="*/ 6007396 w 6007396"/>
                  <a:gd name="connsiteY5" fmla="*/ 631994 h 1022275"/>
                  <a:gd name="connsiteX6" fmla="*/ 4554666 w 6007396"/>
                  <a:gd name="connsiteY6" fmla="*/ 826678 h 1022275"/>
                  <a:gd name="connsiteX7" fmla="*/ 1612000 w 6007396"/>
                  <a:gd name="connsiteY7" fmla="*/ 772710 h 1022275"/>
                  <a:gd name="connsiteX8" fmla="*/ 694313 w 6007396"/>
                  <a:gd name="connsiteY8" fmla="*/ 1022275 h 1022275"/>
                  <a:gd name="connsiteX9" fmla="*/ 661403 w 6007396"/>
                  <a:gd name="connsiteY9" fmla="*/ 700940 h 1022275"/>
                  <a:gd name="connsiteX0" fmla="*/ 661403 w 6007396"/>
                  <a:gd name="connsiteY0" fmla="*/ 700940 h 988667"/>
                  <a:gd name="connsiteX1" fmla="*/ 0 w 6007396"/>
                  <a:gd name="connsiteY1" fmla="*/ 458725 h 988667"/>
                  <a:gd name="connsiteX2" fmla="*/ 173364 w 6007396"/>
                  <a:gd name="connsiteY2" fmla="*/ 129671 h 988667"/>
                  <a:gd name="connsiteX3" fmla="*/ 4478615 w 6007396"/>
                  <a:gd name="connsiteY3" fmla="*/ 0 h 988667"/>
                  <a:gd name="connsiteX4" fmla="*/ 5981100 w 6007396"/>
                  <a:gd name="connsiteY4" fmla="*/ 112688 h 988667"/>
                  <a:gd name="connsiteX5" fmla="*/ 6007396 w 6007396"/>
                  <a:gd name="connsiteY5" fmla="*/ 631994 h 988667"/>
                  <a:gd name="connsiteX6" fmla="*/ 4554666 w 6007396"/>
                  <a:gd name="connsiteY6" fmla="*/ 826678 h 988667"/>
                  <a:gd name="connsiteX7" fmla="*/ 1612000 w 6007396"/>
                  <a:gd name="connsiteY7" fmla="*/ 772710 h 988667"/>
                  <a:gd name="connsiteX8" fmla="*/ 865837 w 6007396"/>
                  <a:gd name="connsiteY8" fmla="*/ 988667 h 988667"/>
                  <a:gd name="connsiteX9" fmla="*/ 661403 w 6007396"/>
                  <a:gd name="connsiteY9" fmla="*/ 700940 h 988667"/>
                  <a:gd name="connsiteX0" fmla="*/ 661403 w 6007396"/>
                  <a:gd name="connsiteY0" fmla="*/ 700940 h 826678"/>
                  <a:gd name="connsiteX1" fmla="*/ 0 w 6007396"/>
                  <a:gd name="connsiteY1" fmla="*/ 458725 h 826678"/>
                  <a:gd name="connsiteX2" fmla="*/ 173364 w 6007396"/>
                  <a:gd name="connsiteY2" fmla="*/ 129671 h 826678"/>
                  <a:gd name="connsiteX3" fmla="*/ 4478615 w 6007396"/>
                  <a:gd name="connsiteY3" fmla="*/ 0 h 826678"/>
                  <a:gd name="connsiteX4" fmla="*/ 5981100 w 6007396"/>
                  <a:gd name="connsiteY4" fmla="*/ 112688 h 826678"/>
                  <a:gd name="connsiteX5" fmla="*/ 6007396 w 6007396"/>
                  <a:gd name="connsiteY5" fmla="*/ 631994 h 826678"/>
                  <a:gd name="connsiteX6" fmla="*/ 4554666 w 6007396"/>
                  <a:gd name="connsiteY6" fmla="*/ 826678 h 826678"/>
                  <a:gd name="connsiteX7" fmla="*/ 1612000 w 6007396"/>
                  <a:gd name="connsiteY7" fmla="*/ 772710 h 826678"/>
                  <a:gd name="connsiteX8" fmla="*/ 661403 w 6007396"/>
                  <a:gd name="connsiteY8" fmla="*/ 700940 h 826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7396" h="826678">
                    <a:moveTo>
                      <a:pt x="661403" y="700940"/>
                    </a:moveTo>
                    <a:lnTo>
                      <a:pt x="0" y="458725"/>
                    </a:lnTo>
                    <a:lnTo>
                      <a:pt x="173364" y="129671"/>
                    </a:lnTo>
                    <a:lnTo>
                      <a:pt x="4478615" y="0"/>
                    </a:lnTo>
                    <a:lnTo>
                      <a:pt x="5981100" y="112688"/>
                    </a:lnTo>
                    <a:lnTo>
                      <a:pt x="6007396" y="631994"/>
                    </a:lnTo>
                    <a:lnTo>
                      <a:pt x="4554666" y="826678"/>
                    </a:lnTo>
                    <a:lnTo>
                      <a:pt x="1612000" y="772710"/>
                    </a:lnTo>
                    <a:lnTo>
                      <a:pt x="661403" y="70094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壊す</a:t>
                </a: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91646C2-22D2-4B42-A621-FC23B80AAFAC}"/>
                </a:ext>
              </a:extLst>
            </p:cNvPr>
            <p:cNvSpPr txBox="1"/>
            <p:nvPr/>
          </p:nvSpPr>
          <p:spPr>
            <a:xfrm flipH="1">
              <a:off x="3575661" y="1814096"/>
              <a:ext cx="2863884" cy="314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今回のテーマの遊びを</a:t>
              </a:r>
              <a:r>
                <a: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”</a:t>
              </a:r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一言</a:t>
              </a:r>
              <a:r>
                <a: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”</a:t>
              </a:r>
              <a:r>
                <a: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で言うと</a:t>
              </a:r>
              <a:endPara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9504" y="2623431"/>
              <a:ext cx="2570161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09345F1E-5C5D-468B-A09F-B2CFAECDE7C1}"/>
                </a:ext>
              </a:extLst>
            </p:cNvPr>
            <p:cNvSpPr txBox="1"/>
            <p:nvPr/>
          </p:nvSpPr>
          <p:spPr>
            <a:xfrm flipH="1">
              <a:off x="5877272" y="236071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…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だ！！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8888F77-9B4D-417D-8D95-9507167A2512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7BABEAB4-F3A0-4921-B18F-5D8065DC75FD}"/>
              </a:ext>
            </a:extLst>
          </p:cNvPr>
          <p:cNvGrpSpPr/>
          <p:nvPr/>
        </p:nvGrpSpPr>
        <p:grpSpPr>
          <a:xfrm>
            <a:off x="1534933" y="3024308"/>
            <a:ext cx="2167014" cy="2158037"/>
            <a:chOff x="1743485" y="3057334"/>
            <a:chExt cx="2711756" cy="2918711"/>
          </a:xfrm>
        </p:grpSpPr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4A965610-E2D5-4FF0-AAD2-D56016C3B810}"/>
                </a:ext>
              </a:extLst>
            </p:cNvPr>
            <p:cNvGrpSpPr/>
            <p:nvPr/>
          </p:nvGrpSpPr>
          <p:grpSpPr>
            <a:xfrm>
              <a:off x="1743485" y="3057334"/>
              <a:ext cx="2711756" cy="2918711"/>
              <a:chOff x="2261194" y="2829665"/>
              <a:chExt cx="2711756" cy="2918711"/>
            </a:xfrm>
          </p:grpSpPr>
          <p:sp>
            <p:nvSpPr>
              <p:cNvPr id="187" name="フリーフォーム: 図形 186">
                <a:extLst>
                  <a:ext uri="{FF2B5EF4-FFF2-40B4-BE49-F238E27FC236}">
                    <a16:creationId xmlns:a16="http://schemas.microsoft.com/office/drawing/2014/main" id="{B37E251F-D413-4004-BA50-EF2B5ABC9523}"/>
                  </a:ext>
                </a:extLst>
              </p:cNvPr>
              <p:cNvSpPr/>
              <p:nvPr/>
            </p:nvSpPr>
            <p:spPr>
              <a:xfrm>
                <a:off x="2261194" y="2829665"/>
                <a:ext cx="2711756" cy="2918711"/>
              </a:xfrm>
              <a:custGeom>
                <a:avLst/>
                <a:gdLst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682240 w 2682240"/>
                  <a:gd name="connsiteY4" fmla="*/ 1569720 h 2438400"/>
                  <a:gd name="connsiteX5" fmla="*/ 2628900 w 2682240"/>
                  <a:gd name="connsiteY5" fmla="*/ 373380 h 2438400"/>
                  <a:gd name="connsiteX6" fmla="*/ 731520 w 2682240"/>
                  <a:gd name="connsiteY6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682240 w 2682240"/>
                  <a:gd name="connsiteY5" fmla="*/ 1569720 h 2438400"/>
                  <a:gd name="connsiteX6" fmla="*/ 2628900 w 2682240"/>
                  <a:gd name="connsiteY6" fmla="*/ 373380 h 2438400"/>
                  <a:gd name="connsiteX7" fmla="*/ 731520 w 2682240"/>
                  <a:gd name="connsiteY7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534377 w 2682240"/>
                  <a:gd name="connsiteY5" fmla="*/ 1665691 h 2438400"/>
                  <a:gd name="connsiteX6" fmla="*/ 2682240 w 2682240"/>
                  <a:gd name="connsiteY6" fmla="*/ 1569720 h 2438400"/>
                  <a:gd name="connsiteX7" fmla="*/ 2628900 w 2682240"/>
                  <a:gd name="connsiteY7" fmla="*/ 373380 h 2438400"/>
                  <a:gd name="connsiteX8" fmla="*/ 731520 w 2682240"/>
                  <a:gd name="connsiteY8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534377 w 2682240"/>
                  <a:gd name="connsiteY5" fmla="*/ 1665691 h 2438400"/>
                  <a:gd name="connsiteX6" fmla="*/ 2459007 w 2682240"/>
                  <a:gd name="connsiteY6" fmla="*/ 1735717 h 2438400"/>
                  <a:gd name="connsiteX7" fmla="*/ 2682240 w 2682240"/>
                  <a:gd name="connsiteY7" fmla="*/ 1569720 h 2438400"/>
                  <a:gd name="connsiteX8" fmla="*/ 2628900 w 2682240"/>
                  <a:gd name="connsiteY8" fmla="*/ 373380 h 2438400"/>
                  <a:gd name="connsiteX9" fmla="*/ 731520 w 2682240"/>
                  <a:gd name="connsiteY9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423761 w 2682240"/>
                  <a:gd name="connsiteY5" fmla="*/ 1564017 h 2438400"/>
                  <a:gd name="connsiteX6" fmla="*/ 2459007 w 2682240"/>
                  <a:gd name="connsiteY6" fmla="*/ 1735717 h 2438400"/>
                  <a:gd name="connsiteX7" fmla="*/ 2682240 w 2682240"/>
                  <a:gd name="connsiteY7" fmla="*/ 1569720 h 2438400"/>
                  <a:gd name="connsiteX8" fmla="*/ 2628900 w 2682240"/>
                  <a:gd name="connsiteY8" fmla="*/ 373380 h 2438400"/>
                  <a:gd name="connsiteX9" fmla="*/ 731520 w 2682240"/>
                  <a:gd name="connsiteY9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423761 w 2682240"/>
                  <a:gd name="connsiteY5" fmla="*/ 1564017 h 2438400"/>
                  <a:gd name="connsiteX6" fmla="*/ 2514316 w 2682240"/>
                  <a:gd name="connsiteY6" fmla="*/ 1672515 h 2438400"/>
                  <a:gd name="connsiteX7" fmla="*/ 2682240 w 2682240"/>
                  <a:gd name="connsiteY7" fmla="*/ 1569720 h 2438400"/>
                  <a:gd name="connsiteX8" fmla="*/ 2628900 w 2682240"/>
                  <a:gd name="connsiteY8" fmla="*/ 373380 h 2438400"/>
                  <a:gd name="connsiteX9" fmla="*/ 731520 w 2682240"/>
                  <a:gd name="connsiteY9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423761 w 2682240"/>
                  <a:gd name="connsiteY5" fmla="*/ 1564017 h 2438400"/>
                  <a:gd name="connsiteX6" fmla="*/ 2464591 w 2682240"/>
                  <a:gd name="connsiteY6" fmla="*/ 1620488 h 2438400"/>
                  <a:gd name="connsiteX7" fmla="*/ 2514316 w 2682240"/>
                  <a:gd name="connsiteY7" fmla="*/ 1672515 h 2438400"/>
                  <a:gd name="connsiteX8" fmla="*/ 2682240 w 2682240"/>
                  <a:gd name="connsiteY8" fmla="*/ 1569720 h 2438400"/>
                  <a:gd name="connsiteX9" fmla="*/ 2628900 w 2682240"/>
                  <a:gd name="connsiteY9" fmla="*/ 373380 h 2438400"/>
                  <a:gd name="connsiteX10" fmla="*/ 731520 w 2682240"/>
                  <a:gd name="connsiteY10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423761 w 2682240"/>
                  <a:gd name="connsiteY5" fmla="*/ 1564017 h 2438400"/>
                  <a:gd name="connsiteX6" fmla="*/ 2510139 w 2682240"/>
                  <a:gd name="connsiteY6" fmla="*/ 1543546 h 2438400"/>
                  <a:gd name="connsiteX7" fmla="*/ 2514316 w 2682240"/>
                  <a:gd name="connsiteY7" fmla="*/ 1672515 h 2438400"/>
                  <a:gd name="connsiteX8" fmla="*/ 2682240 w 2682240"/>
                  <a:gd name="connsiteY8" fmla="*/ 1569720 h 2438400"/>
                  <a:gd name="connsiteX9" fmla="*/ 2628900 w 2682240"/>
                  <a:gd name="connsiteY9" fmla="*/ 373380 h 2438400"/>
                  <a:gd name="connsiteX10" fmla="*/ 731520 w 2682240"/>
                  <a:gd name="connsiteY10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93017 w 2682240"/>
                  <a:gd name="connsiteY5" fmla="*/ 167269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14316 w 2682240"/>
                  <a:gd name="connsiteY8" fmla="*/ 1672515 h 2438400"/>
                  <a:gd name="connsiteX9" fmla="*/ 2682240 w 2682240"/>
                  <a:gd name="connsiteY9" fmla="*/ 1569720 h 2438400"/>
                  <a:gd name="connsiteX10" fmla="*/ 2628900 w 2682240"/>
                  <a:gd name="connsiteY10" fmla="*/ 373380 h 2438400"/>
                  <a:gd name="connsiteX11" fmla="*/ 731520 w 2682240"/>
                  <a:gd name="connsiteY11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60483 w 2682240"/>
                  <a:gd name="connsiteY5" fmla="*/ 1675445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14316 w 2682240"/>
                  <a:gd name="connsiteY8" fmla="*/ 1672515 h 2438400"/>
                  <a:gd name="connsiteX9" fmla="*/ 2682240 w 2682240"/>
                  <a:gd name="connsiteY9" fmla="*/ 1569720 h 2438400"/>
                  <a:gd name="connsiteX10" fmla="*/ 2628900 w 2682240"/>
                  <a:gd name="connsiteY10" fmla="*/ 373380 h 2438400"/>
                  <a:gd name="connsiteX11" fmla="*/ 731520 w 2682240"/>
                  <a:gd name="connsiteY11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60483 w 2682240"/>
                  <a:gd name="connsiteY5" fmla="*/ 1675445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28900 w 2682240"/>
                  <a:gd name="connsiteY10" fmla="*/ 373380 h 2438400"/>
                  <a:gd name="connsiteX11" fmla="*/ 731520 w 2682240"/>
                  <a:gd name="connsiteY11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44216 w 2682240"/>
                  <a:gd name="connsiteY5" fmla="*/ 168643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28900 w 2682240"/>
                  <a:gd name="connsiteY10" fmla="*/ 373380 h 2438400"/>
                  <a:gd name="connsiteX11" fmla="*/ 731520 w 2682240"/>
                  <a:gd name="connsiteY11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44216 w 2682240"/>
                  <a:gd name="connsiteY5" fmla="*/ 168643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37023 w 2682240"/>
                  <a:gd name="connsiteY10" fmla="*/ 603754 h 2438400"/>
                  <a:gd name="connsiteX11" fmla="*/ 2628900 w 2682240"/>
                  <a:gd name="connsiteY11" fmla="*/ 373380 h 2438400"/>
                  <a:gd name="connsiteX12" fmla="*/ 731520 w 2682240"/>
                  <a:gd name="connsiteY12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44216 w 2682240"/>
                  <a:gd name="connsiteY5" fmla="*/ 168643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43529 w 2682240"/>
                  <a:gd name="connsiteY10" fmla="*/ 856564 h 2438400"/>
                  <a:gd name="connsiteX11" fmla="*/ 2637023 w 2682240"/>
                  <a:gd name="connsiteY11" fmla="*/ 603754 h 2438400"/>
                  <a:gd name="connsiteX12" fmla="*/ 2628900 w 2682240"/>
                  <a:gd name="connsiteY12" fmla="*/ 373380 h 2438400"/>
                  <a:gd name="connsiteX13" fmla="*/ 731520 w 2682240"/>
                  <a:gd name="connsiteY13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44216 w 2682240"/>
                  <a:gd name="connsiteY5" fmla="*/ 168643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43529 w 2682240"/>
                  <a:gd name="connsiteY10" fmla="*/ 856564 h 2438400"/>
                  <a:gd name="connsiteX11" fmla="*/ 2637023 w 2682240"/>
                  <a:gd name="connsiteY11" fmla="*/ 741151 h 2438400"/>
                  <a:gd name="connsiteX12" fmla="*/ 2637023 w 2682240"/>
                  <a:gd name="connsiteY12" fmla="*/ 603754 h 2438400"/>
                  <a:gd name="connsiteX13" fmla="*/ 2628900 w 2682240"/>
                  <a:gd name="connsiteY13" fmla="*/ 373380 h 2438400"/>
                  <a:gd name="connsiteX14" fmla="*/ 731520 w 2682240"/>
                  <a:gd name="connsiteY14" fmla="*/ 0 h 2438400"/>
                  <a:gd name="connsiteX0" fmla="*/ 731520 w 2682240"/>
                  <a:gd name="connsiteY0" fmla="*/ 0 h 2438400"/>
                  <a:gd name="connsiteX1" fmla="*/ 0 w 2682240"/>
                  <a:gd name="connsiteY1" fmla="*/ 731520 h 2438400"/>
                  <a:gd name="connsiteX2" fmla="*/ 381000 w 2682240"/>
                  <a:gd name="connsiteY2" fmla="*/ 1973580 h 2438400"/>
                  <a:gd name="connsiteX3" fmla="*/ 1607820 w 2682240"/>
                  <a:gd name="connsiteY3" fmla="*/ 2438400 h 2438400"/>
                  <a:gd name="connsiteX4" fmla="*/ 2361025 w 2682240"/>
                  <a:gd name="connsiteY4" fmla="*/ 1824841 h 2438400"/>
                  <a:gd name="connsiteX5" fmla="*/ 2344216 w 2682240"/>
                  <a:gd name="connsiteY5" fmla="*/ 1686437 h 2438400"/>
                  <a:gd name="connsiteX6" fmla="*/ 2423761 w 2682240"/>
                  <a:gd name="connsiteY6" fmla="*/ 1564017 h 2438400"/>
                  <a:gd name="connsiteX7" fmla="*/ 2510139 w 2682240"/>
                  <a:gd name="connsiteY7" fmla="*/ 1543546 h 2438400"/>
                  <a:gd name="connsiteX8" fmla="*/ 2566370 w 2682240"/>
                  <a:gd name="connsiteY8" fmla="*/ 1636793 h 2438400"/>
                  <a:gd name="connsiteX9" fmla="*/ 2682240 w 2682240"/>
                  <a:gd name="connsiteY9" fmla="*/ 1569720 h 2438400"/>
                  <a:gd name="connsiteX10" fmla="*/ 2643529 w 2682240"/>
                  <a:gd name="connsiteY10" fmla="*/ 856564 h 2438400"/>
                  <a:gd name="connsiteX11" fmla="*/ 2389764 w 2682240"/>
                  <a:gd name="connsiteY11" fmla="*/ 732907 h 2438400"/>
                  <a:gd name="connsiteX12" fmla="*/ 2637023 w 2682240"/>
                  <a:gd name="connsiteY12" fmla="*/ 603754 h 2438400"/>
                  <a:gd name="connsiteX13" fmla="*/ 2628900 w 2682240"/>
                  <a:gd name="connsiteY13" fmla="*/ 373380 h 2438400"/>
                  <a:gd name="connsiteX14" fmla="*/ 731520 w 2682240"/>
                  <a:gd name="connsiteY14" fmla="*/ 0 h 2438400"/>
                  <a:gd name="connsiteX0" fmla="*/ 731520 w 2682240"/>
                  <a:gd name="connsiteY0" fmla="*/ 0 h 2438400"/>
                  <a:gd name="connsiteX1" fmla="*/ 143033 w 2682240"/>
                  <a:gd name="connsiteY1" fmla="*/ 573219 h 2438400"/>
                  <a:gd name="connsiteX2" fmla="*/ 0 w 2682240"/>
                  <a:gd name="connsiteY2" fmla="*/ 731520 h 2438400"/>
                  <a:gd name="connsiteX3" fmla="*/ 381000 w 2682240"/>
                  <a:gd name="connsiteY3" fmla="*/ 1973580 h 2438400"/>
                  <a:gd name="connsiteX4" fmla="*/ 1607820 w 2682240"/>
                  <a:gd name="connsiteY4" fmla="*/ 2438400 h 2438400"/>
                  <a:gd name="connsiteX5" fmla="*/ 2361025 w 2682240"/>
                  <a:gd name="connsiteY5" fmla="*/ 1824841 h 2438400"/>
                  <a:gd name="connsiteX6" fmla="*/ 2344216 w 2682240"/>
                  <a:gd name="connsiteY6" fmla="*/ 1686437 h 2438400"/>
                  <a:gd name="connsiteX7" fmla="*/ 2423761 w 2682240"/>
                  <a:gd name="connsiteY7" fmla="*/ 1564017 h 2438400"/>
                  <a:gd name="connsiteX8" fmla="*/ 2510139 w 2682240"/>
                  <a:gd name="connsiteY8" fmla="*/ 1543546 h 2438400"/>
                  <a:gd name="connsiteX9" fmla="*/ 2566370 w 2682240"/>
                  <a:gd name="connsiteY9" fmla="*/ 1636793 h 2438400"/>
                  <a:gd name="connsiteX10" fmla="*/ 2682240 w 2682240"/>
                  <a:gd name="connsiteY10" fmla="*/ 1569720 h 2438400"/>
                  <a:gd name="connsiteX11" fmla="*/ 2643529 w 2682240"/>
                  <a:gd name="connsiteY11" fmla="*/ 856564 h 2438400"/>
                  <a:gd name="connsiteX12" fmla="*/ 2389764 w 2682240"/>
                  <a:gd name="connsiteY12" fmla="*/ 732907 h 2438400"/>
                  <a:gd name="connsiteX13" fmla="*/ 2637023 w 2682240"/>
                  <a:gd name="connsiteY13" fmla="*/ 603754 h 2438400"/>
                  <a:gd name="connsiteX14" fmla="*/ 2628900 w 2682240"/>
                  <a:gd name="connsiteY14" fmla="*/ 373380 h 2438400"/>
                  <a:gd name="connsiteX15" fmla="*/ 731520 w 2682240"/>
                  <a:gd name="connsiteY15" fmla="*/ 0 h 2438400"/>
                  <a:gd name="connsiteX0" fmla="*/ 731520 w 2682240"/>
                  <a:gd name="connsiteY0" fmla="*/ 0 h 2438400"/>
                  <a:gd name="connsiteX1" fmla="*/ 467086 w 2682240"/>
                  <a:gd name="connsiteY1" fmla="*/ 246406 h 2438400"/>
                  <a:gd name="connsiteX2" fmla="*/ 143033 w 2682240"/>
                  <a:gd name="connsiteY2" fmla="*/ 573219 h 2438400"/>
                  <a:gd name="connsiteX3" fmla="*/ 0 w 2682240"/>
                  <a:gd name="connsiteY3" fmla="*/ 731520 h 2438400"/>
                  <a:gd name="connsiteX4" fmla="*/ 381000 w 2682240"/>
                  <a:gd name="connsiteY4" fmla="*/ 1973580 h 2438400"/>
                  <a:gd name="connsiteX5" fmla="*/ 1607820 w 2682240"/>
                  <a:gd name="connsiteY5" fmla="*/ 2438400 h 2438400"/>
                  <a:gd name="connsiteX6" fmla="*/ 2361025 w 2682240"/>
                  <a:gd name="connsiteY6" fmla="*/ 1824841 h 2438400"/>
                  <a:gd name="connsiteX7" fmla="*/ 2344216 w 2682240"/>
                  <a:gd name="connsiteY7" fmla="*/ 1686437 h 2438400"/>
                  <a:gd name="connsiteX8" fmla="*/ 2423761 w 2682240"/>
                  <a:gd name="connsiteY8" fmla="*/ 1564017 h 2438400"/>
                  <a:gd name="connsiteX9" fmla="*/ 2510139 w 2682240"/>
                  <a:gd name="connsiteY9" fmla="*/ 1543546 h 2438400"/>
                  <a:gd name="connsiteX10" fmla="*/ 2566370 w 2682240"/>
                  <a:gd name="connsiteY10" fmla="*/ 1636793 h 2438400"/>
                  <a:gd name="connsiteX11" fmla="*/ 2682240 w 2682240"/>
                  <a:gd name="connsiteY11" fmla="*/ 1569720 h 2438400"/>
                  <a:gd name="connsiteX12" fmla="*/ 2643529 w 2682240"/>
                  <a:gd name="connsiteY12" fmla="*/ 856564 h 2438400"/>
                  <a:gd name="connsiteX13" fmla="*/ 2389764 w 2682240"/>
                  <a:gd name="connsiteY13" fmla="*/ 732907 h 2438400"/>
                  <a:gd name="connsiteX14" fmla="*/ 2637023 w 2682240"/>
                  <a:gd name="connsiteY14" fmla="*/ 603754 h 2438400"/>
                  <a:gd name="connsiteX15" fmla="*/ 2628900 w 2682240"/>
                  <a:gd name="connsiteY15" fmla="*/ 373380 h 2438400"/>
                  <a:gd name="connsiteX16" fmla="*/ 731520 w 2682240"/>
                  <a:gd name="connsiteY16" fmla="*/ 0 h 2438400"/>
                  <a:gd name="connsiteX0" fmla="*/ 731520 w 2682240"/>
                  <a:gd name="connsiteY0" fmla="*/ 0 h 2438400"/>
                  <a:gd name="connsiteX1" fmla="*/ 467086 w 2682240"/>
                  <a:gd name="connsiteY1" fmla="*/ 246406 h 2438400"/>
                  <a:gd name="connsiteX2" fmla="*/ 210746 w 2682240"/>
                  <a:gd name="connsiteY2" fmla="*/ 483345 h 2438400"/>
                  <a:gd name="connsiteX3" fmla="*/ 143033 w 2682240"/>
                  <a:gd name="connsiteY3" fmla="*/ 573219 h 2438400"/>
                  <a:gd name="connsiteX4" fmla="*/ 0 w 2682240"/>
                  <a:gd name="connsiteY4" fmla="*/ 731520 h 2438400"/>
                  <a:gd name="connsiteX5" fmla="*/ 381000 w 2682240"/>
                  <a:gd name="connsiteY5" fmla="*/ 1973580 h 2438400"/>
                  <a:gd name="connsiteX6" fmla="*/ 1607820 w 2682240"/>
                  <a:gd name="connsiteY6" fmla="*/ 2438400 h 2438400"/>
                  <a:gd name="connsiteX7" fmla="*/ 2361025 w 2682240"/>
                  <a:gd name="connsiteY7" fmla="*/ 1824841 h 2438400"/>
                  <a:gd name="connsiteX8" fmla="*/ 2344216 w 2682240"/>
                  <a:gd name="connsiteY8" fmla="*/ 1686437 h 2438400"/>
                  <a:gd name="connsiteX9" fmla="*/ 2423761 w 2682240"/>
                  <a:gd name="connsiteY9" fmla="*/ 1564017 h 2438400"/>
                  <a:gd name="connsiteX10" fmla="*/ 2510139 w 2682240"/>
                  <a:gd name="connsiteY10" fmla="*/ 1543546 h 2438400"/>
                  <a:gd name="connsiteX11" fmla="*/ 2566370 w 2682240"/>
                  <a:gd name="connsiteY11" fmla="*/ 1636793 h 2438400"/>
                  <a:gd name="connsiteX12" fmla="*/ 2682240 w 2682240"/>
                  <a:gd name="connsiteY12" fmla="*/ 1569720 h 2438400"/>
                  <a:gd name="connsiteX13" fmla="*/ 2643529 w 2682240"/>
                  <a:gd name="connsiteY13" fmla="*/ 856564 h 2438400"/>
                  <a:gd name="connsiteX14" fmla="*/ 2389764 w 2682240"/>
                  <a:gd name="connsiteY14" fmla="*/ 732907 h 2438400"/>
                  <a:gd name="connsiteX15" fmla="*/ 2637023 w 2682240"/>
                  <a:gd name="connsiteY15" fmla="*/ 603754 h 2438400"/>
                  <a:gd name="connsiteX16" fmla="*/ 2628900 w 2682240"/>
                  <a:gd name="connsiteY16" fmla="*/ 373380 h 2438400"/>
                  <a:gd name="connsiteX17" fmla="*/ 731520 w 2682240"/>
                  <a:gd name="connsiteY17" fmla="*/ 0 h 2438400"/>
                  <a:gd name="connsiteX0" fmla="*/ 731520 w 2682240"/>
                  <a:gd name="connsiteY0" fmla="*/ 0 h 2438400"/>
                  <a:gd name="connsiteX1" fmla="*/ 467086 w 2682240"/>
                  <a:gd name="connsiteY1" fmla="*/ 246406 h 2438400"/>
                  <a:gd name="connsiteX2" fmla="*/ 399374 w 2682240"/>
                  <a:gd name="connsiteY2" fmla="*/ 295428 h 2438400"/>
                  <a:gd name="connsiteX3" fmla="*/ 210746 w 2682240"/>
                  <a:gd name="connsiteY3" fmla="*/ 483345 h 2438400"/>
                  <a:gd name="connsiteX4" fmla="*/ 143033 w 2682240"/>
                  <a:gd name="connsiteY4" fmla="*/ 573219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467086 w 2682240"/>
                  <a:gd name="connsiteY1" fmla="*/ 246406 h 2438400"/>
                  <a:gd name="connsiteX2" fmla="*/ 399374 w 2682240"/>
                  <a:gd name="connsiteY2" fmla="*/ 295428 h 2438400"/>
                  <a:gd name="connsiteX3" fmla="*/ 210746 w 2682240"/>
                  <a:gd name="connsiteY3" fmla="*/ 483345 h 2438400"/>
                  <a:gd name="connsiteX4" fmla="*/ 331660 w 2682240"/>
                  <a:gd name="connsiteY4" fmla="*/ 675348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670225 w 2682240"/>
                  <a:gd name="connsiteY1" fmla="*/ 287258 h 2438400"/>
                  <a:gd name="connsiteX2" fmla="*/ 399374 w 2682240"/>
                  <a:gd name="connsiteY2" fmla="*/ 295428 h 2438400"/>
                  <a:gd name="connsiteX3" fmla="*/ 210746 w 2682240"/>
                  <a:gd name="connsiteY3" fmla="*/ 483345 h 2438400"/>
                  <a:gd name="connsiteX4" fmla="*/ 331660 w 2682240"/>
                  <a:gd name="connsiteY4" fmla="*/ 675348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670225 w 2682240"/>
                  <a:gd name="connsiteY1" fmla="*/ 287258 h 2438400"/>
                  <a:gd name="connsiteX2" fmla="*/ 675061 w 2682240"/>
                  <a:gd name="connsiteY2" fmla="*/ 446579 h 2438400"/>
                  <a:gd name="connsiteX3" fmla="*/ 210746 w 2682240"/>
                  <a:gd name="connsiteY3" fmla="*/ 483345 h 2438400"/>
                  <a:gd name="connsiteX4" fmla="*/ 331660 w 2682240"/>
                  <a:gd name="connsiteY4" fmla="*/ 675348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670225 w 2682240"/>
                  <a:gd name="connsiteY1" fmla="*/ 287258 h 2438400"/>
                  <a:gd name="connsiteX2" fmla="*/ 675061 w 2682240"/>
                  <a:gd name="connsiteY2" fmla="*/ 446579 h 2438400"/>
                  <a:gd name="connsiteX3" fmla="*/ 597675 w 2682240"/>
                  <a:gd name="connsiteY3" fmla="*/ 663092 h 2438400"/>
                  <a:gd name="connsiteX4" fmla="*/ 331660 w 2682240"/>
                  <a:gd name="connsiteY4" fmla="*/ 675348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670225 w 2682240"/>
                  <a:gd name="connsiteY1" fmla="*/ 287258 h 2438400"/>
                  <a:gd name="connsiteX2" fmla="*/ 675061 w 2682240"/>
                  <a:gd name="connsiteY2" fmla="*/ 446579 h 2438400"/>
                  <a:gd name="connsiteX3" fmla="*/ 597675 w 2682240"/>
                  <a:gd name="connsiteY3" fmla="*/ 663092 h 2438400"/>
                  <a:gd name="connsiteX4" fmla="*/ 292967 w 2682240"/>
                  <a:gd name="connsiteY4" fmla="*/ 565049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675061 w 2682240"/>
                  <a:gd name="connsiteY2" fmla="*/ 446579 h 2438400"/>
                  <a:gd name="connsiteX3" fmla="*/ 597675 w 2682240"/>
                  <a:gd name="connsiteY3" fmla="*/ 663092 h 2438400"/>
                  <a:gd name="connsiteX4" fmla="*/ 292967 w 2682240"/>
                  <a:gd name="connsiteY4" fmla="*/ 565049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675061 w 2682240"/>
                  <a:gd name="connsiteY2" fmla="*/ 446579 h 2438400"/>
                  <a:gd name="connsiteX3" fmla="*/ 597675 w 2682240"/>
                  <a:gd name="connsiteY3" fmla="*/ 663092 h 2438400"/>
                  <a:gd name="connsiteX4" fmla="*/ 176888 w 2682240"/>
                  <a:gd name="connsiteY4" fmla="*/ 548709 h 2438400"/>
                  <a:gd name="connsiteX5" fmla="*/ 0 w 2682240"/>
                  <a:gd name="connsiteY5" fmla="*/ 731520 h 2438400"/>
                  <a:gd name="connsiteX6" fmla="*/ 381000 w 2682240"/>
                  <a:gd name="connsiteY6" fmla="*/ 1973580 h 2438400"/>
                  <a:gd name="connsiteX7" fmla="*/ 1607820 w 2682240"/>
                  <a:gd name="connsiteY7" fmla="*/ 2438400 h 2438400"/>
                  <a:gd name="connsiteX8" fmla="*/ 2361025 w 2682240"/>
                  <a:gd name="connsiteY8" fmla="*/ 1824841 h 2438400"/>
                  <a:gd name="connsiteX9" fmla="*/ 2344216 w 2682240"/>
                  <a:gd name="connsiteY9" fmla="*/ 1686437 h 2438400"/>
                  <a:gd name="connsiteX10" fmla="*/ 2423761 w 2682240"/>
                  <a:gd name="connsiteY10" fmla="*/ 1564017 h 2438400"/>
                  <a:gd name="connsiteX11" fmla="*/ 2510139 w 2682240"/>
                  <a:gd name="connsiteY11" fmla="*/ 1543546 h 2438400"/>
                  <a:gd name="connsiteX12" fmla="*/ 2566370 w 2682240"/>
                  <a:gd name="connsiteY12" fmla="*/ 1636793 h 2438400"/>
                  <a:gd name="connsiteX13" fmla="*/ 2682240 w 2682240"/>
                  <a:gd name="connsiteY13" fmla="*/ 1569720 h 2438400"/>
                  <a:gd name="connsiteX14" fmla="*/ 2643529 w 2682240"/>
                  <a:gd name="connsiteY14" fmla="*/ 856564 h 2438400"/>
                  <a:gd name="connsiteX15" fmla="*/ 2389764 w 2682240"/>
                  <a:gd name="connsiteY15" fmla="*/ 732907 h 2438400"/>
                  <a:gd name="connsiteX16" fmla="*/ 2637023 w 2682240"/>
                  <a:gd name="connsiteY16" fmla="*/ 603754 h 2438400"/>
                  <a:gd name="connsiteX17" fmla="*/ 2628900 w 2682240"/>
                  <a:gd name="connsiteY17" fmla="*/ 373380 h 2438400"/>
                  <a:gd name="connsiteX18" fmla="*/ 731520 w 2682240"/>
                  <a:gd name="connsiteY18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675061 w 2682240"/>
                  <a:gd name="connsiteY2" fmla="*/ 446579 h 2438400"/>
                  <a:gd name="connsiteX3" fmla="*/ 597675 w 2682240"/>
                  <a:gd name="connsiteY3" fmla="*/ 663092 h 2438400"/>
                  <a:gd name="connsiteX4" fmla="*/ 413884 w 2682240"/>
                  <a:gd name="connsiteY4" fmla="*/ 618155 h 2438400"/>
                  <a:gd name="connsiteX5" fmla="*/ 176888 w 2682240"/>
                  <a:gd name="connsiteY5" fmla="*/ 548709 h 2438400"/>
                  <a:gd name="connsiteX6" fmla="*/ 0 w 2682240"/>
                  <a:gd name="connsiteY6" fmla="*/ 731520 h 2438400"/>
                  <a:gd name="connsiteX7" fmla="*/ 381000 w 2682240"/>
                  <a:gd name="connsiteY7" fmla="*/ 1973580 h 2438400"/>
                  <a:gd name="connsiteX8" fmla="*/ 1607820 w 2682240"/>
                  <a:gd name="connsiteY8" fmla="*/ 2438400 h 2438400"/>
                  <a:gd name="connsiteX9" fmla="*/ 2361025 w 2682240"/>
                  <a:gd name="connsiteY9" fmla="*/ 1824841 h 2438400"/>
                  <a:gd name="connsiteX10" fmla="*/ 2344216 w 2682240"/>
                  <a:gd name="connsiteY10" fmla="*/ 1686437 h 2438400"/>
                  <a:gd name="connsiteX11" fmla="*/ 2423761 w 2682240"/>
                  <a:gd name="connsiteY11" fmla="*/ 1564017 h 2438400"/>
                  <a:gd name="connsiteX12" fmla="*/ 2510139 w 2682240"/>
                  <a:gd name="connsiteY12" fmla="*/ 1543546 h 2438400"/>
                  <a:gd name="connsiteX13" fmla="*/ 2566370 w 2682240"/>
                  <a:gd name="connsiteY13" fmla="*/ 1636793 h 2438400"/>
                  <a:gd name="connsiteX14" fmla="*/ 2682240 w 2682240"/>
                  <a:gd name="connsiteY14" fmla="*/ 1569720 h 2438400"/>
                  <a:gd name="connsiteX15" fmla="*/ 2643529 w 2682240"/>
                  <a:gd name="connsiteY15" fmla="*/ 856564 h 2438400"/>
                  <a:gd name="connsiteX16" fmla="*/ 2389764 w 2682240"/>
                  <a:gd name="connsiteY16" fmla="*/ 732907 h 2438400"/>
                  <a:gd name="connsiteX17" fmla="*/ 2637023 w 2682240"/>
                  <a:gd name="connsiteY17" fmla="*/ 603754 h 2438400"/>
                  <a:gd name="connsiteX18" fmla="*/ 2628900 w 2682240"/>
                  <a:gd name="connsiteY18" fmla="*/ 373380 h 2438400"/>
                  <a:gd name="connsiteX19" fmla="*/ 731520 w 2682240"/>
                  <a:gd name="connsiteY19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675061 w 2682240"/>
                  <a:gd name="connsiteY2" fmla="*/ 446579 h 2438400"/>
                  <a:gd name="connsiteX3" fmla="*/ 795976 w 2682240"/>
                  <a:gd name="connsiteY3" fmla="*/ 703944 h 2438400"/>
                  <a:gd name="connsiteX4" fmla="*/ 413884 w 2682240"/>
                  <a:gd name="connsiteY4" fmla="*/ 618155 h 2438400"/>
                  <a:gd name="connsiteX5" fmla="*/ 176888 w 2682240"/>
                  <a:gd name="connsiteY5" fmla="*/ 548709 h 2438400"/>
                  <a:gd name="connsiteX6" fmla="*/ 0 w 2682240"/>
                  <a:gd name="connsiteY6" fmla="*/ 731520 h 2438400"/>
                  <a:gd name="connsiteX7" fmla="*/ 381000 w 2682240"/>
                  <a:gd name="connsiteY7" fmla="*/ 1973580 h 2438400"/>
                  <a:gd name="connsiteX8" fmla="*/ 1607820 w 2682240"/>
                  <a:gd name="connsiteY8" fmla="*/ 2438400 h 2438400"/>
                  <a:gd name="connsiteX9" fmla="*/ 2361025 w 2682240"/>
                  <a:gd name="connsiteY9" fmla="*/ 1824841 h 2438400"/>
                  <a:gd name="connsiteX10" fmla="*/ 2344216 w 2682240"/>
                  <a:gd name="connsiteY10" fmla="*/ 1686437 h 2438400"/>
                  <a:gd name="connsiteX11" fmla="*/ 2423761 w 2682240"/>
                  <a:gd name="connsiteY11" fmla="*/ 1564017 h 2438400"/>
                  <a:gd name="connsiteX12" fmla="*/ 2510139 w 2682240"/>
                  <a:gd name="connsiteY12" fmla="*/ 1543546 h 2438400"/>
                  <a:gd name="connsiteX13" fmla="*/ 2566370 w 2682240"/>
                  <a:gd name="connsiteY13" fmla="*/ 1636793 h 2438400"/>
                  <a:gd name="connsiteX14" fmla="*/ 2682240 w 2682240"/>
                  <a:gd name="connsiteY14" fmla="*/ 1569720 h 2438400"/>
                  <a:gd name="connsiteX15" fmla="*/ 2643529 w 2682240"/>
                  <a:gd name="connsiteY15" fmla="*/ 856564 h 2438400"/>
                  <a:gd name="connsiteX16" fmla="*/ 2389764 w 2682240"/>
                  <a:gd name="connsiteY16" fmla="*/ 732907 h 2438400"/>
                  <a:gd name="connsiteX17" fmla="*/ 2637023 w 2682240"/>
                  <a:gd name="connsiteY17" fmla="*/ 603754 h 2438400"/>
                  <a:gd name="connsiteX18" fmla="*/ 2628900 w 2682240"/>
                  <a:gd name="connsiteY18" fmla="*/ 373380 h 2438400"/>
                  <a:gd name="connsiteX19" fmla="*/ 731520 w 2682240"/>
                  <a:gd name="connsiteY19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868526 w 2682240"/>
                  <a:gd name="connsiteY2" fmla="*/ 413897 h 2438400"/>
                  <a:gd name="connsiteX3" fmla="*/ 795976 w 2682240"/>
                  <a:gd name="connsiteY3" fmla="*/ 703944 h 2438400"/>
                  <a:gd name="connsiteX4" fmla="*/ 413884 w 2682240"/>
                  <a:gd name="connsiteY4" fmla="*/ 618155 h 2438400"/>
                  <a:gd name="connsiteX5" fmla="*/ 176888 w 2682240"/>
                  <a:gd name="connsiteY5" fmla="*/ 548709 h 2438400"/>
                  <a:gd name="connsiteX6" fmla="*/ 0 w 2682240"/>
                  <a:gd name="connsiteY6" fmla="*/ 731520 h 2438400"/>
                  <a:gd name="connsiteX7" fmla="*/ 381000 w 2682240"/>
                  <a:gd name="connsiteY7" fmla="*/ 1973580 h 2438400"/>
                  <a:gd name="connsiteX8" fmla="*/ 1607820 w 2682240"/>
                  <a:gd name="connsiteY8" fmla="*/ 2438400 h 2438400"/>
                  <a:gd name="connsiteX9" fmla="*/ 2361025 w 2682240"/>
                  <a:gd name="connsiteY9" fmla="*/ 1824841 h 2438400"/>
                  <a:gd name="connsiteX10" fmla="*/ 2344216 w 2682240"/>
                  <a:gd name="connsiteY10" fmla="*/ 1686437 h 2438400"/>
                  <a:gd name="connsiteX11" fmla="*/ 2423761 w 2682240"/>
                  <a:gd name="connsiteY11" fmla="*/ 1564017 h 2438400"/>
                  <a:gd name="connsiteX12" fmla="*/ 2510139 w 2682240"/>
                  <a:gd name="connsiteY12" fmla="*/ 1543546 h 2438400"/>
                  <a:gd name="connsiteX13" fmla="*/ 2566370 w 2682240"/>
                  <a:gd name="connsiteY13" fmla="*/ 1636793 h 2438400"/>
                  <a:gd name="connsiteX14" fmla="*/ 2682240 w 2682240"/>
                  <a:gd name="connsiteY14" fmla="*/ 1569720 h 2438400"/>
                  <a:gd name="connsiteX15" fmla="*/ 2643529 w 2682240"/>
                  <a:gd name="connsiteY15" fmla="*/ 856564 h 2438400"/>
                  <a:gd name="connsiteX16" fmla="*/ 2389764 w 2682240"/>
                  <a:gd name="connsiteY16" fmla="*/ 732907 h 2438400"/>
                  <a:gd name="connsiteX17" fmla="*/ 2637023 w 2682240"/>
                  <a:gd name="connsiteY17" fmla="*/ 603754 h 2438400"/>
                  <a:gd name="connsiteX18" fmla="*/ 2628900 w 2682240"/>
                  <a:gd name="connsiteY18" fmla="*/ 373380 h 2438400"/>
                  <a:gd name="connsiteX19" fmla="*/ 731520 w 2682240"/>
                  <a:gd name="connsiteY19" fmla="*/ 0 h 2438400"/>
                  <a:gd name="connsiteX0" fmla="*/ 731520 w 2682240"/>
                  <a:gd name="connsiteY0" fmla="*/ 0 h 2438400"/>
                  <a:gd name="connsiteX1" fmla="*/ 568655 w 2682240"/>
                  <a:gd name="connsiteY1" fmla="*/ 250493 h 2438400"/>
                  <a:gd name="connsiteX2" fmla="*/ 868526 w 2682240"/>
                  <a:gd name="connsiteY2" fmla="*/ 413897 h 2438400"/>
                  <a:gd name="connsiteX3" fmla="*/ 795976 w 2682240"/>
                  <a:gd name="connsiteY3" fmla="*/ 703944 h 2438400"/>
                  <a:gd name="connsiteX4" fmla="*/ 380027 w 2682240"/>
                  <a:gd name="connsiteY4" fmla="*/ 728454 h 2438400"/>
                  <a:gd name="connsiteX5" fmla="*/ 176888 w 2682240"/>
                  <a:gd name="connsiteY5" fmla="*/ 548709 h 2438400"/>
                  <a:gd name="connsiteX6" fmla="*/ 0 w 2682240"/>
                  <a:gd name="connsiteY6" fmla="*/ 731520 h 2438400"/>
                  <a:gd name="connsiteX7" fmla="*/ 381000 w 2682240"/>
                  <a:gd name="connsiteY7" fmla="*/ 1973580 h 2438400"/>
                  <a:gd name="connsiteX8" fmla="*/ 1607820 w 2682240"/>
                  <a:gd name="connsiteY8" fmla="*/ 2438400 h 2438400"/>
                  <a:gd name="connsiteX9" fmla="*/ 2361025 w 2682240"/>
                  <a:gd name="connsiteY9" fmla="*/ 1824841 h 2438400"/>
                  <a:gd name="connsiteX10" fmla="*/ 2344216 w 2682240"/>
                  <a:gd name="connsiteY10" fmla="*/ 1686437 h 2438400"/>
                  <a:gd name="connsiteX11" fmla="*/ 2423761 w 2682240"/>
                  <a:gd name="connsiteY11" fmla="*/ 1564017 h 2438400"/>
                  <a:gd name="connsiteX12" fmla="*/ 2510139 w 2682240"/>
                  <a:gd name="connsiteY12" fmla="*/ 1543546 h 2438400"/>
                  <a:gd name="connsiteX13" fmla="*/ 2566370 w 2682240"/>
                  <a:gd name="connsiteY13" fmla="*/ 1636793 h 2438400"/>
                  <a:gd name="connsiteX14" fmla="*/ 2682240 w 2682240"/>
                  <a:gd name="connsiteY14" fmla="*/ 1569720 h 2438400"/>
                  <a:gd name="connsiteX15" fmla="*/ 2643529 w 2682240"/>
                  <a:gd name="connsiteY15" fmla="*/ 856564 h 2438400"/>
                  <a:gd name="connsiteX16" fmla="*/ 2389764 w 2682240"/>
                  <a:gd name="connsiteY16" fmla="*/ 732907 h 2438400"/>
                  <a:gd name="connsiteX17" fmla="*/ 2637023 w 2682240"/>
                  <a:gd name="connsiteY17" fmla="*/ 603754 h 2438400"/>
                  <a:gd name="connsiteX18" fmla="*/ 2628900 w 2682240"/>
                  <a:gd name="connsiteY18" fmla="*/ 373380 h 2438400"/>
                  <a:gd name="connsiteX19" fmla="*/ 731520 w 2682240"/>
                  <a:gd name="connsiteY19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82240" h="2438400">
                    <a:moveTo>
                      <a:pt x="731520" y="0"/>
                    </a:moveTo>
                    <a:lnTo>
                      <a:pt x="568655" y="250493"/>
                    </a:lnTo>
                    <a:lnTo>
                      <a:pt x="868526" y="413897"/>
                    </a:lnTo>
                    <a:lnTo>
                      <a:pt x="795976" y="703944"/>
                    </a:lnTo>
                    <a:lnTo>
                      <a:pt x="380027" y="728454"/>
                    </a:lnTo>
                    <a:lnTo>
                      <a:pt x="176888" y="548709"/>
                    </a:lnTo>
                    <a:lnTo>
                      <a:pt x="0" y="731520"/>
                    </a:lnTo>
                    <a:lnTo>
                      <a:pt x="381000" y="1973580"/>
                    </a:lnTo>
                    <a:lnTo>
                      <a:pt x="1607820" y="2438400"/>
                    </a:lnTo>
                    <a:lnTo>
                      <a:pt x="2361025" y="1824841"/>
                    </a:lnTo>
                    <a:cubicBezTo>
                      <a:pt x="2360844" y="1775042"/>
                      <a:pt x="2344397" y="1736236"/>
                      <a:pt x="2344216" y="1686437"/>
                    </a:cubicBezTo>
                    <a:lnTo>
                      <a:pt x="2423761" y="1564017"/>
                    </a:lnTo>
                    <a:lnTo>
                      <a:pt x="2510139" y="1543546"/>
                    </a:lnTo>
                    <a:lnTo>
                      <a:pt x="2566370" y="1636793"/>
                    </a:lnTo>
                    <a:lnTo>
                      <a:pt x="2682240" y="1569720"/>
                    </a:lnTo>
                    <a:lnTo>
                      <a:pt x="2643529" y="856564"/>
                    </a:lnTo>
                    <a:lnTo>
                      <a:pt x="2389764" y="732907"/>
                    </a:lnTo>
                    <a:lnTo>
                      <a:pt x="2637023" y="603754"/>
                    </a:lnTo>
                    <a:lnTo>
                      <a:pt x="2628900" y="373380"/>
                    </a:lnTo>
                    <a:lnTo>
                      <a:pt x="731520" y="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9" name="グループ化 188">
                <a:extLst>
                  <a:ext uri="{FF2B5EF4-FFF2-40B4-BE49-F238E27FC236}">
                    <a16:creationId xmlns:a16="http://schemas.microsoft.com/office/drawing/2014/main" id="{E38C2A4E-96DE-4450-BD9D-871ACA8A256A}"/>
                  </a:ext>
                </a:extLst>
              </p:cNvPr>
              <p:cNvGrpSpPr/>
              <p:nvPr/>
            </p:nvGrpSpPr>
            <p:grpSpPr>
              <a:xfrm>
                <a:off x="4473116" y="3707530"/>
                <a:ext cx="360040" cy="1141354"/>
                <a:chOff x="4473116" y="3706939"/>
                <a:chExt cx="360040" cy="1141354"/>
              </a:xfrm>
            </p:grpSpPr>
            <p:cxnSp>
              <p:nvCxnSpPr>
                <p:cNvPr id="197" name="直線コネクタ 196">
                  <a:extLst>
                    <a:ext uri="{FF2B5EF4-FFF2-40B4-BE49-F238E27FC236}">
                      <a16:creationId xmlns:a16="http://schemas.microsoft.com/office/drawing/2014/main" id="{896000A2-5FCD-489B-9C37-D62AF1CE3FE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798955" y="4556956"/>
                  <a:ext cx="34201" cy="1203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E54785B1-FFBF-40C1-B19E-A0BC5984903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581128" y="4617106"/>
                  <a:ext cx="130499" cy="846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コネクタ 198">
                  <a:extLst>
                    <a:ext uri="{FF2B5EF4-FFF2-40B4-BE49-F238E27FC236}">
                      <a16:creationId xmlns:a16="http://schemas.microsoft.com/office/drawing/2014/main" id="{1D407812-714A-495F-9451-8B22B6569E5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73116" y="4844988"/>
                  <a:ext cx="158090" cy="3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コネクタ 199">
                  <a:extLst>
                    <a:ext uri="{FF2B5EF4-FFF2-40B4-BE49-F238E27FC236}">
                      <a16:creationId xmlns:a16="http://schemas.microsoft.com/office/drawing/2014/main" id="{EF6C4D0B-1EE7-42D4-B4C4-6DA597DBF9B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509120" y="4772980"/>
                  <a:ext cx="72008" cy="720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コネクタ 200">
                  <a:extLst>
                    <a:ext uri="{FF2B5EF4-FFF2-40B4-BE49-F238E27FC236}">
                      <a16:creationId xmlns:a16="http://schemas.microsoft.com/office/drawing/2014/main" id="{C3CAF6E6-A70B-428B-98D5-655F584BA0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754537" y="4520952"/>
                  <a:ext cx="72008" cy="720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コネクタ 201">
                  <a:extLst>
                    <a:ext uri="{FF2B5EF4-FFF2-40B4-BE49-F238E27FC236}">
                      <a16:creationId xmlns:a16="http://schemas.microsoft.com/office/drawing/2014/main" id="{8C9E13BD-81B2-40CA-89D8-02179CB289A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711334" y="4556956"/>
                  <a:ext cx="293" cy="1448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11E7BD06-C802-4141-A8C1-710089D40A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4473116" y="3706939"/>
                  <a:ext cx="204140" cy="72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13826081-E80B-4D2B-9625-08BAA1818FFD}"/>
                  </a:ext>
                </a:extLst>
              </p:cNvPr>
              <p:cNvCxnSpPr>
                <a:cxnSpLocks/>
                <a:stCxn id="187" idx="2"/>
              </p:cNvCxnSpPr>
              <p:nvPr/>
            </p:nvCxnSpPr>
            <p:spPr>
              <a:xfrm>
                <a:off x="3139277" y="3325091"/>
                <a:ext cx="361731" cy="514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BF3F9902-F833-4441-892D-C2471EB9AF96}"/>
                  </a:ext>
                </a:extLst>
              </p:cNvPr>
              <p:cNvCxnSpPr>
                <a:cxnSpLocks/>
                <a:stCxn id="187" idx="3"/>
              </p:cNvCxnSpPr>
              <p:nvPr/>
            </p:nvCxnSpPr>
            <p:spPr>
              <a:xfrm>
                <a:off x="3065929" y="3672270"/>
                <a:ext cx="209839" cy="125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CE45ABF-23A0-4289-8FA3-649CF6F9E6BE}"/>
                  </a:ext>
                </a:extLst>
              </p:cNvPr>
              <p:cNvCxnSpPr>
                <a:cxnSpLocks/>
                <a:stCxn id="187" idx="4"/>
              </p:cNvCxnSpPr>
              <p:nvPr/>
            </p:nvCxnSpPr>
            <p:spPr>
              <a:xfrm>
                <a:off x="2645403" y="3701608"/>
                <a:ext cx="138501" cy="2742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0F637A41-88EC-4C88-B776-FCA47676E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0142" y="3359337"/>
                <a:ext cx="36850" cy="1883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0F844F94-1E9F-4A8E-B478-9970149C9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7492" y="3453500"/>
                <a:ext cx="234742" cy="1033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26811D01-F751-41A4-98D8-E63C186AD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1549" y="3734985"/>
                <a:ext cx="0" cy="278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0870BE6A-A329-4F98-8B0F-0B979D34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5403" y="3696390"/>
                <a:ext cx="0" cy="278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フローチャート: 準備 187">
                <a:extLst>
                  <a:ext uri="{FF2B5EF4-FFF2-40B4-BE49-F238E27FC236}">
                    <a16:creationId xmlns:a16="http://schemas.microsoft.com/office/drawing/2014/main" id="{20AAEB71-EB12-4572-A908-424D165C8E71}"/>
                  </a:ext>
                </a:extLst>
              </p:cNvPr>
              <p:cNvSpPr/>
              <p:nvPr/>
            </p:nvSpPr>
            <p:spPr>
              <a:xfrm>
                <a:off x="2535257" y="3208937"/>
                <a:ext cx="2184128" cy="2002054"/>
              </a:xfrm>
              <a:prstGeom prst="flowChartPreparation">
                <a:avLst/>
              </a:prstGeom>
              <a:noFill/>
              <a:ln w="57150">
                <a:solidFill>
                  <a:srgbClr val="FFFF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FC9A7548-E81E-4A5E-AA03-6A139C2DEBE8}"/>
                </a:ext>
              </a:extLst>
            </p:cNvPr>
            <p:cNvSpPr/>
            <p:nvPr/>
          </p:nvSpPr>
          <p:spPr>
            <a:xfrm>
              <a:off x="3923238" y="4644166"/>
              <a:ext cx="421368" cy="503465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083F3AD3-0C4B-40FB-8DDD-4A77A88AEF19}"/>
              </a:ext>
            </a:extLst>
          </p:cNvPr>
          <p:cNvGrpSpPr/>
          <p:nvPr/>
        </p:nvGrpSpPr>
        <p:grpSpPr>
          <a:xfrm>
            <a:off x="3744337" y="4953996"/>
            <a:ext cx="1113446" cy="468231"/>
            <a:chOff x="4833156" y="5630137"/>
            <a:chExt cx="1812130" cy="830127"/>
          </a:xfrm>
        </p:grpSpPr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5AE1F2ED-A4E0-4D9C-8711-6976A4F8D244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1526" flipH="1">
              <a:off x="6074918" y="5742001"/>
              <a:ext cx="156550" cy="643072"/>
              <a:chOff x="5350586" y="3228776"/>
              <a:chExt cx="863702" cy="3547899"/>
            </a:xfrm>
          </p:grpSpPr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C212F923-49D4-4F3E-92F2-0F6B25BEA245}"/>
                  </a:ext>
                </a:extLst>
              </p:cNvPr>
              <p:cNvGrpSpPr/>
              <p:nvPr/>
            </p:nvGrpSpPr>
            <p:grpSpPr>
              <a:xfrm>
                <a:off x="5350586" y="3228776"/>
                <a:ext cx="863702" cy="1882790"/>
                <a:chOff x="5248254" y="3212150"/>
                <a:chExt cx="1025064" cy="1882789"/>
              </a:xfrm>
            </p:grpSpPr>
            <p:sp>
              <p:nvSpPr>
                <p:cNvPr id="214" name="楕円 213">
                  <a:extLst>
                    <a:ext uri="{FF2B5EF4-FFF2-40B4-BE49-F238E27FC236}">
                      <a16:creationId xmlns:a16="http://schemas.microsoft.com/office/drawing/2014/main" id="{599F9B5D-E3AB-4E0B-A434-120F63390013}"/>
                    </a:ext>
                  </a:extLst>
                </p:cNvPr>
                <p:cNvSpPr/>
                <p:nvPr/>
              </p:nvSpPr>
              <p:spPr>
                <a:xfrm>
                  <a:off x="5553236" y="4845579"/>
                  <a:ext cx="542192" cy="2493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フローチャート: 論理積ゲート 78">
                  <a:extLst>
                    <a:ext uri="{FF2B5EF4-FFF2-40B4-BE49-F238E27FC236}">
                      <a16:creationId xmlns:a16="http://schemas.microsoft.com/office/drawing/2014/main" id="{4F780319-9EE8-42D5-A6DE-B3A278F60FE1}"/>
                    </a:ext>
                  </a:extLst>
                </p:cNvPr>
                <p:cNvSpPr/>
                <p:nvPr/>
              </p:nvSpPr>
              <p:spPr>
                <a:xfrm rot="16200000">
                  <a:off x="4869654" y="3590750"/>
                  <a:ext cx="1782263" cy="1025064"/>
                </a:xfrm>
                <a:custGeom>
                  <a:avLst/>
                  <a:gdLst>
                    <a:gd name="connsiteX0" fmla="*/ 0 w 720080"/>
                    <a:gd name="connsiteY0" fmla="*/ 0 h 1031448"/>
                    <a:gd name="connsiteX1" fmla="*/ 360040 w 720080"/>
                    <a:gd name="connsiteY1" fmla="*/ 0 h 1031448"/>
                    <a:gd name="connsiteX2" fmla="*/ 720080 w 720080"/>
                    <a:gd name="connsiteY2" fmla="*/ 515724 h 1031448"/>
                    <a:gd name="connsiteX3" fmla="*/ 360040 w 720080"/>
                    <a:gd name="connsiteY3" fmla="*/ 1031448 h 1031448"/>
                    <a:gd name="connsiteX4" fmla="*/ 0 w 720080"/>
                    <a:gd name="connsiteY4" fmla="*/ 1031448 h 1031448"/>
                    <a:gd name="connsiteX5" fmla="*/ 0 w 720080"/>
                    <a:gd name="connsiteY5" fmla="*/ 0 h 1031448"/>
                    <a:gd name="connsiteX0" fmla="*/ 595745 w 1315825"/>
                    <a:gd name="connsiteY0" fmla="*/ 0 h 1086866"/>
                    <a:gd name="connsiteX1" fmla="*/ 955785 w 1315825"/>
                    <a:gd name="connsiteY1" fmla="*/ 0 h 1086866"/>
                    <a:gd name="connsiteX2" fmla="*/ 1315825 w 1315825"/>
                    <a:gd name="connsiteY2" fmla="*/ 515724 h 1086866"/>
                    <a:gd name="connsiteX3" fmla="*/ 955785 w 1315825"/>
                    <a:gd name="connsiteY3" fmla="*/ 1031448 h 1086866"/>
                    <a:gd name="connsiteX4" fmla="*/ 0 w 1315825"/>
                    <a:gd name="connsiteY4" fmla="*/ 1086866 h 1086866"/>
                    <a:gd name="connsiteX5" fmla="*/ 595745 w 1315825"/>
                    <a:gd name="connsiteY5" fmla="*/ 0 h 1086866"/>
                    <a:gd name="connsiteX0" fmla="*/ 0 w 1528263"/>
                    <a:gd name="connsiteY0" fmla="*/ 23094 h 1086866"/>
                    <a:gd name="connsiteX1" fmla="*/ 1168223 w 1528263"/>
                    <a:gd name="connsiteY1" fmla="*/ 0 h 1086866"/>
                    <a:gd name="connsiteX2" fmla="*/ 1528263 w 1528263"/>
                    <a:gd name="connsiteY2" fmla="*/ 515724 h 1086866"/>
                    <a:gd name="connsiteX3" fmla="*/ 1168223 w 1528263"/>
                    <a:gd name="connsiteY3" fmla="*/ 1031448 h 1086866"/>
                    <a:gd name="connsiteX4" fmla="*/ 212438 w 1528263"/>
                    <a:gd name="connsiteY4" fmla="*/ 1086866 h 1086866"/>
                    <a:gd name="connsiteX5" fmla="*/ 0 w 1528263"/>
                    <a:gd name="connsiteY5" fmla="*/ 23094 h 1086866"/>
                    <a:gd name="connsiteX0" fmla="*/ 254000 w 1782263"/>
                    <a:gd name="connsiteY0" fmla="*/ 23094 h 1031448"/>
                    <a:gd name="connsiteX1" fmla="*/ 1422223 w 1782263"/>
                    <a:gd name="connsiteY1" fmla="*/ 0 h 1031448"/>
                    <a:gd name="connsiteX2" fmla="*/ 1782263 w 1782263"/>
                    <a:gd name="connsiteY2" fmla="*/ 515724 h 1031448"/>
                    <a:gd name="connsiteX3" fmla="*/ 1422223 w 1782263"/>
                    <a:gd name="connsiteY3" fmla="*/ 1031448 h 1031448"/>
                    <a:gd name="connsiteX4" fmla="*/ 0 w 1782263"/>
                    <a:gd name="connsiteY4" fmla="*/ 851342 h 1031448"/>
                    <a:gd name="connsiteX5" fmla="*/ 254000 w 1782263"/>
                    <a:gd name="connsiteY5" fmla="*/ 23094 h 1031448"/>
                    <a:gd name="connsiteX0" fmla="*/ 69272 w 1782263"/>
                    <a:gd name="connsiteY0" fmla="*/ 286333 h 1031448"/>
                    <a:gd name="connsiteX1" fmla="*/ 1422223 w 1782263"/>
                    <a:gd name="connsiteY1" fmla="*/ 0 h 1031448"/>
                    <a:gd name="connsiteX2" fmla="*/ 1782263 w 1782263"/>
                    <a:gd name="connsiteY2" fmla="*/ 515724 h 1031448"/>
                    <a:gd name="connsiteX3" fmla="*/ 1422223 w 1782263"/>
                    <a:gd name="connsiteY3" fmla="*/ 1031448 h 1031448"/>
                    <a:gd name="connsiteX4" fmla="*/ 0 w 1782263"/>
                    <a:gd name="connsiteY4" fmla="*/ 851342 h 1031448"/>
                    <a:gd name="connsiteX5" fmla="*/ 69272 w 1782263"/>
                    <a:gd name="connsiteY5" fmla="*/ 286333 h 1031448"/>
                    <a:gd name="connsiteX0" fmla="*/ 27708 w 1782263"/>
                    <a:gd name="connsiteY0" fmla="*/ 295573 h 1031448"/>
                    <a:gd name="connsiteX1" fmla="*/ 1422223 w 1782263"/>
                    <a:gd name="connsiteY1" fmla="*/ 0 h 1031448"/>
                    <a:gd name="connsiteX2" fmla="*/ 1782263 w 1782263"/>
                    <a:gd name="connsiteY2" fmla="*/ 515724 h 1031448"/>
                    <a:gd name="connsiteX3" fmla="*/ 1422223 w 1782263"/>
                    <a:gd name="connsiteY3" fmla="*/ 1031448 h 1031448"/>
                    <a:gd name="connsiteX4" fmla="*/ 0 w 1782263"/>
                    <a:gd name="connsiteY4" fmla="*/ 851342 h 1031448"/>
                    <a:gd name="connsiteX5" fmla="*/ 27708 w 1782263"/>
                    <a:gd name="connsiteY5" fmla="*/ 295573 h 1031448"/>
                    <a:gd name="connsiteX0" fmla="*/ 27708 w 1782263"/>
                    <a:gd name="connsiteY0" fmla="*/ 295573 h 1031448"/>
                    <a:gd name="connsiteX1" fmla="*/ 1422223 w 1782263"/>
                    <a:gd name="connsiteY1" fmla="*/ 0 h 1031448"/>
                    <a:gd name="connsiteX2" fmla="*/ 1782263 w 1782263"/>
                    <a:gd name="connsiteY2" fmla="*/ 515724 h 1031448"/>
                    <a:gd name="connsiteX3" fmla="*/ 1422223 w 1782263"/>
                    <a:gd name="connsiteY3" fmla="*/ 1031448 h 1031448"/>
                    <a:gd name="connsiteX4" fmla="*/ 0 w 1782263"/>
                    <a:gd name="connsiteY4" fmla="*/ 851342 h 1031448"/>
                    <a:gd name="connsiteX5" fmla="*/ 27708 w 1782263"/>
                    <a:gd name="connsiteY5" fmla="*/ 295573 h 1031448"/>
                    <a:gd name="connsiteX0" fmla="*/ 27708 w 1782263"/>
                    <a:gd name="connsiteY0" fmla="*/ 295573 h 1031448"/>
                    <a:gd name="connsiteX1" fmla="*/ 1422223 w 1782263"/>
                    <a:gd name="connsiteY1" fmla="*/ 0 h 1031448"/>
                    <a:gd name="connsiteX2" fmla="*/ 1782263 w 1782263"/>
                    <a:gd name="connsiteY2" fmla="*/ 515724 h 1031448"/>
                    <a:gd name="connsiteX3" fmla="*/ 1422223 w 1782263"/>
                    <a:gd name="connsiteY3" fmla="*/ 1031448 h 1031448"/>
                    <a:gd name="connsiteX4" fmla="*/ 0 w 1782263"/>
                    <a:gd name="connsiteY4" fmla="*/ 851342 h 1031448"/>
                    <a:gd name="connsiteX5" fmla="*/ 27708 w 1782263"/>
                    <a:gd name="connsiteY5" fmla="*/ 295573 h 1031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2263" h="1031448">
                      <a:moveTo>
                        <a:pt x="27708" y="295573"/>
                      </a:moveTo>
                      <a:lnTo>
                        <a:pt x="1422223" y="0"/>
                      </a:lnTo>
                      <a:cubicBezTo>
                        <a:pt x="1621068" y="0"/>
                        <a:pt x="1782263" y="230897"/>
                        <a:pt x="1782263" y="515724"/>
                      </a:cubicBezTo>
                      <a:cubicBezTo>
                        <a:pt x="1782263" y="800551"/>
                        <a:pt x="1621068" y="1031448"/>
                        <a:pt x="1422223" y="1031448"/>
                      </a:cubicBezTo>
                      <a:lnTo>
                        <a:pt x="0" y="851342"/>
                      </a:lnTo>
                      <a:cubicBezTo>
                        <a:pt x="101600" y="638380"/>
                        <a:pt x="101599" y="448505"/>
                        <a:pt x="27708" y="29557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3" name="二等辺三角形 80">
                <a:extLst>
                  <a:ext uri="{FF2B5EF4-FFF2-40B4-BE49-F238E27FC236}">
                    <a16:creationId xmlns:a16="http://schemas.microsoft.com/office/drawing/2014/main" id="{002B99ED-05AD-49AD-AACD-7596C9E4DFBB}"/>
                  </a:ext>
                </a:extLst>
              </p:cNvPr>
              <p:cNvSpPr/>
              <p:nvPr/>
            </p:nvSpPr>
            <p:spPr>
              <a:xfrm rot="10800000">
                <a:off x="5676133" y="4945442"/>
                <a:ext cx="301206" cy="1831233"/>
              </a:xfrm>
              <a:custGeom>
                <a:avLst/>
                <a:gdLst>
                  <a:gd name="connsiteX0" fmla="*/ 0 w 296392"/>
                  <a:gd name="connsiteY0" fmla="*/ 1782264 h 1782264"/>
                  <a:gd name="connsiteX1" fmla="*/ 148196 w 296392"/>
                  <a:gd name="connsiteY1" fmla="*/ 0 h 1782264"/>
                  <a:gd name="connsiteX2" fmla="*/ 296392 w 296392"/>
                  <a:gd name="connsiteY2" fmla="*/ 1782264 h 1782264"/>
                  <a:gd name="connsiteX3" fmla="*/ 0 w 296392"/>
                  <a:gd name="connsiteY3" fmla="*/ 1782264 h 1782264"/>
                  <a:gd name="connsiteX0" fmla="*/ 0 w 296392"/>
                  <a:gd name="connsiteY0" fmla="*/ 1782264 h 1799197"/>
                  <a:gd name="connsiteX1" fmla="*/ 148196 w 296392"/>
                  <a:gd name="connsiteY1" fmla="*/ 0 h 1799197"/>
                  <a:gd name="connsiteX2" fmla="*/ 296392 w 296392"/>
                  <a:gd name="connsiteY2" fmla="*/ 1782264 h 1799197"/>
                  <a:gd name="connsiteX3" fmla="*/ 0 w 296392"/>
                  <a:gd name="connsiteY3" fmla="*/ 1782264 h 1799197"/>
                  <a:gd name="connsiteX0" fmla="*/ 0 w 296392"/>
                  <a:gd name="connsiteY0" fmla="*/ 1782264 h 1826258"/>
                  <a:gd name="connsiteX1" fmla="*/ 148196 w 296392"/>
                  <a:gd name="connsiteY1" fmla="*/ 0 h 1826258"/>
                  <a:gd name="connsiteX2" fmla="*/ 296392 w 296392"/>
                  <a:gd name="connsiteY2" fmla="*/ 1782264 h 1826258"/>
                  <a:gd name="connsiteX3" fmla="*/ 0 w 296392"/>
                  <a:gd name="connsiteY3" fmla="*/ 1782264 h 1826258"/>
                  <a:gd name="connsiteX0" fmla="*/ 0 w 296392"/>
                  <a:gd name="connsiteY0" fmla="*/ 1782264 h 1836010"/>
                  <a:gd name="connsiteX1" fmla="*/ 148196 w 296392"/>
                  <a:gd name="connsiteY1" fmla="*/ 0 h 1836010"/>
                  <a:gd name="connsiteX2" fmla="*/ 296392 w 296392"/>
                  <a:gd name="connsiteY2" fmla="*/ 1782264 h 1836010"/>
                  <a:gd name="connsiteX3" fmla="*/ 0 w 296392"/>
                  <a:gd name="connsiteY3" fmla="*/ 1782264 h 1836010"/>
                  <a:gd name="connsiteX0" fmla="*/ 0 w 296392"/>
                  <a:gd name="connsiteY0" fmla="*/ 1782264 h 1836010"/>
                  <a:gd name="connsiteX1" fmla="*/ 148196 w 296392"/>
                  <a:gd name="connsiteY1" fmla="*/ 0 h 1836010"/>
                  <a:gd name="connsiteX2" fmla="*/ 296392 w 296392"/>
                  <a:gd name="connsiteY2" fmla="*/ 1782264 h 1836010"/>
                  <a:gd name="connsiteX3" fmla="*/ 0 w 296392"/>
                  <a:gd name="connsiteY3" fmla="*/ 1782264 h 1836010"/>
                  <a:gd name="connsiteX0" fmla="*/ 0 w 296392"/>
                  <a:gd name="connsiteY0" fmla="*/ 1782264 h 1839564"/>
                  <a:gd name="connsiteX1" fmla="*/ 148196 w 296392"/>
                  <a:gd name="connsiteY1" fmla="*/ 0 h 1839564"/>
                  <a:gd name="connsiteX2" fmla="*/ 296392 w 296392"/>
                  <a:gd name="connsiteY2" fmla="*/ 1782264 h 1839564"/>
                  <a:gd name="connsiteX3" fmla="*/ 0 w 296392"/>
                  <a:gd name="connsiteY3" fmla="*/ 1782264 h 1839564"/>
                  <a:gd name="connsiteX0" fmla="*/ 0 w 301205"/>
                  <a:gd name="connsiteY0" fmla="*/ 1767826 h 1832840"/>
                  <a:gd name="connsiteX1" fmla="*/ 153009 w 301205"/>
                  <a:gd name="connsiteY1" fmla="*/ 0 h 1832840"/>
                  <a:gd name="connsiteX2" fmla="*/ 301205 w 301205"/>
                  <a:gd name="connsiteY2" fmla="*/ 1782264 h 1832840"/>
                  <a:gd name="connsiteX3" fmla="*/ 0 w 301205"/>
                  <a:gd name="connsiteY3" fmla="*/ 1767826 h 1832840"/>
                  <a:gd name="connsiteX0" fmla="*/ 0 w 301205"/>
                  <a:gd name="connsiteY0" fmla="*/ 1767826 h 1831235"/>
                  <a:gd name="connsiteX1" fmla="*/ 153009 w 301205"/>
                  <a:gd name="connsiteY1" fmla="*/ 0 h 1831235"/>
                  <a:gd name="connsiteX2" fmla="*/ 301205 w 301205"/>
                  <a:gd name="connsiteY2" fmla="*/ 1782264 h 1831235"/>
                  <a:gd name="connsiteX3" fmla="*/ 0 w 301205"/>
                  <a:gd name="connsiteY3" fmla="*/ 1767826 h 1831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205" h="1831235">
                    <a:moveTo>
                      <a:pt x="0" y="1767826"/>
                    </a:moveTo>
                    <a:lnTo>
                      <a:pt x="153009" y="0"/>
                    </a:lnTo>
                    <a:lnTo>
                      <a:pt x="301205" y="1782264"/>
                    </a:lnTo>
                    <a:cubicBezTo>
                      <a:pt x="202408" y="1858464"/>
                      <a:pt x="123261" y="1839615"/>
                      <a:pt x="0" y="176782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E7CB9993-6AEE-4F14-A66A-7521045FEF17}"/>
                </a:ext>
              </a:extLst>
            </p:cNvPr>
            <p:cNvGrpSpPr/>
            <p:nvPr/>
          </p:nvGrpSpPr>
          <p:grpSpPr>
            <a:xfrm>
              <a:off x="4833156" y="5647586"/>
              <a:ext cx="882114" cy="812678"/>
              <a:chOff x="4833156" y="5647586"/>
              <a:chExt cx="882114" cy="812678"/>
            </a:xfrm>
          </p:grpSpPr>
          <p:sp>
            <p:nvSpPr>
              <p:cNvPr id="208" name="四角形: 角を丸くする 207">
                <a:extLst>
                  <a:ext uri="{FF2B5EF4-FFF2-40B4-BE49-F238E27FC236}">
                    <a16:creationId xmlns:a16="http://schemas.microsoft.com/office/drawing/2014/main" id="{12E399E2-2F77-42C5-98E6-2CA5FED464C4}"/>
                  </a:ext>
                </a:extLst>
              </p:cNvPr>
              <p:cNvSpPr/>
              <p:nvPr/>
            </p:nvSpPr>
            <p:spPr>
              <a:xfrm>
                <a:off x="4833156" y="5647586"/>
                <a:ext cx="882114" cy="812678"/>
              </a:xfrm>
              <a:prstGeom prst="round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6385FAD8-F774-4A40-BFD6-88A36B2820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85184" y="5742525"/>
                <a:ext cx="395498" cy="598666"/>
                <a:chOff x="5358937" y="3626974"/>
                <a:chExt cx="566805" cy="857974"/>
              </a:xfrm>
            </p:grpSpPr>
            <p:sp>
              <p:nvSpPr>
                <p:cNvPr id="210" name="直方体 209">
                  <a:extLst>
                    <a:ext uri="{FF2B5EF4-FFF2-40B4-BE49-F238E27FC236}">
                      <a16:creationId xmlns:a16="http://schemas.microsoft.com/office/drawing/2014/main" id="{BBE9FF2C-20FA-46F5-BFEE-65153EDA1CF5}"/>
                    </a:ext>
                  </a:extLst>
                </p:cNvPr>
                <p:cNvSpPr/>
                <p:nvPr/>
              </p:nvSpPr>
              <p:spPr>
                <a:xfrm>
                  <a:off x="5566641" y="3672270"/>
                  <a:ext cx="159005" cy="812678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円柱 210">
                  <a:extLst>
                    <a:ext uri="{FF2B5EF4-FFF2-40B4-BE49-F238E27FC236}">
                      <a16:creationId xmlns:a16="http://schemas.microsoft.com/office/drawing/2014/main" id="{37C94EF2-2D24-43C0-BE76-9B0F1EA51B10}"/>
                    </a:ext>
                  </a:extLst>
                </p:cNvPr>
                <p:cNvSpPr/>
                <p:nvPr/>
              </p:nvSpPr>
              <p:spPr>
                <a:xfrm rot="5400000">
                  <a:off x="5534328" y="3451583"/>
                  <a:ext cx="216024" cy="566805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7" name="四角形: 角を丸くする 206">
              <a:extLst>
                <a:ext uri="{FF2B5EF4-FFF2-40B4-BE49-F238E27FC236}">
                  <a16:creationId xmlns:a16="http://schemas.microsoft.com/office/drawing/2014/main" id="{475D50A8-CF8F-40DA-8712-20195F1D9C09}"/>
                </a:ext>
              </a:extLst>
            </p:cNvPr>
            <p:cNvSpPr/>
            <p:nvPr/>
          </p:nvSpPr>
          <p:spPr>
            <a:xfrm>
              <a:off x="5763172" y="5630137"/>
              <a:ext cx="882114" cy="812678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51EC5518-1B51-42D8-AF33-DB7C20E2EEB2}"/>
              </a:ext>
            </a:extLst>
          </p:cNvPr>
          <p:cNvGrpSpPr>
            <a:grpSpLocks noChangeAspect="1"/>
          </p:cNvGrpSpPr>
          <p:nvPr/>
        </p:nvGrpSpPr>
        <p:grpSpPr>
          <a:xfrm rot="1052927">
            <a:off x="3518779" y="4218932"/>
            <a:ext cx="389283" cy="589258"/>
            <a:chOff x="5358937" y="3626974"/>
            <a:chExt cx="566805" cy="857974"/>
          </a:xfrm>
        </p:grpSpPr>
        <p:sp>
          <p:nvSpPr>
            <p:cNvPr id="217" name="直方体 216">
              <a:extLst>
                <a:ext uri="{FF2B5EF4-FFF2-40B4-BE49-F238E27FC236}">
                  <a16:creationId xmlns:a16="http://schemas.microsoft.com/office/drawing/2014/main" id="{E2A2629A-8593-4001-A81A-DBF5A0B448D4}"/>
                </a:ext>
              </a:extLst>
            </p:cNvPr>
            <p:cNvSpPr/>
            <p:nvPr/>
          </p:nvSpPr>
          <p:spPr>
            <a:xfrm>
              <a:off x="5566641" y="3672270"/>
              <a:ext cx="159005" cy="81267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円柱 217">
              <a:extLst>
                <a:ext uri="{FF2B5EF4-FFF2-40B4-BE49-F238E27FC236}">
                  <a16:creationId xmlns:a16="http://schemas.microsoft.com/office/drawing/2014/main" id="{1F697952-802C-40A1-AE0F-92A3B7C6303F}"/>
                </a:ext>
              </a:extLst>
            </p:cNvPr>
            <p:cNvSpPr/>
            <p:nvPr/>
          </p:nvSpPr>
          <p:spPr>
            <a:xfrm rot="5400000">
              <a:off x="5534328" y="3451583"/>
              <a:ext cx="216024" cy="566805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CB43F9-831D-4652-A195-D3864BF30949}"/>
              </a:ext>
            </a:extLst>
          </p:cNvPr>
          <p:cNvSpPr txBox="1"/>
          <p:nvPr/>
        </p:nvSpPr>
        <p:spPr>
          <a:xfrm>
            <a:off x="286813" y="2573905"/>
            <a:ext cx="1050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合致率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80%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損傷率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50%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クリアタイム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2" y="1888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27CD227-8115-49E2-A43D-EBA01B62AB0A}"/>
              </a:ext>
            </a:extLst>
          </p:cNvPr>
          <p:cNvGrpSpPr/>
          <p:nvPr/>
        </p:nvGrpSpPr>
        <p:grpSpPr>
          <a:xfrm>
            <a:off x="4963586" y="3897428"/>
            <a:ext cx="1231952" cy="1035257"/>
            <a:chOff x="2232178" y="5105650"/>
            <a:chExt cx="1231952" cy="103525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E0487DA-594B-4FED-A7A5-C77D9D23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178" y="5271384"/>
              <a:ext cx="1231952" cy="869523"/>
            </a:xfrm>
            <a:prstGeom prst="rect">
              <a:avLst/>
            </a:prstGeom>
          </p:spPr>
        </p:pic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A59F275F-66B6-4A37-95CE-8DE9F60B80BF}"/>
                </a:ext>
              </a:extLst>
            </p:cNvPr>
            <p:cNvSpPr/>
            <p:nvPr/>
          </p:nvSpPr>
          <p:spPr>
            <a:xfrm>
              <a:off x="2990313" y="5105650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4AED166E-6DD2-45A6-9D14-33C5B97FD083}"/>
                </a:ext>
              </a:extLst>
            </p:cNvPr>
            <p:cNvSpPr/>
            <p:nvPr/>
          </p:nvSpPr>
          <p:spPr>
            <a:xfrm>
              <a:off x="2846154" y="5582291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0067512-C7EC-4823-93DF-16FBA7B55AFE}"/>
                </a:ext>
              </a:extLst>
            </p:cNvPr>
            <p:cNvSpPr/>
            <p:nvPr/>
          </p:nvSpPr>
          <p:spPr>
            <a:xfrm>
              <a:off x="2307048" y="5134386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A22A7-3A30-486D-85E3-5AF35057CCBD}"/>
              </a:ext>
            </a:extLst>
          </p:cNvPr>
          <p:cNvSpPr txBox="1"/>
          <p:nvPr/>
        </p:nvSpPr>
        <p:spPr>
          <a:xfrm>
            <a:off x="2343158" y="2608587"/>
            <a:ext cx="10658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>
                  <a:solidFill>
                    <a:srgbClr val="0070C0"/>
                  </a:solidFill>
                </a:ln>
                <a:latin typeface="Arial Black" panose="020B0A04020102020204" pitchFamily="34" charset="0"/>
              </a:rPr>
              <a:t>10</a:t>
            </a:r>
            <a:r>
              <a:rPr kumimoji="1" lang="en-US" altLang="ja-JP" dirty="0">
                <a:latin typeface="Arial Black" panose="020B0A04020102020204" pitchFamily="34" charset="0"/>
              </a:rPr>
              <a:t>%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0A2A08C-CCE9-40A6-A47D-CE2EF7882F02}"/>
              </a:ext>
            </a:extLst>
          </p:cNvPr>
          <p:cNvSpPr txBox="1"/>
          <p:nvPr/>
        </p:nvSpPr>
        <p:spPr>
          <a:xfrm rot="1504752">
            <a:off x="2710113" y="2604593"/>
            <a:ext cx="10658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rgbClr val="00B050"/>
                </a:solidFill>
                <a:latin typeface="Arial Black" panose="020B0A04020102020204" pitchFamily="34" charset="0"/>
              </a:rPr>
              <a:t>＋</a:t>
            </a:r>
            <a:r>
              <a:rPr kumimoji="1" lang="en-US" altLang="ja-JP" dirty="0">
                <a:solidFill>
                  <a:srgbClr val="00B050"/>
                </a:solidFill>
                <a:latin typeface="Arial Black" panose="020B0A04020102020204" pitchFamily="34" charset="0"/>
              </a:rPr>
              <a:t>3</a:t>
            </a:r>
            <a:endParaRPr kumimoji="1" lang="ja-JP" alt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34C4546-9307-4676-99F7-6E083693AAE1}"/>
              </a:ext>
            </a:extLst>
          </p:cNvPr>
          <p:cNvSpPr/>
          <p:nvPr/>
        </p:nvSpPr>
        <p:spPr>
          <a:xfrm>
            <a:off x="3269043" y="4159171"/>
            <a:ext cx="327427" cy="488032"/>
          </a:xfrm>
          <a:custGeom>
            <a:avLst/>
            <a:gdLst>
              <a:gd name="connsiteX0" fmla="*/ 165371 w 554477"/>
              <a:gd name="connsiteY0" fmla="*/ 466928 h 729575"/>
              <a:gd name="connsiteX1" fmla="*/ 19456 w 554477"/>
              <a:gd name="connsiteY1" fmla="*/ 642026 h 729575"/>
              <a:gd name="connsiteX2" fmla="*/ 223737 w 554477"/>
              <a:gd name="connsiteY2" fmla="*/ 554477 h 729575"/>
              <a:gd name="connsiteX3" fmla="*/ 252920 w 554477"/>
              <a:gd name="connsiteY3" fmla="*/ 729575 h 729575"/>
              <a:gd name="connsiteX4" fmla="*/ 311286 w 554477"/>
              <a:gd name="connsiteY4" fmla="*/ 583660 h 729575"/>
              <a:gd name="connsiteX5" fmla="*/ 398834 w 554477"/>
              <a:gd name="connsiteY5" fmla="*/ 700392 h 729575"/>
              <a:gd name="connsiteX6" fmla="*/ 418290 w 554477"/>
              <a:gd name="connsiteY6" fmla="*/ 544749 h 729575"/>
              <a:gd name="connsiteX7" fmla="*/ 243192 w 554477"/>
              <a:gd name="connsiteY7" fmla="*/ 486383 h 729575"/>
              <a:gd name="connsiteX8" fmla="*/ 243192 w 554477"/>
              <a:gd name="connsiteY8" fmla="*/ 398834 h 729575"/>
              <a:gd name="connsiteX9" fmla="*/ 272375 w 554477"/>
              <a:gd name="connsiteY9" fmla="*/ 311285 h 729575"/>
              <a:gd name="connsiteX10" fmla="*/ 466928 w 554477"/>
              <a:gd name="connsiteY10" fmla="*/ 379379 h 729575"/>
              <a:gd name="connsiteX11" fmla="*/ 554477 w 554477"/>
              <a:gd name="connsiteY11" fmla="*/ 184826 h 729575"/>
              <a:gd name="connsiteX12" fmla="*/ 398834 w 554477"/>
              <a:gd name="connsiteY12" fmla="*/ 301558 h 729575"/>
              <a:gd name="connsiteX13" fmla="*/ 418290 w 554477"/>
              <a:gd name="connsiteY13" fmla="*/ 0 h 729575"/>
              <a:gd name="connsiteX14" fmla="*/ 350196 w 554477"/>
              <a:gd name="connsiteY14" fmla="*/ 291830 h 729575"/>
              <a:gd name="connsiteX15" fmla="*/ 321013 w 554477"/>
              <a:gd name="connsiteY15" fmla="*/ 175098 h 729575"/>
              <a:gd name="connsiteX16" fmla="*/ 321013 w 554477"/>
              <a:gd name="connsiteY16" fmla="*/ 301558 h 729575"/>
              <a:gd name="connsiteX17" fmla="*/ 223737 w 554477"/>
              <a:gd name="connsiteY17" fmla="*/ 107004 h 729575"/>
              <a:gd name="connsiteX18" fmla="*/ 233464 w 554477"/>
              <a:gd name="connsiteY18" fmla="*/ 330741 h 729575"/>
              <a:gd name="connsiteX19" fmla="*/ 0 w 554477"/>
              <a:gd name="connsiteY19" fmla="*/ 155643 h 729575"/>
              <a:gd name="connsiteX20" fmla="*/ 165371 w 554477"/>
              <a:gd name="connsiteY20" fmla="*/ 350196 h 729575"/>
              <a:gd name="connsiteX21" fmla="*/ 68094 w 554477"/>
              <a:gd name="connsiteY21" fmla="*/ 408562 h 729575"/>
              <a:gd name="connsiteX22" fmla="*/ 165371 w 554477"/>
              <a:gd name="connsiteY22" fmla="*/ 466928 h 72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4477" h="729575">
                <a:moveTo>
                  <a:pt x="165371" y="466928"/>
                </a:moveTo>
                <a:lnTo>
                  <a:pt x="19456" y="642026"/>
                </a:lnTo>
                <a:lnTo>
                  <a:pt x="223737" y="554477"/>
                </a:lnTo>
                <a:lnTo>
                  <a:pt x="252920" y="729575"/>
                </a:lnTo>
                <a:lnTo>
                  <a:pt x="311286" y="583660"/>
                </a:lnTo>
                <a:lnTo>
                  <a:pt x="398834" y="700392"/>
                </a:lnTo>
                <a:lnTo>
                  <a:pt x="418290" y="544749"/>
                </a:lnTo>
                <a:lnTo>
                  <a:pt x="243192" y="486383"/>
                </a:lnTo>
                <a:lnTo>
                  <a:pt x="243192" y="398834"/>
                </a:lnTo>
                <a:lnTo>
                  <a:pt x="272375" y="311285"/>
                </a:lnTo>
                <a:lnTo>
                  <a:pt x="466928" y="379379"/>
                </a:lnTo>
                <a:lnTo>
                  <a:pt x="554477" y="184826"/>
                </a:lnTo>
                <a:lnTo>
                  <a:pt x="398834" y="301558"/>
                </a:lnTo>
                <a:lnTo>
                  <a:pt x="418290" y="0"/>
                </a:lnTo>
                <a:lnTo>
                  <a:pt x="350196" y="291830"/>
                </a:lnTo>
                <a:lnTo>
                  <a:pt x="321013" y="175098"/>
                </a:lnTo>
                <a:lnTo>
                  <a:pt x="321013" y="301558"/>
                </a:lnTo>
                <a:lnTo>
                  <a:pt x="223737" y="107004"/>
                </a:lnTo>
                <a:lnTo>
                  <a:pt x="233464" y="330741"/>
                </a:lnTo>
                <a:lnTo>
                  <a:pt x="0" y="155643"/>
                </a:lnTo>
                <a:lnTo>
                  <a:pt x="165371" y="350196"/>
                </a:lnTo>
                <a:lnTo>
                  <a:pt x="68094" y="408562"/>
                </a:lnTo>
                <a:lnTo>
                  <a:pt x="165371" y="46692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F91772-EAE7-4798-951B-CC977E93E499}"/>
              </a:ext>
            </a:extLst>
          </p:cNvPr>
          <p:cNvSpPr txBox="1"/>
          <p:nvPr/>
        </p:nvSpPr>
        <p:spPr>
          <a:xfrm>
            <a:off x="366553" y="6765898"/>
            <a:ext cx="613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合致率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70%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以上で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ステージクリア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75B81C8D-BE19-4901-8D8F-BBD94734B11A}"/>
              </a:ext>
            </a:extLst>
          </p:cNvPr>
          <p:cNvSpPr txBox="1"/>
          <p:nvPr/>
        </p:nvSpPr>
        <p:spPr>
          <a:xfrm>
            <a:off x="-583375" y="5983451"/>
            <a:ext cx="80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決められた形に合わせて破壊しよう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5A76EAC-2524-456B-B17D-0AA1DBCE99BC}"/>
              </a:ext>
            </a:extLst>
          </p:cNvPr>
          <p:cNvGrpSpPr>
            <a:grpSpLocks noChangeAspect="1"/>
          </p:cNvGrpSpPr>
          <p:nvPr/>
        </p:nvGrpSpPr>
        <p:grpSpPr>
          <a:xfrm>
            <a:off x="1218696" y="2597850"/>
            <a:ext cx="141195" cy="188298"/>
            <a:chOff x="3105293" y="6136767"/>
            <a:chExt cx="755425" cy="1007434"/>
          </a:xfrm>
          <a:solidFill>
            <a:schemeClr val="bg1"/>
          </a:solidFill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9431B055-E3B9-477C-87B2-E7CB031593F9}"/>
                </a:ext>
              </a:extLst>
            </p:cNvPr>
            <p:cNvSpPr/>
            <p:nvPr/>
          </p:nvSpPr>
          <p:spPr>
            <a:xfrm rot="1363862">
              <a:off x="3533401" y="6136767"/>
              <a:ext cx="166681" cy="555680"/>
            </a:xfrm>
            <a:custGeom>
              <a:avLst/>
              <a:gdLst>
                <a:gd name="connsiteX0" fmla="*/ 0 w 224657"/>
                <a:gd name="connsiteY0" fmla="*/ 37444 h 489348"/>
                <a:gd name="connsiteX1" fmla="*/ 37444 w 224657"/>
                <a:gd name="connsiteY1" fmla="*/ 0 h 489348"/>
                <a:gd name="connsiteX2" fmla="*/ 187213 w 224657"/>
                <a:gd name="connsiteY2" fmla="*/ 0 h 489348"/>
                <a:gd name="connsiteX3" fmla="*/ 224657 w 224657"/>
                <a:gd name="connsiteY3" fmla="*/ 37444 h 489348"/>
                <a:gd name="connsiteX4" fmla="*/ 224657 w 224657"/>
                <a:gd name="connsiteY4" fmla="*/ 451904 h 489348"/>
                <a:gd name="connsiteX5" fmla="*/ 187213 w 224657"/>
                <a:gd name="connsiteY5" fmla="*/ 489348 h 489348"/>
                <a:gd name="connsiteX6" fmla="*/ 37444 w 224657"/>
                <a:gd name="connsiteY6" fmla="*/ 489348 h 489348"/>
                <a:gd name="connsiteX7" fmla="*/ 0 w 224657"/>
                <a:gd name="connsiteY7" fmla="*/ 451904 h 489348"/>
                <a:gd name="connsiteX8" fmla="*/ 0 w 224657"/>
                <a:gd name="connsiteY8" fmla="*/ 37444 h 489348"/>
                <a:gd name="connsiteX0" fmla="*/ 42374 w 267031"/>
                <a:gd name="connsiteY0" fmla="*/ 37444 h 489348"/>
                <a:gd name="connsiteX1" fmla="*/ 79818 w 267031"/>
                <a:gd name="connsiteY1" fmla="*/ 0 h 489348"/>
                <a:gd name="connsiteX2" fmla="*/ 229587 w 267031"/>
                <a:gd name="connsiteY2" fmla="*/ 0 h 489348"/>
                <a:gd name="connsiteX3" fmla="*/ 267031 w 267031"/>
                <a:gd name="connsiteY3" fmla="*/ 37444 h 489348"/>
                <a:gd name="connsiteX4" fmla="*/ 267031 w 267031"/>
                <a:gd name="connsiteY4" fmla="*/ 451904 h 489348"/>
                <a:gd name="connsiteX5" fmla="*/ 229587 w 267031"/>
                <a:gd name="connsiteY5" fmla="*/ 489348 h 489348"/>
                <a:gd name="connsiteX6" fmla="*/ 79818 w 267031"/>
                <a:gd name="connsiteY6" fmla="*/ 489348 h 489348"/>
                <a:gd name="connsiteX7" fmla="*/ 42374 w 267031"/>
                <a:gd name="connsiteY7" fmla="*/ 451904 h 489348"/>
                <a:gd name="connsiteX8" fmla="*/ 42374 w 267031"/>
                <a:gd name="connsiteY8" fmla="*/ 37444 h 489348"/>
                <a:gd name="connsiteX0" fmla="*/ 42374 w 267031"/>
                <a:gd name="connsiteY0" fmla="*/ 37444 h 489348"/>
                <a:gd name="connsiteX1" fmla="*/ 79818 w 267031"/>
                <a:gd name="connsiteY1" fmla="*/ 0 h 489348"/>
                <a:gd name="connsiteX2" fmla="*/ 229587 w 267031"/>
                <a:gd name="connsiteY2" fmla="*/ 0 h 489348"/>
                <a:gd name="connsiteX3" fmla="*/ 267031 w 267031"/>
                <a:gd name="connsiteY3" fmla="*/ 37444 h 489348"/>
                <a:gd name="connsiteX4" fmla="*/ 267031 w 267031"/>
                <a:gd name="connsiteY4" fmla="*/ 451904 h 489348"/>
                <a:gd name="connsiteX5" fmla="*/ 229587 w 267031"/>
                <a:gd name="connsiteY5" fmla="*/ 489348 h 489348"/>
                <a:gd name="connsiteX6" fmla="*/ 79818 w 267031"/>
                <a:gd name="connsiteY6" fmla="*/ 489348 h 489348"/>
                <a:gd name="connsiteX7" fmla="*/ 42374 w 267031"/>
                <a:gd name="connsiteY7" fmla="*/ 451904 h 489348"/>
                <a:gd name="connsiteX8" fmla="*/ 42374 w 267031"/>
                <a:gd name="connsiteY8" fmla="*/ 37444 h 4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031" h="489348">
                  <a:moveTo>
                    <a:pt x="42374" y="37444"/>
                  </a:moveTo>
                  <a:cubicBezTo>
                    <a:pt x="42374" y="16764"/>
                    <a:pt x="59138" y="0"/>
                    <a:pt x="79818" y="0"/>
                  </a:cubicBezTo>
                  <a:lnTo>
                    <a:pt x="229587" y="0"/>
                  </a:lnTo>
                  <a:cubicBezTo>
                    <a:pt x="250267" y="0"/>
                    <a:pt x="267031" y="16764"/>
                    <a:pt x="267031" y="37444"/>
                  </a:cubicBezTo>
                  <a:cubicBezTo>
                    <a:pt x="130883" y="198153"/>
                    <a:pt x="267031" y="313751"/>
                    <a:pt x="267031" y="451904"/>
                  </a:cubicBezTo>
                  <a:cubicBezTo>
                    <a:pt x="267031" y="472584"/>
                    <a:pt x="250267" y="489348"/>
                    <a:pt x="229587" y="489348"/>
                  </a:cubicBezTo>
                  <a:lnTo>
                    <a:pt x="79818" y="489348"/>
                  </a:lnTo>
                  <a:cubicBezTo>
                    <a:pt x="59138" y="489348"/>
                    <a:pt x="42374" y="472584"/>
                    <a:pt x="42374" y="451904"/>
                  </a:cubicBezTo>
                  <a:cubicBezTo>
                    <a:pt x="42374" y="313751"/>
                    <a:pt x="-52969" y="202480"/>
                    <a:pt x="42374" y="374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41B6D55-CD92-4FEB-B1A1-6FBE834EC7DB}"/>
                </a:ext>
              </a:extLst>
            </p:cNvPr>
            <p:cNvSpPr/>
            <p:nvPr/>
          </p:nvSpPr>
          <p:spPr>
            <a:xfrm>
              <a:off x="3105293" y="6386812"/>
              <a:ext cx="755425" cy="7573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BEB2B2E6-66D4-471A-873E-FEB26B54F370}"/>
                </a:ext>
              </a:extLst>
            </p:cNvPr>
            <p:cNvSpPr/>
            <p:nvPr/>
          </p:nvSpPr>
          <p:spPr>
            <a:xfrm rot="1475218">
              <a:off x="3426720" y="6343339"/>
              <a:ext cx="330766" cy="16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939B929-7CFD-4C4D-A6B9-F60C5D1CC9EE}"/>
              </a:ext>
            </a:extLst>
          </p:cNvPr>
          <p:cNvGrpSpPr>
            <a:grpSpLocks noChangeAspect="1"/>
          </p:cNvGrpSpPr>
          <p:nvPr/>
        </p:nvGrpSpPr>
        <p:grpSpPr>
          <a:xfrm>
            <a:off x="1216590" y="2789259"/>
            <a:ext cx="166054" cy="243588"/>
            <a:chOff x="3092004" y="7226811"/>
            <a:chExt cx="897043" cy="1315889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DCD0A58A-E9E4-4BAA-949F-65058EBD9BA8}"/>
                </a:ext>
              </a:extLst>
            </p:cNvPr>
            <p:cNvSpPr/>
            <p:nvPr/>
          </p:nvSpPr>
          <p:spPr>
            <a:xfrm rot="898553">
              <a:off x="3669466" y="7226811"/>
              <a:ext cx="319581" cy="406069"/>
            </a:xfrm>
            <a:custGeom>
              <a:avLst/>
              <a:gdLst>
                <a:gd name="connsiteX0" fmla="*/ 45720 w 426720"/>
                <a:gd name="connsiteY0" fmla="*/ 518160 h 525780"/>
                <a:gd name="connsiteX1" fmla="*/ 45720 w 426720"/>
                <a:gd name="connsiteY1" fmla="*/ 518160 h 525780"/>
                <a:gd name="connsiteX2" fmla="*/ 53340 w 426720"/>
                <a:gd name="connsiteY2" fmla="*/ 426720 h 525780"/>
                <a:gd name="connsiteX3" fmla="*/ 0 w 426720"/>
                <a:gd name="connsiteY3" fmla="*/ 160020 h 525780"/>
                <a:gd name="connsiteX4" fmla="*/ 99060 w 426720"/>
                <a:gd name="connsiteY4" fmla="*/ 228600 h 525780"/>
                <a:gd name="connsiteX5" fmla="*/ 106680 w 426720"/>
                <a:gd name="connsiteY5" fmla="*/ 175260 h 525780"/>
                <a:gd name="connsiteX6" fmla="*/ 129540 w 426720"/>
                <a:gd name="connsiteY6" fmla="*/ 228600 h 525780"/>
                <a:gd name="connsiteX7" fmla="*/ 228600 w 426720"/>
                <a:gd name="connsiteY7" fmla="*/ 0 h 525780"/>
                <a:gd name="connsiteX8" fmla="*/ 236220 w 426720"/>
                <a:gd name="connsiteY8" fmla="*/ 228600 h 525780"/>
                <a:gd name="connsiteX9" fmla="*/ 289560 w 426720"/>
                <a:gd name="connsiteY9" fmla="*/ 198120 h 525780"/>
                <a:gd name="connsiteX10" fmla="*/ 289560 w 426720"/>
                <a:gd name="connsiteY10" fmla="*/ 236220 h 525780"/>
                <a:gd name="connsiteX11" fmla="*/ 289560 w 426720"/>
                <a:gd name="connsiteY11" fmla="*/ 236220 h 525780"/>
                <a:gd name="connsiteX12" fmla="*/ 289560 w 426720"/>
                <a:gd name="connsiteY12" fmla="*/ 320040 h 525780"/>
                <a:gd name="connsiteX13" fmla="*/ 411480 w 426720"/>
                <a:gd name="connsiteY13" fmla="*/ 83820 h 525780"/>
                <a:gd name="connsiteX14" fmla="*/ 373380 w 426720"/>
                <a:gd name="connsiteY14" fmla="*/ 335280 h 525780"/>
                <a:gd name="connsiteX15" fmla="*/ 426720 w 426720"/>
                <a:gd name="connsiteY15" fmla="*/ 365760 h 525780"/>
                <a:gd name="connsiteX16" fmla="*/ 289560 w 426720"/>
                <a:gd name="connsiteY16" fmla="*/ 388620 h 525780"/>
                <a:gd name="connsiteX17" fmla="*/ 335280 w 426720"/>
                <a:gd name="connsiteY17" fmla="*/ 419100 h 525780"/>
                <a:gd name="connsiteX18" fmla="*/ 251460 w 426720"/>
                <a:gd name="connsiteY18" fmla="*/ 525780 h 525780"/>
                <a:gd name="connsiteX19" fmla="*/ 45720 w 426720"/>
                <a:gd name="connsiteY19" fmla="*/ 51816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720" h="525780">
                  <a:moveTo>
                    <a:pt x="45720" y="518160"/>
                  </a:moveTo>
                  <a:lnTo>
                    <a:pt x="45720" y="518160"/>
                  </a:lnTo>
                  <a:lnTo>
                    <a:pt x="53340" y="426720"/>
                  </a:lnTo>
                  <a:lnTo>
                    <a:pt x="0" y="160020"/>
                  </a:lnTo>
                  <a:lnTo>
                    <a:pt x="99060" y="228600"/>
                  </a:lnTo>
                  <a:lnTo>
                    <a:pt x="106680" y="175260"/>
                  </a:lnTo>
                  <a:lnTo>
                    <a:pt x="129540" y="228600"/>
                  </a:lnTo>
                  <a:lnTo>
                    <a:pt x="228600" y="0"/>
                  </a:lnTo>
                  <a:lnTo>
                    <a:pt x="236220" y="228600"/>
                  </a:lnTo>
                  <a:lnTo>
                    <a:pt x="289560" y="198120"/>
                  </a:lnTo>
                  <a:lnTo>
                    <a:pt x="289560" y="236220"/>
                  </a:lnTo>
                  <a:lnTo>
                    <a:pt x="289560" y="236220"/>
                  </a:lnTo>
                  <a:lnTo>
                    <a:pt x="289560" y="320040"/>
                  </a:lnTo>
                  <a:lnTo>
                    <a:pt x="411480" y="83820"/>
                  </a:lnTo>
                  <a:lnTo>
                    <a:pt x="373380" y="335280"/>
                  </a:lnTo>
                  <a:lnTo>
                    <a:pt x="426720" y="365760"/>
                  </a:lnTo>
                  <a:lnTo>
                    <a:pt x="289560" y="388620"/>
                  </a:lnTo>
                  <a:lnTo>
                    <a:pt x="335280" y="419100"/>
                  </a:lnTo>
                  <a:lnTo>
                    <a:pt x="251460" y="525780"/>
                  </a:lnTo>
                  <a:lnTo>
                    <a:pt x="45720" y="518160"/>
                  </a:lnTo>
                  <a:close/>
                </a:path>
              </a:pathLst>
            </a:custGeom>
            <a:solidFill>
              <a:srgbClr val="EA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0097301-543F-4358-8F2D-858D720C1EF8}"/>
                </a:ext>
              </a:extLst>
            </p:cNvPr>
            <p:cNvGrpSpPr/>
            <p:nvPr/>
          </p:nvGrpSpPr>
          <p:grpSpPr>
            <a:xfrm>
              <a:off x="3092004" y="7385802"/>
              <a:ext cx="777743" cy="1156898"/>
              <a:chOff x="3092004" y="7385802"/>
              <a:chExt cx="777743" cy="1156898"/>
            </a:xfrm>
          </p:grpSpPr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5E37FAEF-6EDE-4395-829F-B77AA704A9C0}"/>
                  </a:ext>
                </a:extLst>
              </p:cNvPr>
              <p:cNvGrpSpPr/>
              <p:nvPr/>
            </p:nvGrpSpPr>
            <p:grpSpPr>
              <a:xfrm>
                <a:off x="3092004" y="7535266"/>
                <a:ext cx="755425" cy="1007434"/>
                <a:chOff x="3105293" y="6136767"/>
                <a:chExt cx="755425" cy="1007434"/>
              </a:xfrm>
            </p:grpSpPr>
            <p:sp>
              <p:nvSpPr>
                <p:cNvPr id="162" name="四角形: 角を丸くする 41">
                  <a:extLst>
                    <a:ext uri="{FF2B5EF4-FFF2-40B4-BE49-F238E27FC236}">
                      <a16:creationId xmlns:a16="http://schemas.microsoft.com/office/drawing/2014/main" id="{58C01A36-8EAC-4BD8-8A1E-FD475A2A2198}"/>
                    </a:ext>
                  </a:extLst>
                </p:cNvPr>
                <p:cNvSpPr/>
                <p:nvPr/>
              </p:nvSpPr>
              <p:spPr>
                <a:xfrm rot="1363862">
                  <a:off x="3533401" y="6136767"/>
                  <a:ext cx="166681" cy="555680"/>
                </a:xfrm>
                <a:custGeom>
                  <a:avLst/>
                  <a:gdLst>
                    <a:gd name="connsiteX0" fmla="*/ 0 w 224657"/>
                    <a:gd name="connsiteY0" fmla="*/ 37444 h 489348"/>
                    <a:gd name="connsiteX1" fmla="*/ 37444 w 224657"/>
                    <a:gd name="connsiteY1" fmla="*/ 0 h 489348"/>
                    <a:gd name="connsiteX2" fmla="*/ 187213 w 224657"/>
                    <a:gd name="connsiteY2" fmla="*/ 0 h 489348"/>
                    <a:gd name="connsiteX3" fmla="*/ 224657 w 224657"/>
                    <a:gd name="connsiteY3" fmla="*/ 37444 h 489348"/>
                    <a:gd name="connsiteX4" fmla="*/ 224657 w 224657"/>
                    <a:gd name="connsiteY4" fmla="*/ 451904 h 489348"/>
                    <a:gd name="connsiteX5" fmla="*/ 187213 w 224657"/>
                    <a:gd name="connsiteY5" fmla="*/ 489348 h 489348"/>
                    <a:gd name="connsiteX6" fmla="*/ 37444 w 224657"/>
                    <a:gd name="connsiteY6" fmla="*/ 489348 h 489348"/>
                    <a:gd name="connsiteX7" fmla="*/ 0 w 224657"/>
                    <a:gd name="connsiteY7" fmla="*/ 451904 h 489348"/>
                    <a:gd name="connsiteX8" fmla="*/ 0 w 224657"/>
                    <a:gd name="connsiteY8" fmla="*/ 37444 h 489348"/>
                    <a:gd name="connsiteX0" fmla="*/ 42374 w 267031"/>
                    <a:gd name="connsiteY0" fmla="*/ 37444 h 489348"/>
                    <a:gd name="connsiteX1" fmla="*/ 79818 w 267031"/>
                    <a:gd name="connsiteY1" fmla="*/ 0 h 489348"/>
                    <a:gd name="connsiteX2" fmla="*/ 229587 w 267031"/>
                    <a:gd name="connsiteY2" fmla="*/ 0 h 489348"/>
                    <a:gd name="connsiteX3" fmla="*/ 267031 w 267031"/>
                    <a:gd name="connsiteY3" fmla="*/ 37444 h 489348"/>
                    <a:gd name="connsiteX4" fmla="*/ 267031 w 267031"/>
                    <a:gd name="connsiteY4" fmla="*/ 451904 h 489348"/>
                    <a:gd name="connsiteX5" fmla="*/ 229587 w 267031"/>
                    <a:gd name="connsiteY5" fmla="*/ 489348 h 489348"/>
                    <a:gd name="connsiteX6" fmla="*/ 79818 w 267031"/>
                    <a:gd name="connsiteY6" fmla="*/ 489348 h 489348"/>
                    <a:gd name="connsiteX7" fmla="*/ 42374 w 267031"/>
                    <a:gd name="connsiteY7" fmla="*/ 451904 h 489348"/>
                    <a:gd name="connsiteX8" fmla="*/ 42374 w 267031"/>
                    <a:gd name="connsiteY8" fmla="*/ 37444 h 489348"/>
                    <a:gd name="connsiteX0" fmla="*/ 42374 w 267031"/>
                    <a:gd name="connsiteY0" fmla="*/ 37444 h 489348"/>
                    <a:gd name="connsiteX1" fmla="*/ 79818 w 267031"/>
                    <a:gd name="connsiteY1" fmla="*/ 0 h 489348"/>
                    <a:gd name="connsiteX2" fmla="*/ 229587 w 267031"/>
                    <a:gd name="connsiteY2" fmla="*/ 0 h 489348"/>
                    <a:gd name="connsiteX3" fmla="*/ 267031 w 267031"/>
                    <a:gd name="connsiteY3" fmla="*/ 37444 h 489348"/>
                    <a:gd name="connsiteX4" fmla="*/ 267031 w 267031"/>
                    <a:gd name="connsiteY4" fmla="*/ 451904 h 489348"/>
                    <a:gd name="connsiteX5" fmla="*/ 229587 w 267031"/>
                    <a:gd name="connsiteY5" fmla="*/ 489348 h 489348"/>
                    <a:gd name="connsiteX6" fmla="*/ 79818 w 267031"/>
                    <a:gd name="connsiteY6" fmla="*/ 489348 h 489348"/>
                    <a:gd name="connsiteX7" fmla="*/ 42374 w 267031"/>
                    <a:gd name="connsiteY7" fmla="*/ 451904 h 489348"/>
                    <a:gd name="connsiteX8" fmla="*/ 42374 w 267031"/>
                    <a:gd name="connsiteY8" fmla="*/ 37444 h 489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031" h="489348">
                      <a:moveTo>
                        <a:pt x="42374" y="37444"/>
                      </a:moveTo>
                      <a:cubicBezTo>
                        <a:pt x="42374" y="16764"/>
                        <a:pt x="59138" y="0"/>
                        <a:pt x="79818" y="0"/>
                      </a:cubicBezTo>
                      <a:lnTo>
                        <a:pt x="229587" y="0"/>
                      </a:lnTo>
                      <a:cubicBezTo>
                        <a:pt x="250267" y="0"/>
                        <a:pt x="267031" y="16764"/>
                        <a:pt x="267031" y="37444"/>
                      </a:cubicBezTo>
                      <a:cubicBezTo>
                        <a:pt x="130883" y="198153"/>
                        <a:pt x="267031" y="313751"/>
                        <a:pt x="267031" y="451904"/>
                      </a:cubicBezTo>
                      <a:cubicBezTo>
                        <a:pt x="267031" y="472584"/>
                        <a:pt x="250267" y="489348"/>
                        <a:pt x="229587" y="489348"/>
                      </a:cubicBezTo>
                      <a:lnTo>
                        <a:pt x="79818" y="489348"/>
                      </a:lnTo>
                      <a:cubicBezTo>
                        <a:pt x="59138" y="489348"/>
                        <a:pt x="42374" y="472584"/>
                        <a:pt x="42374" y="451904"/>
                      </a:cubicBezTo>
                      <a:cubicBezTo>
                        <a:pt x="42374" y="313751"/>
                        <a:pt x="-52969" y="202480"/>
                        <a:pt x="42374" y="37444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楕円 162">
                  <a:extLst>
                    <a:ext uri="{FF2B5EF4-FFF2-40B4-BE49-F238E27FC236}">
                      <a16:creationId xmlns:a16="http://schemas.microsoft.com/office/drawing/2014/main" id="{9A41068E-1786-499D-840A-3C0A917733BF}"/>
                    </a:ext>
                  </a:extLst>
                </p:cNvPr>
                <p:cNvSpPr/>
                <p:nvPr/>
              </p:nvSpPr>
              <p:spPr>
                <a:xfrm>
                  <a:off x="3105293" y="6386812"/>
                  <a:ext cx="755425" cy="7573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C3DE2843-A87D-4AC1-A25F-F7DBA330A6F3}"/>
                    </a:ext>
                  </a:extLst>
                </p:cNvPr>
                <p:cNvSpPr/>
                <p:nvPr/>
              </p:nvSpPr>
              <p:spPr>
                <a:xfrm rot="1475218">
                  <a:off x="3426720" y="6343339"/>
                  <a:ext cx="330766" cy="16585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5" name="フリーフォーム: 図形 164">
                <a:extLst>
                  <a:ext uri="{FF2B5EF4-FFF2-40B4-BE49-F238E27FC236}">
                    <a16:creationId xmlns:a16="http://schemas.microsoft.com/office/drawing/2014/main" id="{4E6D9B9D-5995-4E51-BD85-BC51F30B9C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98553">
                <a:off x="3707238" y="7385802"/>
                <a:ext cx="162509" cy="206489"/>
              </a:xfrm>
              <a:custGeom>
                <a:avLst/>
                <a:gdLst>
                  <a:gd name="connsiteX0" fmla="*/ 45720 w 426720"/>
                  <a:gd name="connsiteY0" fmla="*/ 518160 h 525780"/>
                  <a:gd name="connsiteX1" fmla="*/ 45720 w 426720"/>
                  <a:gd name="connsiteY1" fmla="*/ 518160 h 525780"/>
                  <a:gd name="connsiteX2" fmla="*/ 53340 w 426720"/>
                  <a:gd name="connsiteY2" fmla="*/ 426720 h 525780"/>
                  <a:gd name="connsiteX3" fmla="*/ 0 w 426720"/>
                  <a:gd name="connsiteY3" fmla="*/ 160020 h 525780"/>
                  <a:gd name="connsiteX4" fmla="*/ 99060 w 426720"/>
                  <a:gd name="connsiteY4" fmla="*/ 228600 h 525780"/>
                  <a:gd name="connsiteX5" fmla="*/ 106680 w 426720"/>
                  <a:gd name="connsiteY5" fmla="*/ 175260 h 525780"/>
                  <a:gd name="connsiteX6" fmla="*/ 129540 w 426720"/>
                  <a:gd name="connsiteY6" fmla="*/ 228600 h 525780"/>
                  <a:gd name="connsiteX7" fmla="*/ 228600 w 426720"/>
                  <a:gd name="connsiteY7" fmla="*/ 0 h 525780"/>
                  <a:gd name="connsiteX8" fmla="*/ 236220 w 426720"/>
                  <a:gd name="connsiteY8" fmla="*/ 228600 h 525780"/>
                  <a:gd name="connsiteX9" fmla="*/ 289560 w 426720"/>
                  <a:gd name="connsiteY9" fmla="*/ 198120 h 525780"/>
                  <a:gd name="connsiteX10" fmla="*/ 289560 w 426720"/>
                  <a:gd name="connsiteY10" fmla="*/ 236220 h 525780"/>
                  <a:gd name="connsiteX11" fmla="*/ 289560 w 426720"/>
                  <a:gd name="connsiteY11" fmla="*/ 236220 h 525780"/>
                  <a:gd name="connsiteX12" fmla="*/ 289560 w 426720"/>
                  <a:gd name="connsiteY12" fmla="*/ 320040 h 525780"/>
                  <a:gd name="connsiteX13" fmla="*/ 411480 w 426720"/>
                  <a:gd name="connsiteY13" fmla="*/ 83820 h 525780"/>
                  <a:gd name="connsiteX14" fmla="*/ 373380 w 426720"/>
                  <a:gd name="connsiteY14" fmla="*/ 335280 h 525780"/>
                  <a:gd name="connsiteX15" fmla="*/ 426720 w 426720"/>
                  <a:gd name="connsiteY15" fmla="*/ 365760 h 525780"/>
                  <a:gd name="connsiteX16" fmla="*/ 289560 w 426720"/>
                  <a:gd name="connsiteY16" fmla="*/ 388620 h 525780"/>
                  <a:gd name="connsiteX17" fmla="*/ 335280 w 426720"/>
                  <a:gd name="connsiteY17" fmla="*/ 419100 h 525780"/>
                  <a:gd name="connsiteX18" fmla="*/ 251460 w 426720"/>
                  <a:gd name="connsiteY18" fmla="*/ 525780 h 525780"/>
                  <a:gd name="connsiteX19" fmla="*/ 45720 w 426720"/>
                  <a:gd name="connsiteY19" fmla="*/ 51816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6720" h="525780">
                    <a:moveTo>
                      <a:pt x="45720" y="518160"/>
                    </a:moveTo>
                    <a:lnTo>
                      <a:pt x="45720" y="518160"/>
                    </a:lnTo>
                    <a:lnTo>
                      <a:pt x="53340" y="426720"/>
                    </a:lnTo>
                    <a:lnTo>
                      <a:pt x="0" y="160020"/>
                    </a:lnTo>
                    <a:lnTo>
                      <a:pt x="99060" y="228600"/>
                    </a:lnTo>
                    <a:lnTo>
                      <a:pt x="106680" y="175260"/>
                    </a:lnTo>
                    <a:lnTo>
                      <a:pt x="129540" y="228600"/>
                    </a:lnTo>
                    <a:lnTo>
                      <a:pt x="228600" y="0"/>
                    </a:lnTo>
                    <a:lnTo>
                      <a:pt x="236220" y="228600"/>
                    </a:lnTo>
                    <a:lnTo>
                      <a:pt x="289560" y="198120"/>
                    </a:lnTo>
                    <a:lnTo>
                      <a:pt x="289560" y="236220"/>
                    </a:lnTo>
                    <a:lnTo>
                      <a:pt x="289560" y="236220"/>
                    </a:lnTo>
                    <a:lnTo>
                      <a:pt x="289560" y="320040"/>
                    </a:lnTo>
                    <a:lnTo>
                      <a:pt x="411480" y="83820"/>
                    </a:lnTo>
                    <a:lnTo>
                      <a:pt x="373380" y="335280"/>
                    </a:lnTo>
                    <a:lnTo>
                      <a:pt x="426720" y="365760"/>
                    </a:lnTo>
                    <a:lnTo>
                      <a:pt x="289560" y="388620"/>
                    </a:lnTo>
                    <a:lnTo>
                      <a:pt x="335280" y="419100"/>
                    </a:lnTo>
                    <a:lnTo>
                      <a:pt x="251460" y="525780"/>
                    </a:lnTo>
                    <a:lnTo>
                      <a:pt x="45720" y="51816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C0B882CF-9030-4BE0-8753-A0BFD9294B95}"/>
              </a:ext>
            </a:extLst>
          </p:cNvPr>
          <p:cNvGrpSpPr>
            <a:grpSpLocks noChangeAspect="1"/>
          </p:cNvGrpSpPr>
          <p:nvPr/>
        </p:nvGrpSpPr>
        <p:grpSpPr>
          <a:xfrm>
            <a:off x="1197175" y="3075288"/>
            <a:ext cx="141195" cy="188298"/>
            <a:chOff x="3105293" y="6136767"/>
            <a:chExt cx="755425" cy="1007434"/>
          </a:xfrm>
          <a:solidFill>
            <a:schemeClr val="bg1"/>
          </a:solidFill>
        </p:grpSpPr>
        <p:sp>
          <p:nvSpPr>
            <p:cNvPr id="167" name="四角形: 角を丸くする 41">
              <a:extLst>
                <a:ext uri="{FF2B5EF4-FFF2-40B4-BE49-F238E27FC236}">
                  <a16:creationId xmlns:a16="http://schemas.microsoft.com/office/drawing/2014/main" id="{5E189DAB-EFF1-4458-A50F-838A979D91CB}"/>
                </a:ext>
              </a:extLst>
            </p:cNvPr>
            <p:cNvSpPr/>
            <p:nvPr/>
          </p:nvSpPr>
          <p:spPr>
            <a:xfrm rot="1363862">
              <a:off x="3533401" y="6136767"/>
              <a:ext cx="166681" cy="555680"/>
            </a:xfrm>
            <a:custGeom>
              <a:avLst/>
              <a:gdLst>
                <a:gd name="connsiteX0" fmla="*/ 0 w 224657"/>
                <a:gd name="connsiteY0" fmla="*/ 37444 h 489348"/>
                <a:gd name="connsiteX1" fmla="*/ 37444 w 224657"/>
                <a:gd name="connsiteY1" fmla="*/ 0 h 489348"/>
                <a:gd name="connsiteX2" fmla="*/ 187213 w 224657"/>
                <a:gd name="connsiteY2" fmla="*/ 0 h 489348"/>
                <a:gd name="connsiteX3" fmla="*/ 224657 w 224657"/>
                <a:gd name="connsiteY3" fmla="*/ 37444 h 489348"/>
                <a:gd name="connsiteX4" fmla="*/ 224657 w 224657"/>
                <a:gd name="connsiteY4" fmla="*/ 451904 h 489348"/>
                <a:gd name="connsiteX5" fmla="*/ 187213 w 224657"/>
                <a:gd name="connsiteY5" fmla="*/ 489348 h 489348"/>
                <a:gd name="connsiteX6" fmla="*/ 37444 w 224657"/>
                <a:gd name="connsiteY6" fmla="*/ 489348 h 489348"/>
                <a:gd name="connsiteX7" fmla="*/ 0 w 224657"/>
                <a:gd name="connsiteY7" fmla="*/ 451904 h 489348"/>
                <a:gd name="connsiteX8" fmla="*/ 0 w 224657"/>
                <a:gd name="connsiteY8" fmla="*/ 37444 h 489348"/>
                <a:gd name="connsiteX0" fmla="*/ 42374 w 267031"/>
                <a:gd name="connsiteY0" fmla="*/ 37444 h 489348"/>
                <a:gd name="connsiteX1" fmla="*/ 79818 w 267031"/>
                <a:gd name="connsiteY1" fmla="*/ 0 h 489348"/>
                <a:gd name="connsiteX2" fmla="*/ 229587 w 267031"/>
                <a:gd name="connsiteY2" fmla="*/ 0 h 489348"/>
                <a:gd name="connsiteX3" fmla="*/ 267031 w 267031"/>
                <a:gd name="connsiteY3" fmla="*/ 37444 h 489348"/>
                <a:gd name="connsiteX4" fmla="*/ 267031 w 267031"/>
                <a:gd name="connsiteY4" fmla="*/ 451904 h 489348"/>
                <a:gd name="connsiteX5" fmla="*/ 229587 w 267031"/>
                <a:gd name="connsiteY5" fmla="*/ 489348 h 489348"/>
                <a:gd name="connsiteX6" fmla="*/ 79818 w 267031"/>
                <a:gd name="connsiteY6" fmla="*/ 489348 h 489348"/>
                <a:gd name="connsiteX7" fmla="*/ 42374 w 267031"/>
                <a:gd name="connsiteY7" fmla="*/ 451904 h 489348"/>
                <a:gd name="connsiteX8" fmla="*/ 42374 w 267031"/>
                <a:gd name="connsiteY8" fmla="*/ 37444 h 489348"/>
                <a:gd name="connsiteX0" fmla="*/ 42374 w 267031"/>
                <a:gd name="connsiteY0" fmla="*/ 37444 h 489348"/>
                <a:gd name="connsiteX1" fmla="*/ 79818 w 267031"/>
                <a:gd name="connsiteY1" fmla="*/ 0 h 489348"/>
                <a:gd name="connsiteX2" fmla="*/ 229587 w 267031"/>
                <a:gd name="connsiteY2" fmla="*/ 0 h 489348"/>
                <a:gd name="connsiteX3" fmla="*/ 267031 w 267031"/>
                <a:gd name="connsiteY3" fmla="*/ 37444 h 489348"/>
                <a:gd name="connsiteX4" fmla="*/ 267031 w 267031"/>
                <a:gd name="connsiteY4" fmla="*/ 451904 h 489348"/>
                <a:gd name="connsiteX5" fmla="*/ 229587 w 267031"/>
                <a:gd name="connsiteY5" fmla="*/ 489348 h 489348"/>
                <a:gd name="connsiteX6" fmla="*/ 79818 w 267031"/>
                <a:gd name="connsiteY6" fmla="*/ 489348 h 489348"/>
                <a:gd name="connsiteX7" fmla="*/ 42374 w 267031"/>
                <a:gd name="connsiteY7" fmla="*/ 451904 h 489348"/>
                <a:gd name="connsiteX8" fmla="*/ 42374 w 267031"/>
                <a:gd name="connsiteY8" fmla="*/ 37444 h 4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031" h="489348">
                  <a:moveTo>
                    <a:pt x="42374" y="37444"/>
                  </a:moveTo>
                  <a:cubicBezTo>
                    <a:pt x="42374" y="16764"/>
                    <a:pt x="59138" y="0"/>
                    <a:pt x="79818" y="0"/>
                  </a:cubicBezTo>
                  <a:lnTo>
                    <a:pt x="229587" y="0"/>
                  </a:lnTo>
                  <a:cubicBezTo>
                    <a:pt x="250267" y="0"/>
                    <a:pt x="267031" y="16764"/>
                    <a:pt x="267031" y="37444"/>
                  </a:cubicBezTo>
                  <a:cubicBezTo>
                    <a:pt x="130883" y="198153"/>
                    <a:pt x="267031" y="313751"/>
                    <a:pt x="267031" y="451904"/>
                  </a:cubicBezTo>
                  <a:cubicBezTo>
                    <a:pt x="267031" y="472584"/>
                    <a:pt x="250267" y="489348"/>
                    <a:pt x="229587" y="489348"/>
                  </a:cubicBezTo>
                  <a:lnTo>
                    <a:pt x="79818" y="489348"/>
                  </a:lnTo>
                  <a:cubicBezTo>
                    <a:pt x="59138" y="489348"/>
                    <a:pt x="42374" y="472584"/>
                    <a:pt x="42374" y="451904"/>
                  </a:cubicBezTo>
                  <a:cubicBezTo>
                    <a:pt x="42374" y="313751"/>
                    <a:pt x="-52969" y="202480"/>
                    <a:pt x="42374" y="374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E6E2066F-3FC9-414E-BFE7-DB2BB596CB7D}"/>
                </a:ext>
              </a:extLst>
            </p:cNvPr>
            <p:cNvSpPr/>
            <p:nvPr/>
          </p:nvSpPr>
          <p:spPr>
            <a:xfrm>
              <a:off x="3105293" y="6386812"/>
              <a:ext cx="755425" cy="75738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A0FB5CAD-7613-4616-98A2-F44071072C17}"/>
                </a:ext>
              </a:extLst>
            </p:cNvPr>
            <p:cNvSpPr/>
            <p:nvPr/>
          </p:nvSpPr>
          <p:spPr>
            <a:xfrm rot="1475218">
              <a:off x="3426720" y="6343339"/>
              <a:ext cx="330766" cy="16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125DB06E-3802-43A1-9560-E20B370F77BD}"/>
              </a:ext>
            </a:extLst>
          </p:cNvPr>
          <p:cNvGrpSpPr>
            <a:grpSpLocks noChangeAspect="1"/>
          </p:cNvGrpSpPr>
          <p:nvPr/>
        </p:nvGrpSpPr>
        <p:grpSpPr>
          <a:xfrm>
            <a:off x="536451" y="4989992"/>
            <a:ext cx="249757" cy="366374"/>
            <a:chOff x="3092004" y="7226811"/>
            <a:chExt cx="897043" cy="1315889"/>
          </a:xfrm>
        </p:grpSpPr>
        <p:sp>
          <p:nvSpPr>
            <p:cNvPr id="171" name="フリーフォーム: 図形 170">
              <a:extLst>
                <a:ext uri="{FF2B5EF4-FFF2-40B4-BE49-F238E27FC236}">
                  <a16:creationId xmlns:a16="http://schemas.microsoft.com/office/drawing/2014/main" id="{4DCD0B9B-ABC4-4B8A-9B1C-8745FC6D44EA}"/>
                </a:ext>
              </a:extLst>
            </p:cNvPr>
            <p:cNvSpPr/>
            <p:nvPr/>
          </p:nvSpPr>
          <p:spPr>
            <a:xfrm rot="898553">
              <a:off x="3669466" y="7226811"/>
              <a:ext cx="319581" cy="406069"/>
            </a:xfrm>
            <a:custGeom>
              <a:avLst/>
              <a:gdLst>
                <a:gd name="connsiteX0" fmla="*/ 45720 w 426720"/>
                <a:gd name="connsiteY0" fmla="*/ 518160 h 525780"/>
                <a:gd name="connsiteX1" fmla="*/ 45720 w 426720"/>
                <a:gd name="connsiteY1" fmla="*/ 518160 h 525780"/>
                <a:gd name="connsiteX2" fmla="*/ 53340 w 426720"/>
                <a:gd name="connsiteY2" fmla="*/ 426720 h 525780"/>
                <a:gd name="connsiteX3" fmla="*/ 0 w 426720"/>
                <a:gd name="connsiteY3" fmla="*/ 160020 h 525780"/>
                <a:gd name="connsiteX4" fmla="*/ 99060 w 426720"/>
                <a:gd name="connsiteY4" fmla="*/ 228600 h 525780"/>
                <a:gd name="connsiteX5" fmla="*/ 106680 w 426720"/>
                <a:gd name="connsiteY5" fmla="*/ 175260 h 525780"/>
                <a:gd name="connsiteX6" fmla="*/ 129540 w 426720"/>
                <a:gd name="connsiteY6" fmla="*/ 228600 h 525780"/>
                <a:gd name="connsiteX7" fmla="*/ 228600 w 426720"/>
                <a:gd name="connsiteY7" fmla="*/ 0 h 525780"/>
                <a:gd name="connsiteX8" fmla="*/ 236220 w 426720"/>
                <a:gd name="connsiteY8" fmla="*/ 228600 h 525780"/>
                <a:gd name="connsiteX9" fmla="*/ 289560 w 426720"/>
                <a:gd name="connsiteY9" fmla="*/ 198120 h 525780"/>
                <a:gd name="connsiteX10" fmla="*/ 289560 w 426720"/>
                <a:gd name="connsiteY10" fmla="*/ 236220 h 525780"/>
                <a:gd name="connsiteX11" fmla="*/ 289560 w 426720"/>
                <a:gd name="connsiteY11" fmla="*/ 236220 h 525780"/>
                <a:gd name="connsiteX12" fmla="*/ 289560 w 426720"/>
                <a:gd name="connsiteY12" fmla="*/ 320040 h 525780"/>
                <a:gd name="connsiteX13" fmla="*/ 411480 w 426720"/>
                <a:gd name="connsiteY13" fmla="*/ 83820 h 525780"/>
                <a:gd name="connsiteX14" fmla="*/ 373380 w 426720"/>
                <a:gd name="connsiteY14" fmla="*/ 335280 h 525780"/>
                <a:gd name="connsiteX15" fmla="*/ 426720 w 426720"/>
                <a:gd name="connsiteY15" fmla="*/ 365760 h 525780"/>
                <a:gd name="connsiteX16" fmla="*/ 289560 w 426720"/>
                <a:gd name="connsiteY16" fmla="*/ 388620 h 525780"/>
                <a:gd name="connsiteX17" fmla="*/ 335280 w 426720"/>
                <a:gd name="connsiteY17" fmla="*/ 419100 h 525780"/>
                <a:gd name="connsiteX18" fmla="*/ 251460 w 426720"/>
                <a:gd name="connsiteY18" fmla="*/ 525780 h 525780"/>
                <a:gd name="connsiteX19" fmla="*/ 45720 w 426720"/>
                <a:gd name="connsiteY19" fmla="*/ 51816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720" h="525780">
                  <a:moveTo>
                    <a:pt x="45720" y="518160"/>
                  </a:moveTo>
                  <a:lnTo>
                    <a:pt x="45720" y="518160"/>
                  </a:lnTo>
                  <a:lnTo>
                    <a:pt x="53340" y="426720"/>
                  </a:lnTo>
                  <a:lnTo>
                    <a:pt x="0" y="160020"/>
                  </a:lnTo>
                  <a:lnTo>
                    <a:pt x="99060" y="228600"/>
                  </a:lnTo>
                  <a:lnTo>
                    <a:pt x="106680" y="175260"/>
                  </a:lnTo>
                  <a:lnTo>
                    <a:pt x="129540" y="228600"/>
                  </a:lnTo>
                  <a:lnTo>
                    <a:pt x="228600" y="0"/>
                  </a:lnTo>
                  <a:lnTo>
                    <a:pt x="236220" y="228600"/>
                  </a:lnTo>
                  <a:lnTo>
                    <a:pt x="289560" y="198120"/>
                  </a:lnTo>
                  <a:lnTo>
                    <a:pt x="289560" y="236220"/>
                  </a:lnTo>
                  <a:lnTo>
                    <a:pt x="289560" y="236220"/>
                  </a:lnTo>
                  <a:lnTo>
                    <a:pt x="289560" y="320040"/>
                  </a:lnTo>
                  <a:lnTo>
                    <a:pt x="411480" y="83820"/>
                  </a:lnTo>
                  <a:lnTo>
                    <a:pt x="373380" y="335280"/>
                  </a:lnTo>
                  <a:lnTo>
                    <a:pt x="426720" y="365760"/>
                  </a:lnTo>
                  <a:lnTo>
                    <a:pt x="289560" y="388620"/>
                  </a:lnTo>
                  <a:lnTo>
                    <a:pt x="335280" y="419100"/>
                  </a:lnTo>
                  <a:lnTo>
                    <a:pt x="251460" y="525780"/>
                  </a:lnTo>
                  <a:lnTo>
                    <a:pt x="45720" y="518160"/>
                  </a:lnTo>
                  <a:close/>
                </a:path>
              </a:pathLst>
            </a:custGeom>
            <a:solidFill>
              <a:srgbClr val="EA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E2CD6FE2-D68A-4025-B189-CAFC2D8215C1}"/>
                </a:ext>
              </a:extLst>
            </p:cNvPr>
            <p:cNvGrpSpPr/>
            <p:nvPr/>
          </p:nvGrpSpPr>
          <p:grpSpPr>
            <a:xfrm>
              <a:off x="3092004" y="7385802"/>
              <a:ext cx="777743" cy="1156898"/>
              <a:chOff x="3092004" y="7385802"/>
              <a:chExt cx="777743" cy="1156898"/>
            </a:xfrm>
          </p:grpSpPr>
          <p:grpSp>
            <p:nvGrpSpPr>
              <p:cNvPr id="173" name="グループ化 172">
                <a:extLst>
                  <a:ext uri="{FF2B5EF4-FFF2-40B4-BE49-F238E27FC236}">
                    <a16:creationId xmlns:a16="http://schemas.microsoft.com/office/drawing/2014/main" id="{DAC54A04-AFC7-455B-BF48-0F142184C898}"/>
                  </a:ext>
                </a:extLst>
              </p:cNvPr>
              <p:cNvGrpSpPr/>
              <p:nvPr/>
            </p:nvGrpSpPr>
            <p:grpSpPr>
              <a:xfrm>
                <a:off x="3092004" y="7535266"/>
                <a:ext cx="755425" cy="1007434"/>
                <a:chOff x="3105293" y="6136767"/>
                <a:chExt cx="755425" cy="1007434"/>
              </a:xfrm>
            </p:grpSpPr>
            <p:sp>
              <p:nvSpPr>
                <p:cNvPr id="175" name="四角形: 角を丸くする 41">
                  <a:extLst>
                    <a:ext uri="{FF2B5EF4-FFF2-40B4-BE49-F238E27FC236}">
                      <a16:creationId xmlns:a16="http://schemas.microsoft.com/office/drawing/2014/main" id="{A0C9EAC8-8FAE-4C08-9816-D222746D1EEB}"/>
                    </a:ext>
                  </a:extLst>
                </p:cNvPr>
                <p:cNvSpPr/>
                <p:nvPr/>
              </p:nvSpPr>
              <p:spPr>
                <a:xfrm rot="1363862">
                  <a:off x="3533401" y="6136767"/>
                  <a:ext cx="166681" cy="555680"/>
                </a:xfrm>
                <a:custGeom>
                  <a:avLst/>
                  <a:gdLst>
                    <a:gd name="connsiteX0" fmla="*/ 0 w 224657"/>
                    <a:gd name="connsiteY0" fmla="*/ 37444 h 489348"/>
                    <a:gd name="connsiteX1" fmla="*/ 37444 w 224657"/>
                    <a:gd name="connsiteY1" fmla="*/ 0 h 489348"/>
                    <a:gd name="connsiteX2" fmla="*/ 187213 w 224657"/>
                    <a:gd name="connsiteY2" fmla="*/ 0 h 489348"/>
                    <a:gd name="connsiteX3" fmla="*/ 224657 w 224657"/>
                    <a:gd name="connsiteY3" fmla="*/ 37444 h 489348"/>
                    <a:gd name="connsiteX4" fmla="*/ 224657 w 224657"/>
                    <a:gd name="connsiteY4" fmla="*/ 451904 h 489348"/>
                    <a:gd name="connsiteX5" fmla="*/ 187213 w 224657"/>
                    <a:gd name="connsiteY5" fmla="*/ 489348 h 489348"/>
                    <a:gd name="connsiteX6" fmla="*/ 37444 w 224657"/>
                    <a:gd name="connsiteY6" fmla="*/ 489348 h 489348"/>
                    <a:gd name="connsiteX7" fmla="*/ 0 w 224657"/>
                    <a:gd name="connsiteY7" fmla="*/ 451904 h 489348"/>
                    <a:gd name="connsiteX8" fmla="*/ 0 w 224657"/>
                    <a:gd name="connsiteY8" fmla="*/ 37444 h 489348"/>
                    <a:gd name="connsiteX0" fmla="*/ 42374 w 267031"/>
                    <a:gd name="connsiteY0" fmla="*/ 37444 h 489348"/>
                    <a:gd name="connsiteX1" fmla="*/ 79818 w 267031"/>
                    <a:gd name="connsiteY1" fmla="*/ 0 h 489348"/>
                    <a:gd name="connsiteX2" fmla="*/ 229587 w 267031"/>
                    <a:gd name="connsiteY2" fmla="*/ 0 h 489348"/>
                    <a:gd name="connsiteX3" fmla="*/ 267031 w 267031"/>
                    <a:gd name="connsiteY3" fmla="*/ 37444 h 489348"/>
                    <a:gd name="connsiteX4" fmla="*/ 267031 w 267031"/>
                    <a:gd name="connsiteY4" fmla="*/ 451904 h 489348"/>
                    <a:gd name="connsiteX5" fmla="*/ 229587 w 267031"/>
                    <a:gd name="connsiteY5" fmla="*/ 489348 h 489348"/>
                    <a:gd name="connsiteX6" fmla="*/ 79818 w 267031"/>
                    <a:gd name="connsiteY6" fmla="*/ 489348 h 489348"/>
                    <a:gd name="connsiteX7" fmla="*/ 42374 w 267031"/>
                    <a:gd name="connsiteY7" fmla="*/ 451904 h 489348"/>
                    <a:gd name="connsiteX8" fmla="*/ 42374 w 267031"/>
                    <a:gd name="connsiteY8" fmla="*/ 37444 h 489348"/>
                    <a:gd name="connsiteX0" fmla="*/ 42374 w 267031"/>
                    <a:gd name="connsiteY0" fmla="*/ 37444 h 489348"/>
                    <a:gd name="connsiteX1" fmla="*/ 79818 w 267031"/>
                    <a:gd name="connsiteY1" fmla="*/ 0 h 489348"/>
                    <a:gd name="connsiteX2" fmla="*/ 229587 w 267031"/>
                    <a:gd name="connsiteY2" fmla="*/ 0 h 489348"/>
                    <a:gd name="connsiteX3" fmla="*/ 267031 w 267031"/>
                    <a:gd name="connsiteY3" fmla="*/ 37444 h 489348"/>
                    <a:gd name="connsiteX4" fmla="*/ 267031 w 267031"/>
                    <a:gd name="connsiteY4" fmla="*/ 451904 h 489348"/>
                    <a:gd name="connsiteX5" fmla="*/ 229587 w 267031"/>
                    <a:gd name="connsiteY5" fmla="*/ 489348 h 489348"/>
                    <a:gd name="connsiteX6" fmla="*/ 79818 w 267031"/>
                    <a:gd name="connsiteY6" fmla="*/ 489348 h 489348"/>
                    <a:gd name="connsiteX7" fmla="*/ 42374 w 267031"/>
                    <a:gd name="connsiteY7" fmla="*/ 451904 h 489348"/>
                    <a:gd name="connsiteX8" fmla="*/ 42374 w 267031"/>
                    <a:gd name="connsiteY8" fmla="*/ 37444 h 489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031" h="489348">
                      <a:moveTo>
                        <a:pt x="42374" y="37444"/>
                      </a:moveTo>
                      <a:cubicBezTo>
                        <a:pt x="42374" y="16764"/>
                        <a:pt x="59138" y="0"/>
                        <a:pt x="79818" y="0"/>
                      </a:cubicBezTo>
                      <a:lnTo>
                        <a:pt x="229587" y="0"/>
                      </a:lnTo>
                      <a:cubicBezTo>
                        <a:pt x="250267" y="0"/>
                        <a:pt x="267031" y="16764"/>
                        <a:pt x="267031" y="37444"/>
                      </a:cubicBezTo>
                      <a:cubicBezTo>
                        <a:pt x="130883" y="198153"/>
                        <a:pt x="267031" y="313751"/>
                        <a:pt x="267031" y="451904"/>
                      </a:cubicBezTo>
                      <a:cubicBezTo>
                        <a:pt x="267031" y="472584"/>
                        <a:pt x="250267" y="489348"/>
                        <a:pt x="229587" y="489348"/>
                      </a:cubicBezTo>
                      <a:lnTo>
                        <a:pt x="79818" y="489348"/>
                      </a:lnTo>
                      <a:cubicBezTo>
                        <a:pt x="59138" y="489348"/>
                        <a:pt x="42374" y="472584"/>
                        <a:pt x="42374" y="451904"/>
                      </a:cubicBezTo>
                      <a:cubicBezTo>
                        <a:pt x="42374" y="313751"/>
                        <a:pt x="-52969" y="202480"/>
                        <a:pt x="42374" y="37444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楕円 175">
                  <a:extLst>
                    <a:ext uri="{FF2B5EF4-FFF2-40B4-BE49-F238E27FC236}">
                      <a16:creationId xmlns:a16="http://schemas.microsoft.com/office/drawing/2014/main" id="{046A7E0C-E61A-4CCB-B278-A4F886E0AF82}"/>
                    </a:ext>
                  </a:extLst>
                </p:cNvPr>
                <p:cNvSpPr/>
                <p:nvPr/>
              </p:nvSpPr>
              <p:spPr>
                <a:xfrm>
                  <a:off x="3105293" y="6386812"/>
                  <a:ext cx="755425" cy="7573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" name="正方形/長方形 176">
                  <a:extLst>
                    <a:ext uri="{FF2B5EF4-FFF2-40B4-BE49-F238E27FC236}">
                      <a16:creationId xmlns:a16="http://schemas.microsoft.com/office/drawing/2014/main" id="{6D82DD7C-2AAB-4057-B45A-CA212326E453}"/>
                    </a:ext>
                  </a:extLst>
                </p:cNvPr>
                <p:cNvSpPr/>
                <p:nvPr/>
              </p:nvSpPr>
              <p:spPr>
                <a:xfrm rot="1475218">
                  <a:off x="3426720" y="6343339"/>
                  <a:ext cx="330766" cy="16585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B5DB2B3A-28F7-495C-999B-16CC0A104E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98553">
                <a:off x="3707238" y="7385802"/>
                <a:ext cx="162509" cy="206489"/>
              </a:xfrm>
              <a:custGeom>
                <a:avLst/>
                <a:gdLst>
                  <a:gd name="connsiteX0" fmla="*/ 45720 w 426720"/>
                  <a:gd name="connsiteY0" fmla="*/ 518160 h 525780"/>
                  <a:gd name="connsiteX1" fmla="*/ 45720 w 426720"/>
                  <a:gd name="connsiteY1" fmla="*/ 518160 h 525780"/>
                  <a:gd name="connsiteX2" fmla="*/ 53340 w 426720"/>
                  <a:gd name="connsiteY2" fmla="*/ 426720 h 525780"/>
                  <a:gd name="connsiteX3" fmla="*/ 0 w 426720"/>
                  <a:gd name="connsiteY3" fmla="*/ 160020 h 525780"/>
                  <a:gd name="connsiteX4" fmla="*/ 99060 w 426720"/>
                  <a:gd name="connsiteY4" fmla="*/ 228600 h 525780"/>
                  <a:gd name="connsiteX5" fmla="*/ 106680 w 426720"/>
                  <a:gd name="connsiteY5" fmla="*/ 175260 h 525780"/>
                  <a:gd name="connsiteX6" fmla="*/ 129540 w 426720"/>
                  <a:gd name="connsiteY6" fmla="*/ 228600 h 525780"/>
                  <a:gd name="connsiteX7" fmla="*/ 228600 w 426720"/>
                  <a:gd name="connsiteY7" fmla="*/ 0 h 525780"/>
                  <a:gd name="connsiteX8" fmla="*/ 236220 w 426720"/>
                  <a:gd name="connsiteY8" fmla="*/ 228600 h 525780"/>
                  <a:gd name="connsiteX9" fmla="*/ 289560 w 426720"/>
                  <a:gd name="connsiteY9" fmla="*/ 198120 h 525780"/>
                  <a:gd name="connsiteX10" fmla="*/ 289560 w 426720"/>
                  <a:gd name="connsiteY10" fmla="*/ 236220 h 525780"/>
                  <a:gd name="connsiteX11" fmla="*/ 289560 w 426720"/>
                  <a:gd name="connsiteY11" fmla="*/ 236220 h 525780"/>
                  <a:gd name="connsiteX12" fmla="*/ 289560 w 426720"/>
                  <a:gd name="connsiteY12" fmla="*/ 320040 h 525780"/>
                  <a:gd name="connsiteX13" fmla="*/ 411480 w 426720"/>
                  <a:gd name="connsiteY13" fmla="*/ 83820 h 525780"/>
                  <a:gd name="connsiteX14" fmla="*/ 373380 w 426720"/>
                  <a:gd name="connsiteY14" fmla="*/ 335280 h 525780"/>
                  <a:gd name="connsiteX15" fmla="*/ 426720 w 426720"/>
                  <a:gd name="connsiteY15" fmla="*/ 365760 h 525780"/>
                  <a:gd name="connsiteX16" fmla="*/ 289560 w 426720"/>
                  <a:gd name="connsiteY16" fmla="*/ 388620 h 525780"/>
                  <a:gd name="connsiteX17" fmla="*/ 335280 w 426720"/>
                  <a:gd name="connsiteY17" fmla="*/ 419100 h 525780"/>
                  <a:gd name="connsiteX18" fmla="*/ 251460 w 426720"/>
                  <a:gd name="connsiteY18" fmla="*/ 525780 h 525780"/>
                  <a:gd name="connsiteX19" fmla="*/ 45720 w 426720"/>
                  <a:gd name="connsiteY19" fmla="*/ 518160 h 5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6720" h="525780">
                    <a:moveTo>
                      <a:pt x="45720" y="518160"/>
                    </a:moveTo>
                    <a:lnTo>
                      <a:pt x="45720" y="518160"/>
                    </a:lnTo>
                    <a:lnTo>
                      <a:pt x="53340" y="426720"/>
                    </a:lnTo>
                    <a:lnTo>
                      <a:pt x="0" y="160020"/>
                    </a:lnTo>
                    <a:lnTo>
                      <a:pt x="99060" y="228600"/>
                    </a:lnTo>
                    <a:lnTo>
                      <a:pt x="106680" y="175260"/>
                    </a:lnTo>
                    <a:lnTo>
                      <a:pt x="129540" y="228600"/>
                    </a:lnTo>
                    <a:lnTo>
                      <a:pt x="228600" y="0"/>
                    </a:lnTo>
                    <a:lnTo>
                      <a:pt x="236220" y="228600"/>
                    </a:lnTo>
                    <a:lnTo>
                      <a:pt x="289560" y="198120"/>
                    </a:lnTo>
                    <a:lnTo>
                      <a:pt x="289560" y="236220"/>
                    </a:lnTo>
                    <a:lnTo>
                      <a:pt x="289560" y="236220"/>
                    </a:lnTo>
                    <a:lnTo>
                      <a:pt x="289560" y="320040"/>
                    </a:lnTo>
                    <a:lnTo>
                      <a:pt x="411480" y="83820"/>
                    </a:lnTo>
                    <a:lnTo>
                      <a:pt x="373380" y="335280"/>
                    </a:lnTo>
                    <a:lnTo>
                      <a:pt x="426720" y="365760"/>
                    </a:lnTo>
                    <a:lnTo>
                      <a:pt x="289560" y="388620"/>
                    </a:lnTo>
                    <a:lnTo>
                      <a:pt x="335280" y="419100"/>
                    </a:lnTo>
                    <a:lnTo>
                      <a:pt x="251460" y="525780"/>
                    </a:lnTo>
                    <a:lnTo>
                      <a:pt x="45720" y="51816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C1C4D318-F987-4B95-91CA-AA3628215163}"/>
              </a:ext>
            </a:extLst>
          </p:cNvPr>
          <p:cNvGrpSpPr>
            <a:grpSpLocks noChangeAspect="1"/>
          </p:cNvGrpSpPr>
          <p:nvPr/>
        </p:nvGrpSpPr>
        <p:grpSpPr>
          <a:xfrm>
            <a:off x="4228722" y="7969160"/>
            <a:ext cx="560115" cy="847850"/>
            <a:chOff x="5358937" y="3626974"/>
            <a:chExt cx="566805" cy="857976"/>
          </a:xfrm>
        </p:grpSpPr>
        <p:sp>
          <p:nvSpPr>
            <p:cNvPr id="255" name="直方体 254">
              <a:extLst>
                <a:ext uri="{FF2B5EF4-FFF2-40B4-BE49-F238E27FC236}">
                  <a16:creationId xmlns:a16="http://schemas.microsoft.com/office/drawing/2014/main" id="{923C335E-0B86-420E-A956-04E3585E647A}"/>
                </a:ext>
              </a:extLst>
            </p:cNvPr>
            <p:cNvSpPr/>
            <p:nvPr/>
          </p:nvSpPr>
          <p:spPr>
            <a:xfrm>
              <a:off x="5566641" y="3672272"/>
              <a:ext cx="159005" cy="81267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柱 255">
              <a:extLst>
                <a:ext uri="{FF2B5EF4-FFF2-40B4-BE49-F238E27FC236}">
                  <a16:creationId xmlns:a16="http://schemas.microsoft.com/office/drawing/2014/main" id="{D31A600A-5588-49F6-BCEC-C6F114887DC5}"/>
                </a:ext>
              </a:extLst>
            </p:cNvPr>
            <p:cNvSpPr/>
            <p:nvPr/>
          </p:nvSpPr>
          <p:spPr>
            <a:xfrm rot="5400000">
              <a:off x="5534328" y="3451583"/>
              <a:ext cx="216024" cy="566805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85E5939D-2A0A-4C3B-934C-E0562293C989}"/>
              </a:ext>
            </a:extLst>
          </p:cNvPr>
          <p:cNvGrpSpPr>
            <a:grpSpLocks noChangeAspect="1"/>
          </p:cNvGrpSpPr>
          <p:nvPr/>
        </p:nvGrpSpPr>
        <p:grpSpPr>
          <a:xfrm rot="2561526">
            <a:off x="5569420" y="7957247"/>
            <a:ext cx="218148" cy="896107"/>
            <a:chOff x="5350595" y="3228773"/>
            <a:chExt cx="863703" cy="3547904"/>
          </a:xfrm>
        </p:grpSpPr>
        <p:grpSp>
          <p:nvGrpSpPr>
            <p:cNvPr id="258" name="グループ化 257">
              <a:extLst>
                <a:ext uri="{FF2B5EF4-FFF2-40B4-BE49-F238E27FC236}">
                  <a16:creationId xmlns:a16="http://schemas.microsoft.com/office/drawing/2014/main" id="{1D50F89B-11FE-4384-997C-EA3B05AF1E13}"/>
                </a:ext>
              </a:extLst>
            </p:cNvPr>
            <p:cNvGrpSpPr/>
            <p:nvPr/>
          </p:nvGrpSpPr>
          <p:grpSpPr>
            <a:xfrm>
              <a:off x="5350595" y="3228773"/>
              <a:ext cx="863703" cy="1882789"/>
              <a:chOff x="5248254" y="3212150"/>
              <a:chExt cx="1025064" cy="1882789"/>
            </a:xfrm>
          </p:grpSpPr>
          <p:sp>
            <p:nvSpPr>
              <p:cNvPr id="260" name="楕円 259">
                <a:extLst>
                  <a:ext uri="{FF2B5EF4-FFF2-40B4-BE49-F238E27FC236}">
                    <a16:creationId xmlns:a16="http://schemas.microsoft.com/office/drawing/2014/main" id="{D1AF2C43-060C-4C25-921E-E9A5F5989921}"/>
                  </a:ext>
                </a:extLst>
              </p:cNvPr>
              <p:cNvSpPr/>
              <p:nvPr/>
            </p:nvSpPr>
            <p:spPr>
              <a:xfrm>
                <a:off x="5553236" y="4845579"/>
                <a:ext cx="542192" cy="24936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フローチャート: 論理積ゲート 78">
                <a:extLst>
                  <a:ext uri="{FF2B5EF4-FFF2-40B4-BE49-F238E27FC236}">
                    <a16:creationId xmlns:a16="http://schemas.microsoft.com/office/drawing/2014/main" id="{B5793BD2-53A3-4887-A469-3AB37B9C22FF}"/>
                  </a:ext>
                </a:extLst>
              </p:cNvPr>
              <p:cNvSpPr/>
              <p:nvPr/>
            </p:nvSpPr>
            <p:spPr>
              <a:xfrm rot="16200000">
                <a:off x="4869654" y="3590750"/>
                <a:ext cx="1782263" cy="1025064"/>
              </a:xfrm>
              <a:custGeom>
                <a:avLst/>
                <a:gdLst>
                  <a:gd name="connsiteX0" fmla="*/ 0 w 720080"/>
                  <a:gd name="connsiteY0" fmla="*/ 0 h 1031448"/>
                  <a:gd name="connsiteX1" fmla="*/ 360040 w 720080"/>
                  <a:gd name="connsiteY1" fmla="*/ 0 h 1031448"/>
                  <a:gd name="connsiteX2" fmla="*/ 720080 w 720080"/>
                  <a:gd name="connsiteY2" fmla="*/ 515724 h 1031448"/>
                  <a:gd name="connsiteX3" fmla="*/ 360040 w 720080"/>
                  <a:gd name="connsiteY3" fmla="*/ 1031448 h 1031448"/>
                  <a:gd name="connsiteX4" fmla="*/ 0 w 720080"/>
                  <a:gd name="connsiteY4" fmla="*/ 1031448 h 1031448"/>
                  <a:gd name="connsiteX5" fmla="*/ 0 w 720080"/>
                  <a:gd name="connsiteY5" fmla="*/ 0 h 1031448"/>
                  <a:gd name="connsiteX0" fmla="*/ 595745 w 1315825"/>
                  <a:gd name="connsiteY0" fmla="*/ 0 h 1086866"/>
                  <a:gd name="connsiteX1" fmla="*/ 955785 w 1315825"/>
                  <a:gd name="connsiteY1" fmla="*/ 0 h 1086866"/>
                  <a:gd name="connsiteX2" fmla="*/ 1315825 w 1315825"/>
                  <a:gd name="connsiteY2" fmla="*/ 515724 h 1086866"/>
                  <a:gd name="connsiteX3" fmla="*/ 955785 w 1315825"/>
                  <a:gd name="connsiteY3" fmla="*/ 1031448 h 1086866"/>
                  <a:gd name="connsiteX4" fmla="*/ 0 w 1315825"/>
                  <a:gd name="connsiteY4" fmla="*/ 1086866 h 1086866"/>
                  <a:gd name="connsiteX5" fmla="*/ 595745 w 1315825"/>
                  <a:gd name="connsiteY5" fmla="*/ 0 h 1086866"/>
                  <a:gd name="connsiteX0" fmla="*/ 0 w 1528263"/>
                  <a:gd name="connsiteY0" fmla="*/ 23094 h 1086866"/>
                  <a:gd name="connsiteX1" fmla="*/ 1168223 w 1528263"/>
                  <a:gd name="connsiteY1" fmla="*/ 0 h 1086866"/>
                  <a:gd name="connsiteX2" fmla="*/ 1528263 w 1528263"/>
                  <a:gd name="connsiteY2" fmla="*/ 515724 h 1086866"/>
                  <a:gd name="connsiteX3" fmla="*/ 1168223 w 1528263"/>
                  <a:gd name="connsiteY3" fmla="*/ 1031448 h 1086866"/>
                  <a:gd name="connsiteX4" fmla="*/ 212438 w 1528263"/>
                  <a:gd name="connsiteY4" fmla="*/ 1086866 h 1086866"/>
                  <a:gd name="connsiteX5" fmla="*/ 0 w 1528263"/>
                  <a:gd name="connsiteY5" fmla="*/ 23094 h 1086866"/>
                  <a:gd name="connsiteX0" fmla="*/ 254000 w 1782263"/>
                  <a:gd name="connsiteY0" fmla="*/ 23094 h 1031448"/>
                  <a:gd name="connsiteX1" fmla="*/ 1422223 w 1782263"/>
                  <a:gd name="connsiteY1" fmla="*/ 0 h 1031448"/>
                  <a:gd name="connsiteX2" fmla="*/ 1782263 w 1782263"/>
                  <a:gd name="connsiteY2" fmla="*/ 515724 h 1031448"/>
                  <a:gd name="connsiteX3" fmla="*/ 1422223 w 1782263"/>
                  <a:gd name="connsiteY3" fmla="*/ 1031448 h 1031448"/>
                  <a:gd name="connsiteX4" fmla="*/ 0 w 1782263"/>
                  <a:gd name="connsiteY4" fmla="*/ 851342 h 1031448"/>
                  <a:gd name="connsiteX5" fmla="*/ 254000 w 1782263"/>
                  <a:gd name="connsiteY5" fmla="*/ 23094 h 1031448"/>
                  <a:gd name="connsiteX0" fmla="*/ 69272 w 1782263"/>
                  <a:gd name="connsiteY0" fmla="*/ 286333 h 1031448"/>
                  <a:gd name="connsiteX1" fmla="*/ 1422223 w 1782263"/>
                  <a:gd name="connsiteY1" fmla="*/ 0 h 1031448"/>
                  <a:gd name="connsiteX2" fmla="*/ 1782263 w 1782263"/>
                  <a:gd name="connsiteY2" fmla="*/ 515724 h 1031448"/>
                  <a:gd name="connsiteX3" fmla="*/ 1422223 w 1782263"/>
                  <a:gd name="connsiteY3" fmla="*/ 1031448 h 1031448"/>
                  <a:gd name="connsiteX4" fmla="*/ 0 w 1782263"/>
                  <a:gd name="connsiteY4" fmla="*/ 851342 h 1031448"/>
                  <a:gd name="connsiteX5" fmla="*/ 69272 w 1782263"/>
                  <a:gd name="connsiteY5" fmla="*/ 286333 h 1031448"/>
                  <a:gd name="connsiteX0" fmla="*/ 27708 w 1782263"/>
                  <a:gd name="connsiteY0" fmla="*/ 295573 h 1031448"/>
                  <a:gd name="connsiteX1" fmla="*/ 1422223 w 1782263"/>
                  <a:gd name="connsiteY1" fmla="*/ 0 h 1031448"/>
                  <a:gd name="connsiteX2" fmla="*/ 1782263 w 1782263"/>
                  <a:gd name="connsiteY2" fmla="*/ 515724 h 1031448"/>
                  <a:gd name="connsiteX3" fmla="*/ 1422223 w 1782263"/>
                  <a:gd name="connsiteY3" fmla="*/ 1031448 h 1031448"/>
                  <a:gd name="connsiteX4" fmla="*/ 0 w 1782263"/>
                  <a:gd name="connsiteY4" fmla="*/ 851342 h 1031448"/>
                  <a:gd name="connsiteX5" fmla="*/ 27708 w 1782263"/>
                  <a:gd name="connsiteY5" fmla="*/ 295573 h 1031448"/>
                  <a:gd name="connsiteX0" fmla="*/ 27708 w 1782263"/>
                  <a:gd name="connsiteY0" fmla="*/ 295573 h 1031448"/>
                  <a:gd name="connsiteX1" fmla="*/ 1422223 w 1782263"/>
                  <a:gd name="connsiteY1" fmla="*/ 0 h 1031448"/>
                  <a:gd name="connsiteX2" fmla="*/ 1782263 w 1782263"/>
                  <a:gd name="connsiteY2" fmla="*/ 515724 h 1031448"/>
                  <a:gd name="connsiteX3" fmla="*/ 1422223 w 1782263"/>
                  <a:gd name="connsiteY3" fmla="*/ 1031448 h 1031448"/>
                  <a:gd name="connsiteX4" fmla="*/ 0 w 1782263"/>
                  <a:gd name="connsiteY4" fmla="*/ 851342 h 1031448"/>
                  <a:gd name="connsiteX5" fmla="*/ 27708 w 1782263"/>
                  <a:gd name="connsiteY5" fmla="*/ 295573 h 1031448"/>
                  <a:gd name="connsiteX0" fmla="*/ 27708 w 1782263"/>
                  <a:gd name="connsiteY0" fmla="*/ 295573 h 1031448"/>
                  <a:gd name="connsiteX1" fmla="*/ 1422223 w 1782263"/>
                  <a:gd name="connsiteY1" fmla="*/ 0 h 1031448"/>
                  <a:gd name="connsiteX2" fmla="*/ 1782263 w 1782263"/>
                  <a:gd name="connsiteY2" fmla="*/ 515724 h 1031448"/>
                  <a:gd name="connsiteX3" fmla="*/ 1422223 w 1782263"/>
                  <a:gd name="connsiteY3" fmla="*/ 1031448 h 1031448"/>
                  <a:gd name="connsiteX4" fmla="*/ 0 w 1782263"/>
                  <a:gd name="connsiteY4" fmla="*/ 851342 h 1031448"/>
                  <a:gd name="connsiteX5" fmla="*/ 27708 w 1782263"/>
                  <a:gd name="connsiteY5" fmla="*/ 295573 h 103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2263" h="1031448">
                    <a:moveTo>
                      <a:pt x="27708" y="295573"/>
                    </a:moveTo>
                    <a:lnTo>
                      <a:pt x="1422223" y="0"/>
                    </a:lnTo>
                    <a:cubicBezTo>
                      <a:pt x="1621068" y="0"/>
                      <a:pt x="1782263" y="230897"/>
                      <a:pt x="1782263" y="515724"/>
                    </a:cubicBezTo>
                    <a:cubicBezTo>
                      <a:pt x="1782263" y="800551"/>
                      <a:pt x="1621068" y="1031448"/>
                      <a:pt x="1422223" y="1031448"/>
                    </a:cubicBezTo>
                    <a:lnTo>
                      <a:pt x="0" y="851342"/>
                    </a:lnTo>
                    <a:cubicBezTo>
                      <a:pt x="101600" y="638380"/>
                      <a:pt x="101599" y="448505"/>
                      <a:pt x="27708" y="2955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9" name="二等辺三角形 80">
              <a:extLst>
                <a:ext uri="{FF2B5EF4-FFF2-40B4-BE49-F238E27FC236}">
                  <a16:creationId xmlns:a16="http://schemas.microsoft.com/office/drawing/2014/main" id="{D0CCA433-82A1-4292-836B-4F048D7A4AA5}"/>
                </a:ext>
              </a:extLst>
            </p:cNvPr>
            <p:cNvSpPr/>
            <p:nvPr/>
          </p:nvSpPr>
          <p:spPr>
            <a:xfrm rot="10800000">
              <a:off x="5676136" y="4945442"/>
              <a:ext cx="301205" cy="1831235"/>
            </a:xfrm>
            <a:custGeom>
              <a:avLst/>
              <a:gdLst>
                <a:gd name="connsiteX0" fmla="*/ 0 w 296392"/>
                <a:gd name="connsiteY0" fmla="*/ 1782264 h 1782264"/>
                <a:gd name="connsiteX1" fmla="*/ 148196 w 296392"/>
                <a:gd name="connsiteY1" fmla="*/ 0 h 1782264"/>
                <a:gd name="connsiteX2" fmla="*/ 296392 w 296392"/>
                <a:gd name="connsiteY2" fmla="*/ 1782264 h 1782264"/>
                <a:gd name="connsiteX3" fmla="*/ 0 w 296392"/>
                <a:gd name="connsiteY3" fmla="*/ 1782264 h 1782264"/>
                <a:gd name="connsiteX0" fmla="*/ 0 w 296392"/>
                <a:gd name="connsiteY0" fmla="*/ 1782264 h 1799197"/>
                <a:gd name="connsiteX1" fmla="*/ 148196 w 296392"/>
                <a:gd name="connsiteY1" fmla="*/ 0 h 1799197"/>
                <a:gd name="connsiteX2" fmla="*/ 296392 w 296392"/>
                <a:gd name="connsiteY2" fmla="*/ 1782264 h 1799197"/>
                <a:gd name="connsiteX3" fmla="*/ 0 w 296392"/>
                <a:gd name="connsiteY3" fmla="*/ 1782264 h 1799197"/>
                <a:gd name="connsiteX0" fmla="*/ 0 w 296392"/>
                <a:gd name="connsiteY0" fmla="*/ 1782264 h 1826258"/>
                <a:gd name="connsiteX1" fmla="*/ 148196 w 296392"/>
                <a:gd name="connsiteY1" fmla="*/ 0 h 1826258"/>
                <a:gd name="connsiteX2" fmla="*/ 296392 w 296392"/>
                <a:gd name="connsiteY2" fmla="*/ 1782264 h 1826258"/>
                <a:gd name="connsiteX3" fmla="*/ 0 w 296392"/>
                <a:gd name="connsiteY3" fmla="*/ 1782264 h 1826258"/>
                <a:gd name="connsiteX0" fmla="*/ 0 w 296392"/>
                <a:gd name="connsiteY0" fmla="*/ 1782264 h 1836010"/>
                <a:gd name="connsiteX1" fmla="*/ 148196 w 296392"/>
                <a:gd name="connsiteY1" fmla="*/ 0 h 1836010"/>
                <a:gd name="connsiteX2" fmla="*/ 296392 w 296392"/>
                <a:gd name="connsiteY2" fmla="*/ 1782264 h 1836010"/>
                <a:gd name="connsiteX3" fmla="*/ 0 w 296392"/>
                <a:gd name="connsiteY3" fmla="*/ 1782264 h 1836010"/>
                <a:gd name="connsiteX0" fmla="*/ 0 w 296392"/>
                <a:gd name="connsiteY0" fmla="*/ 1782264 h 1836010"/>
                <a:gd name="connsiteX1" fmla="*/ 148196 w 296392"/>
                <a:gd name="connsiteY1" fmla="*/ 0 h 1836010"/>
                <a:gd name="connsiteX2" fmla="*/ 296392 w 296392"/>
                <a:gd name="connsiteY2" fmla="*/ 1782264 h 1836010"/>
                <a:gd name="connsiteX3" fmla="*/ 0 w 296392"/>
                <a:gd name="connsiteY3" fmla="*/ 1782264 h 1836010"/>
                <a:gd name="connsiteX0" fmla="*/ 0 w 296392"/>
                <a:gd name="connsiteY0" fmla="*/ 1782264 h 1839564"/>
                <a:gd name="connsiteX1" fmla="*/ 148196 w 296392"/>
                <a:gd name="connsiteY1" fmla="*/ 0 h 1839564"/>
                <a:gd name="connsiteX2" fmla="*/ 296392 w 296392"/>
                <a:gd name="connsiteY2" fmla="*/ 1782264 h 1839564"/>
                <a:gd name="connsiteX3" fmla="*/ 0 w 296392"/>
                <a:gd name="connsiteY3" fmla="*/ 1782264 h 1839564"/>
                <a:gd name="connsiteX0" fmla="*/ 0 w 301205"/>
                <a:gd name="connsiteY0" fmla="*/ 1767826 h 1832840"/>
                <a:gd name="connsiteX1" fmla="*/ 153009 w 301205"/>
                <a:gd name="connsiteY1" fmla="*/ 0 h 1832840"/>
                <a:gd name="connsiteX2" fmla="*/ 301205 w 301205"/>
                <a:gd name="connsiteY2" fmla="*/ 1782264 h 1832840"/>
                <a:gd name="connsiteX3" fmla="*/ 0 w 301205"/>
                <a:gd name="connsiteY3" fmla="*/ 1767826 h 1832840"/>
                <a:gd name="connsiteX0" fmla="*/ 0 w 301205"/>
                <a:gd name="connsiteY0" fmla="*/ 1767826 h 1831235"/>
                <a:gd name="connsiteX1" fmla="*/ 153009 w 301205"/>
                <a:gd name="connsiteY1" fmla="*/ 0 h 1831235"/>
                <a:gd name="connsiteX2" fmla="*/ 301205 w 301205"/>
                <a:gd name="connsiteY2" fmla="*/ 1782264 h 1831235"/>
                <a:gd name="connsiteX3" fmla="*/ 0 w 301205"/>
                <a:gd name="connsiteY3" fmla="*/ 1767826 h 18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05" h="1831235">
                  <a:moveTo>
                    <a:pt x="0" y="1767826"/>
                  </a:moveTo>
                  <a:lnTo>
                    <a:pt x="153009" y="0"/>
                  </a:lnTo>
                  <a:lnTo>
                    <a:pt x="301205" y="1782264"/>
                  </a:lnTo>
                  <a:cubicBezTo>
                    <a:pt x="202408" y="1858464"/>
                    <a:pt x="123261" y="1839615"/>
                    <a:pt x="0" y="176782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A2441A62-B5C9-405C-A711-12C9FAE54BBD}"/>
              </a:ext>
            </a:extLst>
          </p:cNvPr>
          <p:cNvSpPr txBox="1"/>
          <p:nvPr/>
        </p:nvSpPr>
        <p:spPr>
          <a:xfrm>
            <a:off x="4203899" y="7405972"/>
            <a:ext cx="199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オブジェクトに対する</a:t>
            </a:r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影響</a:t>
            </a:r>
            <a:endParaRPr kumimoji="1" lang="ja-JP" altLang="en-US" sz="11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362733E9-1168-447F-BA2A-57FD9ED15BEA}"/>
              </a:ext>
            </a:extLst>
          </p:cNvPr>
          <p:cNvSpPr txBox="1"/>
          <p:nvPr/>
        </p:nvSpPr>
        <p:spPr>
          <a:xfrm>
            <a:off x="3828094" y="7708322"/>
            <a:ext cx="1408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大きな穴をあけられる</a:t>
            </a: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C00F6994-C6A2-4522-B4DE-37711B0C8921}"/>
              </a:ext>
            </a:extLst>
          </p:cNvPr>
          <p:cNvSpPr txBox="1"/>
          <p:nvPr/>
        </p:nvSpPr>
        <p:spPr>
          <a:xfrm>
            <a:off x="5117869" y="7708322"/>
            <a:ext cx="1408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小さな穴をあけられる</a:t>
            </a: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5D6E8D0F-B7F7-4D71-9EA9-F26A2B2CAB4C}"/>
              </a:ext>
            </a:extLst>
          </p:cNvPr>
          <p:cNvSpPr txBox="1"/>
          <p:nvPr/>
        </p:nvSpPr>
        <p:spPr>
          <a:xfrm>
            <a:off x="4144458" y="8821553"/>
            <a:ext cx="775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損傷率　大</a:t>
            </a:r>
            <a:endParaRPr kumimoji="1" lang="en-US" altLang="ja-JP" sz="9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DE7F033C-94EE-40F5-A069-665E8C14C984}"/>
              </a:ext>
            </a:extLst>
          </p:cNvPr>
          <p:cNvSpPr txBox="1"/>
          <p:nvPr/>
        </p:nvSpPr>
        <p:spPr>
          <a:xfrm>
            <a:off x="5380091" y="8808718"/>
            <a:ext cx="775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損傷率　小</a:t>
            </a:r>
            <a:endParaRPr kumimoji="1" lang="en-US" altLang="ja-JP" sz="9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3" name="フローチャート: 準備 222">
            <a:extLst>
              <a:ext uri="{FF2B5EF4-FFF2-40B4-BE49-F238E27FC236}">
                <a16:creationId xmlns:a16="http://schemas.microsoft.com/office/drawing/2014/main" id="{B514F362-5534-4E59-A5CD-41F8C9E8D9D9}"/>
              </a:ext>
            </a:extLst>
          </p:cNvPr>
          <p:cNvSpPr>
            <a:spLocks noChangeAspect="1"/>
          </p:cNvSpPr>
          <p:nvPr/>
        </p:nvSpPr>
        <p:spPr>
          <a:xfrm>
            <a:off x="4198480" y="3002350"/>
            <a:ext cx="875605" cy="749025"/>
          </a:xfrm>
          <a:prstGeom prst="flowChartPreparation">
            <a:avLst/>
          </a:prstGeom>
          <a:solidFill>
            <a:srgbClr val="FFC000"/>
          </a:solidFill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68A94180-DFC7-493B-B651-B827F2799237}"/>
              </a:ext>
            </a:extLst>
          </p:cNvPr>
          <p:cNvSpPr txBox="1"/>
          <p:nvPr/>
        </p:nvSpPr>
        <p:spPr>
          <a:xfrm>
            <a:off x="499587" y="3944722"/>
            <a:ext cx="6236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EF1C24"/>
                </a:solidFill>
                <a:latin typeface="Arial Black" panose="020B0A04020102020204" pitchFamily="34" charset="0"/>
              </a:rPr>
              <a:t>92</a:t>
            </a:r>
            <a:r>
              <a:rPr kumimoji="1" lang="en-US" altLang="ja-JP" sz="1400" dirty="0">
                <a:latin typeface="Arial Black" panose="020B0A04020102020204" pitchFamily="34" charset="0"/>
              </a:rPr>
              <a:t>%</a:t>
            </a:r>
            <a:endParaRPr kumimoji="1" lang="ja-JP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98F57747-8C47-4242-BBB2-8756B06490BD}"/>
              </a:ext>
            </a:extLst>
          </p:cNvPr>
          <p:cNvSpPr txBox="1"/>
          <p:nvPr/>
        </p:nvSpPr>
        <p:spPr>
          <a:xfrm>
            <a:off x="357245" y="3776058"/>
            <a:ext cx="1050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獲得可能合致率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4E901D86-0F50-4F75-A968-984B8A283908}"/>
              </a:ext>
            </a:extLst>
          </p:cNvPr>
          <p:cNvGrpSpPr>
            <a:grpSpLocks noChangeAspect="1"/>
          </p:cNvGrpSpPr>
          <p:nvPr/>
        </p:nvGrpSpPr>
        <p:grpSpPr>
          <a:xfrm>
            <a:off x="411060" y="7462573"/>
            <a:ext cx="2660849" cy="1818426"/>
            <a:chOff x="716743" y="7490790"/>
            <a:chExt cx="2660849" cy="1818426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47B10321-7BEB-4741-B034-5997A718EC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3208" y="7799234"/>
              <a:ext cx="1344384" cy="1509982"/>
              <a:chOff x="2248939" y="7875894"/>
              <a:chExt cx="1288293" cy="1446981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1B3EB1FD-31E8-4C61-BADB-B02D1632B0A2}"/>
                  </a:ext>
                </a:extLst>
              </p:cNvPr>
              <p:cNvGrpSpPr/>
              <p:nvPr/>
            </p:nvGrpSpPr>
            <p:grpSpPr>
              <a:xfrm>
                <a:off x="2248939" y="7875894"/>
                <a:ext cx="1288293" cy="1297577"/>
                <a:chOff x="2248939" y="7875894"/>
                <a:chExt cx="1288293" cy="1297577"/>
              </a:xfrm>
            </p:grpSpPr>
            <p:sp>
              <p:nvSpPr>
                <p:cNvPr id="142" name="フリーフォーム: 図形 141">
                  <a:extLst>
                    <a:ext uri="{FF2B5EF4-FFF2-40B4-BE49-F238E27FC236}">
                      <a16:creationId xmlns:a16="http://schemas.microsoft.com/office/drawing/2014/main" id="{31CBD5EB-C853-4EFB-8575-987DE9072806}"/>
                    </a:ext>
                  </a:extLst>
                </p:cNvPr>
                <p:cNvSpPr/>
                <p:nvPr/>
              </p:nvSpPr>
              <p:spPr>
                <a:xfrm>
                  <a:off x="2248939" y="7875894"/>
                  <a:ext cx="1288293" cy="1297577"/>
                </a:xfrm>
                <a:custGeom>
                  <a:avLst/>
                  <a:gdLst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682240 w 2682240"/>
                    <a:gd name="connsiteY4" fmla="*/ 1569720 h 2438400"/>
                    <a:gd name="connsiteX5" fmla="*/ 2628900 w 2682240"/>
                    <a:gd name="connsiteY5" fmla="*/ 373380 h 2438400"/>
                    <a:gd name="connsiteX6" fmla="*/ 731520 w 2682240"/>
                    <a:gd name="connsiteY6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682240 w 2682240"/>
                    <a:gd name="connsiteY5" fmla="*/ 1569720 h 2438400"/>
                    <a:gd name="connsiteX6" fmla="*/ 2628900 w 2682240"/>
                    <a:gd name="connsiteY6" fmla="*/ 373380 h 2438400"/>
                    <a:gd name="connsiteX7" fmla="*/ 731520 w 2682240"/>
                    <a:gd name="connsiteY7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534377 w 2682240"/>
                    <a:gd name="connsiteY5" fmla="*/ 1665691 h 2438400"/>
                    <a:gd name="connsiteX6" fmla="*/ 2682240 w 2682240"/>
                    <a:gd name="connsiteY6" fmla="*/ 1569720 h 2438400"/>
                    <a:gd name="connsiteX7" fmla="*/ 2628900 w 2682240"/>
                    <a:gd name="connsiteY7" fmla="*/ 373380 h 2438400"/>
                    <a:gd name="connsiteX8" fmla="*/ 731520 w 2682240"/>
                    <a:gd name="connsiteY8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534377 w 2682240"/>
                    <a:gd name="connsiteY5" fmla="*/ 1665691 h 2438400"/>
                    <a:gd name="connsiteX6" fmla="*/ 2459007 w 2682240"/>
                    <a:gd name="connsiteY6" fmla="*/ 1735717 h 2438400"/>
                    <a:gd name="connsiteX7" fmla="*/ 2682240 w 2682240"/>
                    <a:gd name="connsiteY7" fmla="*/ 1569720 h 2438400"/>
                    <a:gd name="connsiteX8" fmla="*/ 2628900 w 2682240"/>
                    <a:gd name="connsiteY8" fmla="*/ 373380 h 2438400"/>
                    <a:gd name="connsiteX9" fmla="*/ 731520 w 2682240"/>
                    <a:gd name="connsiteY9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423761 w 2682240"/>
                    <a:gd name="connsiteY5" fmla="*/ 1564017 h 2438400"/>
                    <a:gd name="connsiteX6" fmla="*/ 2459007 w 2682240"/>
                    <a:gd name="connsiteY6" fmla="*/ 1735717 h 2438400"/>
                    <a:gd name="connsiteX7" fmla="*/ 2682240 w 2682240"/>
                    <a:gd name="connsiteY7" fmla="*/ 1569720 h 2438400"/>
                    <a:gd name="connsiteX8" fmla="*/ 2628900 w 2682240"/>
                    <a:gd name="connsiteY8" fmla="*/ 373380 h 2438400"/>
                    <a:gd name="connsiteX9" fmla="*/ 731520 w 2682240"/>
                    <a:gd name="connsiteY9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423761 w 2682240"/>
                    <a:gd name="connsiteY5" fmla="*/ 1564017 h 2438400"/>
                    <a:gd name="connsiteX6" fmla="*/ 2514316 w 2682240"/>
                    <a:gd name="connsiteY6" fmla="*/ 1672515 h 2438400"/>
                    <a:gd name="connsiteX7" fmla="*/ 2682240 w 2682240"/>
                    <a:gd name="connsiteY7" fmla="*/ 1569720 h 2438400"/>
                    <a:gd name="connsiteX8" fmla="*/ 2628900 w 2682240"/>
                    <a:gd name="connsiteY8" fmla="*/ 373380 h 2438400"/>
                    <a:gd name="connsiteX9" fmla="*/ 731520 w 2682240"/>
                    <a:gd name="connsiteY9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423761 w 2682240"/>
                    <a:gd name="connsiteY5" fmla="*/ 1564017 h 2438400"/>
                    <a:gd name="connsiteX6" fmla="*/ 2464591 w 2682240"/>
                    <a:gd name="connsiteY6" fmla="*/ 1620488 h 2438400"/>
                    <a:gd name="connsiteX7" fmla="*/ 2514316 w 2682240"/>
                    <a:gd name="connsiteY7" fmla="*/ 1672515 h 2438400"/>
                    <a:gd name="connsiteX8" fmla="*/ 2682240 w 2682240"/>
                    <a:gd name="connsiteY8" fmla="*/ 1569720 h 2438400"/>
                    <a:gd name="connsiteX9" fmla="*/ 2628900 w 2682240"/>
                    <a:gd name="connsiteY9" fmla="*/ 373380 h 2438400"/>
                    <a:gd name="connsiteX10" fmla="*/ 731520 w 2682240"/>
                    <a:gd name="connsiteY10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423761 w 2682240"/>
                    <a:gd name="connsiteY5" fmla="*/ 1564017 h 2438400"/>
                    <a:gd name="connsiteX6" fmla="*/ 2510139 w 2682240"/>
                    <a:gd name="connsiteY6" fmla="*/ 1543546 h 2438400"/>
                    <a:gd name="connsiteX7" fmla="*/ 2514316 w 2682240"/>
                    <a:gd name="connsiteY7" fmla="*/ 1672515 h 2438400"/>
                    <a:gd name="connsiteX8" fmla="*/ 2682240 w 2682240"/>
                    <a:gd name="connsiteY8" fmla="*/ 1569720 h 2438400"/>
                    <a:gd name="connsiteX9" fmla="*/ 2628900 w 2682240"/>
                    <a:gd name="connsiteY9" fmla="*/ 373380 h 2438400"/>
                    <a:gd name="connsiteX10" fmla="*/ 731520 w 2682240"/>
                    <a:gd name="connsiteY10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93017 w 2682240"/>
                    <a:gd name="connsiteY5" fmla="*/ 167269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14316 w 2682240"/>
                    <a:gd name="connsiteY8" fmla="*/ 1672515 h 2438400"/>
                    <a:gd name="connsiteX9" fmla="*/ 2682240 w 2682240"/>
                    <a:gd name="connsiteY9" fmla="*/ 1569720 h 2438400"/>
                    <a:gd name="connsiteX10" fmla="*/ 2628900 w 2682240"/>
                    <a:gd name="connsiteY10" fmla="*/ 373380 h 2438400"/>
                    <a:gd name="connsiteX11" fmla="*/ 731520 w 2682240"/>
                    <a:gd name="connsiteY11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60483 w 2682240"/>
                    <a:gd name="connsiteY5" fmla="*/ 1675445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14316 w 2682240"/>
                    <a:gd name="connsiteY8" fmla="*/ 1672515 h 2438400"/>
                    <a:gd name="connsiteX9" fmla="*/ 2682240 w 2682240"/>
                    <a:gd name="connsiteY9" fmla="*/ 1569720 h 2438400"/>
                    <a:gd name="connsiteX10" fmla="*/ 2628900 w 2682240"/>
                    <a:gd name="connsiteY10" fmla="*/ 373380 h 2438400"/>
                    <a:gd name="connsiteX11" fmla="*/ 731520 w 2682240"/>
                    <a:gd name="connsiteY11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60483 w 2682240"/>
                    <a:gd name="connsiteY5" fmla="*/ 1675445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28900 w 2682240"/>
                    <a:gd name="connsiteY10" fmla="*/ 373380 h 2438400"/>
                    <a:gd name="connsiteX11" fmla="*/ 731520 w 2682240"/>
                    <a:gd name="connsiteY11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44216 w 2682240"/>
                    <a:gd name="connsiteY5" fmla="*/ 168643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28900 w 2682240"/>
                    <a:gd name="connsiteY10" fmla="*/ 373380 h 2438400"/>
                    <a:gd name="connsiteX11" fmla="*/ 731520 w 2682240"/>
                    <a:gd name="connsiteY11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44216 w 2682240"/>
                    <a:gd name="connsiteY5" fmla="*/ 168643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37023 w 2682240"/>
                    <a:gd name="connsiteY10" fmla="*/ 603754 h 2438400"/>
                    <a:gd name="connsiteX11" fmla="*/ 2628900 w 2682240"/>
                    <a:gd name="connsiteY11" fmla="*/ 373380 h 2438400"/>
                    <a:gd name="connsiteX12" fmla="*/ 731520 w 2682240"/>
                    <a:gd name="connsiteY12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44216 w 2682240"/>
                    <a:gd name="connsiteY5" fmla="*/ 168643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43529 w 2682240"/>
                    <a:gd name="connsiteY10" fmla="*/ 856564 h 2438400"/>
                    <a:gd name="connsiteX11" fmla="*/ 2637023 w 2682240"/>
                    <a:gd name="connsiteY11" fmla="*/ 603754 h 2438400"/>
                    <a:gd name="connsiteX12" fmla="*/ 2628900 w 2682240"/>
                    <a:gd name="connsiteY12" fmla="*/ 373380 h 2438400"/>
                    <a:gd name="connsiteX13" fmla="*/ 731520 w 2682240"/>
                    <a:gd name="connsiteY13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44216 w 2682240"/>
                    <a:gd name="connsiteY5" fmla="*/ 168643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43529 w 2682240"/>
                    <a:gd name="connsiteY10" fmla="*/ 856564 h 2438400"/>
                    <a:gd name="connsiteX11" fmla="*/ 2637023 w 2682240"/>
                    <a:gd name="connsiteY11" fmla="*/ 741151 h 2438400"/>
                    <a:gd name="connsiteX12" fmla="*/ 2637023 w 2682240"/>
                    <a:gd name="connsiteY12" fmla="*/ 603754 h 2438400"/>
                    <a:gd name="connsiteX13" fmla="*/ 2628900 w 2682240"/>
                    <a:gd name="connsiteY13" fmla="*/ 373380 h 2438400"/>
                    <a:gd name="connsiteX14" fmla="*/ 731520 w 2682240"/>
                    <a:gd name="connsiteY14" fmla="*/ 0 h 2438400"/>
                    <a:gd name="connsiteX0" fmla="*/ 731520 w 2682240"/>
                    <a:gd name="connsiteY0" fmla="*/ 0 h 2438400"/>
                    <a:gd name="connsiteX1" fmla="*/ 0 w 2682240"/>
                    <a:gd name="connsiteY1" fmla="*/ 731520 h 2438400"/>
                    <a:gd name="connsiteX2" fmla="*/ 381000 w 2682240"/>
                    <a:gd name="connsiteY2" fmla="*/ 1973580 h 2438400"/>
                    <a:gd name="connsiteX3" fmla="*/ 1607820 w 2682240"/>
                    <a:gd name="connsiteY3" fmla="*/ 2438400 h 2438400"/>
                    <a:gd name="connsiteX4" fmla="*/ 2361025 w 2682240"/>
                    <a:gd name="connsiteY4" fmla="*/ 1824841 h 2438400"/>
                    <a:gd name="connsiteX5" fmla="*/ 2344216 w 2682240"/>
                    <a:gd name="connsiteY5" fmla="*/ 1686437 h 2438400"/>
                    <a:gd name="connsiteX6" fmla="*/ 2423761 w 2682240"/>
                    <a:gd name="connsiteY6" fmla="*/ 1564017 h 2438400"/>
                    <a:gd name="connsiteX7" fmla="*/ 2510139 w 2682240"/>
                    <a:gd name="connsiteY7" fmla="*/ 1543546 h 2438400"/>
                    <a:gd name="connsiteX8" fmla="*/ 2566370 w 2682240"/>
                    <a:gd name="connsiteY8" fmla="*/ 1636793 h 2438400"/>
                    <a:gd name="connsiteX9" fmla="*/ 2682240 w 2682240"/>
                    <a:gd name="connsiteY9" fmla="*/ 1569720 h 2438400"/>
                    <a:gd name="connsiteX10" fmla="*/ 2643529 w 2682240"/>
                    <a:gd name="connsiteY10" fmla="*/ 856564 h 2438400"/>
                    <a:gd name="connsiteX11" fmla="*/ 2389764 w 2682240"/>
                    <a:gd name="connsiteY11" fmla="*/ 732907 h 2438400"/>
                    <a:gd name="connsiteX12" fmla="*/ 2637023 w 2682240"/>
                    <a:gd name="connsiteY12" fmla="*/ 603754 h 2438400"/>
                    <a:gd name="connsiteX13" fmla="*/ 2628900 w 2682240"/>
                    <a:gd name="connsiteY13" fmla="*/ 373380 h 2438400"/>
                    <a:gd name="connsiteX14" fmla="*/ 731520 w 2682240"/>
                    <a:gd name="connsiteY14" fmla="*/ 0 h 2438400"/>
                    <a:gd name="connsiteX0" fmla="*/ 731520 w 2682240"/>
                    <a:gd name="connsiteY0" fmla="*/ 0 h 2438400"/>
                    <a:gd name="connsiteX1" fmla="*/ 143033 w 2682240"/>
                    <a:gd name="connsiteY1" fmla="*/ 573219 h 2438400"/>
                    <a:gd name="connsiteX2" fmla="*/ 0 w 2682240"/>
                    <a:gd name="connsiteY2" fmla="*/ 731520 h 2438400"/>
                    <a:gd name="connsiteX3" fmla="*/ 381000 w 2682240"/>
                    <a:gd name="connsiteY3" fmla="*/ 1973580 h 2438400"/>
                    <a:gd name="connsiteX4" fmla="*/ 1607820 w 2682240"/>
                    <a:gd name="connsiteY4" fmla="*/ 2438400 h 2438400"/>
                    <a:gd name="connsiteX5" fmla="*/ 2361025 w 2682240"/>
                    <a:gd name="connsiteY5" fmla="*/ 1824841 h 2438400"/>
                    <a:gd name="connsiteX6" fmla="*/ 2344216 w 2682240"/>
                    <a:gd name="connsiteY6" fmla="*/ 1686437 h 2438400"/>
                    <a:gd name="connsiteX7" fmla="*/ 2423761 w 2682240"/>
                    <a:gd name="connsiteY7" fmla="*/ 1564017 h 2438400"/>
                    <a:gd name="connsiteX8" fmla="*/ 2510139 w 2682240"/>
                    <a:gd name="connsiteY8" fmla="*/ 1543546 h 2438400"/>
                    <a:gd name="connsiteX9" fmla="*/ 2566370 w 2682240"/>
                    <a:gd name="connsiteY9" fmla="*/ 1636793 h 2438400"/>
                    <a:gd name="connsiteX10" fmla="*/ 2682240 w 2682240"/>
                    <a:gd name="connsiteY10" fmla="*/ 1569720 h 2438400"/>
                    <a:gd name="connsiteX11" fmla="*/ 2643529 w 2682240"/>
                    <a:gd name="connsiteY11" fmla="*/ 856564 h 2438400"/>
                    <a:gd name="connsiteX12" fmla="*/ 2389764 w 2682240"/>
                    <a:gd name="connsiteY12" fmla="*/ 732907 h 2438400"/>
                    <a:gd name="connsiteX13" fmla="*/ 2637023 w 2682240"/>
                    <a:gd name="connsiteY13" fmla="*/ 603754 h 2438400"/>
                    <a:gd name="connsiteX14" fmla="*/ 2628900 w 2682240"/>
                    <a:gd name="connsiteY14" fmla="*/ 373380 h 2438400"/>
                    <a:gd name="connsiteX15" fmla="*/ 731520 w 2682240"/>
                    <a:gd name="connsiteY15" fmla="*/ 0 h 2438400"/>
                    <a:gd name="connsiteX0" fmla="*/ 731520 w 2682240"/>
                    <a:gd name="connsiteY0" fmla="*/ 0 h 2438400"/>
                    <a:gd name="connsiteX1" fmla="*/ 467086 w 2682240"/>
                    <a:gd name="connsiteY1" fmla="*/ 246406 h 2438400"/>
                    <a:gd name="connsiteX2" fmla="*/ 143033 w 2682240"/>
                    <a:gd name="connsiteY2" fmla="*/ 573219 h 2438400"/>
                    <a:gd name="connsiteX3" fmla="*/ 0 w 2682240"/>
                    <a:gd name="connsiteY3" fmla="*/ 731520 h 2438400"/>
                    <a:gd name="connsiteX4" fmla="*/ 381000 w 2682240"/>
                    <a:gd name="connsiteY4" fmla="*/ 1973580 h 2438400"/>
                    <a:gd name="connsiteX5" fmla="*/ 1607820 w 2682240"/>
                    <a:gd name="connsiteY5" fmla="*/ 2438400 h 2438400"/>
                    <a:gd name="connsiteX6" fmla="*/ 2361025 w 2682240"/>
                    <a:gd name="connsiteY6" fmla="*/ 1824841 h 2438400"/>
                    <a:gd name="connsiteX7" fmla="*/ 2344216 w 2682240"/>
                    <a:gd name="connsiteY7" fmla="*/ 1686437 h 2438400"/>
                    <a:gd name="connsiteX8" fmla="*/ 2423761 w 2682240"/>
                    <a:gd name="connsiteY8" fmla="*/ 1564017 h 2438400"/>
                    <a:gd name="connsiteX9" fmla="*/ 2510139 w 2682240"/>
                    <a:gd name="connsiteY9" fmla="*/ 1543546 h 2438400"/>
                    <a:gd name="connsiteX10" fmla="*/ 2566370 w 2682240"/>
                    <a:gd name="connsiteY10" fmla="*/ 1636793 h 2438400"/>
                    <a:gd name="connsiteX11" fmla="*/ 2682240 w 2682240"/>
                    <a:gd name="connsiteY11" fmla="*/ 1569720 h 2438400"/>
                    <a:gd name="connsiteX12" fmla="*/ 2643529 w 2682240"/>
                    <a:gd name="connsiteY12" fmla="*/ 856564 h 2438400"/>
                    <a:gd name="connsiteX13" fmla="*/ 2389764 w 2682240"/>
                    <a:gd name="connsiteY13" fmla="*/ 732907 h 2438400"/>
                    <a:gd name="connsiteX14" fmla="*/ 2637023 w 2682240"/>
                    <a:gd name="connsiteY14" fmla="*/ 603754 h 2438400"/>
                    <a:gd name="connsiteX15" fmla="*/ 2628900 w 2682240"/>
                    <a:gd name="connsiteY15" fmla="*/ 373380 h 2438400"/>
                    <a:gd name="connsiteX16" fmla="*/ 731520 w 2682240"/>
                    <a:gd name="connsiteY16" fmla="*/ 0 h 2438400"/>
                    <a:gd name="connsiteX0" fmla="*/ 731520 w 2682240"/>
                    <a:gd name="connsiteY0" fmla="*/ 0 h 2438400"/>
                    <a:gd name="connsiteX1" fmla="*/ 467086 w 2682240"/>
                    <a:gd name="connsiteY1" fmla="*/ 246406 h 2438400"/>
                    <a:gd name="connsiteX2" fmla="*/ 210746 w 2682240"/>
                    <a:gd name="connsiteY2" fmla="*/ 483345 h 2438400"/>
                    <a:gd name="connsiteX3" fmla="*/ 143033 w 2682240"/>
                    <a:gd name="connsiteY3" fmla="*/ 573219 h 2438400"/>
                    <a:gd name="connsiteX4" fmla="*/ 0 w 2682240"/>
                    <a:gd name="connsiteY4" fmla="*/ 731520 h 2438400"/>
                    <a:gd name="connsiteX5" fmla="*/ 381000 w 2682240"/>
                    <a:gd name="connsiteY5" fmla="*/ 1973580 h 2438400"/>
                    <a:gd name="connsiteX6" fmla="*/ 1607820 w 2682240"/>
                    <a:gd name="connsiteY6" fmla="*/ 2438400 h 2438400"/>
                    <a:gd name="connsiteX7" fmla="*/ 2361025 w 2682240"/>
                    <a:gd name="connsiteY7" fmla="*/ 1824841 h 2438400"/>
                    <a:gd name="connsiteX8" fmla="*/ 2344216 w 2682240"/>
                    <a:gd name="connsiteY8" fmla="*/ 1686437 h 2438400"/>
                    <a:gd name="connsiteX9" fmla="*/ 2423761 w 2682240"/>
                    <a:gd name="connsiteY9" fmla="*/ 1564017 h 2438400"/>
                    <a:gd name="connsiteX10" fmla="*/ 2510139 w 2682240"/>
                    <a:gd name="connsiteY10" fmla="*/ 1543546 h 2438400"/>
                    <a:gd name="connsiteX11" fmla="*/ 2566370 w 2682240"/>
                    <a:gd name="connsiteY11" fmla="*/ 1636793 h 2438400"/>
                    <a:gd name="connsiteX12" fmla="*/ 2682240 w 2682240"/>
                    <a:gd name="connsiteY12" fmla="*/ 1569720 h 2438400"/>
                    <a:gd name="connsiteX13" fmla="*/ 2643529 w 2682240"/>
                    <a:gd name="connsiteY13" fmla="*/ 856564 h 2438400"/>
                    <a:gd name="connsiteX14" fmla="*/ 2389764 w 2682240"/>
                    <a:gd name="connsiteY14" fmla="*/ 732907 h 2438400"/>
                    <a:gd name="connsiteX15" fmla="*/ 2637023 w 2682240"/>
                    <a:gd name="connsiteY15" fmla="*/ 603754 h 2438400"/>
                    <a:gd name="connsiteX16" fmla="*/ 2628900 w 2682240"/>
                    <a:gd name="connsiteY16" fmla="*/ 373380 h 2438400"/>
                    <a:gd name="connsiteX17" fmla="*/ 731520 w 2682240"/>
                    <a:gd name="connsiteY17" fmla="*/ 0 h 2438400"/>
                    <a:gd name="connsiteX0" fmla="*/ 731520 w 2682240"/>
                    <a:gd name="connsiteY0" fmla="*/ 0 h 2438400"/>
                    <a:gd name="connsiteX1" fmla="*/ 467086 w 2682240"/>
                    <a:gd name="connsiteY1" fmla="*/ 246406 h 2438400"/>
                    <a:gd name="connsiteX2" fmla="*/ 399374 w 2682240"/>
                    <a:gd name="connsiteY2" fmla="*/ 295428 h 2438400"/>
                    <a:gd name="connsiteX3" fmla="*/ 210746 w 2682240"/>
                    <a:gd name="connsiteY3" fmla="*/ 483345 h 2438400"/>
                    <a:gd name="connsiteX4" fmla="*/ 143033 w 2682240"/>
                    <a:gd name="connsiteY4" fmla="*/ 573219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467086 w 2682240"/>
                    <a:gd name="connsiteY1" fmla="*/ 246406 h 2438400"/>
                    <a:gd name="connsiteX2" fmla="*/ 399374 w 2682240"/>
                    <a:gd name="connsiteY2" fmla="*/ 295428 h 2438400"/>
                    <a:gd name="connsiteX3" fmla="*/ 210746 w 2682240"/>
                    <a:gd name="connsiteY3" fmla="*/ 483345 h 2438400"/>
                    <a:gd name="connsiteX4" fmla="*/ 331660 w 2682240"/>
                    <a:gd name="connsiteY4" fmla="*/ 675348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670225 w 2682240"/>
                    <a:gd name="connsiteY1" fmla="*/ 287258 h 2438400"/>
                    <a:gd name="connsiteX2" fmla="*/ 399374 w 2682240"/>
                    <a:gd name="connsiteY2" fmla="*/ 295428 h 2438400"/>
                    <a:gd name="connsiteX3" fmla="*/ 210746 w 2682240"/>
                    <a:gd name="connsiteY3" fmla="*/ 483345 h 2438400"/>
                    <a:gd name="connsiteX4" fmla="*/ 331660 w 2682240"/>
                    <a:gd name="connsiteY4" fmla="*/ 675348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670225 w 2682240"/>
                    <a:gd name="connsiteY1" fmla="*/ 287258 h 2438400"/>
                    <a:gd name="connsiteX2" fmla="*/ 675061 w 2682240"/>
                    <a:gd name="connsiteY2" fmla="*/ 446579 h 2438400"/>
                    <a:gd name="connsiteX3" fmla="*/ 210746 w 2682240"/>
                    <a:gd name="connsiteY3" fmla="*/ 483345 h 2438400"/>
                    <a:gd name="connsiteX4" fmla="*/ 331660 w 2682240"/>
                    <a:gd name="connsiteY4" fmla="*/ 675348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670225 w 2682240"/>
                    <a:gd name="connsiteY1" fmla="*/ 287258 h 2438400"/>
                    <a:gd name="connsiteX2" fmla="*/ 675061 w 2682240"/>
                    <a:gd name="connsiteY2" fmla="*/ 446579 h 2438400"/>
                    <a:gd name="connsiteX3" fmla="*/ 597675 w 2682240"/>
                    <a:gd name="connsiteY3" fmla="*/ 663092 h 2438400"/>
                    <a:gd name="connsiteX4" fmla="*/ 331660 w 2682240"/>
                    <a:gd name="connsiteY4" fmla="*/ 675348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670225 w 2682240"/>
                    <a:gd name="connsiteY1" fmla="*/ 287258 h 2438400"/>
                    <a:gd name="connsiteX2" fmla="*/ 675061 w 2682240"/>
                    <a:gd name="connsiteY2" fmla="*/ 446579 h 2438400"/>
                    <a:gd name="connsiteX3" fmla="*/ 597675 w 2682240"/>
                    <a:gd name="connsiteY3" fmla="*/ 663092 h 2438400"/>
                    <a:gd name="connsiteX4" fmla="*/ 292967 w 2682240"/>
                    <a:gd name="connsiteY4" fmla="*/ 565049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675061 w 2682240"/>
                    <a:gd name="connsiteY2" fmla="*/ 446579 h 2438400"/>
                    <a:gd name="connsiteX3" fmla="*/ 597675 w 2682240"/>
                    <a:gd name="connsiteY3" fmla="*/ 663092 h 2438400"/>
                    <a:gd name="connsiteX4" fmla="*/ 292967 w 2682240"/>
                    <a:gd name="connsiteY4" fmla="*/ 565049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675061 w 2682240"/>
                    <a:gd name="connsiteY2" fmla="*/ 446579 h 2438400"/>
                    <a:gd name="connsiteX3" fmla="*/ 597675 w 2682240"/>
                    <a:gd name="connsiteY3" fmla="*/ 663092 h 2438400"/>
                    <a:gd name="connsiteX4" fmla="*/ 176888 w 2682240"/>
                    <a:gd name="connsiteY4" fmla="*/ 548709 h 2438400"/>
                    <a:gd name="connsiteX5" fmla="*/ 0 w 2682240"/>
                    <a:gd name="connsiteY5" fmla="*/ 731520 h 2438400"/>
                    <a:gd name="connsiteX6" fmla="*/ 381000 w 2682240"/>
                    <a:gd name="connsiteY6" fmla="*/ 1973580 h 2438400"/>
                    <a:gd name="connsiteX7" fmla="*/ 1607820 w 2682240"/>
                    <a:gd name="connsiteY7" fmla="*/ 2438400 h 2438400"/>
                    <a:gd name="connsiteX8" fmla="*/ 2361025 w 2682240"/>
                    <a:gd name="connsiteY8" fmla="*/ 1824841 h 2438400"/>
                    <a:gd name="connsiteX9" fmla="*/ 2344216 w 2682240"/>
                    <a:gd name="connsiteY9" fmla="*/ 1686437 h 2438400"/>
                    <a:gd name="connsiteX10" fmla="*/ 2423761 w 2682240"/>
                    <a:gd name="connsiteY10" fmla="*/ 1564017 h 2438400"/>
                    <a:gd name="connsiteX11" fmla="*/ 2510139 w 2682240"/>
                    <a:gd name="connsiteY11" fmla="*/ 1543546 h 2438400"/>
                    <a:gd name="connsiteX12" fmla="*/ 2566370 w 2682240"/>
                    <a:gd name="connsiteY12" fmla="*/ 1636793 h 2438400"/>
                    <a:gd name="connsiteX13" fmla="*/ 2682240 w 2682240"/>
                    <a:gd name="connsiteY13" fmla="*/ 1569720 h 2438400"/>
                    <a:gd name="connsiteX14" fmla="*/ 2643529 w 2682240"/>
                    <a:gd name="connsiteY14" fmla="*/ 856564 h 2438400"/>
                    <a:gd name="connsiteX15" fmla="*/ 2389764 w 2682240"/>
                    <a:gd name="connsiteY15" fmla="*/ 732907 h 2438400"/>
                    <a:gd name="connsiteX16" fmla="*/ 2637023 w 2682240"/>
                    <a:gd name="connsiteY16" fmla="*/ 603754 h 2438400"/>
                    <a:gd name="connsiteX17" fmla="*/ 2628900 w 2682240"/>
                    <a:gd name="connsiteY17" fmla="*/ 373380 h 2438400"/>
                    <a:gd name="connsiteX18" fmla="*/ 731520 w 2682240"/>
                    <a:gd name="connsiteY18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675061 w 2682240"/>
                    <a:gd name="connsiteY2" fmla="*/ 446579 h 2438400"/>
                    <a:gd name="connsiteX3" fmla="*/ 597675 w 2682240"/>
                    <a:gd name="connsiteY3" fmla="*/ 663092 h 2438400"/>
                    <a:gd name="connsiteX4" fmla="*/ 413884 w 2682240"/>
                    <a:gd name="connsiteY4" fmla="*/ 618155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607820 w 2682240"/>
                    <a:gd name="connsiteY8" fmla="*/ 2438400 h 2438400"/>
                    <a:gd name="connsiteX9" fmla="*/ 2361025 w 2682240"/>
                    <a:gd name="connsiteY9" fmla="*/ 1824841 h 2438400"/>
                    <a:gd name="connsiteX10" fmla="*/ 2344216 w 2682240"/>
                    <a:gd name="connsiteY10" fmla="*/ 1686437 h 2438400"/>
                    <a:gd name="connsiteX11" fmla="*/ 2423761 w 2682240"/>
                    <a:gd name="connsiteY11" fmla="*/ 1564017 h 2438400"/>
                    <a:gd name="connsiteX12" fmla="*/ 2510139 w 2682240"/>
                    <a:gd name="connsiteY12" fmla="*/ 1543546 h 2438400"/>
                    <a:gd name="connsiteX13" fmla="*/ 2566370 w 2682240"/>
                    <a:gd name="connsiteY13" fmla="*/ 1636793 h 2438400"/>
                    <a:gd name="connsiteX14" fmla="*/ 2682240 w 2682240"/>
                    <a:gd name="connsiteY14" fmla="*/ 1569720 h 2438400"/>
                    <a:gd name="connsiteX15" fmla="*/ 2643529 w 2682240"/>
                    <a:gd name="connsiteY15" fmla="*/ 856564 h 2438400"/>
                    <a:gd name="connsiteX16" fmla="*/ 2389764 w 2682240"/>
                    <a:gd name="connsiteY16" fmla="*/ 732907 h 2438400"/>
                    <a:gd name="connsiteX17" fmla="*/ 2637023 w 2682240"/>
                    <a:gd name="connsiteY17" fmla="*/ 603754 h 2438400"/>
                    <a:gd name="connsiteX18" fmla="*/ 2628900 w 2682240"/>
                    <a:gd name="connsiteY18" fmla="*/ 373380 h 2438400"/>
                    <a:gd name="connsiteX19" fmla="*/ 731520 w 2682240"/>
                    <a:gd name="connsiteY19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675061 w 2682240"/>
                    <a:gd name="connsiteY2" fmla="*/ 446579 h 2438400"/>
                    <a:gd name="connsiteX3" fmla="*/ 795976 w 2682240"/>
                    <a:gd name="connsiteY3" fmla="*/ 703944 h 2438400"/>
                    <a:gd name="connsiteX4" fmla="*/ 413884 w 2682240"/>
                    <a:gd name="connsiteY4" fmla="*/ 618155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607820 w 2682240"/>
                    <a:gd name="connsiteY8" fmla="*/ 2438400 h 2438400"/>
                    <a:gd name="connsiteX9" fmla="*/ 2361025 w 2682240"/>
                    <a:gd name="connsiteY9" fmla="*/ 1824841 h 2438400"/>
                    <a:gd name="connsiteX10" fmla="*/ 2344216 w 2682240"/>
                    <a:gd name="connsiteY10" fmla="*/ 1686437 h 2438400"/>
                    <a:gd name="connsiteX11" fmla="*/ 2423761 w 2682240"/>
                    <a:gd name="connsiteY11" fmla="*/ 1564017 h 2438400"/>
                    <a:gd name="connsiteX12" fmla="*/ 2510139 w 2682240"/>
                    <a:gd name="connsiteY12" fmla="*/ 1543546 h 2438400"/>
                    <a:gd name="connsiteX13" fmla="*/ 2566370 w 2682240"/>
                    <a:gd name="connsiteY13" fmla="*/ 1636793 h 2438400"/>
                    <a:gd name="connsiteX14" fmla="*/ 2682240 w 2682240"/>
                    <a:gd name="connsiteY14" fmla="*/ 1569720 h 2438400"/>
                    <a:gd name="connsiteX15" fmla="*/ 2643529 w 2682240"/>
                    <a:gd name="connsiteY15" fmla="*/ 856564 h 2438400"/>
                    <a:gd name="connsiteX16" fmla="*/ 2389764 w 2682240"/>
                    <a:gd name="connsiteY16" fmla="*/ 732907 h 2438400"/>
                    <a:gd name="connsiteX17" fmla="*/ 2637023 w 2682240"/>
                    <a:gd name="connsiteY17" fmla="*/ 603754 h 2438400"/>
                    <a:gd name="connsiteX18" fmla="*/ 2628900 w 2682240"/>
                    <a:gd name="connsiteY18" fmla="*/ 373380 h 2438400"/>
                    <a:gd name="connsiteX19" fmla="*/ 731520 w 2682240"/>
                    <a:gd name="connsiteY19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413884 w 2682240"/>
                    <a:gd name="connsiteY4" fmla="*/ 618155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607820 w 2682240"/>
                    <a:gd name="connsiteY8" fmla="*/ 2438400 h 2438400"/>
                    <a:gd name="connsiteX9" fmla="*/ 2361025 w 2682240"/>
                    <a:gd name="connsiteY9" fmla="*/ 1824841 h 2438400"/>
                    <a:gd name="connsiteX10" fmla="*/ 2344216 w 2682240"/>
                    <a:gd name="connsiteY10" fmla="*/ 1686437 h 2438400"/>
                    <a:gd name="connsiteX11" fmla="*/ 2423761 w 2682240"/>
                    <a:gd name="connsiteY11" fmla="*/ 1564017 h 2438400"/>
                    <a:gd name="connsiteX12" fmla="*/ 2510139 w 2682240"/>
                    <a:gd name="connsiteY12" fmla="*/ 1543546 h 2438400"/>
                    <a:gd name="connsiteX13" fmla="*/ 2566370 w 2682240"/>
                    <a:gd name="connsiteY13" fmla="*/ 1636793 h 2438400"/>
                    <a:gd name="connsiteX14" fmla="*/ 2682240 w 2682240"/>
                    <a:gd name="connsiteY14" fmla="*/ 1569720 h 2438400"/>
                    <a:gd name="connsiteX15" fmla="*/ 2643529 w 2682240"/>
                    <a:gd name="connsiteY15" fmla="*/ 856564 h 2438400"/>
                    <a:gd name="connsiteX16" fmla="*/ 2389764 w 2682240"/>
                    <a:gd name="connsiteY16" fmla="*/ 732907 h 2438400"/>
                    <a:gd name="connsiteX17" fmla="*/ 2637023 w 2682240"/>
                    <a:gd name="connsiteY17" fmla="*/ 603754 h 2438400"/>
                    <a:gd name="connsiteX18" fmla="*/ 2628900 w 2682240"/>
                    <a:gd name="connsiteY18" fmla="*/ 373380 h 2438400"/>
                    <a:gd name="connsiteX19" fmla="*/ 731520 w 2682240"/>
                    <a:gd name="connsiteY19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607820 w 2682240"/>
                    <a:gd name="connsiteY8" fmla="*/ 2438400 h 2438400"/>
                    <a:gd name="connsiteX9" fmla="*/ 2361025 w 2682240"/>
                    <a:gd name="connsiteY9" fmla="*/ 1824841 h 2438400"/>
                    <a:gd name="connsiteX10" fmla="*/ 2344216 w 2682240"/>
                    <a:gd name="connsiteY10" fmla="*/ 1686437 h 2438400"/>
                    <a:gd name="connsiteX11" fmla="*/ 2423761 w 2682240"/>
                    <a:gd name="connsiteY11" fmla="*/ 1564017 h 2438400"/>
                    <a:gd name="connsiteX12" fmla="*/ 2510139 w 2682240"/>
                    <a:gd name="connsiteY12" fmla="*/ 1543546 h 2438400"/>
                    <a:gd name="connsiteX13" fmla="*/ 2566370 w 2682240"/>
                    <a:gd name="connsiteY13" fmla="*/ 1636793 h 2438400"/>
                    <a:gd name="connsiteX14" fmla="*/ 2682240 w 2682240"/>
                    <a:gd name="connsiteY14" fmla="*/ 1569720 h 2438400"/>
                    <a:gd name="connsiteX15" fmla="*/ 2643529 w 2682240"/>
                    <a:gd name="connsiteY15" fmla="*/ 856564 h 2438400"/>
                    <a:gd name="connsiteX16" fmla="*/ 2389764 w 2682240"/>
                    <a:gd name="connsiteY16" fmla="*/ 732907 h 2438400"/>
                    <a:gd name="connsiteX17" fmla="*/ 2637023 w 2682240"/>
                    <a:gd name="connsiteY17" fmla="*/ 603754 h 2438400"/>
                    <a:gd name="connsiteX18" fmla="*/ 2628900 w 2682240"/>
                    <a:gd name="connsiteY18" fmla="*/ 373380 h 2438400"/>
                    <a:gd name="connsiteX19" fmla="*/ 731520 w 2682240"/>
                    <a:gd name="connsiteY19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607820 w 2682240"/>
                    <a:gd name="connsiteY8" fmla="*/ 2438400 h 2438400"/>
                    <a:gd name="connsiteX9" fmla="*/ 2361025 w 2682240"/>
                    <a:gd name="connsiteY9" fmla="*/ 1824841 h 2438400"/>
                    <a:gd name="connsiteX10" fmla="*/ 2344216 w 2682240"/>
                    <a:gd name="connsiteY10" fmla="*/ 1686437 h 2438400"/>
                    <a:gd name="connsiteX11" fmla="*/ 2423761 w 2682240"/>
                    <a:gd name="connsiteY11" fmla="*/ 1564017 h 2438400"/>
                    <a:gd name="connsiteX12" fmla="*/ 2510139 w 2682240"/>
                    <a:gd name="connsiteY12" fmla="*/ 1543546 h 2438400"/>
                    <a:gd name="connsiteX13" fmla="*/ 2566370 w 2682240"/>
                    <a:gd name="connsiteY13" fmla="*/ 1636793 h 2438400"/>
                    <a:gd name="connsiteX14" fmla="*/ 2682240 w 2682240"/>
                    <a:gd name="connsiteY14" fmla="*/ 1569720 h 2438400"/>
                    <a:gd name="connsiteX15" fmla="*/ 2643529 w 2682240"/>
                    <a:gd name="connsiteY15" fmla="*/ 856564 h 2438400"/>
                    <a:gd name="connsiteX16" fmla="*/ 2389764 w 2682240"/>
                    <a:gd name="connsiteY16" fmla="*/ 732907 h 2438400"/>
                    <a:gd name="connsiteX17" fmla="*/ 2637023 w 2682240"/>
                    <a:gd name="connsiteY17" fmla="*/ 603754 h 2438400"/>
                    <a:gd name="connsiteX18" fmla="*/ 2628900 w 2682240"/>
                    <a:gd name="connsiteY18" fmla="*/ 373380 h 2438400"/>
                    <a:gd name="connsiteX19" fmla="*/ 731520 w 2682240"/>
                    <a:gd name="connsiteY19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1165041 w 2682240"/>
                    <a:gd name="connsiteY8" fmla="*/ 2269968 h 2438400"/>
                    <a:gd name="connsiteX9" fmla="*/ 1607820 w 2682240"/>
                    <a:gd name="connsiteY9" fmla="*/ 2438400 h 2438400"/>
                    <a:gd name="connsiteX10" fmla="*/ 2361025 w 2682240"/>
                    <a:gd name="connsiteY10" fmla="*/ 1824841 h 2438400"/>
                    <a:gd name="connsiteX11" fmla="*/ 2344216 w 2682240"/>
                    <a:gd name="connsiteY11" fmla="*/ 1686437 h 2438400"/>
                    <a:gd name="connsiteX12" fmla="*/ 2423761 w 2682240"/>
                    <a:gd name="connsiteY12" fmla="*/ 1564017 h 2438400"/>
                    <a:gd name="connsiteX13" fmla="*/ 2510139 w 2682240"/>
                    <a:gd name="connsiteY13" fmla="*/ 1543546 h 2438400"/>
                    <a:gd name="connsiteX14" fmla="*/ 2566370 w 2682240"/>
                    <a:gd name="connsiteY14" fmla="*/ 1636793 h 2438400"/>
                    <a:gd name="connsiteX15" fmla="*/ 2682240 w 2682240"/>
                    <a:gd name="connsiteY15" fmla="*/ 1569720 h 2438400"/>
                    <a:gd name="connsiteX16" fmla="*/ 2643529 w 2682240"/>
                    <a:gd name="connsiteY16" fmla="*/ 856564 h 2438400"/>
                    <a:gd name="connsiteX17" fmla="*/ 2389764 w 2682240"/>
                    <a:gd name="connsiteY17" fmla="*/ 732907 h 2438400"/>
                    <a:gd name="connsiteX18" fmla="*/ 2637023 w 2682240"/>
                    <a:gd name="connsiteY18" fmla="*/ 603754 h 2438400"/>
                    <a:gd name="connsiteX19" fmla="*/ 2628900 w 2682240"/>
                    <a:gd name="connsiteY19" fmla="*/ 373380 h 2438400"/>
                    <a:gd name="connsiteX20" fmla="*/ 731520 w 2682240"/>
                    <a:gd name="connsiteY20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659954 w 2682240"/>
                    <a:gd name="connsiteY8" fmla="*/ 2095874 h 2438400"/>
                    <a:gd name="connsiteX9" fmla="*/ 1165041 w 2682240"/>
                    <a:gd name="connsiteY9" fmla="*/ 2269968 h 2438400"/>
                    <a:gd name="connsiteX10" fmla="*/ 1607820 w 2682240"/>
                    <a:gd name="connsiteY10" fmla="*/ 2438400 h 2438400"/>
                    <a:gd name="connsiteX11" fmla="*/ 2361025 w 2682240"/>
                    <a:gd name="connsiteY11" fmla="*/ 1824841 h 2438400"/>
                    <a:gd name="connsiteX12" fmla="*/ 2344216 w 2682240"/>
                    <a:gd name="connsiteY12" fmla="*/ 1686437 h 2438400"/>
                    <a:gd name="connsiteX13" fmla="*/ 2423761 w 2682240"/>
                    <a:gd name="connsiteY13" fmla="*/ 1564017 h 2438400"/>
                    <a:gd name="connsiteX14" fmla="*/ 2510139 w 2682240"/>
                    <a:gd name="connsiteY14" fmla="*/ 1543546 h 2438400"/>
                    <a:gd name="connsiteX15" fmla="*/ 2566370 w 2682240"/>
                    <a:gd name="connsiteY15" fmla="*/ 1636793 h 2438400"/>
                    <a:gd name="connsiteX16" fmla="*/ 2682240 w 2682240"/>
                    <a:gd name="connsiteY16" fmla="*/ 1569720 h 2438400"/>
                    <a:gd name="connsiteX17" fmla="*/ 2643529 w 2682240"/>
                    <a:gd name="connsiteY17" fmla="*/ 856564 h 2438400"/>
                    <a:gd name="connsiteX18" fmla="*/ 2389764 w 2682240"/>
                    <a:gd name="connsiteY18" fmla="*/ 732907 h 2438400"/>
                    <a:gd name="connsiteX19" fmla="*/ 2637023 w 2682240"/>
                    <a:gd name="connsiteY19" fmla="*/ 603754 h 2438400"/>
                    <a:gd name="connsiteX20" fmla="*/ 2628900 w 2682240"/>
                    <a:gd name="connsiteY20" fmla="*/ 373380 h 2438400"/>
                    <a:gd name="connsiteX21" fmla="*/ 731520 w 2682240"/>
                    <a:gd name="connsiteY21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659954 w 2682240"/>
                    <a:gd name="connsiteY8" fmla="*/ 2095874 h 2438400"/>
                    <a:gd name="connsiteX9" fmla="*/ 912497 w 2682240"/>
                    <a:gd name="connsiteY9" fmla="*/ 2187067 h 2438400"/>
                    <a:gd name="connsiteX10" fmla="*/ 1165041 w 2682240"/>
                    <a:gd name="connsiteY10" fmla="*/ 2269968 h 2438400"/>
                    <a:gd name="connsiteX11" fmla="*/ 1607820 w 2682240"/>
                    <a:gd name="connsiteY11" fmla="*/ 2438400 h 2438400"/>
                    <a:gd name="connsiteX12" fmla="*/ 2361025 w 2682240"/>
                    <a:gd name="connsiteY12" fmla="*/ 1824841 h 2438400"/>
                    <a:gd name="connsiteX13" fmla="*/ 2344216 w 2682240"/>
                    <a:gd name="connsiteY13" fmla="*/ 1686437 h 2438400"/>
                    <a:gd name="connsiteX14" fmla="*/ 2423761 w 2682240"/>
                    <a:gd name="connsiteY14" fmla="*/ 1564017 h 2438400"/>
                    <a:gd name="connsiteX15" fmla="*/ 2510139 w 2682240"/>
                    <a:gd name="connsiteY15" fmla="*/ 1543546 h 2438400"/>
                    <a:gd name="connsiteX16" fmla="*/ 2566370 w 2682240"/>
                    <a:gd name="connsiteY16" fmla="*/ 1636793 h 2438400"/>
                    <a:gd name="connsiteX17" fmla="*/ 2682240 w 2682240"/>
                    <a:gd name="connsiteY17" fmla="*/ 1569720 h 2438400"/>
                    <a:gd name="connsiteX18" fmla="*/ 2643529 w 2682240"/>
                    <a:gd name="connsiteY18" fmla="*/ 856564 h 2438400"/>
                    <a:gd name="connsiteX19" fmla="*/ 2389764 w 2682240"/>
                    <a:gd name="connsiteY19" fmla="*/ 732907 h 2438400"/>
                    <a:gd name="connsiteX20" fmla="*/ 2637023 w 2682240"/>
                    <a:gd name="connsiteY20" fmla="*/ 603754 h 2438400"/>
                    <a:gd name="connsiteX21" fmla="*/ 2628900 w 2682240"/>
                    <a:gd name="connsiteY21" fmla="*/ 373380 h 2438400"/>
                    <a:gd name="connsiteX22" fmla="*/ 731520 w 2682240"/>
                    <a:gd name="connsiteY22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659954 w 2682240"/>
                    <a:gd name="connsiteY8" fmla="*/ 2095874 h 2438400"/>
                    <a:gd name="connsiteX9" fmla="*/ 912497 w 2682240"/>
                    <a:gd name="connsiteY9" fmla="*/ 2187067 h 2438400"/>
                    <a:gd name="connsiteX10" fmla="*/ 1165041 w 2682240"/>
                    <a:gd name="connsiteY10" fmla="*/ 2269968 h 2438400"/>
                    <a:gd name="connsiteX11" fmla="*/ 1339880 w 2682240"/>
                    <a:gd name="connsiteY11" fmla="*/ 2344578 h 2438400"/>
                    <a:gd name="connsiteX12" fmla="*/ 1607820 w 2682240"/>
                    <a:gd name="connsiteY12" fmla="*/ 2438400 h 2438400"/>
                    <a:gd name="connsiteX13" fmla="*/ 2361025 w 2682240"/>
                    <a:gd name="connsiteY13" fmla="*/ 1824841 h 2438400"/>
                    <a:gd name="connsiteX14" fmla="*/ 2344216 w 2682240"/>
                    <a:gd name="connsiteY14" fmla="*/ 1686437 h 2438400"/>
                    <a:gd name="connsiteX15" fmla="*/ 2423761 w 2682240"/>
                    <a:gd name="connsiteY15" fmla="*/ 1564017 h 2438400"/>
                    <a:gd name="connsiteX16" fmla="*/ 2510139 w 2682240"/>
                    <a:gd name="connsiteY16" fmla="*/ 1543546 h 2438400"/>
                    <a:gd name="connsiteX17" fmla="*/ 2566370 w 2682240"/>
                    <a:gd name="connsiteY17" fmla="*/ 1636793 h 2438400"/>
                    <a:gd name="connsiteX18" fmla="*/ 2682240 w 2682240"/>
                    <a:gd name="connsiteY18" fmla="*/ 1569720 h 2438400"/>
                    <a:gd name="connsiteX19" fmla="*/ 2643529 w 2682240"/>
                    <a:gd name="connsiteY19" fmla="*/ 856564 h 2438400"/>
                    <a:gd name="connsiteX20" fmla="*/ 2389764 w 2682240"/>
                    <a:gd name="connsiteY20" fmla="*/ 732907 h 2438400"/>
                    <a:gd name="connsiteX21" fmla="*/ 2637023 w 2682240"/>
                    <a:gd name="connsiteY21" fmla="*/ 603754 h 2438400"/>
                    <a:gd name="connsiteX22" fmla="*/ 2628900 w 2682240"/>
                    <a:gd name="connsiteY22" fmla="*/ 373380 h 2438400"/>
                    <a:gd name="connsiteX23" fmla="*/ 731520 w 2682240"/>
                    <a:gd name="connsiteY23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659954 w 2682240"/>
                    <a:gd name="connsiteY8" fmla="*/ 2095874 h 2438400"/>
                    <a:gd name="connsiteX9" fmla="*/ 1320453 w 2682240"/>
                    <a:gd name="connsiteY9" fmla="*/ 1391214 h 2438400"/>
                    <a:gd name="connsiteX10" fmla="*/ 1165041 w 2682240"/>
                    <a:gd name="connsiteY10" fmla="*/ 2269968 h 2438400"/>
                    <a:gd name="connsiteX11" fmla="*/ 1339880 w 2682240"/>
                    <a:gd name="connsiteY11" fmla="*/ 2344578 h 2438400"/>
                    <a:gd name="connsiteX12" fmla="*/ 1607820 w 2682240"/>
                    <a:gd name="connsiteY12" fmla="*/ 2438400 h 2438400"/>
                    <a:gd name="connsiteX13" fmla="*/ 2361025 w 2682240"/>
                    <a:gd name="connsiteY13" fmla="*/ 1824841 h 2438400"/>
                    <a:gd name="connsiteX14" fmla="*/ 2344216 w 2682240"/>
                    <a:gd name="connsiteY14" fmla="*/ 1686437 h 2438400"/>
                    <a:gd name="connsiteX15" fmla="*/ 2423761 w 2682240"/>
                    <a:gd name="connsiteY15" fmla="*/ 1564017 h 2438400"/>
                    <a:gd name="connsiteX16" fmla="*/ 2510139 w 2682240"/>
                    <a:gd name="connsiteY16" fmla="*/ 1543546 h 2438400"/>
                    <a:gd name="connsiteX17" fmla="*/ 2566370 w 2682240"/>
                    <a:gd name="connsiteY17" fmla="*/ 1636793 h 2438400"/>
                    <a:gd name="connsiteX18" fmla="*/ 2682240 w 2682240"/>
                    <a:gd name="connsiteY18" fmla="*/ 1569720 h 2438400"/>
                    <a:gd name="connsiteX19" fmla="*/ 2643529 w 2682240"/>
                    <a:gd name="connsiteY19" fmla="*/ 856564 h 2438400"/>
                    <a:gd name="connsiteX20" fmla="*/ 2389764 w 2682240"/>
                    <a:gd name="connsiteY20" fmla="*/ 732907 h 2438400"/>
                    <a:gd name="connsiteX21" fmla="*/ 2637023 w 2682240"/>
                    <a:gd name="connsiteY21" fmla="*/ 603754 h 2438400"/>
                    <a:gd name="connsiteX22" fmla="*/ 2628900 w 2682240"/>
                    <a:gd name="connsiteY22" fmla="*/ 373380 h 2438400"/>
                    <a:gd name="connsiteX23" fmla="*/ 731520 w 2682240"/>
                    <a:gd name="connsiteY23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582249 w 2682240"/>
                    <a:gd name="connsiteY8" fmla="*/ 1440955 h 2438400"/>
                    <a:gd name="connsiteX9" fmla="*/ 1320453 w 2682240"/>
                    <a:gd name="connsiteY9" fmla="*/ 1391214 h 2438400"/>
                    <a:gd name="connsiteX10" fmla="*/ 1165041 w 2682240"/>
                    <a:gd name="connsiteY10" fmla="*/ 2269968 h 2438400"/>
                    <a:gd name="connsiteX11" fmla="*/ 1339880 w 2682240"/>
                    <a:gd name="connsiteY11" fmla="*/ 2344578 h 2438400"/>
                    <a:gd name="connsiteX12" fmla="*/ 1607820 w 2682240"/>
                    <a:gd name="connsiteY12" fmla="*/ 2438400 h 2438400"/>
                    <a:gd name="connsiteX13" fmla="*/ 2361025 w 2682240"/>
                    <a:gd name="connsiteY13" fmla="*/ 1824841 h 2438400"/>
                    <a:gd name="connsiteX14" fmla="*/ 2344216 w 2682240"/>
                    <a:gd name="connsiteY14" fmla="*/ 1686437 h 2438400"/>
                    <a:gd name="connsiteX15" fmla="*/ 2423761 w 2682240"/>
                    <a:gd name="connsiteY15" fmla="*/ 1564017 h 2438400"/>
                    <a:gd name="connsiteX16" fmla="*/ 2510139 w 2682240"/>
                    <a:gd name="connsiteY16" fmla="*/ 1543546 h 2438400"/>
                    <a:gd name="connsiteX17" fmla="*/ 2566370 w 2682240"/>
                    <a:gd name="connsiteY17" fmla="*/ 1636793 h 2438400"/>
                    <a:gd name="connsiteX18" fmla="*/ 2682240 w 2682240"/>
                    <a:gd name="connsiteY18" fmla="*/ 1569720 h 2438400"/>
                    <a:gd name="connsiteX19" fmla="*/ 2643529 w 2682240"/>
                    <a:gd name="connsiteY19" fmla="*/ 856564 h 2438400"/>
                    <a:gd name="connsiteX20" fmla="*/ 2389764 w 2682240"/>
                    <a:gd name="connsiteY20" fmla="*/ 732907 h 2438400"/>
                    <a:gd name="connsiteX21" fmla="*/ 2637023 w 2682240"/>
                    <a:gd name="connsiteY21" fmla="*/ 603754 h 2438400"/>
                    <a:gd name="connsiteX22" fmla="*/ 2628900 w 2682240"/>
                    <a:gd name="connsiteY22" fmla="*/ 373380 h 2438400"/>
                    <a:gd name="connsiteX23" fmla="*/ 731520 w 2682240"/>
                    <a:gd name="connsiteY23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582249 w 2682240"/>
                    <a:gd name="connsiteY8" fmla="*/ 1440955 h 2438400"/>
                    <a:gd name="connsiteX9" fmla="*/ 1320453 w 2682240"/>
                    <a:gd name="connsiteY9" fmla="*/ 1391214 h 2438400"/>
                    <a:gd name="connsiteX10" fmla="*/ 1165041 w 2682240"/>
                    <a:gd name="connsiteY10" fmla="*/ 2269968 h 2438400"/>
                    <a:gd name="connsiteX11" fmla="*/ 1553572 w 2682240"/>
                    <a:gd name="connsiteY11" fmla="*/ 1896912 h 2438400"/>
                    <a:gd name="connsiteX12" fmla="*/ 1339880 w 2682240"/>
                    <a:gd name="connsiteY12" fmla="*/ 2344578 h 2438400"/>
                    <a:gd name="connsiteX13" fmla="*/ 1607820 w 2682240"/>
                    <a:gd name="connsiteY13" fmla="*/ 2438400 h 2438400"/>
                    <a:gd name="connsiteX14" fmla="*/ 2361025 w 2682240"/>
                    <a:gd name="connsiteY14" fmla="*/ 1824841 h 2438400"/>
                    <a:gd name="connsiteX15" fmla="*/ 2344216 w 2682240"/>
                    <a:gd name="connsiteY15" fmla="*/ 1686437 h 2438400"/>
                    <a:gd name="connsiteX16" fmla="*/ 2423761 w 2682240"/>
                    <a:gd name="connsiteY16" fmla="*/ 1564017 h 2438400"/>
                    <a:gd name="connsiteX17" fmla="*/ 2510139 w 2682240"/>
                    <a:gd name="connsiteY17" fmla="*/ 1543546 h 2438400"/>
                    <a:gd name="connsiteX18" fmla="*/ 2566370 w 2682240"/>
                    <a:gd name="connsiteY18" fmla="*/ 1636793 h 2438400"/>
                    <a:gd name="connsiteX19" fmla="*/ 2682240 w 2682240"/>
                    <a:gd name="connsiteY19" fmla="*/ 1569720 h 2438400"/>
                    <a:gd name="connsiteX20" fmla="*/ 2643529 w 2682240"/>
                    <a:gd name="connsiteY20" fmla="*/ 856564 h 2438400"/>
                    <a:gd name="connsiteX21" fmla="*/ 2389764 w 2682240"/>
                    <a:gd name="connsiteY21" fmla="*/ 732907 h 2438400"/>
                    <a:gd name="connsiteX22" fmla="*/ 2637023 w 2682240"/>
                    <a:gd name="connsiteY22" fmla="*/ 603754 h 2438400"/>
                    <a:gd name="connsiteX23" fmla="*/ 2628900 w 2682240"/>
                    <a:gd name="connsiteY23" fmla="*/ 373380 h 2438400"/>
                    <a:gd name="connsiteX24" fmla="*/ 731520 w 2682240"/>
                    <a:gd name="connsiteY24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582249 w 2682240"/>
                    <a:gd name="connsiteY8" fmla="*/ 1440955 h 2438400"/>
                    <a:gd name="connsiteX9" fmla="*/ 1320453 w 2682240"/>
                    <a:gd name="connsiteY9" fmla="*/ 1391214 h 2438400"/>
                    <a:gd name="connsiteX10" fmla="*/ 1650701 w 2682240"/>
                    <a:gd name="connsiteY10" fmla="*/ 1565308 h 2438400"/>
                    <a:gd name="connsiteX11" fmla="*/ 1553572 w 2682240"/>
                    <a:gd name="connsiteY11" fmla="*/ 1896912 h 2438400"/>
                    <a:gd name="connsiteX12" fmla="*/ 1339880 w 2682240"/>
                    <a:gd name="connsiteY12" fmla="*/ 2344578 h 2438400"/>
                    <a:gd name="connsiteX13" fmla="*/ 1607820 w 2682240"/>
                    <a:gd name="connsiteY13" fmla="*/ 2438400 h 2438400"/>
                    <a:gd name="connsiteX14" fmla="*/ 2361025 w 2682240"/>
                    <a:gd name="connsiteY14" fmla="*/ 1824841 h 2438400"/>
                    <a:gd name="connsiteX15" fmla="*/ 2344216 w 2682240"/>
                    <a:gd name="connsiteY15" fmla="*/ 1686437 h 2438400"/>
                    <a:gd name="connsiteX16" fmla="*/ 2423761 w 2682240"/>
                    <a:gd name="connsiteY16" fmla="*/ 1564017 h 2438400"/>
                    <a:gd name="connsiteX17" fmla="*/ 2510139 w 2682240"/>
                    <a:gd name="connsiteY17" fmla="*/ 1543546 h 2438400"/>
                    <a:gd name="connsiteX18" fmla="*/ 2566370 w 2682240"/>
                    <a:gd name="connsiteY18" fmla="*/ 1636793 h 2438400"/>
                    <a:gd name="connsiteX19" fmla="*/ 2682240 w 2682240"/>
                    <a:gd name="connsiteY19" fmla="*/ 1569720 h 2438400"/>
                    <a:gd name="connsiteX20" fmla="*/ 2643529 w 2682240"/>
                    <a:gd name="connsiteY20" fmla="*/ 856564 h 2438400"/>
                    <a:gd name="connsiteX21" fmla="*/ 2389764 w 2682240"/>
                    <a:gd name="connsiteY21" fmla="*/ 732907 h 2438400"/>
                    <a:gd name="connsiteX22" fmla="*/ 2637023 w 2682240"/>
                    <a:gd name="connsiteY22" fmla="*/ 603754 h 2438400"/>
                    <a:gd name="connsiteX23" fmla="*/ 2628900 w 2682240"/>
                    <a:gd name="connsiteY23" fmla="*/ 373380 h 2438400"/>
                    <a:gd name="connsiteX24" fmla="*/ 731520 w 2682240"/>
                    <a:gd name="connsiteY24" fmla="*/ 0 h 2438400"/>
                    <a:gd name="connsiteX0" fmla="*/ 731520 w 2682240"/>
                    <a:gd name="connsiteY0" fmla="*/ 0 h 2438400"/>
                    <a:gd name="connsiteX1" fmla="*/ 568655 w 2682240"/>
                    <a:gd name="connsiteY1" fmla="*/ 250493 h 2438400"/>
                    <a:gd name="connsiteX2" fmla="*/ 868526 w 2682240"/>
                    <a:gd name="connsiteY2" fmla="*/ 413897 h 2438400"/>
                    <a:gd name="connsiteX3" fmla="*/ 795976 w 2682240"/>
                    <a:gd name="connsiteY3" fmla="*/ 703944 h 2438400"/>
                    <a:gd name="connsiteX4" fmla="*/ 380027 w 2682240"/>
                    <a:gd name="connsiteY4" fmla="*/ 728454 h 2438400"/>
                    <a:gd name="connsiteX5" fmla="*/ 176888 w 2682240"/>
                    <a:gd name="connsiteY5" fmla="*/ 548709 h 2438400"/>
                    <a:gd name="connsiteX6" fmla="*/ 0 w 2682240"/>
                    <a:gd name="connsiteY6" fmla="*/ 731520 h 2438400"/>
                    <a:gd name="connsiteX7" fmla="*/ 381000 w 2682240"/>
                    <a:gd name="connsiteY7" fmla="*/ 1973580 h 2438400"/>
                    <a:gd name="connsiteX8" fmla="*/ 582249 w 2682240"/>
                    <a:gd name="connsiteY8" fmla="*/ 1440955 h 2438400"/>
                    <a:gd name="connsiteX9" fmla="*/ 1320453 w 2682240"/>
                    <a:gd name="connsiteY9" fmla="*/ 1391214 h 2438400"/>
                    <a:gd name="connsiteX10" fmla="*/ 1650701 w 2682240"/>
                    <a:gd name="connsiteY10" fmla="*/ 1565308 h 2438400"/>
                    <a:gd name="connsiteX11" fmla="*/ 1553572 w 2682240"/>
                    <a:gd name="connsiteY11" fmla="*/ 1896912 h 2438400"/>
                    <a:gd name="connsiteX12" fmla="*/ 1019344 w 2682240"/>
                    <a:gd name="connsiteY12" fmla="*/ 2145615 h 2438400"/>
                    <a:gd name="connsiteX13" fmla="*/ 1607820 w 2682240"/>
                    <a:gd name="connsiteY13" fmla="*/ 2438400 h 2438400"/>
                    <a:gd name="connsiteX14" fmla="*/ 2361025 w 2682240"/>
                    <a:gd name="connsiteY14" fmla="*/ 1824841 h 2438400"/>
                    <a:gd name="connsiteX15" fmla="*/ 2344216 w 2682240"/>
                    <a:gd name="connsiteY15" fmla="*/ 1686437 h 2438400"/>
                    <a:gd name="connsiteX16" fmla="*/ 2423761 w 2682240"/>
                    <a:gd name="connsiteY16" fmla="*/ 1564017 h 2438400"/>
                    <a:gd name="connsiteX17" fmla="*/ 2510139 w 2682240"/>
                    <a:gd name="connsiteY17" fmla="*/ 1543546 h 2438400"/>
                    <a:gd name="connsiteX18" fmla="*/ 2566370 w 2682240"/>
                    <a:gd name="connsiteY18" fmla="*/ 1636793 h 2438400"/>
                    <a:gd name="connsiteX19" fmla="*/ 2682240 w 2682240"/>
                    <a:gd name="connsiteY19" fmla="*/ 1569720 h 2438400"/>
                    <a:gd name="connsiteX20" fmla="*/ 2643529 w 2682240"/>
                    <a:gd name="connsiteY20" fmla="*/ 856564 h 2438400"/>
                    <a:gd name="connsiteX21" fmla="*/ 2389764 w 2682240"/>
                    <a:gd name="connsiteY21" fmla="*/ 732907 h 2438400"/>
                    <a:gd name="connsiteX22" fmla="*/ 2637023 w 2682240"/>
                    <a:gd name="connsiteY22" fmla="*/ 603754 h 2438400"/>
                    <a:gd name="connsiteX23" fmla="*/ 2628900 w 2682240"/>
                    <a:gd name="connsiteY23" fmla="*/ 373380 h 2438400"/>
                    <a:gd name="connsiteX24" fmla="*/ 731520 w 2682240"/>
                    <a:gd name="connsiteY24" fmla="*/ 0 h 2438400"/>
                    <a:gd name="connsiteX0" fmla="*/ 731520 w 2682240"/>
                    <a:gd name="connsiteY0" fmla="*/ 0 h 2305758"/>
                    <a:gd name="connsiteX1" fmla="*/ 568655 w 2682240"/>
                    <a:gd name="connsiteY1" fmla="*/ 250493 h 2305758"/>
                    <a:gd name="connsiteX2" fmla="*/ 868526 w 2682240"/>
                    <a:gd name="connsiteY2" fmla="*/ 413897 h 2305758"/>
                    <a:gd name="connsiteX3" fmla="*/ 795976 w 2682240"/>
                    <a:gd name="connsiteY3" fmla="*/ 703944 h 2305758"/>
                    <a:gd name="connsiteX4" fmla="*/ 380027 w 2682240"/>
                    <a:gd name="connsiteY4" fmla="*/ 728454 h 2305758"/>
                    <a:gd name="connsiteX5" fmla="*/ 176888 w 2682240"/>
                    <a:gd name="connsiteY5" fmla="*/ 548709 h 2305758"/>
                    <a:gd name="connsiteX6" fmla="*/ 0 w 2682240"/>
                    <a:gd name="connsiteY6" fmla="*/ 731520 h 2305758"/>
                    <a:gd name="connsiteX7" fmla="*/ 381000 w 2682240"/>
                    <a:gd name="connsiteY7" fmla="*/ 1973580 h 2305758"/>
                    <a:gd name="connsiteX8" fmla="*/ 582249 w 2682240"/>
                    <a:gd name="connsiteY8" fmla="*/ 1440955 h 2305758"/>
                    <a:gd name="connsiteX9" fmla="*/ 1320453 w 2682240"/>
                    <a:gd name="connsiteY9" fmla="*/ 1391214 h 2305758"/>
                    <a:gd name="connsiteX10" fmla="*/ 1650701 w 2682240"/>
                    <a:gd name="connsiteY10" fmla="*/ 1565308 h 2305758"/>
                    <a:gd name="connsiteX11" fmla="*/ 1553572 w 2682240"/>
                    <a:gd name="connsiteY11" fmla="*/ 1896912 h 2305758"/>
                    <a:gd name="connsiteX12" fmla="*/ 1019344 w 2682240"/>
                    <a:gd name="connsiteY12" fmla="*/ 2145615 h 2305758"/>
                    <a:gd name="connsiteX13" fmla="*/ 1627248 w 2682240"/>
                    <a:gd name="connsiteY13" fmla="*/ 2305758 h 2305758"/>
                    <a:gd name="connsiteX14" fmla="*/ 2361025 w 2682240"/>
                    <a:gd name="connsiteY14" fmla="*/ 1824841 h 2305758"/>
                    <a:gd name="connsiteX15" fmla="*/ 2344216 w 2682240"/>
                    <a:gd name="connsiteY15" fmla="*/ 1686437 h 2305758"/>
                    <a:gd name="connsiteX16" fmla="*/ 2423761 w 2682240"/>
                    <a:gd name="connsiteY16" fmla="*/ 1564017 h 2305758"/>
                    <a:gd name="connsiteX17" fmla="*/ 2510139 w 2682240"/>
                    <a:gd name="connsiteY17" fmla="*/ 1543546 h 2305758"/>
                    <a:gd name="connsiteX18" fmla="*/ 2566370 w 2682240"/>
                    <a:gd name="connsiteY18" fmla="*/ 1636793 h 2305758"/>
                    <a:gd name="connsiteX19" fmla="*/ 2682240 w 2682240"/>
                    <a:gd name="connsiteY19" fmla="*/ 1569720 h 2305758"/>
                    <a:gd name="connsiteX20" fmla="*/ 2643529 w 2682240"/>
                    <a:gd name="connsiteY20" fmla="*/ 856564 h 2305758"/>
                    <a:gd name="connsiteX21" fmla="*/ 2389764 w 2682240"/>
                    <a:gd name="connsiteY21" fmla="*/ 732907 h 2305758"/>
                    <a:gd name="connsiteX22" fmla="*/ 2637023 w 2682240"/>
                    <a:gd name="connsiteY22" fmla="*/ 603754 h 2305758"/>
                    <a:gd name="connsiteX23" fmla="*/ 2628900 w 2682240"/>
                    <a:gd name="connsiteY23" fmla="*/ 373380 h 2305758"/>
                    <a:gd name="connsiteX24" fmla="*/ 731520 w 2682240"/>
                    <a:gd name="connsiteY24" fmla="*/ 0 h 2305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682240" h="2305758">
                      <a:moveTo>
                        <a:pt x="731520" y="0"/>
                      </a:moveTo>
                      <a:lnTo>
                        <a:pt x="568655" y="250493"/>
                      </a:lnTo>
                      <a:lnTo>
                        <a:pt x="868526" y="413897"/>
                      </a:lnTo>
                      <a:lnTo>
                        <a:pt x="795976" y="703944"/>
                      </a:lnTo>
                      <a:lnTo>
                        <a:pt x="380027" y="728454"/>
                      </a:lnTo>
                      <a:lnTo>
                        <a:pt x="176888" y="548709"/>
                      </a:lnTo>
                      <a:lnTo>
                        <a:pt x="0" y="731520"/>
                      </a:lnTo>
                      <a:lnTo>
                        <a:pt x="381000" y="1973580"/>
                      </a:lnTo>
                      <a:lnTo>
                        <a:pt x="582249" y="1440955"/>
                      </a:lnTo>
                      <a:lnTo>
                        <a:pt x="1320453" y="1391214"/>
                      </a:lnTo>
                      <a:lnTo>
                        <a:pt x="1650701" y="1565308"/>
                      </a:lnTo>
                      <a:cubicBezTo>
                        <a:pt x="1673365" y="1570834"/>
                        <a:pt x="1530908" y="1891386"/>
                        <a:pt x="1553572" y="1896912"/>
                      </a:cubicBezTo>
                      <a:lnTo>
                        <a:pt x="1019344" y="2145615"/>
                      </a:lnTo>
                      <a:lnTo>
                        <a:pt x="1627248" y="2305758"/>
                      </a:lnTo>
                      <a:lnTo>
                        <a:pt x="2361025" y="1824841"/>
                      </a:lnTo>
                      <a:cubicBezTo>
                        <a:pt x="2360844" y="1775042"/>
                        <a:pt x="2344397" y="1736236"/>
                        <a:pt x="2344216" y="1686437"/>
                      </a:cubicBezTo>
                      <a:lnTo>
                        <a:pt x="2423761" y="1564017"/>
                      </a:lnTo>
                      <a:lnTo>
                        <a:pt x="2510139" y="1543546"/>
                      </a:lnTo>
                      <a:lnTo>
                        <a:pt x="2566370" y="1636793"/>
                      </a:lnTo>
                      <a:lnTo>
                        <a:pt x="2682240" y="1569720"/>
                      </a:lnTo>
                      <a:lnTo>
                        <a:pt x="2643529" y="856564"/>
                      </a:lnTo>
                      <a:lnTo>
                        <a:pt x="2389764" y="732907"/>
                      </a:lnTo>
                      <a:lnTo>
                        <a:pt x="2637023" y="603754"/>
                      </a:lnTo>
                      <a:lnTo>
                        <a:pt x="2628900" y="373380"/>
                      </a:lnTo>
                      <a:lnTo>
                        <a:pt x="731520" y="0"/>
                      </a:lnTo>
                      <a:close/>
                    </a:path>
                  </a:pathLst>
                </a:custGeom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4" name="グループ化 143">
                  <a:extLst>
                    <a:ext uri="{FF2B5EF4-FFF2-40B4-BE49-F238E27FC236}">
                      <a16:creationId xmlns:a16="http://schemas.microsoft.com/office/drawing/2014/main" id="{A3E46F92-6DC4-4E69-AE21-841DEB9518E9}"/>
                    </a:ext>
                  </a:extLst>
                </p:cNvPr>
                <p:cNvGrpSpPr/>
                <p:nvPr/>
              </p:nvGrpSpPr>
              <p:grpSpPr>
                <a:xfrm>
                  <a:off x="3299772" y="8288620"/>
                  <a:ext cx="171047" cy="536604"/>
                  <a:chOff x="4473116" y="3706939"/>
                  <a:chExt cx="360040" cy="1141354"/>
                </a:xfrm>
              </p:grpSpPr>
              <p:cxnSp>
                <p:nvCxnSpPr>
                  <p:cNvPr id="152" name="直線コネクタ 151">
                    <a:extLst>
                      <a:ext uri="{FF2B5EF4-FFF2-40B4-BE49-F238E27FC236}">
                        <a16:creationId xmlns:a16="http://schemas.microsoft.com/office/drawing/2014/main" id="{EC60EF5B-2E50-4501-BD18-5944C99459B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V="1">
                    <a:off x="4798955" y="4556956"/>
                    <a:ext cx="34201" cy="1203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コネクタ 152">
                    <a:extLst>
                      <a:ext uri="{FF2B5EF4-FFF2-40B4-BE49-F238E27FC236}">
                        <a16:creationId xmlns:a16="http://schemas.microsoft.com/office/drawing/2014/main" id="{9AB7F822-DC0E-47F8-828F-E26899DDAA8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 flipV="1">
                    <a:off x="4581128" y="4617106"/>
                    <a:ext cx="130499" cy="8465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>
                    <a:extLst>
                      <a:ext uri="{FF2B5EF4-FFF2-40B4-BE49-F238E27FC236}">
                        <a16:creationId xmlns:a16="http://schemas.microsoft.com/office/drawing/2014/main" id="{E57135AE-7D7A-491D-95FD-6C6E8F3B983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 flipV="1">
                    <a:off x="4473116" y="4844988"/>
                    <a:ext cx="158090" cy="3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コネクタ 156">
                    <a:extLst>
                      <a:ext uri="{FF2B5EF4-FFF2-40B4-BE49-F238E27FC236}">
                        <a16:creationId xmlns:a16="http://schemas.microsoft.com/office/drawing/2014/main" id="{53506A15-29D2-46B2-BA9D-D652D2F235C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 flipV="1">
                    <a:off x="4509120" y="4772980"/>
                    <a:ext cx="72008" cy="7200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線コネクタ 157">
                    <a:extLst>
                      <a:ext uri="{FF2B5EF4-FFF2-40B4-BE49-F238E27FC236}">
                        <a16:creationId xmlns:a16="http://schemas.microsoft.com/office/drawing/2014/main" id="{37613FF9-A36C-4EA6-878A-3605B17EED4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 flipV="1">
                    <a:off x="4754537" y="4520952"/>
                    <a:ext cx="72008" cy="7200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線コネクタ 158">
                    <a:extLst>
                      <a:ext uri="{FF2B5EF4-FFF2-40B4-BE49-F238E27FC236}">
                        <a16:creationId xmlns:a16="http://schemas.microsoft.com/office/drawing/2014/main" id="{75517E81-F277-4F9B-9A3C-AE943EE1784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 flipV="1">
                    <a:off x="4711334" y="4556956"/>
                    <a:ext cx="293" cy="14480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線コネクタ 159">
                    <a:extLst>
                      <a:ext uri="{FF2B5EF4-FFF2-40B4-BE49-F238E27FC236}">
                        <a16:creationId xmlns:a16="http://schemas.microsoft.com/office/drawing/2014/main" id="{17169411-DA86-4F04-BC21-6C3598CE5A2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H="1">
                    <a:off x="4473116" y="3706939"/>
                    <a:ext cx="204140" cy="72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75A87CC7-507B-4542-A9FD-4B86B3806964}"/>
                    </a:ext>
                  </a:extLst>
                </p:cNvPr>
                <p:cNvCxnSpPr>
                  <a:cxnSpLocks/>
                  <a:stCxn id="142" idx="2"/>
                </p:cNvCxnSpPr>
                <p:nvPr/>
              </p:nvCxnSpPr>
              <p:spPr>
                <a:xfrm>
                  <a:off x="2666096" y="8108817"/>
                  <a:ext cx="171850" cy="24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EF53BB0F-1CFA-435C-BE92-F093BDEC0F71}"/>
                    </a:ext>
                  </a:extLst>
                </p:cNvPr>
                <p:cNvCxnSpPr>
                  <a:cxnSpLocks/>
                  <a:stCxn id="142" idx="3"/>
                </p:cNvCxnSpPr>
                <p:nvPr/>
              </p:nvCxnSpPr>
              <p:spPr>
                <a:xfrm>
                  <a:off x="2631250" y="8272042"/>
                  <a:ext cx="99690" cy="589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E7E7D9D7-A685-422E-9BC5-FAC6870C47AD}"/>
                    </a:ext>
                  </a:extLst>
                </p:cNvPr>
                <p:cNvCxnSpPr>
                  <a:cxnSpLocks/>
                  <a:stCxn id="142" idx="4"/>
                </p:cNvCxnSpPr>
                <p:nvPr/>
              </p:nvCxnSpPr>
              <p:spPr>
                <a:xfrm>
                  <a:off x="2431468" y="8285835"/>
                  <a:ext cx="65799" cy="1289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2680D01B-A62E-43CC-9FAF-DAD5D115D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2021" y="8124918"/>
                  <a:ext cx="17507" cy="885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6804E49D-79AB-4B01-9676-F1C45B67D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5014" y="8169189"/>
                  <a:ext cx="111521" cy="48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C2495DF0-0E10-4986-85C8-51D208FCF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6677" y="8301528"/>
                  <a:ext cx="0" cy="1310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コネクタ 150">
                  <a:extLst>
                    <a:ext uri="{FF2B5EF4-FFF2-40B4-BE49-F238E27FC236}">
                      <a16:creationId xmlns:a16="http://schemas.microsoft.com/office/drawing/2014/main" id="{20B65EC1-4952-40F7-851F-D43EC7996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468" y="8283383"/>
                  <a:ext cx="0" cy="1310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コネクタ 233">
                  <a:extLst>
                    <a:ext uri="{FF2B5EF4-FFF2-40B4-BE49-F238E27FC236}">
                      <a16:creationId xmlns:a16="http://schemas.microsoft.com/office/drawing/2014/main" id="{EFEBD421-6E35-40B8-A94A-2B3E7AB28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97204" y="8414477"/>
                  <a:ext cx="76601" cy="235860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DD213570-2348-40B0-8002-4073939D5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6248" y="8432622"/>
                  <a:ext cx="153516" cy="255631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0126A75C-905C-4734-9131-989B0C5E5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6547" y="8344465"/>
                  <a:ext cx="139871" cy="205397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コネクタ 236">
                  <a:extLst>
                    <a:ext uri="{FF2B5EF4-FFF2-40B4-BE49-F238E27FC236}">
                      <a16:creationId xmlns:a16="http://schemas.microsoft.com/office/drawing/2014/main" id="{347963A7-C010-4B0A-8D61-62B9F0E0B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73443" y="8297017"/>
                  <a:ext cx="33039" cy="150146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コネクタ 237">
                  <a:extLst>
                    <a:ext uri="{FF2B5EF4-FFF2-40B4-BE49-F238E27FC236}">
                      <a16:creationId xmlns:a16="http://schemas.microsoft.com/office/drawing/2014/main" id="{07831FBE-D277-4B90-82E5-678412FAA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48883" y="8447163"/>
                  <a:ext cx="54757" cy="316163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線コネクタ 238">
                  <a:extLst>
                    <a:ext uri="{FF2B5EF4-FFF2-40B4-BE49-F238E27FC236}">
                      <a16:creationId xmlns:a16="http://schemas.microsoft.com/office/drawing/2014/main" id="{8C9D3C01-D2B2-4402-94A9-CED58E66E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7832" y="8421542"/>
                  <a:ext cx="130518" cy="145360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線コネクタ 239">
                  <a:extLst>
                    <a:ext uri="{FF2B5EF4-FFF2-40B4-BE49-F238E27FC236}">
                      <a16:creationId xmlns:a16="http://schemas.microsoft.com/office/drawing/2014/main" id="{7A49BC80-3A90-4C5C-9205-6683F5D6C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4102" y="8133002"/>
                  <a:ext cx="164516" cy="161393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線コネクタ 240">
                  <a:extLst>
                    <a:ext uri="{FF2B5EF4-FFF2-40B4-BE49-F238E27FC236}">
                      <a16:creationId xmlns:a16="http://schemas.microsoft.com/office/drawing/2014/main" id="{7FA0A317-BA05-4FB4-8F30-ECE17F108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8560" y="8125582"/>
                  <a:ext cx="239790" cy="74613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線コネクタ 241">
                  <a:extLst>
                    <a:ext uri="{FF2B5EF4-FFF2-40B4-BE49-F238E27FC236}">
                      <a16:creationId xmlns:a16="http://schemas.microsoft.com/office/drawing/2014/main" id="{87125592-3962-4874-8178-A5D3198E5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5321" y="8170830"/>
                  <a:ext cx="148398" cy="367746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線コネクタ 242">
                  <a:extLst>
                    <a:ext uri="{FF2B5EF4-FFF2-40B4-BE49-F238E27FC236}">
                      <a16:creationId xmlns:a16="http://schemas.microsoft.com/office/drawing/2014/main" id="{0579E19E-CD45-43C3-A19D-C6101EEDE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8560" y="8854934"/>
                  <a:ext cx="186301" cy="105518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線コネクタ 243">
                  <a:extLst>
                    <a:ext uri="{FF2B5EF4-FFF2-40B4-BE49-F238E27FC236}">
                      <a16:creationId xmlns:a16="http://schemas.microsoft.com/office/drawing/2014/main" id="{7CFC4007-F35C-4354-97F4-B1FDEFDC3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7902" y="8883260"/>
                  <a:ext cx="74430" cy="24433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C2089AE9-3998-4556-BE7B-0FD01F1F5668}"/>
                  </a:ext>
                </a:extLst>
              </p:cNvPr>
              <p:cNvSpPr/>
              <p:nvPr/>
            </p:nvSpPr>
            <p:spPr>
              <a:xfrm>
                <a:off x="3333981" y="9002940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7712356E-6F65-416C-9134-C2970D3A69FA}"/>
                  </a:ext>
                </a:extLst>
              </p:cNvPr>
              <p:cNvSpPr/>
              <p:nvPr/>
            </p:nvSpPr>
            <p:spPr>
              <a:xfrm>
                <a:off x="2752021" y="8923288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4C4D8414-075B-4003-B808-F696C03C0A27}"/>
                  </a:ext>
                </a:extLst>
              </p:cNvPr>
              <p:cNvSpPr/>
              <p:nvPr/>
            </p:nvSpPr>
            <p:spPr>
              <a:xfrm>
                <a:off x="3378701" y="9201750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EB04A5A0-C2F1-4F7A-975C-9C361A93BD9C}"/>
                  </a:ext>
                </a:extLst>
              </p:cNvPr>
              <p:cNvSpPr/>
              <p:nvPr/>
            </p:nvSpPr>
            <p:spPr>
              <a:xfrm>
                <a:off x="2601328" y="9092486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F3B7A30F-5045-41BD-8377-93BB7245EF62}"/>
                  </a:ext>
                </a:extLst>
              </p:cNvPr>
              <p:cNvSpPr/>
              <p:nvPr/>
            </p:nvSpPr>
            <p:spPr>
              <a:xfrm>
                <a:off x="2608496" y="9250066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4F5F2830-45FC-477E-8C7E-4A19D5DA6789}"/>
                  </a:ext>
                </a:extLst>
              </p:cNvPr>
              <p:cNvSpPr/>
              <p:nvPr/>
            </p:nvSpPr>
            <p:spPr>
              <a:xfrm>
                <a:off x="2265469" y="8823670"/>
                <a:ext cx="57600" cy="72809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フローチャート: 準備 11">
              <a:extLst>
                <a:ext uri="{FF2B5EF4-FFF2-40B4-BE49-F238E27FC236}">
                  <a16:creationId xmlns:a16="http://schemas.microsoft.com/office/drawing/2014/main" id="{CA7CF38B-F917-43B7-81BB-D793B4CC6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743" y="8026077"/>
              <a:ext cx="940081" cy="798344"/>
            </a:xfrm>
            <a:prstGeom prst="flowChartPreparati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313570DB-304E-45E6-8C95-2E8D5E32F706}"/>
                </a:ext>
              </a:extLst>
            </p:cNvPr>
            <p:cNvSpPr txBox="1"/>
            <p:nvPr/>
          </p:nvSpPr>
          <p:spPr>
            <a:xfrm>
              <a:off x="2451489" y="7499436"/>
              <a:ext cx="83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失敗例</a:t>
              </a:r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08A70D8B-C49B-487D-96D5-E3A66EDB5261}"/>
                </a:ext>
              </a:extLst>
            </p:cNvPr>
            <p:cNvSpPr txBox="1"/>
            <p:nvPr/>
          </p:nvSpPr>
          <p:spPr>
            <a:xfrm>
              <a:off x="829211" y="7490790"/>
              <a:ext cx="777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成功例</a:t>
              </a:r>
            </a:p>
          </p:txBody>
        </p:sp>
      </p:grp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3EC55768-204D-43ED-AC5A-5F5A94F0479E}"/>
              </a:ext>
            </a:extLst>
          </p:cNvPr>
          <p:cNvSpPr/>
          <p:nvPr/>
        </p:nvSpPr>
        <p:spPr>
          <a:xfrm>
            <a:off x="415477" y="6704209"/>
            <a:ext cx="6024068" cy="62639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四角形: 角を丸くする 178">
            <a:extLst>
              <a:ext uri="{FF2B5EF4-FFF2-40B4-BE49-F238E27FC236}">
                <a16:creationId xmlns:a16="http://schemas.microsoft.com/office/drawing/2014/main" id="{9B19BB62-1153-4AA6-9405-21CEDE302E4F}"/>
              </a:ext>
            </a:extLst>
          </p:cNvPr>
          <p:cNvSpPr/>
          <p:nvPr/>
        </p:nvSpPr>
        <p:spPr>
          <a:xfrm>
            <a:off x="202091" y="7408326"/>
            <a:ext cx="3111593" cy="18619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四角形: 角を丸くする 179">
            <a:extLst>
              <a:ext uri="{FF2B5EF4-FFF2-40B4-BE49-F238E27FC236}">
                <a16:creationId xmlns:a16="http://schemas.microsoft.com/office/drawing/2014/main" id="{220DD020-D20A-4858-A025-BB423903B93A}"/>
              </a:ext>
            </a:extLst>
          </p:cNvPr>
          <p:cNvSpPr/>
          <p:nvPr/>
        </p:nvSpPr>
        <p:spPr>
          <a:xfrm>
            <a:off x="3544318" y="7425843"/>
            <a:ext cx="3111593" cy="186191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166</Words>
  <Application>Microsoft Office PowerPoint</Application>
  <PresentationFormat>A4 210 x 297 mm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jyosefu_ojisan@yahoo.co.jp</cp:lastModifiedBy>
  <cp:revision>182</cp:revision>
  <dcterms:created xsi:type="dcterms:W3CDTF">2021-01-26T04:32:55Z</dcterms:created>
  <dcterms:modified xsi:type="dcterms:W3CDTF">2022-02-21T04:54:50Z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