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6"/>
  </p:notesMasterIdLst>
  <p:sldIdLst>
    <p:sldId id="256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C24"/>
    <a:srgbClr val="EF1C24"/>
    <a:srgbClr val="F31D25"/>
    <a:srgbClr val="F9720D"/>
    <a:srgbClr val="DCD70E"/>
    <a:srgbClr val="70AD3B"/>
    <a:srgbClr val="E7E20F"/>
    <a:srgbClr val="7DC242"/>
    <a:srgbClr val="7FC543"/>
    <a:srgbClr val="636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2" autoAdjust="0"/>
    <p:restoredTop sz="95678" autoAdjust="0"/>
  </p:normalViewPr>
  <p:slideViewPr>
    <p:cSldViewPr>
      <p:cViewPr>
        <p:scale>
          <a:sx n="125" d="100"/>
          <a:sy n="125" d="100"/>
        </p:scale>
        <p:origin x="1642" y="-2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216B0-ED99-48E6-91EA-9ED8E980607A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24049-C145-44C0-A43F-2EC0001D2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7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1pPr>
    <a:lvl2pPr marL="26933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2pPr>
    <a:lvl3pPr marL="538664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3pPr>
    <a:lvl4pPr marL="80799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4pPr>
    <a:lvl5pPr marL="1077328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5pPr>
    <a:lvl6pPr marL="134666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6pPr>
    <a:lvl7pPr marL="161599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7pPr>
    <a:lvl8pPr marL="1885325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8pPr>
    <a:lvl9pPr marL="215465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b="1" dirty="0"/>
              <a:t>＜↓たまに見て心に刻んでほしい助言↓＞</a:t>
            </a:r>
            <a:endParaRPr kumimoji="1" lang="en-US" altLang="ja-JP" b="1" dirty="0"/>
          </a:p>
          <a:p>
            <a:r>
              <a:rPr kumimoji="1" lang="ja-JP" altLang="en-US" b="0" dirty="0"/>
              <a:t>少ない情報量で多くの理解をさせるということも、ゲームデザイナーの大事な能力です。文字を減らす努力をし、パッと見でどんなゲームか理解できるように書きましょう。</a:t>
            </a:r>
          </a:p>
          <a:p>
            <a:r>
              <a:rPr kumimoji="1" lang="en-US" altLang="ja-JP" b="0" dirty="0"/>
              <a:t>(※</a:t>
            </a:r>
            <a:r>
              <a:rPr kumimoji="1" lang="ja-JP" altLang="en-US" b="0" dirty="0"/>
              <a:t>文字だけびっしりになってる人は、客観的に見て自分の草案のクオリティを疑うようにしてください。草案は仕様を書くものではなく、アイディアの概要「提案」書であることを忘れずに。</a:t>
            </a:r>
            <a:r>
              <a:rPr kumimoji="1" lang="en-US" altLang="ja-JP" b="0" dirty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4049-C145-44C0-A43F-2EC0001D22B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61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83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0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8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18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24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23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65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0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17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53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83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20A9-A6CF-463A-9F4E-93F54072BF3F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2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F1BE38-60E2-4BFC-8D19-651F8413BB94}"/>
              </a:ext>
            </a:extLst>
          </p:cNvPr>
          <p:cNvSpPr/>
          <p:nvPr/>
        </p:nvSpPr>
        <p:spPr>
          <a:xfrm>
            <a:off x="105133" y="1929908"/>
            <a:ext cx="6624736" cy="7343572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24735"/>
                      <a:gd name="connsiteY0" fmla="*/ 0 h 4013427"/>
                      <a:gd name="connsiteX1" fmla="*/ 596226 w 6624735"/>
                      <a:gd name="connsiteY1" fmla="*/ 0 h 4013427"/>
                      <a:gd name="connsiteX2" fmla="*/ 1059958 w 6624735"/>
                      <a:gd name="connsiteY2" fmla="*/ 0 h 4013427"/>
                      <a:gd name="connsiteX3" fmla="*/ 1854926 w 6624735"/>
                      <a:gd name="connsiteY3" fmla="*/ 0 h 4013427"/>
                      <a:gd name="connsiteX4" fmla="*/ 2451152 w 6624735"/>
                      <a:gd name="connsiteY4" fmla="*/ 0 h 4013427"/>
                      <a:gd name="connsiteX5" fmla="*/ 3047378 w 6624735"/>
                      <a:gd name="connsiteY5" fmla="*/ 0 h 4013427"/>
                      <a:gd name="connsiteX6" fmla="*/ 3842346 w 6624735"/>
                      <a:gd name="connsiteY6" fmla="*/ 0 h 4013427"/>
                      <a:gd name="connsiteX7" fmla="*/ 4372325 w 6624735"/>
                      <a:gd name="connsiteY7" fmla="*/ 0 h 4013427"/>
                      <a:gd name="connsiteX8" fmla="*/ 5167293 w 6624735"/>
                      <a:gd name="connsiteY8" fmla="*/ 0 h 4013427"/>
                      <a:gd name="connsiteX9" fmla="*/ 5962262 w 6624735"/>
                      <a:gd name="connsiteY9" fmla="*/ 0 h 4013427"/>
                      <a:gd name="connsiteX10" fmla="*/ 6624735 w 6624735"/>
                      <a:gd name="connsiteY10" fmla="*/ 0 h 4013427"/>
                      <a:gd name="connsiteX11" fmla="*/ 6624735 w 6624735"/>
                      <a:gd name="connsiteY11" fmla="*/ 749173 h 4013427"/>
                      <a:gd name="connsiteX12" fmla="*/ 6624735 w 6624735"/>
                      <a:gd name="connsiteY12" fmla="*/ 1458212 h 4013427"/>
                      <a:gd name="connsiteX13" fmla="*/ 6624735 w 6624735"/>
                      <a:gd name="connsiteY13" fmla="*/ 2006713 h 4013427"/>
                      <a:gd name="connsiteX14" fmla="*/ 6624735 w 6624735"/>
                      <a:gd name="connsiteY14" fmla="*/ 2675618 h 4013427"/>
                      <a:gd name="connsiteX15" fmla="*/ 6624735 w 6624735"/>
                      <a:gd name="connsiteY15" fmla="*/ 3344522 h 4013427"/>
                      <a:gd name="connsiteX16" fmla="*/ 6624735 w 6624735"/>
                      <a:gd name="connsiteY16" fmla="*/ 4013427 h 4013427"/>
                      <a:gd name="connsiteX17" fmla="*/ 5896014 w 6624735"/>
                      <a:gd name="connsiteY17" fmla="*/ 4013427 h 4013427"/>
                      <a:gd name="connsiteX18" fmla="*/ 5233541 w 6624735"/>
                      <a:gd name="connsiteY18" fmla="*/ 4013427 h 4013427"/>
                      <a:gd name="connsiteX19" fmla="*/ 4769809 w 6624735"/>
                      <a:gd name="connsiteY19" fmla="*/ 4013427 h 4013427"/>
                      <a:gd name="connsiteX20" fmla="*/ 4239830 w 6624735"/>
                      <a:gd name="connsiteY20" fmla="*/ 4013427 h 4013427"/>
                      <a:gd name="connsiteX21" fmla="*/ 3444862 w 6624735"/>
                      <a:gd name="connsiteY21" fmla="*/ 4013427 h 4013427"/>
                      <a:gd name="connsiteX22" fmla="*/ 2782389 w 6624735"/>
                      <a:gd name="connsiteY22" fmla="*/ 4013427 h 4013427"/>
                      <a:gd name="connsiteX23" fmla="*/ 2252410 w 6624735"/>
                      <a:gd name="connsiteY23" fmla="*/ 4013427 h 4013427"/>
                      <a:gd name="connsiteX24" fmla="*/ 1589936 w 6624735"/>
                      <a:gd name="connsiteY24" fmla="*/ 4013427 h 4013427"/>
                      <a:gd name="connsiteX25" fmla="*/ 1126205 w 6624735"/>
                      <a:gd name="connsiteY25" fmla="*/ 4013427 h 4013427"/>
                      <a:gd name="connsiteX26" fmla="*/ 662473 w 6624735"/>
                      <a:gd name="connsiteY26" fmla="*/ 4013427 h 4013427"/>
                      <a:gd name="connsiteX27" fmla="*/ 0 w 6624735"/>
                      <a:gd name="connsiteY27" fmla="*/ 4013427 h 4013427"/>
                      <a:gd name="connsiteX28" fmla="*/ 0 w 6624735"/>
                      <a:gd name="connsiteY28" fmla="*/ 3424791 h 4013427"/>
                      <a:gd name="connsiteX29" fmla="*/ 0 w 6624735"/>
                      <a:gd name="connsiteY29" fmla="*/ 2675618 h 4013427"/>
                      <a:gd name="connsiteX30" fmla="*/ 0 w 6624735"/>
                      <a:gd name="connsiteY30" fmla="*/ 2046848 h 4013427"/>
                      <a:gd name="connsiteX31" fmla="*/ 0 w 6624735"/>
                      <a:gd name="connsiteY31" fmla="*/ 1498346 h 4013427"/>
                      <a:gd name="connsiteX32" fmla="*/ 0 w 6624735"/>
                      <a:gd name="connsiteY32" fmla="*/ 789307 h 4013427"/>
                      <a:gd name="connsiteX33" fmla="*/ 0 w 6624735"/>
                      <a:gd name="connsiteY33" fmla="*/ 0 h 4013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6624735" h="4013427" extrusionOk="0">
                        <a:moveTo>
                          <a:pt x="0" y="0"/>
                        </a:moveTo>
                        <a:cubicBezTo>
                          <a:pt x="258010" y="20028"/>
                          <a:pt x="418091" y="-15580"/>
                          <a:pt x="596226" y="0"/>
                        </a:cubicBezTo>
                        <a:cubicBezTo>
                          <a:pt x="774361" y="15580"/>
                          <a:pt x="943991" y="18911"/>
                          <a:pt x="1059958" y="0"/>
                        </a:cubicBezTo>
                        <a:cubicBezTo>
                          <a:pt x="1175925" y="-18911"/>
                          <a:pt x="1535037" y="9829"/>
                          <a:pt x="1854926" y="0"/>
                        </a:cubicBezTo>
                        <a:cubicBezTo>
                          <a:pt x="2174815" y="-9829"/>
                          <a:pt x="2235051" y="-12444"/>
                          <a:pt x="2451152" y="0"/>
                        </a:cubicBezTo>
                        <a:cubicBezTo>
                          <a:pt x="2667253" y="12444"/>
                          <a:pt x="2785937" y="22234"/>
                          <a:pt x="3047378" y="0"/>
                        </a:cubicBezTo>
                        <a:cubicBezTo>
                          <a:pt x="3308819" y="-22234"/>
                          <a:pt x="3547335" y="-33714"/>
                          <a:pt x="3842346" y="0"/>
                        </a:cubicBezTo>
                        <a:cubicBezTo>
                          <a:pt x="4137357" y="33714"/>
                          <a:pt x="4197670" y="11460"/>
                          <a:pt x="4372325" y="0"/>
                        </a:cubicBezTo>
                        <a:cubicBezTo>
                          <a:pt x="4546980" y="-11460"/>
                          <a:pt x="4913580" y="33980"/>
                          <a:pt x="5167293" y="0"/>
                        </a:cubicBezTo>
                        <a:cubicBezTo>
                          <a:pt x="5421006" y="-33980"/>
                          <a:pt x="5590105" y="8568"/>
                          <a:pt x="5962262" y="0"/>
                        </a:cubicBezTo>
                        <a:cubicBezTo>
                          <a:pt x="6334419" y="-8568"/>
                          <a:pt x="6416344" y="9867"/>
                          <a:pt x="6624735" y="0"/>
                        </a:cubicBezTo>
                        <a:cubicBezTo>
                          <a:pt x="6629041" y="266249"/>
                          <a:pt x="6616916" y="395743"/>
                          <a:pt x="6624735" y="749173"/>
                        </a:cubicBezTo>
                        <a:cubicBezTo>
                          <a:pt x="6632554" y="1102603"/>
                          <a:pt x="6656727" y="1135956"/>
                          <a:pt x="6624735" y="1458212"/>
                        </a:cubicBezTo>
                        <a:cubicBezTo>
                          <a:pt x="6592743" y="1780468"/>
                          <a:pt x="6650203" y="1852786"/>
                          <a:pt x="6624735" y="2006713"/>
                        </a:cubicBezTo>
                        <a:cubicBezTo>
                          <a:pt x="6599267" y="2160640"/>
                          <a:pt x="6638649" y="2506182"/>
                          <a:pt x="6624735" y="2675618"/>
                        </a:cubicBezTo>
                        <a:cubicBezTo>
                          <a:pt x="6610821" y="2845054"/>
                          <a:pt x="6608724" y="3052205"/>
                          <a:pt x="6624735" y="3344522"/>
                        </a:cubicBezTo>
                        <a:cubicBezTo>
                          <a:pt x="6640746" y="3636839"/>
                          <a:pt x="6606059" y="3762926"/>
                          <a:pt x="6624735" y="4013427"/>
                        </a:cubicBezTo>
                        <a:cubicBezTo>
                          <a:pt x="6310005" y="4031641"/>
                          <a:pt x="6184790" y="4036167"/>
                          <a:pt x="5896014" y="4013427"/>
                        </a:cubicBezTo>
                        <a:cubicBezTo>
                          <a:pt x="5607238" y="3990687"/>
                          <a:pt x="5534999" y="4020237"/>
                          <a:pt x="5233541" y="4013427"/>
                        </a:cubicBezTo>
                        <a:cubicBezTo>
                          <a:pt x="4932083" y="4006617"/>
                          <a:pt x="4902748" y="4011867"/>
                          <a:pt x="4769809" y="4013427"/>
                        </a:cubicBezTo>
                        <a:cubicBezTo>
                          <a:pt x="4636870" y="4014987"/>
                          <a:pt x="4497701" y="4035902"/>
                          <a:pt x="4239830" y="4013427"/>
                        </a:cubicBezTo>
                        <a:cubicBezTo>
                          <a:pt x="3981959" y="3990952"/>
                          <a:pt x="3829637" y="4015445"/>
                          <a:pt x="3444862" y="4013427"/>
                        </a:cubicBezTo>
                        <a:cubicBezTo>
                          <a:pt x="3060087" y="4011409"/>
                          <a:pt x="3045090" y="4043887"/>
                          <a:pt x="2782389" y="4013427"/>
                        </a:cubicBezTo>
                        <a:cubicBezTo>
                          <a:pt x="2519688" y="3982967"/>
                          <a:pt x="2512331" y="4010674"/>
                          <a:pt x="2252410" y="4013427"/>
                        </a:cubicBezTo>
                        <a:cubicBezTo>
                          <a:pt x="1992489" y="4016180"/>
                          <a:pt x="1879524" y="4006445"/>
                          <a:pt x="1589936" y="4013427"/>
                        </a:cubicBezTo>
                        <a:cubicBezTo>
                          <a:pt x="1300348" y="4020409"/>
                          <a:pt x="1259184" y="3997636"/>
                          <a:pt x="1126205" y="4013427"/>
                        </a:cubicBezTo>
                        <a:cubicBezTo>
                          <a:pt x="993226" y="4029218"/>
                          <a:pt x="777891" y="4009405"/>
                          <a:pt x="662473" y="4013427"/>
                        </a:cubicBezTo>
                        <a:cubicBezTo>
                          <a:pt x="547055" y="4017449"/>
                          <a:pt x="198404" y="3988546"/>
                          <a:pt x="0" y="4013427"/>
                        </a:cubicBezTo>
                        <a:cubicBezTo>
                          <a:pt x="8970" y="3769025"/>
                          <a:pt x="14038" y="3697252"/>
                          <a:pt x="0" y="3424791"/>
                        </a:cubicBezTo>
                        <a:cubicBezTo>
                          <a:pt x="-14038" y="3152330"/>
                          <a:pt x="-13070" y="2856826"/>
                          <a:pt x="0" y="2675618"/>
                        </a:cubicBezTo>
                        <a:cubicBezTo>
                          <a:pt x="13070" y="2494410"/>
                          <a:pt x="25552" y="2318851"/>
                          <a:pt x="0" y="2046848"/>
                        </a:cubicBezTo>
                        <a:cubicBezTo>
                          <a:pt x="-25552" y="1774845"/>
                          <a:pt x="9468" y="1654182"/>
                          <a:pt x="0" y="1498346"/>
                        </a:cubicBezTo>
                        <a:cubicBezTo>
                          <a:pt x="-9468" y="1342510"/>
                          <a:pt x="-22223" y="1090187"/>
                          <a:pt x="0" y="789307"/>
                        </a:cubicBezTo>
                        <a:cubicBezTo>
                          <a:pt x="22223" y="488427"/>
                          <a:pt x="31019" y="2246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2C7DE68-D7D8-4611-A7E5-C6D6223209F5}"/>
              </a:ext>
            </a:extLst>
          </p:cNvPr>
          <p:cNvSpPr/>
          <p:nvPr/>
        </p:nvSpPr>
        <p:spPr>
          <a:xfrm>
            <a:off x="0" y="9417496"/>
            <a:ext cx="6858000" cy="488504"/>
          </a:xfrm>
          <a:custGeom>
            <a:avLst/>
            <a:gdLst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294605 w 6858000"/>
              <a:gd name="connsiteY6" fmla="*/ 1332148 h 1332148"/>
              <a:gd name="connsiteX7" fmla="*/ 0 w 6858000"/>
              <a:gd name="connsiteY7" fmla="*/ 1037543 h 1332148"/>
              <a:gd name="connsiteX8" fmla="*/ 0 w 6858000"/>
              <a:gd name="connsiteY8" fmla="*/ 294605 h 1332148"/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0 w 6858000"/>
              <a:gd name="connsiteY6" fmla="*/ 1037543 h 1332148"/>
              <a:gd name="connsiteX7" fmla="*/ 0 w 6858000"/>
              <a:gd name="connsiteY7" fmla="*/ 294605 h 1332148"/>
              <a:gd name="connsiteX0" fmla="*/ 0 w 6858000"/>
              <a:gd name="connsiteY0" fmla="*/ 294605 h 1130410"/>
              <a:gd name="connsiteX1" fmla="*/ 294605 w 6858000"/>
              <a:gd name="connsiteY1" fmla="*/ 0 h 1130410"/>
              <a:gd name="connsiteX2" fmla="*/ 6563395 w 6858000"/>
              <a:gd name="connsiteY2" fmla="*/ 0 h 1130410"/>
              <a:gd name="connsiteX3" fmla="*/ 6858000 w 6858000"/>
              <a:gd name="connsiteY3" fmla="*/ 294605 h 1130410"/>
              <a:gd name="connsiteX4" fmla="*/ 6858000 w 6858000"/>
              <a:gd name="connsiteY4" fmla="*/ 1037543 h 1130410"/>
              <a:gd name="connsiteX5" fmla="*/ 0 w 6858000"/>
              <a:gd name="connsiteY5" fmla="*/ 1037543 h 1130410"/>
              <a:gd name="connsiteX6" fmla="*/ 0 w 6858000"/>
              <a:gd name="connsiteY6" fmla="*/ 294605 h 1130410"/>
              <a:gd name="connsiteX0" fmla="*/ 0 w 6858000"/>
              <a:gd name="connsiteY0" fmla="*/ 294605 h 1037543"/>
              <a:gd name="connsiteX1" fmla="*/ 294605 w 6858000"/>
              <a:gd name="connsiteY1" fmla="*/ 0 h 1037543"/>
              <a:gd name="connsiteX2" fmla="*/ 6563395 w 6858000"/>
              <a:gd name="connsiteY2" fmla="*/ 0 h 1037543"/>
              <a:gd name="connsiteX3" fmla="*/ 6858000 w 6858000"/>
              <a:gd name="connsiteY3" fmla="*/ 294605 h 1037543"/>
              <a:gd name="connsiteX4" fmla="*/ 6858000 w 6858000"/>
              <a:gd name="connsiteY4" fmla="*/ 1037543 h 1037543"/>
              <a:gd name="connsiteX5" fmla="*/ 0 w 6858000"/>
              <a:gd name="connsiteY5" fmla="*/ 1037543 h 1037543"/>
              <a:gd name="connsiteX6" fmla="*/ 0 w 6858000"/>
              <a:gd name="connsiteY6" fmla="*/ 294605 h 103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037543">
                <a:moveTo>
                  <a:pt x="0" y="294605"/>
                </a:moveTo>
                <a:cubicBezTo>
                  <a:pt x="0" y="131899"/>
                  <a:pt x="131899" y="0"/>
                  <a:pt x="294605" y="0"/>
                </a:cubicBezTo>
                <a:lnTo>
                  <a:pt x="6563395" y="0"/>
                </a:lnTo>
                <a:cubicBezTo>
                  <a:pt x="6726101" y="0"/>
                  <a:pt x="6858000" y="131899"/>
                  <a:pt x="6858000" y="294605"/>
                </a:cubicBezTo>
                <a:lnTo>
                  <a:pt x="6858000" y="1037543"/>
                </a:lnTo>
                <a:lnTo>
                  <a:pt x="0" y="1037543"/>
                </a:lnTo>
                <a:lnTo>
                  <a:pt x="0" y="29460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CBF6C53-03D3-4BB9-94CD-6F4233D776CC}"/>
              </a:ext>
            </a:extLst>
          </p:cNvPr>
          <p:cNvSpPr/>
          <p:nvPr/>
        </p:nvSpPr>
        <p:spPr>
          <a:xfrm>
            <a:off x="0" y="-15552"/>
            <a:ext cx="685800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97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878F012-4204-45B0-9603-71FE610A2324}"/>
              </a:ext>
            </a:extLst>
          </p:cNvPr>
          <p:cNvSpPr/>
          <p:nvPr/>
        </p:nvSpPr>
        <p:spPr>
          <a:xfrm>
            <a:off x="2672916" y="9489504"/>
            <a:ext cx="16201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1260140"/>
                      <a:gd name="connsiteY0" fmla="*/ 0 h 283532"/>
                      <a:gd name="connsiteX1" fmla="*/ 604867 w 1260140"/>
                      <a:gd name="connsiteY1" fmla="*/ 0 h 283532"/>
                      <a:gd name="connsiteX2" fmla="*/ 1260140 w 1260140"/>
                      <a:gd name="connsiteY2" fmla="*/ 0 h 283532"/>
                      <a:gd name="connsiteX3" fmla="*/ 1260140 w 1260140"/>
                      <a:gd name="connsiteY3" fmla="*/ 283532 h 283532"/>
                      <a:gd name="connsiteX4" fmla="*/ 630070 w 1260140"/>
                      <a:gd name="connsiteY4" fmla="*/ 283532 h 283532"/>
                      <a:gd name="connsiteX5" fmla="*/ 0 w 1260140"/>
                      <a:gd name="connsiteY5" fmla="*/ 283532 h 283532"/>
                      <a:gd name="connsiteX6" fmla="*/ 0 w 1260140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0140" h="283532" extrusionOk="0">
                        <a:moveTo>
                          <a:pt x="0" y="0"/>
                        </a:moveTo>
                        <a:cubicBezTo>
                          <a:pt x="259985" y="16903"/>
                          <a:pt x="334573" y="-25665"/>
                          <a:pt x="604867" y="0"/>
                        </a:cubicBezTo>
                        <a:cubicBezTo>
                          <a:pt x="875161" y="25665"/>
                          <a:pt x="1066432" y="13303"/>
                          <a:pt x="1260140" y="0"/>
                        </a:cubicBezTo>
                        <a:cubicBezTo>
                          <a:pt x="1268227" y="105165"/>
                          <a:pt x="1259877" y="150173"/>
                          <a:pt x="1260140" y="283532"/>
                        </a:cubicBezTo>
                        <a:cubicBezTo>
                          <a:pt x="956310" y="270478"/>
                          <a:pt x="812387" y="309079"/>
                          <a:pt x="630070" y="283532"/>
                        </a:cubicBezTo>
                        <a:cubicBezTo>
                          <a:pt x="447753" y="257986"/>
                          <a:pt x="273610" y="311291"/>
                          <a:pt x="0" y="283532"/>
                        </a:cubicBezTo>
                        <a:cubicBezTo>
                          <a:pt x="6472" y="168061"/>
                          <a:pt x="6951" y="1181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平成産</a:t>
            </a:r>
            <a:r>
              <a:rPr kumimoji="1"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)(</a:t>
            </a:r>
            <a:r>
              <a:rPr kumimoji="1"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遺伝子組み換えでない</a:t>
            </a:r>
            <a:r>
              <a:rPr kumimoji="1"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C8FECB2-A3A0-4FC5-9975-30B439454E10}"/>
              </a:ext>
            </a:extLst>
          </p:cNvPr>
          <p:cNvSpPr txBox="1"/>
          <p:nvPr/>
        </p:nvSpPr>
        <p:spPr>
          <a:xfrm>
            <a:off x="1844824" y="9549462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チーム名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AB90F29-752E-4F9D-9AB4-BDEEF52DF190}"/>
              </a:ext>
            </a:extLst>
          </p:cNvPr>
          <p:cNvSpPr/>
          <p:nvPr/>
        </p:nvSpPr>
        <p:spPr>
          <a:xfrm>
            <a:off x="5085184" y="9489504"/>
            <a:ext cx="16201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4056488346">
                  <a:custGeom>
                    <a:avLst/>
                    <a:gdLst>
                      <a:gd name="connsiteX0" fmla="*/ 0 w 2016224"/>
                      <a:gd name="connsiteY0" fmla="*/ 0 h 288032"/>
                      <a:gd name="connsiteX1" fmla="*/ 692237 w 2016224"/>
                      <a:gd name="connsiteY1" fmla="*/ 0 h 288032"/>
                      <a:gd name="connsiteX2" fmla="*/ 1303825 w 2016224"/>
                      <a:gd name="connsiteY2" fmla="*/ 0 h 288032"/>
                      <a:gd name="connsiteX3" fmla="*/ 2016224 w 2016224"/>
                      <a:gd name="connsiteY3" fmla="*/ 0 h 288032"/>
                      <a:gd name="connsiteX4" fmla="*/ 2016224 w 2016224"/>
                      <a:gd name="connsiteY4" fmla="*/ 288032 h 288032"/>
                      <a:gd name="connsiteX5" fmla="*/ 1384474 w 2016224"/>
                      <a:gd name="connsiteY5" fmla="*/ 288032 h 288032"/>
                      <a:gd name="connsiteX6" fmla="*/ 692237 w 2016224"/>
                      <a:gd name="connsiteY6" fmla="*/ 288032 h 288032"/>
                      <a:gd name="connsiteX7" fmla="*/ 0 w 2016224"/>
                      <a:gd name="connsiteY7" fmla="*/ 288032 h 288032"/>
                      <a:gd name="connsiteX8" fmla="*/ 0 w 2016224"/>
                      <a:gd name="connsiteY8" fmla="*/ 0 h 288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6224" h="288032" extrusionOk="0">
                        <a:moveTo>
                          <a:pt x="0" y="0"/>
                        </a:moveTo>
                        <a:cubicBezTo>
                          <a:pt x="299356" y="-28044"/>
                          <a:pt x="383286" y="-4584"/>
                          <a:pt x="692237" y="0"/>
                        </a:cubicBezTo>
                        <a:cubicBezTo>
                          <a:pt x="1001188" y="4584"/>
                          <a:pt x="1176624" y="-15460"/>
                          <a:pt x="1303825" y="0"/>
                        </a:cubicBezTo>
                        <a:cubicBezTo>
                          <a:pt x="1431026" y="15460"/>
                          <a:pt x="1808011" y="18400"/>
                          <a:pt x="2016224" y="0"/>
                        </a:cubicBezTo>
                        <a:cubicBezTo>
                          <a:pt x="2019028" y="113200"/>
                          <a:pt x="2019511" y="153353"/>
                          <a:pt x="2016224" y="288032"/>
                        </a:cubicBezTo>
                        <a:cubicBezTo>
                          <a:pt x="1884070" y="296745"/>
                          <a:pt x="1601696" y="258596"/>
                          <a:pt x="1384474" y="288032"/>
                        </a:cubicBezTo>
                        <a:cubicBezTo>
                          <a:pt x="1167252" y="317469"/>
                          <a:pt x="877810" y="259086"/>
                          <a:pt x="692237" y="288032"/>
                        </a:cubicBezTo>
                        <a:cubicBezTo>
                          <a:pt x="506664" y="316978"/>
                          <a:pt x="300491" y="310870"/>
                          <a:pt x="0" y="288032"/>
                        </a:cubicBezTo>
                        <a:cubicBezTo>
                          <a:pt x="-11301" y="206378"/>
                          <a:pt x="-13420" y="879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古市颯哉</a:t>
            </a:r>
            <a:endParaRPr kumimoji="1"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FF3893-A84F-4C1A-9452-A9324DE1DC7B}"/>
              </a:ext>
            </a:extLst>
          </p:cNvPr>
          <p:cNvSpPr txBox="1"/>
          <p:nvPr/>
        </p:nvSpPr>
        <p:spPr>
          <a:xfrm>
            <a:off x="4280029" y="9549462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作成者名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C04D9B9-056C-4D01-AE3A-D2BD9BC96323}"/>
              </a:ext>
            </a:extLst>
          </p:cNvPr>
          <p:cNvSpPr/>
          <p:nvPr/>
        </p:nvSpPr>
        <p:spPr>
          <a:xfrm>
            <a:off x="116632" y="547010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94485982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126205 w 6624736"/>
                      <a:gd name="connsiteY2" fmla="*/ 0 h 445550"/>
                      <a:gd name="connsiteX3" fmla="*/ 1921173 w 6624736"/>
                      <a:gd name="connsiteY3" fmla="*/ 0 h 445550"/>
                      <a:gd name="connsiteX4" fmla="*/ 2649894 w 6624736"/>
                      <a:gd name="connsiteY4" fmla="*/ 0 h 445550"/>
                      <a:gd name="connsiteX5" fmla="*/ 3179873 w 6624736"/>
                      <a:gd name="connsiteY5" fmla="*/ 0 h 445550"/>
                      <a:gd name="connsiteX6" fmla="*/ 3709852 w 6624736"/>
                      <a:gd name="connsiteY6" fmla="*/ 0 h 445550"/>
                      <a:gd name="connsiteX7" fmla="*/ 4239831 w 6624736"/>
                      <a:gd name="connsiteY7" fmla="*/ 0 h 445550"/>
                      <a:gd name="connsiteX8" fmla="*/ 4902305 w 6624736"/>
                      <a:gd name="connsiteY8" fmla="*/ 0 h 445550"/>
                      <a:gd name="connsiteX9" fmla="*/ 5564778 w 6624736"/>
                      <a:gd name="connsiteY9" fmla="*/ 0 h 445550"/>
                      <a:gd name="connsiteX10" fmla="*/ 6624736 w 6624736"/>
                      <a:gd name="connsiteY10" fmla="*/ 0 h 445550"/>
                      <a:gd name="connsiteX11" fmla="*/ 6624736 w 6624736"/>
                      <a:gd name="connsiteY11" fmla="*/ 445550 h 445550"/>
                      <a:gd name="connsiteX12" fmla="*/ 6094757 w 6624736"/>
                      <a:gd name="connsiteY12" fmla="*/ 445550 h 445550"/>
                      <a:gd name="connsiteX13" fmla="*/ 5432284 w 6624736"/>
                      <a:gd name="connsiteY13" fmla="*/ 445550 h 445550"/>
                      <a:gd name="connsiteX14" fmla="*/ 4836057 w 6624736"/>
                      <a:gd name="connsiteY14" fmla="*/ 445550 h 445550"/>
                      <a:gd name="connsiteX15" fmla="*/ 4107336 w 6624736"/>
                      <a:gd name="connsiteY15" fmla="*/ 445550 h 445550"/>
                      <a:gd name="connsiteX16" fmla="*/ 3511110 w 6624736"/>
                      <a:gd name="connsiteY16" fmla="*/ 445550 h 445550"/>
                      <a:gd name="connsiteX17" fmla="*/ 2981131 w 6624736"/>
                      <a:gd name="connsiteY17" fmla="*/ 445550 h 445550"/>
                      <a:gd name="connsiteX18" fmla="*/ 2517400 w 6624736"/>
                      <a:gd name="connsiteY18" fmla="*/ 445550 h 445550"/>
                      <a:gd name="connsiteX19" fmla="*/ 1722431 w 6624736"/>
                      <a:gd name="connsiteY19" fmla="*/ 445550 h 445550"/>
                      <a:gd name="connsiteX20" fmla="*/ 1192452 w 6624736"/>
                      <a:gd name="connsiteY20" fmla="*/ 445550 h 445550"/>
                      <a:gd name="connsiteX21" fmla="*/ 728721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52503" y="-18309"/>
                          <a:pt x="465698" y="-26646"/>
                          <a:pt x="596226" y="0"/>
                        </a:cubicBezTo>
                        <a:cubicBezTo>
                          <a:pt x="726754" y="26646"/>
                          <a:pt x="889599" y="18855"/>
                          <a:pt x="1126205" y="0"/>
                        </a:cubicBezTo>
                        <a:cubicBezTo>
                          <a:pt x="1362811" y="-18855"/>
                          <a:pt x="1758892" y="-17611"/>
                          <a:pt x="1921173" y="0"/>
                        </a:cubicBezTo>
                        <a:cubicBezTo>
                          <a:pt x="2083454" y="17611"/>
                          <a:pt x="2466382" y="20418"/>
                          <a:pt x="2649894" y="0"/>
                        </a:cubicBezTo>
                        <a:cubicBezTo>
                          <a:pt x="2833406" y="-20418"/>
                          <a:pt x="2986354" y="6738"/>
                          <a:pt x="3179873" y="0"/>
                        </a:cubicBezTo>
                        <a:cubicBezTo>
                          <a:pt x="3373392" y="-6738"/>
                          <a:pt x="3514051" y="-5843"/>
                          <a:pt x="3709852" y="0"/>
                        </a:cubicBezTo>
                        <a:cubicBezTo>
                          <a:pt x="3905653" y="5843"/>
                          <a:pt x="4041128" y="-6801"/>
                          <a:pt x="4239831" y="0"/>
                        </a:cubicBezTo>
                        <a:cubicBezTo>
                          <a:pt x="4438534" y="6801"/>
                          <a:pt x="4707094" y="32877"/>
                          <a:pt x="4902305" y="0"/>
                        </a:cubicBezTo>
                        <a:cubicBezTo>
                          <a:pt x="5097516" y="-32877"/>
                          <a:pt x="5377296" y="29480"/>
                          <a:pt x="5564778" y="0"/>
                        </a:cubicBezTo>
                        <a:cubicBezTo>
                          <a:pt x="5752260" y="-29480"/>
                          <a:pt x="6252525" y="-9613"/>
                          <a:pt x="6624736" y="0"/>
                        </a:cubicBezTo>
                        <a:cubicBezTo>
                          <a:pt x="6612267" y="111063"/>
                          <a:pt x="6637912" y="328092"/>
                          <a:pt x="6624736" y="445550"/>
                        </a:cubicBezTo>
                        <a:cubicBezTo>
                          <a:pt x="6478845" y="436386"/>
                          <a:pt x="6269425" y="426529"/>
                          <a:pt x="6094757" y="445550"/>
                        </a:cubicBezTo>
                        <a:cubicBezTo>
                          <a:pt x="5920089" y="464571"/>
                          <a:pt x="5628766" y="467661"/>
                          <a:pt x="5432284" y="445550"/>
                        </a:cubicBezTo>
                        <a:cubicBezTo>
                          <a:pt x="5235802" y="423439"/>
                          <a:pt x="5054181" y="448231"/>
                          <a:pt x="4836057" y="445550"/>
                        </a:cubicBezTo>
                        <a:cubicBezTo>
                          <a:pt x="4617933" y="442869"/>
                          <a:pt x="4270091" y="421759"/>
                          <a:pt x="4107336" y="445550"/>
                        </a:cubicBezTo>
                        <a:cubicBezTo>
                          <a:pt x="3944581" y="469341"/>
                          <a:pt x="3753713" y="438198"/>
                          <a:pt x="3511110" y="445550"/>
                        </a:cubicBezTo>
                        <a:cubicBezTo>
                          <a:pt x="3268507" y="452902"/>
                          <a:pt x="3245836" y="425450"/>
                          <a:pt x="2981131" y="445550"/>
                        </a:cubicBezTo>
                        <a:cubicBezTo>
                          <a:pt x="2716426" y="465650"/>
                          <a:pt x="2641408" y="438307"/>
                          <a:pt x="2517400" y="445550"/>
                        </a:cubicBezTo>
                        <a:cubicBezTo>
                          <a:pt x="2393392" y="452793"/>
                          <a:pt x="2076725" y="475705"/>
                          <a:pt x="1722431" y="445550"/>
                        </a:cubicBezTo>
                        <a:cubicBezTo>
                          <a:pt x="1368137" y="415395"/>
                          <a:pt x="1372837" y="422034"/>
                          <a:pt x="1192452" y="445550"/>
                        </a:cubicBezTo>
                        <a:cubicBezTo>
                          <a:pt x="1012067" y="469066"/>
                          <a:pt x="921543" y="429211"/>
                          <a:pt x="728721" y="445550"/>
                        </a:cubicBezTo>
                        <a:cubicBezTo>
                          <a:pt x="535899" y="461889"/>
                          <a:pt x="192317" y="476811"/>
                          <a:pt x="0" y="445550"/>
                        </a:cubicBezTo>
                        <a:cubicBezTo>
                          <a:pt x="14204" y="329297"/>
                          <a:pt x="-21506" y="1483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FA1D18-946B-4B1D-8256-FD9F90D2B824}"/>
              </a:ext>
            </a:extLst>
          </p:cNvPr>
          <p:cNvSpPr txBox="1"/>
          <p:nvPr/>
        </p:nvSpPr>
        <p:spPr>
          <a:xfrm>
            <a:off x="44624" y="270382"/>
            <a:ext cx="6745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▽ゲームタイトル</a:t>
            </a:r>
            <a:r>
              <a:rPr kumimoji="1" lang="en-US" altLang="ja-JP" sz="7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最初に考えるのではなく、コンセプトとルール案を出した後にゲーム内容にあった名称を考案しましょう！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479BF2-0AC1-4F8B-8D74-E154FABF3758}"/>
              </a:ext>
            </a:extLst>
          </p:cNvPr>
          <p:cNvSpPr/>
          <p:nvPr/>
        </p:nvSpPr>
        <p:spPr>
          <a:xfrm>
            <a:off x="116632" y="1339098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4225246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059958 w 6624736"/>
                      <a:gd name="connsiteY2" fmla="*/ 0 h 445550"/>
                      <a:gd name="connsiteX3" fmla="*/ 1788679 w 6624736"/>
                      <a:gd name="connsiteY3" fmla="*/ 0 h 445550"/>
                      <a:gd name="connsiteX4" fmla="*/ 2583647 w 6624736"/>
                      <a:gd name="connsiteY4" fmla="*/ 0 h 445550"/>
                      <a:gd name="connsiteX5" fmla="*/ 3113626 w 6624736"/>
                      <a:gd name="connsiteY5" fmla="*/ 0 h 445550"/>
                      <a:gd name="connsiteX6" fmla="*/ 3643605 w 6624736"/>
                      <a:gd name="connsiteY6" fmla="*/ 0 h 445550"/>
                      <a:gd name="connsiteX7" fmla="*/ 4372326 w 6624736"/>
                      <a:gd name="connsiteY7" fmla="*/ 0 h 445550"/>
                      <a:gd name="connsiteX8" fmla="*/ 4836057 w 6624736"/>
                      <a:gd name="connsiteY8" fmla="*/ 0 h 445550"/>
                      <a:gd name="connsiteX9" fmla="*/ 5366036 w 6624736"/>
                      <a:gd name="connsiteY9" fmla="*/ 0 h 445550"/>
                      <a:gd name="connsiteX10" fmla="*/ 6028510 w 6624736"/>
                      <a:gd name="connsiteY10" fmla="*/ 0 h 445550"/>
                      <a:gd name="connsiteX11" fmla="*/ 6624736 w 6624736"/>
                      <a:gd name="connsiteY11" fmla="*/ 0 h 445550"/>
                      <a:gd name="connsiteX12" fmla="*/ 6624736 w 6624736"/>
                      <a:gd name="connsiteY12" fmla="*/ 445550 h 445550"/>
                      <a:gd name="connsiteX13" fmla="*/ 5962262 w 6624736"/>
                      <a:gd name="connsiteY13" fmla="*/ 445550 h 445550"/>
                      <a:gd name="connsiteX14" fmla="*/ 5299789 w 6624736"/>
                      <a:gd name="connsiteY14" fmla="*/ 445550 h 445550"/>
                      <a:gd name="connsiteX15" fmla="*/ 4703563 w 6624736"/>
                      <a:gd name="connsiteY15" fmla="*/ 445550 h 445550"/>
                      <a:gd name="connsiteX16" fmla="*/ 4173584 w 6624736"/>
                      <a:gd name="connsiteY16" fmla="*/ 445550 h 445550"/>
                      <a:gd name="connsiteX17" fmla="*/ 3643605 w 6624736"/>
                      <a:gd name="connsiteY17" fmla="*/ 445550 h 445550"/>
                      <a:gd name="connsiteX18" fmla="*/ 2981131 w 6624736"/>
                      <a:gd name="connsiteY18" fmla="*/ 445550 h 445550"/>
                      <a:gd name="connsiteX19" fmla="*/ 2252410 w 6624736"/>
                      <a:gd name="connsiteY19" fmla="*/ 445550 h 445550"/>
                      <a:gd name="connsiteX20" fmla="*/ 1457442 w 6624736"/>
                      <a:gd name="connsiteY20" fmla="*/ 445550 h 445550"/>
                      <a:gd name="connsiteX21" fmla="*/ 861216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62881" y="3277"/>
                          <a:pt x="355850" y="-6436"/>
                          <a:pt x="596226" y="0"/>
                        </a:cubicBezTo>
                        <a:cubicBezTo>
                          <a:pt x="836602" y="6436"/>
                          <a:pt x="963318" y="7945"/>
                          <a:pt x="1059958" y="0"/>
                        </a:cubicBezTo>
                        <a:cubicBezTo>
                          <a:pt x="1156598" y="-7945"/>
                          <a:pt x="1571087" y="6442"/>
                          <a:pt x="1788679" y="0"/>
                        </a:cubicBezTo>
                        <a:cubicBezTo>
                          <a:pt x="2006271" y="-6442"/>
                          <a:pt x="2407262" y="-21256"/>
                          <a:pt x="2583647" y="0"/>
                        </a:cubicBezTo>
                        <a:cubicBezTo>
                          <a:pt x="2760032" y="21256"/>
                          <a:pt x="2928819" y="-21323"/>
                          <a:pt x="3113626" y="0"/>
                        </a:cubicBezTo>
                        <a:cubicBezTo>
                          <a:pt x="3298433" y="21323"/>
                          <a:pt x="3535549" y="11327"/>
                          <a:pt x="3643605" y="0"/>
                        </a:cubicBezTo>
                        <a:cubicBezTo>
                          <a:pt x="3751661" y="-11327"/>
                          <a:pt x="4127985" y="-4921"/>
                          <a:pt x="4372326" y="0"/>
                        </a:cubicBezTo>
                        <a:cubicBezTo>
                          <a:pt x="4616667" y="4921"/>
                          <a:pt x="4732878" y="-22211"/>
                          <a:pt x="4836057" y="0"/>
                        </a:cubicBezTo>
                        <a:cubicBezTo>
                          <a:pt x="4939236" y="22211"/>
                          <a:pt x="5154724" y="24647"/>
                          <a:pt x="5366036" y="0"/>
                        </a:cubicBezTo>
                        <a:cubicBezTo>
                          <a:pt x="5577348" y="-24647"/>
                          <a:pt x="5713828" y="23370"/>
                          <a:pt x="6028510" y="0"/>
                        </a:cubicBezTo>
                        <a:cubicBezTo>
                          <a:pt x="6343192" y="-23370"/>
                          <a:pt x="6480539" y="1202"/>
                          <a:pt x="6624736" y="0"/>
                        </a:cubicBezTo>
                        <a:cubicBezTo>
                          <a:pt x="6622971" y="109889"/>
                          <a:pt x="6640026" y="280381"/>
                          <a:pt x="6624736" y="445550"/>
                        </a:cubicBezTo>
                        <a:cubicBezTo>
                          <a:pt x="6393292" y="435384"/>
                          <a:pt x="6241790" y="444133"/>
                          <a:pt x="5962262" y="445550"/>
                        </a:cubicBezTo>
                        <a:cubicBezTo>
                          <a:pt x="5682734" y="446967"/>
                          <a:pt x="5579704" y="427870"/>
                          <a:pt x="5299789" y="445550"/>
                        </a:cubicBezTo>
                        <a:cubicBezTo>
                          <a:pt x="5019874" y="463230"/>
                          <a:pt x="4830342" y="427674"/>
                          <a:pt x="4703563" y="445550"/>
                        </a:cubicBezTo>
                        <a:cubicBezTo>
                          <a:pt x="4576784" y="463426"/>
                          <a:pt x="4298907" y="425794"/>
                          <a:pt x="4173584" y="445550"/>
                        </a:cubicBezTo>
                        <a:cubicBezTo>
                          <a:pt x="4048261" y="465306"/>
                          <a:pt x="3832699" y="434144"/>
                          <a:pt x="3643605" y="445550"/>
                        </a:cubicBezTo>
                        <a:cubicBezTo>
                          <a:pt x="3454511" y="456956"/>
                          <a:pt x="3184681" y="472569"/>
                          <a:pt x="2981131" y="445550"/>
                        </a:cubicBezTo>
                        <a:cubicBezTo>
                          <a:pt x="2777581" y="418531"/>
                          <a:pt x="2451143" y="443117"/>
                          <a:pt x="2252410" y="445550"/>
                        </a:cubicBezTo>
                        <a:cubicBezTo>
                          <a:pt x="2053677" y="447983"/>
                          <a:pt x="1713572" y="465545"/>
                          <a:pt x="1457442" y="445550"/>
                        </a:cubicBezTo>
                        <a:cubicBezTo>
                          <a:pt x="1201312" y="425555"/>
                          <a:pt x="1038725" y="462622"/>
                          <a:pt x="861216" y="445550"/>
                        </a:cubicBezTo>
                        <a:cubicBezTo>
                          <a:pt x="683707" y="428478"/>
                          <a:pt x="329123" y="458757"/>
                          <a:pt x="0" y="445550"/>
                        </a:cubicBezTo>
                        <a:cubicBezTo>
                          <a:pt x="18422" y="302828"/>
                          <a:pt x="-9825" y="192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A28504-EA7D-4306-910D-8FDB6409372F}"/>
              </a:ext>
            </a:extLst>
          </p:cNvPr>
          <p:cNvSpPr txBox="1"/>
          <p:nvPr/>
        </p:nvSpPr>
        <p:spPr>
          <a:xfrm>
            <a:off x="44624" y="1051066"/>
            <a:ext cx="56765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▽何を楽しませるのか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達成すべき目標・目的、お客さんにさせたい体験を一言で表すとなんですか？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3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03DF412-2C6C-4295-97DD-01FBE0584089}"/>
              </a:ext>
            </a:extLst>
          </p:cNvPr>
          <p:cNvSpPr txBox="1"/>
          <p:nvPr/>
        </p:nvSpPr>
        <p:spPr>
          <a:xfrm>
            <a:off x="44624" y="9549462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チーム番号</a:t>
            </a:r>
          </a:p>
        </p:txBody>
      </p: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DBC296C1-6134-4D6B-A6A9-EE4A2E6D2E4D}"/>
              </a:ext>
            </a:extLst>
          </p:cNvPr>
          <p:cNvSpPr txBox="1"/>
          <p:nvPr/>
        </p:nvSpPr>
        <p:spPr>
          <a:xfrm>
            <a:off x="38100" y="-15552"/>
            <a:ext cx="67752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HAL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東京 </a:t>
            </a:r>
            <a:r>
              <a:rPr kumimoji="1" lang="en-US" altLang="ja-JP" sz="10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HEW2022 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草案テンプレート</a:t>
            </a:r>
          </a:p>
        </p:txBody>
      </p:sp>
      <p:grpSp>
        <p:nvGrpSpPr>
          <p:cNvPr id="281" name="グループ化 280">
            <a:extLst>
              <a:ext uri="{FF2B5EF4-FFF2-40B4-BE49-F238E27FC236}">
                <a16:creationId xmlns:a16="http://schemas.microsoft.com/office/drawing/2014/main" id="{9B86E8F2-DD01-449F-BE85-1BF22638D402}"/>
              </a:ext>
            </a:extLst>
          </p:cNvPr>
          <p:cNvGrpSpPr>
            <a:grpSpLocks noChangeAspect="1"/>
          </p:cNvGrpSpPr>
          <p:nvPr/>
        </p:nvGrpSpPr>
        <p:grpSpPr>
          <a:xfrm>
            <a:off x="5052495" y="4280991"/>
            <a:ext cx="1608510" cy="1009735"/>
            <a:chOff x="1112761" y="3749717"/>
            <a:chExt cx="4529208" cy="2843191"/>
          </a:xfrm>
        </p:grpSpPr>
        <p:grpSp>
          <p:nvGrpSpPr>
            <p:cNvPr id="282" name="グループ化 281">
              <a:extLst>
                <a:ext uri="{FF2B5EF4-FFF2-40B4-BE49-F238E27FC236}">
                  <a16:creationId xmlns:a16="http://schemas.microsoft.com/office/drawing/2014/main" id="{6E701411-E82F-409C-812F-50DB9E729BE4}"/>
                </a:ext>
              </a:extLst>
            </p:cNvPr>
            <p:cNvGrpSpPr/>
            <p:nvPr/>
          </p:nvGrpSpPr>
          <p:grpSpPr>
            <a:xfrm>
              <a:off x="1112761" y="3749717"/>
              <a:ext cx="4529208" cy="2843191"/>
              <a:chOff x="1112761" y="3749717"/>
              <a:chExt cx="4529208" cy="2843191"/>
            </a:xfrm>
          </p:grpSpPr>
          <p:grpSp>
            <p:nvGrpSpPr>
              <p:cNvPr id="301" name="グループ化 300">
                <a:extLst>
                  <a:ext uri="{FF2B5EF4-FFF2-40B4-BE49-F238E27FC236}">
                    <a16:creationId xmlns:a16="http://schemas.microsoft.com/office/drawing/2014/main" id="{C5A31A26-DB30-4710-897D-2AC3F4D8C353}"/>
                  </a:ext>
                </a:extLst>
              </p:cNvPr>
              <p:cNvGrpSpPr/>
              <p:nvPr/>
            </p:nvGrpSpPr>
            <p:grpSpPr>
              <a:xfrm>
                <a:off x="1112761" y="3749717"/>
                <a:ext cx="4529208" cy="2843191"/>
                <a:chOff x="1112761" y="3749717"/>
                <a:chExt cx="4529208" cy="2843191"/>
              </a:xfrm>
            </p:grpSpPr>
            <p:grpSp>
              <p:nvGrpSpPr>
                <p:cNvPr id="353" name="グループ化 352">
                  <a:extLst>
                    <a:ext uri="{FF2B5EF4-FFF2-40B4-BE49-F238E27FC236}">
                      <a16:creationId xmlns:a16="http://schemas.microsoft.com/office/drawing/2014/main" id="{D1C66B59-CA4A-4D86-A70C-D1F8E959C1B7}"/>
                    </a:ext>
                  </a:extLst>
                </p:cNvPr>
                <p:cNvGrpSpPr/>
                <p:nvPr/>
              </p:nvGrpSpPr>
              <p:grpSpPr>
                <a:xfrm>
                  <a:off x="1457031" y="3749717"/>
                  <a:ext cx="3832519" cy="1003259"/>
                  <a:chOff x="1457031" y="3749717"/>
                  <a:chExt cx="3832519" cy="1003259"/>
                </a:xfrm>
              </p:grpSpPr>
              <p:sp>
                <p:nvSpPr>
                  <p:cNvPr id="355" name="フリーフォーム: 図形 354">
                    <a:extLst>
                      <a:ext uri="{FF2B5EF4-FFF2-40B4-BE49-F238E27FC236}">
                        <a16:creationId xmlns:a16="http://schemas.microsoft.com/office/drawing/2014/main" id="{A373F97A-D4C3-48C3-9F54-BFA04958FBDB}"/>
                      </a:ext>
                    </a:extLst>
                  </p:cNvPr>
                  <p:cNvSpPr/>
                  <p:nvPr/>
                </p:nvSpPr>
                <p:spPr>
                  <a:xfrm>
                    <a:off x="2228850" y="4005144"/>
                    <a:ext cx="2308225" cy="392230"/>
                  </a:xfrm>
                  <a:custGeom>
                    <a:avLst/>
                    <a:gdLst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120780 w 2308225"/>
                      <a:gd name="connsiteY4" fmla="*/ 262269 h 401755"/>
                      <a:gd name="connsiteX5" fmla="*/ 1120775 w 2308225"/>
                      <a:gd name="connsiteY5" fmla="*/ 262055 h 401755"/>
                      <a:gd name="connsiteX6" fmla="*/ 1154113 w 2308225"/>
                      <a:gd name="connsiteY6" fmla="*/ 262162 h 401755"/>
                      <a:gd name="connsiteX7" fmla="*/ 1187450 w 2308225"/>
                      <a:gd name="connsiteY7" fmla="*/ 262055 h 401755"/>
                      <a:gd name="connsiteX8" fmla="*/ 1187445 w 2308225"/>
                      <a:gd name="connsiteY8" fmla="*/ 262269 h 401755"/>
                      <a:gd name="connsiteX9" fmla="*/ 1290638 w 2308225"/>
                      <a:gd name="connsiteY9" fmla="*/ 262601 h 401755"/>
                      <a:gd name="connsiteX10" fmla="*/ 1714500 w 2308225"/>
                      <a:gd name="connsiteY10" fmla="*/ 258880 h 401755"/>
                      <a:gd name="connsiteX11" fmla="*/ 2130425 w 2308225"/>
                      <a:gd name="connsiteY11" fmla="*/ 11230 h 401755"/>
                      <a:gd name="connsiteX12" fmla="*/ 2298700 w 2308225"/>
                      <a:gd name="connsiteY12" fmla="*/ 4880 h 401755"/>
                      <a:gd name="connsiteX13" fmla="*/ 2308225 w 2308225"/>
                      <a:gd name="connsiteY13" fmla="*/ 100130 h 401755"/>
                      <a:gd name="connsiteX14" fmla="*/ 1774825 w 2308225"/>
                      <a:gd name="connsiteY14" fmla="*/ 392230 h 401755"/>
                      <a:gd name="connsiteX15" fmla="*/ 1184295 w 2308225"/>
                      <a:gd name="connsiteY15" fmla="*/ 400872 h 401755"/>
                      <a:gd name="connsiteX16" fmla="*/ 1184275 w 2308225"/>
                      <a:gd name="connsiteY16" fmla="*/ 401755 h 401755"/>
                      <a:gd name="connsiteX17" fmla="*/ 1154113 w 2308225"/>
                      <a:gd name="connsiteY17" fmla="*/ 401314 h 401755"/>
                      <a:gd name="connsiteX18" fmla="*/ 1123950 w 2308225"/>
                      <a:gd name="connsiteY18" fmla="*/ 401755 h 401755"/>
                      <a:gd name="connsiteX19" fmla="*/ 1123930 w 2308225"/>
                      <a:gd name="connsiteY19" fmla="*/ 400872 h 401755"/>
                      <a:gd name="connsiteX20" fmla="*/ 533400 w 2308225"/>
                      <a:gd name="connsiteY20" fmla="*/ 392230 h 401755"/>
                      <a:gd name="connsiteX21" fmla="*/ 0 w 2308225"/>
                      <a:gd name="connsiteY21" fmla="*/ 100130 h 401755"/>
                      <a:gd name="connsiteX22" fmla="*/ 9525 w 2308225"/>
                      <a:gd name="connsiteY22" fmla="*/ 4880 h 401755"/>
                      <a:gd name="connsiteX23" fmla="*/ 90091 w 2308225"/>
                      <a:gd name="connsiteY23" fmla="*/ 515 h 401755"/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120780 w 2308225"/>
                      <a:gd name="connsiteY4" fmla="*/ 262269 h 401755"/>
                      <a:gd name="connsiteX5" fmla="*/ 1120775 w 2308225"/>
                      <a:gd name="connsiteY5" fmla="*/ 262055 h 401755"/>
                      <a:gd name="connsiteX6" fmla="*/ 1154113 w 2308225"/>
                      <a:gd name="connsiteY6" fmla="*/ 262162 h 401755"/>
                      <a:gd name="connsiteX7" fmla="*/ 1187450 w 2308225"/>
                      <a:gd name="connsiteY7" fmla="*/ 262055 h 401755"/>
                      <a:gd name="connsiteX8" fmla="*/ 1290638 w 2308225"/>
                      <a:gd name="connsiteY8" fmla="*/ 262601 h 401755"/>
                      <a:gd name="connsiteX9" fmla="*/ 1714500 w 2308225"/>
                      <a:gd name="connsiteY9" fmla="*/ 258880 h 401755"/>
                      <a:gd name="connsiteX10" fmla="*/ 2130425 w 2308225"/>
                      <a:gd name="connsiteY10" fmla="*/ 11230 h 401755"/>
                      <a:gd name="connsiteX11" fmla="*/ 2298700 w 2308225"/>
                      <a:gd name="connsiteY11" fmla="*/ 4880 h 401755"/>
                      <a:gd name="connsiteX12" fmla="*/ 2308225 w 2308225"/>
                      <a:gd name="connsiteY12" fmla="*/ 100130 h 401755"/>
                      <a:gd name="connsiteX13" fmla="*/ 1774825 w 2308225"/>
                      <a:gd name="connsiteY13" fmla="*/ 392230 h 401755"/>
                      <a:gd name="connsiteX14" fmla="*/ 1184295 w 2308225"/>
                      <a:gd name="connsiteY14" fmla="*/ 400872 h 401755"/>
                      <a:gd name="connsiteX15" fmla="*/ 1184275 w 2308225"/>
                      <a:gd name="connsiteY15" fmla="*/ 401755 h 401755"/>
                      <a:gd name="connsiteX16" fmla="*/ 1154113 w 2308225"/>
                      <a:gd name="connsiteY16" fmla="*/ 401314 h 401755"/>
                      <a:gd name="connsiteX17" fmla="*/ 1123950 w 2308225"/>
                      <a:gd name="connsiteY17" fmla="*/ 401755 h 401755"/>
                      <a:gd name="connsiteX18" fmla="*/ 1123930 w 2308225"/>
                      <a:gd name="connsiteY18" fmla="*/ 400872 h 401755"/>
                      <a:gd name="connsiteX19" fmla="*/ 533400 w 2308225"/>
                      <a:gd name="connsiteY19" fmla="*/ 392230 h 401755"/>
                      <a:gd name="connsiteX20" fmla="*/ 0 w 2308225"/>
                      <a:gd name="connsiteY20" fmla="*/ 100130 h 401755"/>
                      <a:gd name="connsiteX21" fmla="*/ 9525 w 2308225"/>
                      <a:gd name="connsiteY21" fmla="*/ 4880 h 401755"/>
                      <a:gd name="connsiteX22" fmla="*/ 90091 w 2308225"/>
                      <a:gd name="connsiteY22" fmla="*/ 515 h 401755"/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120780 w 2308225"/>
                      <a:gd name="connsiteY4" fmla="*/ 262269 h 401755"/>
                      <a:gd name="connsiteX5" fmla="*/ 1154113 w 2308225"/>
                      <a:gd name="connsiteY5" fmla="*/ 262162 h 401755"/>
                      <a:gd name="connsiteX6" fmla="*/ 1187450 w 2308225"/>
                      <a:gd name="connsiteY6" fmla="*/ 262055 h 401755"/>
                      <a:gd name="connsiteX7" fmla="*/ 1290638 w 2308225"/>
                      <a:gd name="connsiteY7" fmla="*/ 262601 h 401755"/>
                      <a:gd name="connsiteX8" fmla="*/ 1714500 w 2308225"/>
                      <a:gd name="connsiteY8" fmla="*/ 258880 h 401755"/>
                      <a:gd name="connsiteX9" fmla="*/ 2130425 w 2308225"/>
                      <a:gd name="connsiteY9" fmla="*/ 11230 h 401755"/>
                      <a:gd name="connsiteX10" fmla="*/ 2298700 w 2308225"/>
                      <a:gd name="connsiteY10" fmla="*/ 4880 h 401755"/>
                      <a:gd name="connsiteX11" fmla="*/ 2308225 w 2308225"/>
                      <a:gd name="connsiteY11" fmla="*/ 100130 h 401755"/>
                      <a:gd name="connsiteX12" fmla="*/ 1774825 w 2308225"/>
                      <a:gd name="connsiteY12" fmla="*/ 392230 h 401755"/>
                      <a:gd name="connsiteX13" fmla="*/ 1184295 w 2308225"/>
                      <a:gd name="connsiteY13" fmla="*/ 400872 h 401755"/>
                      <a:gd name="connsiteX14" fmla="*/ 1184275 w 2308225"/>
                      <a:gd name="connsiteY14" fmla="*/ 401755 h 401755"/>
                      <a:gd name="connsiteX15" fmla="*/ 1154113 w 2308225"/>
                      <a:gd name="connsiteY15" fmla="*/ 401314 h 401755"/>
                      <a:gd name="connsiteX16" fmla="*/ 1123950 w 2308225"/>
                      <a:gd name="connsiteY16" fmla="*/ 401755 h 401755"/>
                      <a:gd name="connsiteX17" fmla="*/ 1123930 w 2308225"/>
                      <a:gd name="connsiteY17" fmla="*/ 400872 h 401755"/>
                      <a:gd name="connsiteX18" fmla="*/ 533400 w 2308225"/>
                      <a:gd name="connsiteY18" fmla="*/ 392230 h 401755"/>
                      <a:gd name="connsiteX19" fmla="*/ 0 w 2308225"/>
                      <a:gd name="connsiteY19" fmla="*/ 100130 h 401755"/>
                      <a:gd name="connsiteX20" fmla="*/ 9525 w 2308225"/>
                      <a:gd name="connsiteY20" fmla="*/ 4880 h 401755"/>
                      <a:gd name="connsiteX21" fmla="*/ 90091 w 2308225"/>
                      <a:gd name="connsiteY21" fmla="*/ 515 h 401755"/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154113 w 2308225"/>
                      <a:gd name="connsiteY4" fmla="*/ 262162 h 401755"/>
                      <a:gd name="connsiteX5" fmla="*/ 1187450 w 2308225"/>
                      <a:gd name="connsiteY5" fmla="*/ 262055 h 401755"/>
                      <a:gd name="connsiteX6" fmla="*/ 1290638 w 2308225"/>
                      <a:gd name="connsiteY6" fmla="*/ 262601 h 401755"/>
                      <a:gd name="connsiteX7" fmla="*/ 1714500 w 2308225"/>
                      <a:gd name="connsiteY7" fmla="*/ 258880 h 401755"/>
                      <a:gd name="connsiteX8" fmla="*/ 2130425 w 2308225"/>
                      <a:gd name="connsiteY8" fmla="*/ 11230 h 401755"/>
                      <a:gd name="connsiteX9" fmla="*/ 2298700 w 2308225"/>
                      <a:gd name="connsiteY9" fmla="*/ 4880 h 401755"/>
                      <a:gd name="connsiteX10" fmla="*/ 2308225 w 2308225"/>
                      <a:gd name="connsiteY10" fmla="*/ 100130 h 401755"/>
                      <a:gd name="connsiteX11" fmla="*/ 1774825 w 2308225"/>
                      <a:gd name="connsiteY11" fmla="*/ 392230 h 401755"/>
                      <a:gd name="connsiteX12" fmla="*/ 1184295 w 2308225"/>
                      <a:gd name="connsiteY12" fmla="*/ 400872 h 401755"/>
                      <a:gd name="connsiteX13" fmla="*/ 1184275 w 2308225"/>
                      <a:gd name="connsiteY13" fmla="*/ 401755 h 401755"/>
                      <a:gd name="connsiteX14" fmla="*/ 1154113 w 2308225"/>
                      <a:gd name="connsiteY14" fmla="*/ 401314 h 401755"/>
                      <a:gd name="connsiteX15" fmla="*/ 1123950 w 2308225"/>
                      <a:gd name="connsiteY15" fmla="*/ 401755 h 401755"/>
                      <a:gd name="connsiteX16" fmla="*/ 1123930 w 2308225"/>
                      <a:gd name="connsiteY16" fmla="*/ 400872 h 401755"/>
                      <a:gd name="connsiteX17" fmla="*/ 533400 w 2308225"/>
                      <a:gd name="connsiteY17" fmla="*/ 392230 h 401755"/>
                      <a:gd name="connsiteX18" fmla="*/ 0 w 2308225"/>
                      <a:gd name="connsiteY18" fmla="*/ 100130 h 401755"/>
                      <a:gd name="connsiteX19" fmla="*/ 9525 w 2308225"/>
                      <a:gd name="connsiteY19" fmla="*/ 4880 h 401755"/>
                      <a:gd name="connsiteX20" fmla="*/ 90091 w 2308225"/>
                      <a:gd name="connsiteY20" fmla="*/ 515 h 401755"/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187450 w 2308225"/>
                      <a:gd name="connsiteY4" fmla="*/ 262055 h 401755"/>
                      <a:gd name="connsiteX5" fmla="*/ 1290638 w 2308225"/>
                      <a:gd name="connsiteY5" fmla="*/ 262601 h 401755"/>
                      <a:gd name="connsiteX6" fmla="*/ 1714500 w 2308225"/>
                      <a:gd name="connsiteY6" fmla="*/ 258880 h 401755"/>
                      <a:gd name="connsiteX7" fmla="*/ 2130425 w 2308225"/>
                      <a:gd name="connsiteY7" fmla="*/ 11230 h 401755"/>
                      <a:gd name="connsiteX8" fmla="*/ 2298700 w 2308225"/>
                      <a:gd name="connsiteY8" fmla="*/ 4880 h 401755"/>
                      <a:gd name="connsiteX9" fmla="*/ 2308225 w 2308225"/>
                      <a:gd name="connsiteY9" fmla="*/ 100130 h 401755"/>
                      <a:gd name="connsiteX10" fmla="*/ 1774825 w 2308225"/>
                      <a:gd name="connsiteY10" fmla="*/ 392230 h 401755"/>
                      <a:gd name="connsiteX11" fmla="*/ 1184295 w 2308225"/>
                      <a:gd name="connsiteY11" fmla="*/ 400872 h 401755"/>
                      <a:gd name="connsiteX12" fmla="*/ 1184275 w 2308225"/>
                      <a:gd name="connsiteY12" fmla="*/ 401755 h 401755"/>
                      <a:gd name="connsiteX13" fmla="*/ 1154113 w 2308225"/>
                      <a:gd name="connsiteY13" fmla="*/ 401314 h 401755"/>
                      <a:gd name="connsiteX14" fmla="*/ 1123950 w 2308225"/>
                      <a:gd name="connsiteY14" fmla="*/ 401755 h 401755"/>
                      <a:gd name="connsiteX15" fmla="*/ 1123930 w 2308225"/>
                      <a:gd name="connsiteY15" fmla="*/ 400872 h 401755"/>
                      <a:gd name="connsiteX16" fmla="*/ 533400 w 2308225"/>
                      <a:gd name="connsiteY16" fmla="*/ 392230 h 401755"/>
                      <a:gd name="connsiteX17" fmla="*/ 0 w 2308225"/>
                      <a:gd name="connsiteY17" fmla="*/ 100130 h 401755"/>
                      <a:gd name="connsiteX18" fmla="*/ 9525 w 2308225"/>
                      <a:gd name="connsiteY18" fmla="*/ 4880 h 401755"/>
                      <a:gd name="connsiteX19" fmla="*/ 90091 w 2308225"/>
                      <a:gd name="connsiteY19" fmla="*/ 515 h 401755"/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290638 w 2308225"/>
                      <a:gd name="connsiteY4" fmla="*/ 262601 h 401755"/>
                      <a:gd name="connsiteX5" fmla="*/ 1714500 w 2308225"/>
                      <a:gd name="connsiteY5" fmla="*/ 258880 h 401755"/>
                      <a:gd name="connsiteX6" fmla="*/ 2130425 w 2308225"/>
                      <a:gd name="connsiteY6" fmla="*/ 11230 h 401755"/>
                      <a:gd name="connsiteX7" fmla="*/ 2298700 w 2308225"/>
                      <a:gd name="connsiteY7" fmla="*/ 4880 h 401755"/>
                      <a:gd name="connsiteX8" fmla="*/ 2308225 w 2308225"/>
                      <a:gd name="connsiteY8" fmla="*/ 100130 h 401755"/>
                      <a:gd name="connsiteX9" fmla="*/ 1774825 w 2308225"/>
                      <a:gd name="connsiteY9" fmla="*/ 392230 h 401755"/>
                      <a:gd name="connsiteX10" fmla="*/ 1184295 w 2308225"/>
                      <a:gd name="connsiteY10" fmla="*/ 400872 h 401755"/>
                      <a:gd name="connsiteX11" fmla="*/ 1184275 w 2308225"/>
                      <a:gd name="connsiteY11" fmla="*/ 401755 h 401755"/>
                      <a:gd name="connsiteX12" fmla="*/ 1154113 w 2308225"/>
                      <a:gd name="connsiteY12" fmla="*/ 401314 h 401755"/>
                      <a:gd name="connsiteX13" fmla="*/ 1123950 w 2308225"/>
                      <a:gd name="connsiteY13" fmla="*/ 401755 h 401755"/>
                      <a:gd name="connsiteX14" fmla="*/ 1123930 w 2308225"/>
                      <a:gd name="connsiteY14" fmla="*/ 400872 h 401755"/>
                      <a:gd name="connsiteX15" fmla="*/ 533400 w 2308225"/>
                      <a:gd name="connsiteY15" fmla="*/ 392230 h 401755"/>
                      <a:gd name="connsiteX16" fmla="*/ 0 w 2308225"/>
                      <a:gd name="connsiteY16" fmla="*/ 100130 h 401755"/>
                      <a:gd name="connsiteX17" fmla="*/ 9525 w 2308225"/>
                      <a:gd name="connsiteY17" fmla="*/ 4880 h 401755"/>
                      <a:gd name="connsiteX18" fmla="*/ 90091 w 2308225"/>
                      <a:gd name="connsiteY18" fmla="*/ 515 h 401755"/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290638 w 2308225"/>
                      <a:gd name="connsiteY4" fmla="*/ 262601 h 401755"/>
                      <a:gd name="connsiteX5" fmla="*/ 1714500 w 2308225"/>
                      <a:gd name="connsiteY5" fmla="*/ 258880 h 401755"/>
                      <a:gd name="connsiteX6" fmla="*/ 2130425 w 2308225"/>
                      <a:gd name="connsiteY6" fmla="*/ 11230 h 401755"/>
                      <a:gd name="connsiteX7" fmla="*/ 2298700 w 2308225"/>
                      <a:gd name="connsiteY7" fmla="*/ 4880 h 401755"/>
                      <a:gd name="connsiteX8" fmla="*/ 2308225 w 2308225"/>
                      <a:gd name="connsiteY8" fmla="*/ 100130 h 401755"/>
                      <a:gd name="connsiteX9" fmla="*/ 1774825 w 2308225"/>
                      <a:gd name="connsiteY9" fmla="*/ 392230 h 401755"/>
                      <a:gd name="connsiteX10" fmla="*/ 1184295 w 2308225"/>
                      <a:gd name="connsiteY10" fmla="*/ 400872 h 401755"/>
                      <a:gd name="connsiteX11" fmla="*/ 1184275 w 2308225"/>
                      <a:gd name="connsiteY11" fmla="*/ 401755 h 401755"/>
                      <a:gd name="connsiteX12" fmla="*/ 1154113 w 2308225"/>
                      <a:gd name="connsiteY12" fmla="*/ 401314 h 401755"/>
                      <a:gd name="connsiteX13" fmla="*/ 1123950 w 2308225"/>
                      <a:gd name="connsiteY13" fmla="*/ 401755 h 401755"/>
                      <a:gd name="connsiteX14" fmla="*/ 1123930 w 2308225"/>
                      <a:gd name="connsiteY14" fmla="*/ 400872 h 401755"/>
                      <a:gd name="connsiteX15" fmla="*/ 533400 w 2308225"/>
                      <a:gd name="connsiteY15" fmla="*/ 392230 h 401755"/>
                      <a:gd name="connsiteX16" fmla="*/ 0 w 2308225"/>
                      <a:gd name="connsiteY16" fmla="*/ 100130 h 401755"/>
                      <a:gd name="connsiteX17" fmla="*/ 9525 w 2308225"/>
                      <a:gd name="connsiteY17" fmla="*/ 4880 h 401755"/>
                      <a:gd name="connsiteX18" fmla="*/ 90091 w 2308225"/>
                      <a:gd name="connsiteY18" fmla="*/ 515 h 401755"/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290638 w 2308225"/>
                      <a:gd name="connsiteY4" fmla="*/ 262601 h 401755"/>
                      <a:gd name="connsiteX5" fmla="*/ 1714500 w 2308225"/>
                      <a:gd name="connsiteY5" fmla="*/ 258880 h 401755"/>
                      <a:gd name="connsiteX6" fmla="*/ 2130425 w 2308225"/>
                      <a:gd name="connsiteY6" fmla="*/ 11230 h 401755"/>
                      <a:gd name="connsiteX7" fmla="*/ 2298700 w 2308225"/>
                      <a:gd name="connsiteY7" fmla="*/ 4880 h 401755"/>
                      <a:gd name="connsiteX8" fmla="*/ 2308225 w 2308225"/>
                      <a:gd name="connsiteY8" fmla="*/ 100130 h 401755"/>
                      <a:gd name="connsiteX9" fmla="*/ 1774825 w 2308225"/>
                      <a:gd name="connsiteY9" fmla="*/ 392230 h 401755"/>
                      <a:gd name="connsiteX10" fmla="*/ 1184295 w 2308225"/>
                      <a:gd name="connsiteY10" fmla="*/ 400872 h 401755"/>
                      <a:gd name="connsiteX11" fmla="*/ 1184275 w 2308225"/>
                      <a:gd name="connsiteY11" fmla="*/ 401755 h 401755"/>
                      <a:gd name="connsiteX12" fmla="*/ 1123950 w 2308225"/>
                      <a:gd name="connsiteY12" fmla="*/ 401755 h 401755"/>
                      <a:gd name="connsiteX13" fmla="*/ 1123930 w 2308225"/>
                      <a:gd name="connsiteY13" fmla="*/ 400872 h 401755"/>
                      <a:gd name="connsiteX14" fmla="*/ 533400 w 2308225"/>
                      <a:gd name="connsiteY14" fmla="*/ 392230 h 401755"/>
                      <a:gd name="connsiteX15" fmla="*/ 0 w 2308225"/>
                      <a:gd name="connsiteY15" fmla="*/ 100130 h 401755"/>
                      <a:gd name="connsiteX16" fmla="*/ 9525 w 2308225"/>
                      <a:gd name="connsiteY16" fmla="*/ 4880 h 401755"/>
                      <a:gd name="connsiteX17" fmla="*/ 90091 w 2308225"/>
                      <a:gd name="connsiteY17" fmla="*/ 515 h 401755"/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290638 w 2308225"/>
                      <a:gd name="connsiteY4" fmla="*/ 262601 h 401755"/>
                      <a:gd name="connsiteX5" fmla="*/ 1714500 w 2308225"/>
                      <a:gd name="connsiteY5" fmla="*/ 258880 h 401755"/>
                      <a:gd name="connsiteX6" fmla="*/ 2130425 w 2308225"/>
                      <a:gd name="connsiteY6" fmla="*/ 11230 h 401755"/>
                      <a:gd name="connsiteX7" fmla="*/ 2298700 w 2308225"/>
                      <a:gd name="connsiteY7" fmla="*/ 4880 h 401755"/>
                      <a:gd name="connsiteX8" fmla="*/ 2308225 w 2308225"/>
                      <a:gd name="connsiteY8" fmla="*/ 100130 h 401755"/>
                      <a:gd name="connsiteX9" fmla="*/ 1774825 w 2308225"/>
                      <a:gd name="connsiteY9" fmla="*/ 392230 h 401755"/>
                      <a:gd name="connsiteX10" fmla="*/ 1184295 w 2308225"/>
                      <a:gd name="connsiteY10" fmla="*/ 400872 h 401755"/>
                      <a:gd name="connsiteX11" fmla="*/ 1123950 w 2308225"/>
                      <a:gd name="connsiteY11" fmla="*/ 401755 h 401755"/>
                      <a:gd name="connsiteX12" fmla="*/ 1123930 w 2308225"/>
                      <a:gd name="connsiteY12" fmla="*/ 400872 h 401755"/>
                      <a:gd name="connsiteX13" fmla="*/ 533400 w 2308225"/>
                      <a:gd name="connsiteY13" fmla="*/ 392230 h 401755"/>
                      <a:gd name="connsiteX14" fmla="*/ 0 w 2308225"/>
                      <a:gd name="connsiteY14" fmla="*/ 100130 h 401755"/>
                      <a:gd name="connsiteX15" fmla="*/ 9525 w 2308225"/>
                      <a:gd name="connsiteY15" fmla="*/ 4880 h 401755"/>
                      <a:gd name="connsiteX16" fmla="*/ 90091 w 2308225"/>
                      <a:gd name="connsiteY16" fmla="*/ 515 h 401755"/>
                      <a:gd name="connsiteX0" fmla="*/ 90091 w 2308225"/>
                      <a:gd name="connsiteY0" fmla="*/ 515 h 416955"/>
                      <a:gd name="connsiteX1" fmla="*/ 177800 w 2308225"/>
                      <a:gd name="connsiteY1" fmla="*/ 11230 h 416955"/>
                      <a:gd name="connsiteX2" fmla="*/ 593725 w 2308225"/>
                      <a:gd name="connsiteY2" fmla="*/ 258880 h 416955"/>
                      <a:gd name="connsiteX3" fmla="*/ 1017588 w 2308225"/>
                      <a:gd name="connsiteY3" fmla="*/ 262601 h 416955"/>
                      <a:gd name="connsiteX4" fmla="*/ 1290638 w 2308225"/>
                      <a:gd name="connsiteY4" fmla="*/ 262601 h 416955"/>
                      <a:gd name="connsiteX5" fmla="*/ 1714500 w 2308225"/>
                      <a:gd name="connsiteY5" fmla="*/ 258880 h 416955"/>
                      <a:gd name="connsiteX6" fmla="*/ 2130425 w 2308225"/>
                      <a:gd name="connsiteY6" fmla="*/ 11230 h 416955"/>
                      <a:gd name="connsiteX7" fmla="*/ 2298700 w 2308225"/>
                      <a:gd name="connsiteY7" fmla="*/ 4880 h 416955"/>
                      <a:gd name="connsiteX8" fmla="*/ 2308225 w 2308225"/>
                      <a:gd name="connsiteY8" fmla="*/ 100130 h 416955"/>
                      <a:gd name="connsiteX9" fmla="*/ 1774825 w 2308225"/>
                      <a:gd name="connsiteY9" fmla="*/ 392230 h 416955"/>
                      <a:gd name="connsiteX10" fmla="*/ 1184295 w 2308225"/>
                      <a:gd name="connsiteY10" fmla="*/ 400872 h 416955"/>
                      <a:gd name="connsiteX11" fmla="*/ 1123950 w 2308225"/>
                      <a:gd name="connsiteY11" fmla="*/ 401755 h 416955"/>
                      <a:gd name="connsiteX12" fmla="*/ 533400 w 2308225"/>
                      <a:gd name="connsiteY12" fmla="*/ 392230 h 416955"/>
                      <a:gd name="connsiteX13" fmla="*/ 0 w 2308225"/>
                      <a:gd name="connsiteY13" fmla="*/ 100130 h 416955"/>
                      <a:gd name="connsiteX14" fmla="*/ 9525 w 2308225"/>
                      <a:gd name="connsiteY14" fmla="*/ 4880 h 416955"/>
                      <a:gd name="connsiteX15" fmla="*/ 90091 w 2308225"/>
                      <a:gd name="connsiteY15" fmla="*/ 515 h 416955"/>
                      <a:gd name="connsiteX0" fmla="*/ 90091 w 2308225"/>
                      <a:gd name="connsiteY0" fmla="*/ 515 h 416955"/>
                      <a:gd name="connsiteX1" fmla="*/ 177800 w 2308225"/>
                      <a:gd name="connsiteY1" fmla="*/ 11230 h 416955"/>
                      <a:gd name="connsiteX2" fmla="*/ 593725 w 2308225"/>
                      <a:gd name="connsiteY2" fmla="*/ 258880 h 416955"/>
                      <a:gd name="connsiteX3" fmla="*/ 1017588 w 2308225"/>
                      <a:gd name="connsiteY3" fmla="*/ 262601 h 416955"/>
                      <a:gd name="connsiteX4" fmla="*/ 1290638 w 2308225"/>
                      <a:gd name="connsiteY4" fmla="*/ 262601 h 416955"/>
                      <a:gd name="connsiteX5" fmla="*/ 1714500 w 2308225"/>
                      <a:gd name="connsiteY5" fmla="*/ 258880 h 416955"/>
                      <a:gd name="connsiteX6" fmla="*/ 2130425 w 2308225"/>
                      <a:gd name="connsiteY6" fmla="*/ 11230 h 416955"/>
                      <a:gd name="connsiteX7" fmla="*/ 2298700 w 2308225"/>
                      <a:gd name="connsiteY7" fmla="*/ 4880 h 416955"/>
                      <a:gd name="connsiteX8" fmla="*/ 2308225 w 2308225"/>
                      <a:gd name="connsiteY8" fmla="*/ 100130 h 416955"/>
                      <a:gd name="connsiteX9" fmla="*/ 1774825 w 2308225"/>
                      <a:gd name="connsiteY9" fmla="*/ 392230 h 416955"/>
                      <a:gd name="connsiteX10" fmla="*/ 1123950 w 2308225"/>
                      <a:gd name="connsiteY10" fmla="*/ 401755 h 416955"/>
                      <a:gd name="connsiteX11" fmla="*/ 533400 w 2308225"/>
                      <a:gd name="connsiteY11" fmla="*/ 392230 h 416955"/>
                      <a:gd name="connsiteX12" fmla="*/ 0 w 2308225"/>
                      <a:gd name="connsiteY12" fmla="*/ 100130 h 416955"/>
                      <a:gd name="connsiteX13" fmla="*/ 9525 w 2308225"/>
                      <a:gd name="connsiteY13" fmla="*/ 4880 h 416955"/>
                      <a:gd name="connsiteX14" fmla="*/ 90091 w 2308225"/>
                      <a:gd name="connsiteY14" fmla="*/ 515 h 416955"/>
                      <a:gd name="connsiteX0" fmla="*/ 90091 w 2308225"/>
                      <a:gd name="connsiteY0" fmla="*/ 515 h 392230"/>
                      <a:gd name="connsiteX1" fmla="*/ 177800 w 2308225"/>
                      <a:gd name="connsiteY1" fmla="*/ 11230 h 392230"/>
                      <a:gd name="connsiteX2" fmla="*/ 593725 w 2308225"/>
                      <a:gd name="connsiteY2" fmla="*/ 258880 h 392230"/>
                      <a:gd name="connsiteX3" fmla="*/ 1017588 w 2308225"/>
                      <a:gd name="connsiteY3" fmla="*/ 262601 h 392230"/>
                      <a:gd name="connsiteX4" fmla="*/ 1290638 w 2308225"/>
                      <a:gd name="connsiteY4" fmla="*/ 262601 h 392230"/>
                      <a:gd name="connsiteX5" fmla="*/ 1714500 w 2308225"/>
                      <a:gd name="connsiteY5" fmla="*/ 258880 h 392230"/>
                      <a:gd name="connsiteX6" fmla="*/ 2130425 w 2308225"/>
                      <a:gd name="connsiteY6" fmla="*/ 11230 h 392230"/>
                      <a:gd name="connsiteX7" fmla="*/ 2298700 w 2308225"/>
                      <a:gd name="connsiteY7" fmla="*/ 4880 h 392230"/>
                      <a:gd name="connsiteX8" fmla="*/ 2308225 w 2308225"/>
                      <a:gd name="connsiteY8" fmla="*/ 100130 h 392230"/>
                      <a:gd name="connsiteX9" fmla="*/ 1774825 w 2308225"/>
                      <a:gd name="connsiteY9" fmla="*/ 392230 h 392230"/>
                      <a:gd name="connsiteX10" fmla="*/ 533400 w 2308225"/>
                      <a:gd name="connsiteY10" fmla="*/ 392230 h 392230"/>
                      <a:gd name="connsiteX11" fmla="*/ 0 w 2308225"/>
                      <a:gd name="connsiteY11" fmla="*/ 100130 h 392230"/>
                      <a:gd name="connsiteX12" fmla="*/ 9525 w 2308225"/>
                      <a:gd name="connsiteY12" fmla="*/ 4880 h 392230"/>
                      <a:gd name="connsiteX13" fmla="*/ 90091 w 2308225"/>
                      <a:gd name="connsiteY13" fmla="*/ 515 h 392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308225" h="392230">
                        <a:moveTo>
                          <a:pt x="90091" y="515"/>
                        </a:moveTo>
                        <a:cubicBezTo>
                          <a:pt x="116946" y="-941"/>
                          <a:pt x="144992" y="118"/>
                          <a:pt x="177800" y="11230"/>
                        </a:cubicBezTo>
                        <a:cubicBezTo>
                          <a:pt x="243417" y="33455"/>
                          <a:pt x="548217" y="248297"/>
                          <a:pt x="593725" y="258880"/>
                        </a:cubicBezTo>
                        <a:cubicBezTo>
                          <a:pt x="627856" y="266818"/>
                          <a:pt x="833438" y="264040"/>
                          <a:pt x="1017588" y="262601"/>
                        </a:cubicBezTo>
                        <a:lnTo>
                          <a:pt x="1290638" y="262601"/>
                        </a:lnTo>
                        <a:lnTo>
                          <a:pt x="1714500" y="258880"/>
                        </a:lnTo>
                        <a:cubicBezTo>
                          <a:pt x="1756833" y="248297"/>
                          <a:pt x="2064808" y="33455"/>
                          <a:pt x="2130425" y="11230"/>
                        </a:cubicBezTo>
                        <a:cubicBezTo>
                          <a:pt x="2196042" y="-10995"/>
                          <a:pt x="2242608" y="6997"/>
                          <a:pt x="2298700" y="4880"/>
                        </a:cubicBezTo>
                        <a:lnTo>
                          <a:pt x="2308225" y="100130"/>
                        </a:lnTo>
                        <a:lnTo>
                          <a:pt x="1774825" y="392230"/>
                        </a:lnTo>
                        <a:lnTo>
                          <a:pt x="533400" y="392230"/>
                        </a:lnTo>
                        <a:lnTo>
                          <a:pt x="0" y="100130"/>
                        </a:lnTo>
                        <a:lnTo>
                          <a:pt x="9525" y="4880"/>
                        </a:lnTo>
                        <a:cubicBezTo>
                          <a:pt x="37571" y="5939"/>
                          <a:pt x="63236" y="1970"/>
                          <a:pt x="90091" y="515"/>
                        </a:cubicBezTo>
                        <a:close/>
                      </a:path>
                    </a:pathLst>
                  </a:custGeom>
                  <a:solidFill>
                    <a:srgbClr val="636466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56" name="フリーフォーム: 図形 355">
                    <a:extLst>
                      <a:ext uri="{FF2B5EF4-FFF2-40B4-BE49-F238E27FC236}">
                        <a16:creationId xmlns:a16="http://schemas.microsoft.com/office/drawing/2014/main" id="{2E7FF688-0ED9-4E62-833F-EB841FEFB115}"/>
                      </a:ext>
                    </a:extLst>
                  </p:cNvPr>
                  <p:cNvSpPr/>
                  <p:nvPr/>
                </p:nvSpPr>
                <p:spPr>
                  <a:xfrm flipH="1">
                    <a:off x="2118518" y="4058443"/>
                    <a:ext cx="2501106" cy="625475"/>
                  </a:xfrm>
                  <a:custGeom>
                    <a:avLst/>
                    <a:gdLst>
                      <a:gd name="connsiteX0" fmla="*/ 2313781 w 2501106"/>
                      <a:gd name="connsiteY0" fmla="*/ 0 h 654050"/>
                      <a:gd name="connsiteX1" fmla="*/ 1799431 w 2501106"/>
                      <a:gd name="connsiteY1" fmla="*/ 288925 h 654050"/>
                      <a:gd name="connsiteX2" fmla="*/ 1380480 w 2501106"/>
                      <a:gd name="connsiteY2" fmla="*/ 301352 h 654050"/>
                      <a:gd name="connsiteX3" fmla="*/ 1250553 w 2501106"/>
                      <a:gd name="connsiteY3" fmla="*/ 301576 h 654050"/>
                      <a:gd name="connsiteX4" fmla="*/ 1120626 w 2501106"/>
                      <a:gd name="connsiteY4" fmla="*/ 301352 h 654050"/>
                      <a:gd name="connsiteX5" fmla="*/ 701675 w 2501106"/>
                      <a:gd name="connsiteY5" fmla="*/ 288925 h 654050"/>
                      <a:gd name="connsiteX6" fmla="*/ 187325 w 2501106"/>
                      <a:gd name="connsiteY6" fmla="*/ 0 h 654050"/>
                      <a:gd name="connsiteX7" fmla="*/ 0 w 2501106"/>
                      <a:gd name="connsiteY7" fmla="*/ 161925 h 654050"/>
                      <a:gd name="connsiteX8" fmla="*/ 558800 w 2501106"/>
                      <a:gd name="connsiteY8" fmla="*/ 625475 h 654050"/>
                      <a:gd name="connsiteX9" fmla="*/ 1202731 w 2501106"/>
                      <a:gd name="connsiteY9" fmla="*/ 650348 h 654050"/>
                      <a:gd name="connsiteX10" fmla="*/ 1202531 w 2501106"/>
                      <a:gd name="connsiteY10" fmla="*/ 654050 h 654050"/>
                      <a:gd name="connsiteX11" fmla="*/ 1250553 w 2501106"/>
                      <a:gd name="connsiteY11" fmla="*/ 652195 h 654050"/>
                      <a:gd name="connsiteX12" fmla="*/ 1298575 w 2501106"/>
                      <a:gd name="connsiteY12" fmla="*/ 654050 h 654050"/>
                      <a:gd name="connsiteX13" fmla="*/ 1298375 w 2501106"/>
                      <a:gd name="connsiteY13" fmla="*/ 650348 h 654050"/>
                      <a:gd name="connsiteX14" fmla="*/ 1942306 w 2501106"/>
                      <a:gd name="connsiteY14" fmla="*/ 625475 h 654050"/>
                      <a:gd name="connsiteX15" fmla="*/ 2501106 w 2501106"/>
                      <a:gd name="connsiteY15" fmla="*/ 161925 h 654050"/>
                      <a:gd name="connsiteX0" fmla="*/ 2313781 w 2501106"/>
                      <a:gd name="connsiteY0" fmla="*/ 0 h 654050"/>
                      <a:gd name="connsiteX1" fmla="*/ 1799431 w 2501106"/>
                      <a:gd name="connsiteY1" fmla="*/ 288925 h 654050"/>
                      <a:gd name="connsiteX2" fmla="*/ 1380480 w 2501106"/>
                      <a:gd name="connsiteY2" fmla="*/ 301352 h 654050"/>
                      <a:gd name="connsiteX3" fmla="*/ 1250553 w 2501106"/>
                      <a:gd name="connsiteY3" fmla="*/ 301576 h 654050"/>
                      <a:gd name="connsiteX4" fmla="*/ 1120626 w 2501106"/>
                      <a:gd name="connsiteY4" fmla="*/ 301352 h 654050"/>
                      <a:gd name="connsiteX5" fmla="*/ 701675 w 2501106"/>
                      <a:gd name="connsiteY5" fmla="*/ 288925 h 654050"/>
                      <a:gd name="connsiteX6" fmla="*/ 187325 w 2501106"/>
                      <a:gd name="connsiteY6" fmla="*/ 0 h 654050"/>
                      <a:gd name="connsiteX7" fmla="*/ 0 w 2501106"/>
                      <a:gd name="connsiteY7" fmla="*/ 161925 h 654050"/>
                      <a:gd name="connsiteX8" fmla="*/ 558800 w 2501106"/>
                      <a:gd name="connsiteY8" fmla="*/ 625475 h 654050"/>
                      <a:gd name="connsiteX9" fmla="*/ 1202731 w 2501106"/>
                      <a:gd name="connsiteY9" fmla="*/ 650348 h 654050"/>
                      <a:gd name="connsiteX10" fmla="*/ 1202531 w 2501106"/>
                      <a:gd name="connsiteY10" fmla="*/ 654050 h 654050"/>
                      <a:gd name="connsiteX11" fmla="*/ 1298575 w 2501106"/>
                      <a:gd name="connsiteY11" fmla="*/ 654050 h 654050"/>
                      <a:gd name="connsiteX12" fmla="*/ 1298375 w 2501106"/>
                      <a:gd name="connsiteY12" fmla="*/ 650348 h 654050"/>
                      <a:gd name="connsiteX13" fmla="*/ 1942306 w 2501106"/>
                      <a:gd name="connsiteY13" fmla="*/ 625475 h 654050"/>
                      <a:gd name="connsiteX14" fmla="*/ 2501106 w 2501106"/>
                      <a:gd name="connsiteY14" fmla="*/ 161925 h 654050"/>
                      <a:gd name="connsiteX15" fmla="*/ 2313781 w 2501106"/>
                      <a:gd name="connsiteY15" fmla="*/ 0 h 654050"/>
                      <a:gd name="connsiteX0" fmla="*/ 2313781 w 2501106"/>
                      <a:gd name="connsiteY0" fmla="*/ 0 h 654050"/>
                      <a:gd name="connsiteX1" fmla="*/ 1799431 w 2501106"/>
                      <a:gd name="connsiteY1" fmla="*/ 288925 h 654050"/>
                      <a:gd name="connsiteX2" fmla="*/ 1380480 w 2501106"/>
                      <a:gd name="connsiteY2" fmla="*/ 301352 h 654050"/>
                      <a:gd name="connsiteX3" fmla="*/ 1250553 w 2501106"/>
                      <a:gd name="connsiteY3" fmla="*/ 301576 h 654050"/>
                      <a:gd name="connsiteX4" fmla="*/ 1120626 w 2501106"/>
                      <a:gd name="connsiteY4" fmla="*/ 301352 h 654050"/>
                      <a:gd name="connsiteX5" fmla="*/ 701675 w 2501106"/>
                      <a:gd name="connsiteY5" fmla="*/ 288925 h 654050"/>
                      <a:gd name="connsiteX6" fmla="*/ 187325 w 2501106"/>
                      <a:gd name="connsiteY6" fmla="*/ 0 h 654050"/>
                      <a:gd name="connsiteX7" fmla="*/ 0 w 2501106"/>
                      <a:gd name="connsiteY7" fmla="*/ 161925 h 654050"/>
                      <a:gd name="connsiteX8" fmla="*/ 558800 w 2501106"/>
                      <a:gd name="connsiteY8" fmla="*/ 625475 h 654050"/>
                      <a:gd name="connsiteX9" fmla="*/ 1202731 w 2501106"/>
                      <a:gd name="connsiteY9" fmla="*/ 650348 h 654050"/>
                      <a:gd name="connsiteX10" fmla="*/ 1202531 w 2501106"/>
                      <a:gd name="connsiteY10" fmla="*/ 654050 h 654050"/>
                      <a:gd name="connsiteX11" fmla="*/ 1250155 w 2501106"/>
                      <a:gd name="connsiteY11" fmla="*/ 650875 h 654050"/>
                      <a:gd name="connsiteX12" fmla="*/ 1298575 w 2501106"/>
                      <a:gd name="connsiteY12" fmla="*/ 654050 h 654050"/>
                      <a:gd name="connsiteX13" fmla="*/ 1298375 w 2501106"/>
                      <a:gd name="connsiteY13" fmla="*/ 650348 h 654050"/>
                      <a:gd name="connsiteX14" fmla="*/ 1942306 w 2501106"/>
                      <a:gd name="connsiteY14" fmla="*/ 625475 h 654050"/>
                      <a:gd name="connsiteX15" fmla="*/ 2501106 w 2501106"/>
                      <a:gd name="connsiteY15" fmla="*/ 161925 h 654050"/>
                      <a:gd name="connsiteX16" fmla="*/ 2313781 w 2501106"/>
                      <a:gd name="connsiteY16" fmla="*/ 0 h 654050"/>
                      <a:gd name="connsiteX0" fmla="*/ 2313781 w 2501106"/>
                      <a:gd name="connsiteY0" fmla="*/ 0 h 654050"/>
                      <a:gd name="connsiteX1" fmla="*/ 1799431 w 2501106"/>
                      <a:gd name="connsiteY1" fmla="*/ 288925 h 654050"/>
                      <a:gd name="connsiteX2" fmla="*/ 1380480 w 2501106"/>
                      <a:gd name="connsiteY2" fmla="*/ 301352 h 654050"/>
                      <a:gd name="connsiteX3" fmla="*/ 1250553 w 2501106"/>
                      <a:gd name="connsiteY3" fmla="*/ 301576 h 654050"/>
                      <a:gd name="connsiteX4" fmla="*/ 1120626 w 2501106"/>
                      <a:gd name="connsiteY4" fmla="*/ 301352 h 654050"/>
                      <a:gd name="connsiteX5" fmla="*/ 701675 w 2501106"/>
                      <a:gd name="connsiteY5" fmla="*/ 288925 h 654050"/>
                      <a:gd name="connsiteX6" fmla="*/ 187325 w 2501106"/>
                      <a:gd name="connsiteY6" fmla="*/ 0 h 654050"/>
                      <a:gd name="connsiteX7" fmla="*/ 0 w 2501106"/>
                      <a:gd name="connsiteY7" fmla="*/ 161925 h 654050"/>
                      <a:gd name="connsiteX8" fmla="*/ 558800 w 2501106"/>
                      <a:gd name="connsiteY8" fmla="*/ 625475 h 654050"/>
                      <a:gd name="connsiteX9" fmla="*/ 1202731 w 2501106"/>
                      <a:gd name="connsiteY9" fmla="*/ 650348 h 654050"/>
                      <a:gd name="connsiteX10" fmla="*/ 1202531 w 2501106"/>
                      <a:gd name="connsiteY10" fmla="*/ 654050 h 654050"/>
                      <a:gd name="connsiteX11" fmla="*/ 1298575 w 2501106"/>
                      <a:gd name="connsiteY11" fmla="*/ 654050 h 654050"/>
                      <a:gd name="connsiteX12" fmla="*/ 1298375 w 2501106"/>
                      <a:gd name="connsiteY12" fmla="*/ 650348 h 654050"/>
                      <a:gd name="connsiteX13" fmla="*/ 1942306 w 2501106"/>
                      <a:gd name="connsiteY13" fmla="*/ 625475 h 654050"/>
                      <a:gd name="connsiteX14" fmla="*/ 2501106 w 2501106"/>
                      <a:gd name="connsiteY14" fmla="*/ 161925 h 654050"/>
                      <a:gd name="connsiteX15" fmla="*/ 2313781 w 2501106"/>
                      <a:gd name="connsiteY15" fmla="*/ 0 h 654050"/>
                      <a:gd name="connsiteX0" fmla="*/ 2313781 w 2501106"/>
                      <a:gd name="connsiteY0" fmla="*/ 0 h 654050"/>
                      <a:gd name="connsiteX1" fmla="*/ 1799431 w 2501106"/>
                      <a:gd name="connsiteY1" fmla="*/ 288925 h 654050"/>
                      <a:gd name="connsiteX2" fmla="*/ 1380480 w 2501106"/>
                      <a:gd name="connsiteY2" fmla="*/ 301352 h 654050"/>
                      <a:gd name="connsiteX3" fmla="*/ 1250553 w 2501106"/>
                      <a:gd name="connsiteY3" fmla="*/ 301576 h 654050"/>
                      <a:gd name="connsiteX4" fmla="*/ 1120626 w 2501106"/>
                      <a:gd name="connsiteY4" fmla="*/ 301352 h 654050"/>
                      <a:gd name="connsiteX5" fmla="*/ 701675 w 2501106"/>
                      <a:gd name="connsiteY5" fmla="*/ 288925 h 654050"/>
                      <a:gd name="connsiteX6" fmla="*/ 187325 w 2501106"/>
                      <a:gd name="connsiteY6" fmla="*/ 0 h 654050"/>
                      <a:gd name="connsiteX7" fmla="*/ 0 w 2501106"/>
                      <a:gd name="connsiteY7" fmla="*/ 161925 h 654050"/>
                      <a:gd name="connsiteX8" fmla="*/ 558800 w 2501106"/>
                      <a:gd name="connsiteY8" fmla="*/ 625475 h 654050"/>
                      <a:gd name="connsiteX9" fmla="*/ 1202731 w 2501106"/>
                      <a:gd name="connsiteY9" fmla="*/ 650348 h 654050"/>
                      <a:gd name="connsiteX10" fmla="*/ 1298575 w 2501106"/>
                      <a:gd name="connsiteY10" fmla="*/ 654050 h 654050"/>
                      <a:gd name="connsiteX11" fmla="*/ 1298375 w 2501106"/>
                      <a:gd name="connsiteY11" fmla="*/ 650348 h 654050"/>
                      <a:gd name="connsiteX12" fmla="*/ 1942306 w 2501106"/>
                      <a:gd name="connsiteY12" fmla="*/ 625475 h 654050"/>
                      <a:gd name="connsiteX13" fmla="*/ 2501106 w 2501106"/>
                      <a:gd name="connsiteY13" fmla="*/ 161925 h 654050"/>
                      <a:gd name="connsiteX14" fmla="*/ 2313781 w 2501106"/>
                      <a:gd name="connsiteY14" fmla="*/ 0 h 654050"/>
                      <a:gd name="connsiteX0" fmla="*/ 2313781 w 2501106"/>
                      <a:gd name="connsiteY0" fmla="*/ 0 h 654050"/>
                      <a:gd name="connsiteX1" fmla="*/ 1799431 w 2501106"/>
                      <a:gd name="connsiteY1" fmla="*/ 288925 h 654050"/>
                      <a:gd name="connsiteX2" fmla="*/ 1380480 w 2501106"/>
                      <a:gd name="connsiteY2" fmla="*/ 301352 h 654050"/>
                      <a:gd name="connsiteX3" fmla="*/ 1250553 w 2501106"/>
                      <a:gd name="connsiteY3" fmla="*/ 301576 h 654050"/>
                      <a:gd name="connsiteX4" fmla="*/ 1120626 w 2501106"/>
                      <a:gd name="connsiteY4" fmla="*/ 301352 h 654050"/>
                      <a:gd name="connsiteX5" fmla="*/ 701675 w 2501106"/>
                      <a:gd name="connsiteY5" fmla="*/ 288925 h 654050"/>
                      <a:gd name="connsiteX6" fmla="*/ 187325 w 2501106"/>
                      <a:gd name="connsiteY6" fmla="*/ 0 h 654050"/>
                      <a:gd name="connsiteX7" fmla="*/ 0 w 2501106"/>
                      <a:gd name="connsiteY7" fmla="*/ 161925 h 654050"/>
                      <a:gd name="connsiteX8" fmla="*/ 558800 w 2501106"/>
                      <a:gd name="connsiteY8" fmla="*/ 625475 h 654050"/>
                      <a:gd name="connsiteX9" fmla="*/ 1298575 w 2501106"/>
                      <a:gd name="connsiteY9" fmla="*/ 654050 h 654050"/>
                      <a:gd name="connsiteX10" fmla="*/ 1298375 w 2501106"/>
                      <a:gd name="connsiteY10" fmla="*/ 650348 h 654050"/>
                      <a:gd name="connsiteX11" fmla="*/ 1942306 w 2501106"/>
                      <a:gd name="connsiteY11" fmla="*/ 625475 h 654050"/>
                      <a:gd name="connsiteX12" fmla="*/ 2501106 w 2501106"/>
                      <a:gd name="connsiteY12" fmla="*/ 161925 h 654050"/>
                      <a:gd name="connsiteX13" fmla="*/ 2313781 w 2501106"/>
                      <a:gd name="connsiteY13" fmla="*/ 0 h 654050"/>
                      <a:gd name="connsiteX0" fmla="*/ 2313781 w 2501106"/>
                      <a:gd name="connsiteY0" fmla="*/ 0 h 671161"/>
                      <a:gd name="connsiteX1" fmla="*/ 1799431 w 2501106"/>
                      <a:gd name="connsiteY1" fmla="*/ 288925 h 671161"/>
                      <a:gd name="connsiteX2" fmla="*/ 1380480 w 2501106"/>
                      <a:gd name="connsiteY2" fmla="*/ 301352 h 671161"/>
                      <a:gd name="connsiteX3" fmla="*/ 1250553 w 2501106"/>
                      <a:gd name="connsiteY3" fmla="*/ 301576 h 671161"/>
                      <a:gd name="connsiteX4" fmla="*/ 1120626 w 2501106"/>
                      <a:gd name="connsiteY4" fmla="*/ 301352 h 671161"/>
                      <a:gd name="connsiteX5" fmla="*/ 701675 w 2501106"/>
                      <a:gd name="connsiteY5" fmla="*/ 288925 h 671161"/>
                      <a:gd name="connsiteX6" fmla="*/ 187325 w 2501106"/>
                      <a:gd name="connsiteY6" fmla="*/ 0 h 671161"/>
                      <a:gd name="connsiteX7" fmla="*/ 0 w 2501106"/>
                      <a:gd name="connsiteY7" fmla="*/ 161925 h 671161"/>
                      <a:gd name="connsiteX8" fmla="*/ 558800 w 2501106"/>
                      <a:gd name="connsiteY8" fmla="*/ 625475 h 671161"/>
                      <a:gd name="connsiteX9" fmla="*/ 1298575 w 2501106"/>
                      <a:gd name="connsiteY9" fmla="*/ 654050 h 671161"/>
                      <a:gd name="connsiteX10" fmla="*/ 1942306 w 2501106"/>
                      <a:gd name="connsiteY10" fmla="*/ 625475 h 671161"/>
                      <a:gd name="connsiteX11" fmla="*/ 2501106 w 2501106"/>
                      <a:gd name="connsiteY11" fmla="*/ 161925 h 671161"/>
                      <a:gd name="connsiteX12" fmla="*/ 2313781 w 2501106"/>
                      <a:gd name="connsiteY12" fmla="*/ 0 h 671161"/>
                      <a:gd name="connsiteX0" fmla="*/ 2313781 w 2501106"/>
                      <a:gd name="connsiteY0" fmla="*/ 0 h 654050"/>
                      <a:gd name="connsiteX1" fmla="*/ 1799431 w 2501106"/>
                      <a:gd name="connsiteY1" fmla="*/ 288925 h 654050"/>
                      <a:gd name="connsiteX2" fmla="*/ 1380480 w 2501106"/>
                      <a:gd name="connsiteY2" fmla="*/ 301352 h 654050"/>
                      <a:gd name="connsiteX3" fmla="*/ 1250553 w 2501106"/>
                      <a:gd name="connsiteY3" fmla="*/ 301576 h 654050"/>
                      <a:gd name="connsiteX4" fmla="*/ 1120626 w 2501106"/>
                      <a:gd name="connsiteY4" fmla="*/ 301352 h 654050"/>
                      <a:gd name="connsiteX5" fmla="*/ 701675 w 2501106"/>
                      <a:gd name="connsiteY5" fmla="*/ 288925 h 654050"/>
                      <a:gd name="connsiteX6" fmla="*/ 187325 w 2501106"/>
                      <a:gd name="connsiteY6" fmla="*/ 0 h 654050"/>
                      <a:gd name="connsiteX7" fmla="*/ 0 w 2501106"/>
                      <a:gd name="connsiteY7" fmla="*/ 161925 h 654050"/>
                      <a:gd name="connsiteX8" fmla="*/ 558800 w 2501106"/>
                      <a:gd name="connsiteY8" fmla="*/ 625475 h 654050"/>
                      <a:gd name="connsiteX9" fmla="*/ 1298575 w 2501106"/>
                      <a:gd name="connsiteY9" fmla="*/ 654050 h 654050"/>
                      <a:gd name="connsiteX10" fmla="*/ 1942306 w 2501106"/>
                      <a:gd name="connsiteY10" fmla="*/ 625475 h 654050"/>
                      <a:gd name="connsiteX11" fmla="*/ 2501106 w 2501106"/>
                      <a:gd name="connsiteY11" fmla="*/ 161925 h 654050"/>
                      <a:gd name="connsiteX12" fmla="*/ 2313781 w 2501106"/>
                      <a:gd name="connsiteY12" fmla="*/ 0 h 654050"/>
                      <a:gd name="connsiteX0" fmla="*/ 2313781 w 2501106"/>
                      <a:gd name="connsiteY0" fmla="*/ 0 h 625475"/>
                      <a:gd name="connsiteX1" fmla="*/ 1799431 w 2501106"/>
                      <a:gd name="connsiteY1" fmla="*/ 288925 h 625475"/>
                      <a:gd name="connsiteX2" fmla="*/ 1380480 w 2501106"/>
                      <a:gd name="connsiteY2" fmla="*/ 301352 h 625475"/>
                      <a:gd name="connsiteX3" fmla="*/ 1250553 w 2501106"/>
                      <a:gd name="connsiteY3" fmla="*/ 301576 h 625475"/>
                      <a:gd name="connsiteX4" fmla="*/ 1120626 w 2501106"/>
                      <a:gd name="connsiteY4" fmla="*/ 301352 h 625475"/>
                      <a:gd name="connsiteX5" fmla="*/ 701675 w 2501106"/>
                      <a:gd name="connsiteY5" fmla="*/ 288925 h 625475"/>
                      <a:gd name="connsiteX6" fmla="*/ 187325 w 2501106"/>
                      <a:gd name="connsiteY6" fmla="*/ 0 h 625475"/>
                      <a:gd name="connsiteX7" fmla="*/ 0 w 2501106"/>
                      <a:gd name="connsiteY7" fmla="*/ 161925 h 625475"/>
                      <a:gd name="connsiteX8" fmla="*/ 558800 w 2501106"/>
                      <a:gd name="connsiteY8" fmla="*/ 625475 h 625475"/>
                      <a:gd name="connsiteX9" fmla="*/ 1942306 w 2501106"/>
                      <a:gd name="connsiteY9" fmla="*/ 625475 h 625475"/>
                      <a:gd name="connsiteX10" fmla="*/ 2501106 w 2501106"/>
                      <a:gd name="connsiteY10" fmla="*/ 161925 h 625475"/>
                      <a:gd name="connsiteX11" fmla="*/ 2313781 w 2501106"/>
                      <a:gd name="connsiteY11" fmla="*/ 0 h 62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501106" h="625475">
                        <a:moveTo>
                          <a:pt x="2313781" y="0"/>
                        </a:moveTo>
                        <a:cubicBezTo>
                          <a:pt x="2232289" y="4233"/>
                          <a:pt x="1905264" y="257704"/>
                          <a:pt x="1799431" y="288925"/>
                        </a:cubicBezTo>
                        <a:cubicBezTo>
                          <a:pt x="1720056" y="312341"/>
                          <a:pt x="1546026" y="304205"/>
                          <a:pt x="1380480" y="301352"/>
                        </a:cubicBezTo>
                        <a:lnTo>
                          <a:pt x="1250553" y="301576"/>
                        </a:lnTo>
                        <a:lnTo>
                          <a:pt x="1120626" y="301352"/>
                        </a:lnTo>
                        <a:cubicBezTo>
                          <a:pt x="955080" y="304205"/>
                          <a:pt x="781050" y="312341"/>
                          <a:pt x="701675" y="288925"/>
                        </a:cubicBezTo>
                        <a:cubicBezTo>
                          <a:pt x="595842" y="257704"/>
                          <a:pt x="268817" y="4233"/>
                          <a:pt x="187325" y="0"/>
                        </a:cubicBezTo>
                        <a:lnTo>
                          <a:pt x="0" y="161925"/>
                        </a:lnTo>
                        <a:lnTo>
                          <a:pt x="558800" y="625475"/>
                        </a:lnTo>
                        <a:lnTo>
                          <a:pt x="1942306" y="625475"/>
                        </a:lnTo>
                        <a:lnTo>
                          <a:pt x="2501106" y="161925"/>
                        </a:lnTo>
                        <a:lnTo>
                          <a:pt x="2313781" y="0"/>
                        </a:lnTo>
                        <a:close/>
                      </a:path>
                    </a:pathLst>
                  </a:custGeom>
                  <a:solidFill>
                    <a:srgbClr val="636466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357" name="グループ化 356">
                    <a:extLst>
                      <a:ext uri="{FF2B5EF4-FFF2-40B4-BE49-F238E27FC236}">
                        <a16:creationId xmlns:a16="http://schemas.microsoft.com/office/drawing/2014/main" id="{B06B946D-B77F-4B9D-8DD6-63AAD6BDD98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412457" y="3751305"/>
                    <a:ext cx="357189" cy="326983"/>
                    <a:chOff x="1981200" y="3749717"/>
                    <a:chExt cx="357189" cy="326983"/>
                  </a:xfrm>
                  <a:solidFill>
                    <a:srgbClr val="FFFF00"/>
                  </a:solidFill>
                </p:grpSpPr>
                <p:sp>
                  <p:nvSpPr>
                    <p:cNvPr id="366" name="フリーフォーム: 図形 365">
                      <a:extLst>
                        <a:ext uri="{FF2B5EF4-FFF2-40B4-BE49-F238E27FC236}">
                          <a16:creationId xmlns:a16="http://schemas.microsoft.com/office/drawing/2014/main" id="{C52791A1-E41B-44D7-8D7B-9F14F57FB8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4569" y="3764756"/>
                      <a:ext cx="73820" cy="311944"/>
                    </a:xfrm>
                    <a:custGeom>
                      <a:avLst/>
                      <a:gdLst>
                        <a:gd name="connsiteX0" fmla="*/ 47625 w 92869"/>
                        <a:gd name="connsiteY0" fmla="*/ 0 h 311944"/>
                        <a:gd name="connsiteX1" fmla="*/ 47625 w 92869"/>
                        <a:gd name="connsiteY1" fmla="*/ 0 h 311944"/>
                        <a:gd name="connsiteX2" fmla="*/ 0 w 92869"/>
                        <a:gd name="connsiteY2" fmla="*/ 311944 h 311944"/>
                        <a:gd name="connsiteX3" fmla="*/ 92869 w 92869"/>
                        <a:gd name="connsiteY3" fmla="*/ 235744 h 311944"/>
                        <a:gd name="connsiteX4" fmla="*/ 47625 w 92869"/>
                        <a:gd name="connsiteY4" fmla="*/ 0 h 311944"/>
                        <a:gd name="connsiteX0" fmla="*/ 47625 w 59532"/>
                        <a:gd name="connsiteY0" fmla="*/ 0 h 311944"/>
                        <a:gd name="connsiteX1" fmla="*/ 47625 w 59532"/>
                        <a:gd name="connsiteY1" fmla="*/ 0 h 311944"/>
                        <a:gd name="connsiteX2" fmla="*/ 0 w 59532"/>
                        <a:gd name="connsiteY2" fmla="*/ 311944 h 311944"/>
                        <a:gd name="connsiteX3" fmla="*/ 59532 w 59532"/>
                        <a:gd name="connsiteY3" fmla="*/ 252413 h 311944"/>
                        <a:gd name="connsiteX4" fmla="*/ 47625 w 59532"/>
                        <a:gd name="connsiteY4" fmla="*/ 0 h 311944"/>
                        <a:gd name="connsiteX0" fmla="*/ 47625 w 80964"/>
                        <a:gd name="connsiteY0" fmla="*/ 0 h 311944"/>
                        <a:gd name="connsiteX1" fmla="*/ 47625 w 80964"/>
                        <a:gd name="connsiteY1" fmla="*/ 0 h 311944"/>
                        <a:gd name="connsiteX2" fmla="*/ 0 w 80964"/>
                        <a:gd name="connsiteY2" fmla="*/ 311944 h 311944"/>
                        <a:gd name="connsiteX3" fmla="*/ 80964 w 80964"/>
                        <a:gd name="connsiteY3" fmla="*/ 238125 h 311944"/>
                        <a:gd name="connsiteX4" fmla="*/ 47625 w 80964"/>
                        <a:gd name="connsiteY4" fmla="*/ 0 h 311944"/>
                        <a:gd name="connsiteX0" fmla="*/ 47625 w 80964"/>
                        <a:gd name="connsiteY0" fmla="*/ 0 h 311944"/>
                        <a:gd name="connsiteX1" fmla="*/ 47625 w 80964"/>
                        <a:gd name="connsiteY1" fmla="*/ 0 h 311944"/>
                        <a:gd name="connsiteX2" fmla="*/ 0 w 80964"/>
                        <a:gd name="connsiteY2" fmla="*/ 311944 h 311944"/>
                        <a:gd name="connsiteX3" fmla="*/ 80964 w 80964"/>
                        <a:gd name="connsiteY3" fmla="*/ 238125 h 311944"/>
                        <a:gd name="connsiteX4" fmla="*/ 47625 w 80964"/>
                        <a:gd name="connsiteY4" fmla="*/ 0 h 311944"/>
                        <a:gd name="connsiteX0" fmla="*/ 47625 w 59533"/>
                        <a:gd name="connsiteY0" fmla="*/ 0 h 311944"/>
                        <a:gd name="connsiteX1" fmla="*/ 47625 w 59533"/>
                        <a:gd name="connsiteY1" fmla="*/ 0 h 311944"/>
                        <a:gd name="connsiteX2" fmla="*/ 0 w 59533"/>
                        <a:gd name="connsiteY2" fmla="*/ 311944 h 311944"/>
                        <a:gd name="connsiteX3" fmla="*/ 59533 w 59533"/>
                        <a:gd name="connsiteY3" fmla="*/ 247650 h 311944"/>
                        <a:gd name="connsiteX4" fmla="*/ 47625 w 59533"/>
                        <a:gd name="connsiteY4" fmla="*/ 0 h 311944"/>
                        <a:gd name="connsiteX0" fmla="*/ 47625 w 73820"/>
                        <a:gd name="connsiteY0" fmla="*/ 0 h 311944"/>
                        <a:gd name="connsiteX1" fmla="*/ 47625 w 73820"/>
                        <a:gd name="connsiteY1" fmla="*/ 0 h 311944"/>
                        <a:gd name="connsiteX2" fmla="*/ 0 w 73820"/>
                        <a:gd name="connsiteY2" fmla="*/ 311944 h 311944"/>
                        <a:gd name="connsiteX3" fmla="*/ 73820 w 73820"/>
                        <a:gd name="connsiteY3" fmla="*/ 247650 h 311944"/>
                        <a:gd name="connsiteX4" fmla="*/ 47625 w 73820"/>
                        <a:gd name="connsiteY4" fmla="*/ 0 h 3119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3820" h="311944">
                          <a:moveTo>
                            <a:pt x="47625" y="0"/>
                          </a:moveTo>
                          <a:lnTo>
                            <a:pt x="47625" y="0"/>
                          </a:lnTo>
                          <a:lnTo>
                            <a:pt x="0" y="311944"/>
                          </a:lnTo>
                          <a:lnTo>
                            <a:pt x="73820" y="247650"/>
                          </a:lnTo>
                          <a:lnTo>
                            <a:pt x="47625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67" name="フリーフォーム: 図形 366">
                      <a:extLst>
                        <a:ext uri="{FF2B5EF4-FFF2-40B4-BE49-F238E27FC236}">
                          <a16:creationId xmlns:a16="http://schemas.microsoft.com/office/drawing/2014/main" id="{5BBD5548-F4EA-4E08-991F-82E72D822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1200" y="3749717"/>
                      <a:ext cx="330994" cy="319838"/>
                    </a:xfrm>
                    <a:custGeom>
                      <a:avLst/>
                      <a:gdLst>
                        <a:gd name="connsiteX0" fmla="*/ 307181 w 342900"/>
                        <a:gd name="connsiteY0" fmla="*/ 304800 h 304800"/>
                        <a:gd name="connsiteX1" fmla="*/ 0 w 342900"/>
                        <a:gd name="connsiteY1" fmla="*/ 300038 h 304800"/>
                        <a:gd name="connsiteX2" fmla="*/ 97631 w 342900"/>
                        <a:gd name="connsiteY2" fmla="*/ 4763 h 304800"/>
                        <a:gd name="connsiteX3" fmla="*/ 342900 w 342900"/>
                        <a:gd name="connsiteY3" fmla="*/ 0 h 304800"/>
                        <a:gd name="connsiteX4" fmla="*/ 307181 w 342900"/>
                        <a:gd name="connsiteY4" fmla="*/ 304800 h 304800"/>
                        <a:gd name="connsiteX0" fmla="*/ 307181 w 342900"/>
                        <a:gd name="connsiteY0" fmla="*/ 304800 h 304800"/>
                        <a:gd name="connsiteX1" fmla="*/ 0 w 342900"/>
                        <a:gd name="connsiteY1" fmla="*/ 300038 h 304800"/>
                        <a:gd name="connsiteX2" fmla="*/ 107156 w 342900"/>
                        <a:gd name="connsiteY2" fmla="*/ 23813 h 304800"/>
                        <a:gd name="connsiteX3" fmla="*/ 342900 w 342900"/>
                        <a:gd name="connsiteY3" fmla="*/ 0 h 304800"/>
                        <a:gd name="connsiteX4" fmla="*/ 307181 w 342900"/>
                        <a:gd name="connsiteY4" fmla="*/ 304800 h 304800"/>
                        <a:gd name="connsiteX0" fmla="*/ 307181 w 342900"/>
                        <a:gd name="connsiteY0" fmla="*/ 304800 h 304800"/>
                        <a:gd name="connsiteX1" fmla="*/ 0 w 342900"/>
                        <a:gd name="connsiteY1" fmla="*/ 300038 h 304800"/>
                        <a:gd name="connsiteX2" fmla="*/ 107156 w 342900"/>
                        <a:gd name="connsiteY2" fmla="*/ 23813 h 304800"/>
                        <a:gd name="connsiteX3" fmla="*/ 342900 w 342900"/>
                        <a:gd name="connsiteY3" fmla="*/ 0 h 304800"/>
                        <a:gd name="connsiteX4" fmla="*/ 307181 w 342900"/>
                        <a:gd name="connsiteY4" fmla="*/ 304800 h 304800"/>
                        <a:gd name="connsiteX0" fmla="*/ 295275 w 330994"/>
                        <a:gd name="connsiteY0" fmla="*/ 308883 h 308883"/>
                        <a:gd name="connsiteX1" fmla="*/ 0 w 330994"/>
                        <a:gd name="connsiteY1" fmla="*/ 304121 h 308883"/>
                        <a:gd name="connsiteX2" fmla="*/ 95250 w 330994"/>
                        <a:gd name="connsiteY2" fmla="*/ 27896 h 308883"/>
                        <a:gd name="connsiteX3" fmla="*/ 330994 w 330994"/>
                        <a:gd name="connsiteY3" fmla="*/ 4083 h 308883"/>
                        <a:gd name="connsiteX4" fmla="*/ 295275 w 330994"/>
                        <a:gd name="connsiteY4" fmla="*/ 308883 h 308883"/>
                        <a:gd name="connsiteX0" fmla="*/ 295275 w 330994"/>
                        <a:gd name="connsiteY0" fmla="*/ 308883 h 308883"/>
                        <a:gd name="connsiteX1" fmla="*/ 0 w 330994"/>
                        <a:gd name="connsiteY1" fmla="*/ 304121 h 308883"/>
                        <a:gd name="connsiteX2" fmla="*/ 95250 w 330994"/>
                        <a:gd name="connsiteY2" fmla="*/ 27896 h 308883"/>
                        <a:gd name="connsiteX3" fmla="*/ 330994 w 330994"/>
                        <a:gd name="connsiteY3" fmla="*/ 4083 h 308883"/>
                        <a:gd name="connsiteX4" fmla="*/ 295275 w 330994"/>
                        <a:gd name="connsiteY4" fmla="*/ 308883 h 308883"/>
                        <a:gd name="connsiteX0" fmla="*/ 295275 w 330994"/>
                        <a:gd name="connsiteY0" fmla="*/ 319838 h 319838"/>
                        <a:gd name="connsiteX1" fmla="*/ 0 w 330994"/>
                        <a:gd name="connsiteY1" fmla="*/ 315076 h 319838"/>
                        <a:gd name="connsiteX2" fmla="*/ 95250 w 330994"/>
                        <a:gd name="connsiteY2" fmla="*/ 38851 h 319838"/>
                        <a:gd name="connsiteX3" fmla="*/ 330994 w 330994"/>
                        <a:gd name="connsiteY3" fmla="*/ 15038 h 319838"/>
                        <a:gd name="connsiteX4" fmla="*/ 295275 w 330994"/>
                        <a:gd name="connsiteY4" fmla="*/ 319838 h 319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0994" h="319838">
                          <a:moveTo>
                            <a:pt x="295275" y="319838"/>
                          </a:moveTo>
                          <a:lnTo>
                            <a:pt x="0" y="315076"/>
                          </a:lnTo>
                          <a:cubicBezTo>
                            <a:pt x="23813" y="249195"/>
                            <a:pt x="40084" y="88857"/>
                            <a:pt x="95250" y="38851"/>
                          </a:cubicBezTo>
                          <a:cubicBezTo>
                            <a:pt x="150416" y="-11155"/>
                            <a:pt x="257175" y="-5599"/>
                            <a:pt x="330994" y="15038"/>
                          </a:cubicBezTo>
                          <a:lnTo>
                            <a:pt x="295275" y="319838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358" name="グループ化 357">
                    <a:extLst>
                      <a:ext uri="{FF2B5EF4-FFF2-40B4-BE49-F238E27FC236}">
                        <a16:creationId xmlns:a16="http://schemas.microsoft.com/office/drawing/2014/main" id="{9B8290C8-A158-4157-ACCD-4FE9952293D7}"/>
                      </a:ext>
                    </a:extLst>
                  </p:cNvPr>
                  <p:cNvGrpSpPr/>
                  <p:nvPr/>
                </p:nvGrpSpPr>
                <p:grpSpPr>
                  <a:xfrm>
                    <a:off x="1981200" y="3749717"/>
                    <a:ext cx="357189" cy="326983"/>
                    <a:chOff x="1981200" y="3749717"/>
                    <a:chExt cx="357189" cy="326983"/>
                  </a:xfrm>
                </p:grpSpPr>
                <p:sp>
                  <p:nvSpPr>
                    <p:cNvPr id="364" name="フリーフォーム: 図形 363">
                      <a:extLst>
                        <a:ext uri="{FF2B5EF4-FFF2-40B4-BE49-F238E27FC236}">
                          <a16:creationId xmlns:a16="http://schemas.microsoft.com/office/drawing/2014/main" id="{BAF91656-FD2D-4D01-93FA-8CD90C5DD0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4569" y="3764756"/>
                      <a:ext cx="73820" cy="311944"/>
                    </a:xfrm>
                    <a:custGeom>
                      <a:avLst/>
                      <a:gdLst>
                        <a:gd name="connsiteX0" fmla="*/ 47625 w 92869"/>
                        <a:gd name="connsiteY0" fmla="*/ 0 h 311944"/>
                        <a:gd name="connsiteX1" fmla="*/ 47625 w 92869"/>
                        <a:gd name="connsiteY1" fmla="*/ 0 h 311944"/>
                        <a:gd name="connsiteX2" fmla="*/ 0 w 92869"/>
                        <a:gd name="connsiteY2" fmla="*/ 311944 h 311944"/>
                        <a:gd name="connsiteX3" fmla="*/ 92869 w 92869"/>
                        <a:gd name="connsiteY3" fmla="*/ 235744 h 311944"/>
                        <a:gd name="connsiteX4" fmla="*/ 47625 w 92869"/>
                        <a:gd name="connsiteY4" fmla="*/ 0 h 311944"/>
                        <a:gd name="connsiteX0" fmla="*/ 47625 w 59532"/>
                        <a:gd name="connsiteY0" fmla="*/ 0 h 311944"/>
                        <a:gd name="connsiteX1" fmla="*/ 47625 w 59532"/>
                        <a:gd name="connsiteY1" fmla="*/ 0 h 311944"/>
                        <a:gd name="connsiteX2" fmla="*/ 0 w 59532"/>
                        <a:gd name="connsiteY2" fmla="*/ 311944 h 311944"/>
                        <a:gd name="connsiteX3" fmla="*/ 59532 w 59532"/>
                        <a:gd name="connsiteY3" fmla="*/ 252413 h 311944"/>
                        <a:gd name="connsiteX4" fmla="*/ 47625 w 59532"/>
                        <a:gd name="connsiteY4" fmla="*/ 0 h 311944"/>
                        <a:gd name="connsiteX0" fmla="*/ 47625 w 80964"/>
                        <a:gd name="connsiteY0" fmla="*/ 0 h 311944"/>
                        <a:gd name="connsiteX1" fmla="*/ 47625 w 80964"/>
                        <a:gd name="connsiteY1" fmla="*/ 0 h 311944"/>
                        <a:gd name="connsiteX2" fmla="*/ 0 w 80964"/>
                        <a:gd name="connsiteY2" fmla="*/ 311944 h 311944"/>
                        <a:gd name="connsiteX3" fmla="*/ 80964 w 80964"/>
                        <a:gd name="connsiteY3" fmla="*/ 238125 h 311944"/>
                        <a:gd name="connsiteX4" fmla="*/ 47625 w 80964"/>
                        <a:gd name="connsiteY4" fmla="*/ 0 h 311944"/>
                        <a:gd name="connsiteX0" fmla="*/ 47625 w 80964"/>
                        <a:gd name="connsiteY0" fmla="*/ 0 h 311944"/>
                        <a:gd name="connsiteX1" fmla="*/ 47625 w 80964"/>
                        <a:gd name="connsiteY1" fmla="*/ 0 h 311944"/>
                        <a:gd name="connsiteX2" fmla="*/ 0 w 80964"/>
                        <a:gd name="connsiteY2" fmla="*/ 311944 h 311944"/>
                        <a:gd name="connsiteX3" fmla="*/ 80964 w 80964"/>
                        <a:gd name="connsiteY3" fmla="*/ 238125 h 311944"/>
                        <a:gd name="connsiteX4" fmla="*/ 47625 w 80964"/>
                        <a:gd name="connsiteY4" fmla="*/ 0 h 311944"/>
                        <a:gd name="connsiteX0" fmla="*/ 47625 w 59533"/>
                        <a:gd name="connsiteY0" fmla="*/ 0 h 311944"/>
                        <a:gd name="connsiteX1" fmla="*/ 47625 w 59533"/>
                        <a:gd name="connsiteY1" fmla="*/ 0 h 311944"/>
                        <a:gd name="connsiteX2" fmla="*/ 0 w 59533"/>
                        <a:gd name="connsiteY2" fmla="*/ 311944 h 311944"/>
                        <a:gd name="connsiteX3" fmla="*/ 59533 w 59533"/>
                        <a:gd name="connsiteY3" fmla="*/ 247650 h 311944"/>
                        <a:gd name="connsiteX4" fmla="*/ 47625 w 59533"/>
                        <a:gd name="connsiteY4" fmla="*/ 0 h 311944"/>
                        <a:gd name="connsiteX0" fmla="*/ 47625 w 73820"/>
                        <a:gd name="connsiteY0" fmla="*/ 0 h 311944"/>
                        <a:gd name="connsiteX1" fmla="*/ 47625 w 73820"/>
                        <a:gd name="connsiteY1" fmla="*/ 0 h 311944"/>
                        <a:gd name="connsiteX2" fmla="*/ 0 w 73820"/>
                        <a:gd name="connsiteY2" fmla="*/ 311944 h 311944"/>
                        <a:gd name="connsiteX3" fmla="*/ 73820 w 73820"/>
                        <a:gd name="connsiteY3" fmla="*/ 247650 h 311944"/>
                        <a:gd name="connsiteX4" fmla="*/ 47625 w 73820"/>
                        <a:gd name="connsiteY4" fmla="*/ 0 h 3119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3820" h="311944">
                          <a:moveTo>
                            <a:pt x="47625" y="0"/>
                          </a:moveTo>
                          <a:lnTo>
                            <a:pt x="47625" y="0"/>
                          </a:lnTo>
                          <a:lnTo>
                            <a:pt x="0" y="311944"/>
                          </a:lnTo>
                          <a:lnTo>
                            <a:pt x="73820" y="247650"/>
                          </a:lnTo>
                          <a:lnTo>
                            <a:pt x="47625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65" name="フリーフォーム: 図形 364">
                      <a:extLst>
                        <a:ext uri="{FF2B5EF4-FFF2-40B4-BE49-F238E27FC236}">
                          <a16:creationId xmlns:a16="http://schemas.microsoft.com/office/drawing/2014/main" id="{9E47D7ED-0072-4620-AB7F-A0FE9D589A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1200" y="3749717"/>
                      <a:ext cx="330994" cy="319838"/>
                    </a:xfrm>
                    <a:custGeom>
                      <a:avLst/>
                      <a:gdLst>
                        <a:gd name="connsiteX0" fmla="*/ 307181 w 342900"/>
                        <a:gd name="connsiteY0" fmla="*/ 304800 h 304800"/>
                        <a:gd name="connsiteX1" fmla="*/ 0 w 342900"/>
                        <a:gd name="connsiteY1" fmla="*/ 300038 h 304800"/>
                        <a:gd name="connsiteX2" fmla="*/ 97631 w 342900"/>
                        <a:gd name="connsiteY2" fmla="*/ 4763 h 304800"/>
                        <a:gd name="connsiteX3" fmla="*/ 342900 w 342900"/>
                        <a:gd name="connsiteY3" fmla="*/ 0 h 304800"/>
                        <a:gd name="connsiteX4" fmla="*/ 307181 w 342900"/>
                        <a:gd name="connsiteY4" fmla="*/ 304800 h 304800"/>
                        <a:gd name="connsiteX0" fmla="*/ 307181 w 342900"/>
                        <a:gd name="connsiteY0" fmla="*/ 304800 h 304800"/>
                        <a:gd name="connsiteX1" fmla="*/ 0 w 342900"/>
                        <a:gd name="connsiteY1" fmla="*/ 300038 h 304800"/>
                        <a:gd name="connsiteX2" fmla="*/ 107156 w 342900"/>
                        <a:gd name="connsiteY2" fmla="*/ 23813 h 304800"/>
                        <a:gd name="connsiteX3" fmla="*/ 342900 w 342900"/>
                        <a:gd name="connsiteY3" fmla="*/ 0 h 304800"/>
                        <a:gd name="connsiteX4" fmla="*/ 307181 w 342900"/>
                        <a:gd name="connsiteY4" fmla="*/ 304800 h 304800"/>
                        <a:gd name="connsiteX0" fmla="*/ 307181 w 342900"/>
                        <a:gd name="connsiteY0" fmla="*/ 304800 h 304800"/>
                        <a:gd name="connsiteX1" fmla="*/ 0 w 342900"/>
                        <a:gd name="connsiteY1" fmla="*/ 300038 h 304800"/>
                        <a:gd name="connsiteX2" fmla="*/ 107156 w 342900"/>
                        <a:gd name="connsiteY2" fmla="*/ 23813 h 304800"/>
                        <a:gd name="connsiteX3" fmla="*/ 342900 w 342900"/>
                        <a:gd name="connsiteY3" fmla="*/ 0 h 304800"/>
                        <a:gd name="connsiteX4" fmla="*/ 307181 w 342900"/>
                        <a:gd name="connsiteY4" fmla="*/ 304800 h 304800"/>
                        <a:gd name="connsiteX0" fmla="*/ 295275 w 330994"/>
                        <a:gd name="connsiteY0" fmla="*/ 308883 h 308883"/>
                        <a:gd name="connsiteX1" fmla="*/ 0 w 330994"/>
                        <a:gd name="connsiteY1" fmla="*/ 304121 h 308883"/>
                        <a:gd name="connsiteX2" fmla="*/ 95250 w 330994"/>
                        <a:gd name="connsiteY2" fmla="*/ 27896 h 308883"/>
                        <a:gd name="connsiteX3" fmla="*/ 330994 w 330994"/>
                        <a:gd name="connsiteY3" fmla="*/ 4083 h 308883"/>
                        <a:gd name="connsiteX4" fmla="*/ 295275 w 330994"/>
                        <a:gd name="connsiteY4" fmla="*/ 308883 h 308883"/>
                        <a:gd name="connsiteX0" fmla="*/ 295275 w 330994"/>
                        <a:gd name="connsiteY0" fmla="*/ 308883 h 308883"/>
                        <a:gd name="connsiteX1" fmla="*/ 0 w 330994"/>
                        <a:gd name="connsiteY1" fmla="*/ 304121 h 308883"/>
                        <a:gd name="connsiteX2" fmla="*/ 95250 w 330994"/>
                        <a:gd name="connsiteY2" fmla="*/ 27896 h 308883"/>
                        <a:gd name="connsiteX3" fmla="*/ 330994 w 330994"/>
                        <a:gd name="connsiteY3" fmla="*/ 4083 h 308883"/>
                        <a:gd name="connsiteX4" fmla="*/ 295275 w 330994"/>
                        <a:gd name="connsiteY4" fmla="*/ 308883 h 308883"/>
                        <a:gd name="connsiteX0" fmla="*/ 295275 w 330994"/>
                        <a:gd name="connsiteY0" fmla="*/ 319838 h 319838"/>
                        <a:gd name="connsiteX1" fmla="*/ 0 w 330994"/>
                        <a:gd name="connsiteY1" fmla="*/ 315076 h 319838"/>
                        <a:gd name="connsiteX2" fmla="*/ 95250 w 330994"/>
                        <a:gd name="connsiteY2" fmla="*/ 38851 h 319838"/>
                        <a:gd name="connsiteX3" fmla="*/ 330994 w 330994"/>
                        <a:gd name="connsiteY3" fmla="*/ 15038 h 319838"/>
                        <a:gd name="connsiteX4" fmla="*/ 295275 w 330994"/>
                        <a:gd name="connsiteY4" fmla="*/ 319838 h 319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0994" h="319838">
                          <a:moveTo>
                            <a:pt x="295275" y="319838"/>
                          </a:moveTo>
                          <a:lnTo>
                            <a:pt x="0" y="315076"/>
                          </a:lnTo>
                          <a:cubicBezTo>
                            <a:pt x="23813" y="249195"/>
                            <a:pt x="40084" y="88857"/>
                            <a:pt x="95250" y="38851"/>
                          </a:cubicBezTo>
                          <a:cubicBezTo>
                            <a:pt x="150416" y="-11155"/>
                            <a:pt x="257175" y="-5599"/>
                            <a:pt x="330994" y="15038"/>
                          </a:cubicBezTo>
                          <a:lnTo>
                            <a:pt x="295275" y="319838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359" name="フリーフォーム: 図形 358">
                    <a:extLst>
                      <a:ext uri="{FF2B5EF4-FFF2-40B4-BE49-F238E27FC236}">
                        <a16:creationId xmlns:a16="http://schemas.microsoft.com/office/drawing/2014/main" id="{AF4D9116-B846-43E9-A7CC-B7CFB73AF842}"/>
                      </a:ext>
                    </a:extLst>
                  </p:cNvPr>
                  <p:cNvSpPr/>
                  <p:nvPr/>
                </p:nvSpPr>
                <p:spPr>
                  <a:xfrm flipH="1">
                    <a:off x="4410075" y="4052888"/>
                    <a:ext cx="752475" cy="280987"/>
                  </a:xfrm>
                  <a:custGeom>
                    <a:avLst/>
                    <a:gdLst>
                      <a:gd name="connsiteX0" fmla="*/ 0 w 752475"/>
                      <a:gd name="connsiteY0" fmla="*/ 214312 h 280987"/>
                      <a:gd name="connsiteX1" fmla="*/ 409575 w 752475"/>
                      <a:gd name="connsiteY1" fmla="*/ 4762 h 280987"/>
                      <a:gd name="connsiteX2" fmla="*/ 714375 w 752475"/>
                      <a:gd name="connsiteY2" fmla="*/ 0 h 280987"/>
                      <a:gd name="connsiteX3" fmla="*/ 752475 w 752475"/>
                      <a:gd name="connsiteY3" fmla="*/ 14287 h 280987"/>
                      <a:gd name="connsiteX4" fmla="*/ 661987 w 752475"/>
                      <a:gd name="connsiteY4" fmla="*/ 161925 h 280987"/>
                      <a:gd name="connsiteX5" fmla="*/ 71437 w 752475"/>
                      <a:gd name="connsiteY5" fmla="*/ 280987 h 280987"/>
                      <a:gd name="connsiteX6" fmla="*/ 0 w 752475"/>
                      <a:gd name="connsiteY6" fmla="*/ 276225 h 280987"/>
                      <a:gd name="connsiteX7" fmla="*/ 0 w 752475"/>
                      <a:gd name="connsiteY7" fmla="*/ 214312 h 280987"/>
                      <a:gd name="connsiteX0" fmla="*/ 0 w 752475"/>
                      <a:gd name="connsiteY0" fmla="*/ 214312 h 280987"/>
                      <a:gd name="connsiteX1" fmla="*/ 409575 w 752475"/>
                      <a:gd name="connsiteY1" fmla="*/ 4762 h 280987"/>
                      <a:gd name="connsiteX2" fmla="*/ 714375 w 752475"/>
                      <a:gd name="connsiteY2" fmla="*/ 0 h 280987"/>
                      <a:gd name="connsiteX3" fmla="*/ 752475 w 752475"/>
                      <a:gd name="connsiteY3" fmla="*/ 14287 h 280987"/>
                      <a:gd name="connsiteX4" fmla="*/ 661987 w 752475"/>
                      <a:gd name="connsiteY4" fmla="*/ 161925 h 280987"/>
                      <a:gd name="connsiteX5" fmla="*/ 71437 w 752475"/>
                      <a:gd name="connsiteY5" fmla="*/ 280987 h 280987"/>
                      <a:gd name="connsiteX6" fmla="*/ 0 w 752475"/>
                      <a:gd name="connsiteY6" fmla="*/ 276225 h 280987"/>
                      <a:gd name="connsiteX7" fmla="*/ 0 w 752475"/>
                      <a:gd name="connsiteY7" fmla="*/ 214312 h 280987"/>
                      <a:gd name="connsiteX0" fmla="*/ 0 w 752475"/>
                      <a:gd name="connsiteY0" fmla="*/ 214312 h 280987"/>
                      <a:gd name="connsiteX1" fmla="*/ 409575 w 752475"/>
                      <a:gd name="connsiteY1" fmla="*/ 4762 h 280987"/>
                      <a:gd name="connsiteX2" fmla="*/ 714375 w 752475"/>
                      <a:gd name="connsiteY2" fmla="*/ 0 h 280987"/>
                      <a:gd name="connsiteX3" fmla="*/ 752475 w 752475"/>
                      <a:gd name="connsiteY3" fmla="*/ 14287 h 280987"/>
                      <a:gd name="connsiteX4" fmla="*/ 661987 w 752475"/>
                      <a:gd name="connsiteY4" fmla="*/ 161925 h 280987"/>
                      <a:gd name="connsiteX5" fmla="*/ 71437 w 752475"/>
                      <a:gd name="connsiteY5" fmla="*/ 280987 h 280987"/>
                      <a:gd name="connsiteX6" fmla="*/ 0 w 752475"/>
                      <a:gd name="connsiteY6" fmla="*/ 276225 h 280987"/>
                      <a:gd name="connsiteX7" fmla="*/ 0 w 752475"/>
                      <a:gd name="connsiteY7" fmla="*/ 214312 h 2809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52475" h="280987">
                        <a:moveTo>
                          <a:pt x="0" y="214312"/>
                        </a:moveTo>
                        <a:cubicBezTo>
                          <a:pt x="91282" y="106362"/>
                          <a:pt x="317500" y="11111"/>
                          <a:pt x="409575" y="4762"/>
                        </a:cubicBezTo>
                        <a:cubicBezTo>
                          <a:pt x="501650" y="-1587"/>
                          <a:pt x="612775" y="1587"/>
                          <a:pt x="714375" y="0"/>
                        </a:cubicBezTo>
                        <a:lnTo>
                          <a:pt x="752475" y="14287"/>
                        </a:lnTo>
                        <a:lnTo>
                          <a:pt x="661987" y="161925"/>
                        </a:lnTo>
                        <a:lnTo>
                          <a:pt x="71437" y="280987"/>
                        </a:lnTo>
                        <a:lnTo>
                          <a:pt x="0" y="276225"/>
                        </a:lnTo>
                        <a:lnTo>
                          <a:pt x="0" y="214312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60" name="フリーフォーム: 図形 359">
                    <a:extLst>
                      <a:ext uri="{FF2B5EF4-FFF2-40B4-BE49-F238E27FC236}">
                        <a16:creationId xmlns:a16="http://schemas.microsoft.com/office/drawing/2014/main" id="{427C06BA-C5D0-4DA5-B45C-CCD54B1CA263}"/>
                      </a:ext>
                    </a:extLst>
                  </p:cNvPr>
                  <p:cNvSpPr/>
                  <p:nvPr/>
                </p:nvSpPr>
                <p:spPr>
                  <a:xfrm>
                    <a:off x="1576388" y="4052888"/>
                    <a:ext cx="752475" cy="280987"/>
                  </a:xfrm>
                  <a:custGeom>
                    <a:avLst/>
                    <a:gdLst>
                      <a:gd name="connsiteX0" fmla="*/ 0 w 752475"/>
                      <a:gd name="connsiteY0" fmla="*/ 214312 h 280987"/>
                      <a:gd name="connsiteX1" fmla="*/ 409575 w 752475"/>
                      <a:gd name="connsiteY1" fmla="*/ 4762 h 280987"/>
                      <a:gd name="connsiteX2" fmla="*/ 714375 w 752475"/>
                      <a:gd name="connsiteY2" fmla="*/ 0 h 280987"/>
                      <a:gd name="connsiteX3" fmla="*/ 752475 w 752475"/>
                      <a:gd name="connsiteY3" fmla="*/ 14287 h 280987"/>
                      <a:gd name="connsiteX4" fmla="*/ 661987 w 752475"/>
                      <a:gd name="connsiteY4" fmla="*/ 161925 h 280987"/>
                      <a:gd name="connsiteX5" fmla="*/ 71437 w 752475"/>
                      <a:gd name="connsiteY5" fmla="*/ 280987 h 280987"/>
                      <a:gd name="connsiteX6" fmla="*/ 0 w 752475"/>
                      <a:gd name="connsiteY6" fmla="*/ 276225 h 280987"/>
                      <a:gd name="connsiteX7" fmla="*/ 0 w 752475"/>
                      <a:gd name="connsiteY7" fmla="*/ 214312 h 280987"/>
                      <a:gd name="connsiteX0" fmla="*/ 0 w 752475"/>
                      <a:gd name="connsiteY0" fmla="*/ 214312 h 280987"/>
                      <a:gd name="connsiteX1" fmla="*/ 409575 w 752475"/>
                      <a:gd name="connsiteY1" fmla="*/ 4762 h 280987"/>
                      <a:gd name="connsiteX2" fmla="*/ 714375 w 752475"/>
                      <a:gd name="connsiteY2" fmla="*/ 0 h 280987"/>
                      <a:gd name="connsiteX3" fmla="*/ 752475 w 752475"/>
                      <a:gd name="connsiteY3" fmla="*/ 14287 h 280987"/>
                      <a:gd name="connsiteX4" fmla="*/ 661987 w 752475"/>
                      <a:gd name="connsiteY4" fmla="*/ 161925 h 280987"/>
                      <a:gd name="connsiteX5" fmla="*/ 71437 w 752475"/>
                      <a:gd name="connsiteY5" fmla="*/ 280987 h 280987"/>
                      <a:gd name="connsiteX6" fmla="*/ 0 w 752475"/>
                      <a:gd name="connsiteY6" fmla="*/ 276225 h 280987"/>
                      <a:gd name="connsiteX7" fmla="*/ 0 w 752475"/>
                      <a:gd name="connsiteY7" fmla="*/ 214312 h 280987"/>
                      <a:gd name="connsiteX0" fmla="*/ 0 w 752475"/>
                      <a:gd name="connsiteY0" fmla="*/ 214312 h 280987"/>
                      <a:gd name="connsiteX1" fmla="*/ 409575 w 752475"/>
                      <a:gd name="connsiteY1" fmla="*/ 4762 h 280987"/>
                      <a:gd name="connsiteX2" fmla="*/ 714375 w 752475"/>
                      <a:gd name="connsiteY2" fmla="*/ 0 h 280987"/>
                      <a:gd name="connsiteX3" fmla="*/ 752475 w 752475"/>
                      <a:gd name="connsiteY3" fmla="*/ 14287 h 280987"/>
                      <a:gd name="connsiteX4" fmla="*/ 661987 w 752475"/>
                      <a:gd name="connsiteY4" fmla="*/ 161925 h 280987"/>
                      <a:gd name="connsiteX5" fmla="*/ 71437 w 752475"/>
                      <a:gd name="connsiteY5" fmla="*/ 280987 h 280987"/>
                      <a:gd name="connsiteX6" fmla="*/ 0 w 752475"/>
                      <a:gd name="connsiteY6" fmla="*/ 276225 h 280987"/>
                      <a:gd name="connsiteX7" fmla="*/ 0 w 752475"/>
                      <a:gd name="connsiteY7" fmla="*/ 214312 h 2809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52475" h="280987">
                        <a:moveTo>
                          <a:pt x="0" y="214312"/>
                        </a:moveTo>
                        <a:cubicBezTo>
                          <a:pt x="91282" y="106362"/>
                          <a:pt x="317500" y="11111"/>
                          <a:pt x="409575" y="4762"/>
                        </a:cubicBezTo>
                        <a:cubicBezTo>
                          <a:pt x="501650" y="-1587"/>
                          <a:pt x="612775" y="1587"/>
                          <a:pt x="714375" y="0"/>
                        </a:cubicBezTo>
                        <a:lnTo>
                          <a:pt x="752475" y="14287"/>
                        </a:lnTo>
                        <a:lnTo>
                          <a:pt x="661987" y="161925"/>
                        </a:lnTo>
                        <a:lnTo>
                          <a:pt x="71437" y="280987"/>
                        </a:lnTo>
                        <a:lnTo>
                          <a:pt x="0" y="276225"/>
                        </a:lnTo>
                        <a:lnTo>
                          <a:pt x="0" y="214312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61" name="フリーフォーム: 図形 360">
                    <a:extLst>
                      <a:ext uri="{FF2B5EF4-FFF2-40B4-BE49-F238E27FC236}">
                        <a16:creationId xmlns:a16="http://schemas.microsoft.com/office/drawing/2014/main" id="{1D6A9C52-05CF-487C-A982-B593D676C969}"/>
                      </a:ext>
                    </a:extLst>
                  </p:cNvPr>
                  <p:cNvSpPr/>
                  <p:nvPr/>
                </p:nvSpPr>
                <p:spPr>
                  <a:xfrm>
                    <a:off x="1507331" y="4178100"/>
                    <a:ext cx="1005245" cy="330400"/>
                  </a:xfrm>
                  <a:custGeom>
                    <a:avLst/>
                    <a:gdLst>
                      <a:gd name="connsiteX0" fmla="*/ 0 w 987425"/>
                      <a:gd name="connsiteY0" fmla="*/ 219075 h 330200"/>
                      <a:gd name="connsiteX1" fmla="*/ 82550 w 987425"/>
                      <a:gd name="connsiteY1" fmla="*/ 95250 h 330200"/>
                      <a:gd name="connsiteX2" fmla="*/ 111125 w 987425"/>
                      <a:gd name="connsiteY2" fmla="*/ 127000 h 330200"/>
                      <a:gd name="connsiteX3" fmla="*/ 695325 w 987425"/>
                      <a:gd name="connsiteY3" fmla="*/ 0 h 330200"/>
                      <a:gd name="connsiteX4" fmla="*/ 987425 w 987425"/>
                      <a:gd name="connsiteY4" fmla="*/ 133350 h 330200"/>
                      <a:gd name="connsiteX5" fmla="*/ 939800 w 987425"/>
                      <a:gd name="connsiteY5" fmla="*/ 330200 h 330200"/>
                      <a:gd name="connsiteX6" fmla="*/ 57150 w 987425"/>
                      <a:gd name="connsiteY6" fmla="*/ 317500 h 330200"/>
                      <a:gd name="connsiteX7" fmla="*/ 0 w 987425"/>
                      <a:gd name="connsiteY7" fmla="*/ 219075 h 330200"/>
                      <a:gd name="connsiteX0" fmla="*/ 0 w 987425"/>
                      <a:gd name="connsiteY0" fmla="*/ 219075 h 330200"/>
                      <a:gd name="connsiteX1" fmla="*/ 82550 w 987425"/>
                      <a:gd name="connsiteY1" fmla="*/ 95250 h 330200"/>
                      <a:gd name="connsiteX2" fmla="*/ 111125 w 987425"/>
                      <a:gd name="connsiteY2" fmla="*/ 127000 h 330200"/>
                      <a:gd name="connsiteX3" fmla="*/ 695325 w 987425"/>
                      <a:gd name="connsiteY3" fmla="*/ 0 h 330200"/>
                      <a:gd name="connsiteX4" fmla="*/ 987425 w 987425"/>
                      <a:gd name="connsiteY4" fmla="*/ 133350 h 330200"/>
                      <a:gd name="connsiteX5" fmla="*/ 939800 w 987425"/>
                      <a:gd name="connsiteY5" fmla="*/ 330200 h 330200"/>
                      <a:gd name="connsiteX6" fmla="*/ 57150 w 987425"/>
                      <a:gd name="connsiteY6" fmla="*/ 317500 h 330200"/>
                      <a:gd name="connsiteX7" fmla="*/ 0 w 987425"/>
                      <a:gd name="connsiteY7" fmla="*/ 219075 h 330200"/>
                      <a:gd name="connsiteX0" fmla="*/ 0 w 987425"/>
                      <a:gd name="connsiteY0" fmla="*/ 219075 h 330200"/>
                      <a:gd name="connsiteX1" fmla="*/ 82550 w 987425"/>
                      <a:gd name="connsiteY1" fmla="*/ 95250 h 330200"/>
                      <a:gd name="connsiteX2" fmla="*/ 111125 w 987425"/>
                      <a:gd name="connsiteY2" fmla="*/ 127000 h 330200"/>
                      <a:gd name="connsiteX3" fmla="*/ 695325 w 987425"/>
                      <a:gd name="connsiteY3" fmla="*/ 0 h 330200"/>
                      <a:gd name="connsiteX4" fmla="*/ 987425 w 987425"/>
                      <a:gd name="connsiteY4" fmla="*/ 133350 h 330200"/>
                      <a:gd name="connsiteX5" fmla="*/ 939800 w 987425"/>
                      <a:gd name="connsiteY5" fmla="*/ 330200 h 330200"/>
                      <a:gd name="connsiteX6" fmla="*/ 57150 w 987425"/>
                      <a:gd name="connsiteY6" fmla="*/ 317500 h 330200"/>
                      <a:gd name="connsiteX7" fmla="*/ 0 w 987425"/>
                      <a:gd name="connsiteY7" fmla="*/ 219075 h 330200"/>
                      <a:gd name="connsiteX0" fmla="*/ 0 w 987425"/>
                      <a:gd name="connsiteY0" fmla="*/ 219534 h 330659"/>
                      <a:gd name="connsiteX1" fmla="*/ 82550 w 987425"/>
                      <a:gd name="connsiteY1" fmla="*/ 95709 h 330659"/>
                      <a:gd name="connsiteX2" fmla="*/ 111125 w 987425"/>
                      <a:gd name="connsiteY2" fmla="*/ 127459 h 330659"/>
                      <a:gd name="connsiteX3" fmla="*/ 695325 w 987425"/>
                      <a:gd name="connsiteY3" fmla="*/ 459 h 330659"/>
                      <a:gd name="connsiteX4" fmla="*/ 987425 w 987425"/>
                      <a:gd name="connsiteY4" fmla="*/ 133809 h 330659"/>
                      <a:gd name="connsiteX5" fmla="*/ 939800 w 987425"/>
                      <a:gd name="connsiteY5" fmla="*/ 330659 h 330659"/>
                      <a:gd name="connsiteX6" fmla="*/ 57150 w 987425"/>
                      <a:gd name="connsiteY6" fmla="*/ 317959 h 330659"/>
                      <a:gd name="connsiteX7" fmla="*/ 0 w 987425"/>
                      <a:gd name="connsiteY7" fmla="*/ 219534 h 330659"/>
                      <a:gd name="connsiteX0" fmla="*/ 0 w 992716"/>
                      <a:gd name="connsiteY0" fmla="*/ 219534 h 330659"/>
                      <a:gd name="connsiteX1" fmla="*/ 82550 w 992716"/>
                      <a:gd name="connsiteY1" fmla="*/ 95709 h 330659"/>
                      <a:gd name="connsiteX2" fmla="*/ 111125 w 992716"/>
                      <a:gd name="connsiteY2" fmla="*/ 127459 h 330659"/>
                      <a:gd name="connsiteX3" fmla="*/ 695325 w 992716"/>
                      <a:gd name="connsiteY3" fmla="*/ 459 h 330659"/>
                      <a:gd name="connsiteX4" fmla="*/ 987425 w 992716"/>
                      <a:gd name="connsiteY4" fmla="*/ 133809 h 330659"/>
                      <a:gd name="connsiteX5" fmla="*/ 939800 w 992716"/>
                      <a:gd name="connsiteY5" fmla="*/ 330659 h 330659"/>
                      <a:gd name="connsiteX6" fmla="*/ 57150 w 992716"/>
                      <a:gd name="connsiteY6" fmla="*/ 317959 h 330659"/>
                      <a:gd name="connsiteX7" fmla="*/ 0 w 992716"/>
                      <a:gd name="connsiteY7" fmla="*/ 219534 h 330659"/>
                      <a:gd name="connsiteX0" fmla="*/ 0 w 1007626"/>
                      <a:gd name="connsiteY0" fmla="*/ 219197 h 330322"/>
                      <a:gd name="connsiteX1" fmla="*/ 82550 w 1007626"/>
                      <a:gd name="connsiteY1" fmla="*/ 95372 h 330322"/>
                      <a:gd name="connsiteX2" fmla="*/ 111125 w 1007626"/>
                      <a:gd name="connsiteY2" fmla="*/ 127122 h 330322"/>
                      <a:gd name="connsiteX3" fmla="*/ 695325 w 1007626"/>
                      <a:gd name="connsiteY3" fmla="*/ 122 h 330322"/>
                      <a:gd name="connsiteX4" fmla="*/ 1003300 w 1007626"/>
                      <a:gd name="connsiteY4" fmla="*/ 155697 h 330322"/>
                      <a:gd name="connsiteX5" fmla="*/ 939800 w 1007626"/>
                      <a:gd name="connsiteY5" fmla="*/ 330322 h 330322"/>
                      <a:gd name="connsiteX6" fmla="*/ 57150 w 1007626"/>
                      <a:gd name="connsiteY6" fmla="*/ 317622 h 330322"/>
                      <a:gd name="connsiteX7" fmla="*/ 0 w 1007626"/>
                      <a:gd name="connsiteY7" fmla="*/ 219197 h 330322"/>
                      <a:gd name="connsiteX0" fmla="*/ 0 w 1007626"/>
                      <a:gd name="connsiteY0" fmla="*/ 219197 h 330322"/>
                      <a:gd name="connsiteX1" fmla="*/ 82550 w 1007626"/>
                      <a:gd name="connsiteY1" fmla="*/ 95372 h 330322"/>
                      <a:gd name="connsiteX2" fmla="*/ 111125 w 1007626"/>
                      <a:gd name="connsiteY2" fmla="*/ 127122 h 330322"/>
                      <a:gd name="connsiteX3" fmla="*/ 695325 w 1007626"/>
                      <a:gd name="connsiteY3" fmla="*/ 122 h 330322"/>
                      <a:gd name="connsiteX4" fmla="*/ 1003300 w 1007626"/>
                      <a:gd name="connsiteY4" fmla="*/ 155697 h 330322"/>
                      <a:gd name="connsiteX5" fmla="*/ 939800 w 1007626"/>
                      <a:gd name="connsiteY5" fmla="*/ 330322 h 330322"/>
                      <a:gd name="connsiteX6" fmla="*/ 57150 w 1007626"/>
                      <a:gd name="connsiteY6" fmla="*/ 317622 h 330322"/>
                      <a:gd name="connsiteX7" fmla="*/ 0 w 1007626"/>
                      <a:gd name="connsiteY7" fmla="*/ 219197 h 330322"/>
                      <a:gd name="connsiteX0" fmla="*/ 0 w 1007626"/>
                      <a:gd name="connsiteY0" fmla="*/ 219176 h 330301"/>
                      <a:gd name="connsiteX1" fmla="*/ 82550 w 1007626"/>
                      <a:gd name="connsiteY1" fmla="*/ 95351 h 330301"/>
                      <a:gd name="connsiteX2" fmla="*/ 113506 w 1007626"/>
                      <a:gd name="connsiteY2" fmla="*/ 129483 h 330301"/>
                      <a:gd name="connsiteX3" fmla="*/ 695325 w 1007626"/>
                      <a:gd name="connsiteY3" fmla="*/ 101 h 330301"/>
                      <a:gd name="connsiteX4" fmla="*/ 1003300 w 1007626"/>
                      <a:gd name="connsiteY4" fmla="*/ 155676 h 330301"/>
                      <a:gd name="connsiteX5" fmla="*/ 939800 w 1007626"/>
                      <a:gd name="connsiteY5" fmla="*/ 330301 h 330301"/>
                      <a:gd name="connsiteX6" fmla="*/ 57150 w 1007626"/>
                      <a:gd name="connsiteY6" fmla="*/ 317601 h 330301"/>
                      <a:gd name="connsiteX7" fmla="*/ 0 w 1007626"/>
                      <a:gd name="connsiteY7" fmla="*/ 219176 h 330301"/>
                      <a:gd name="connsiteX0" fmla="*/ 0 w 1007626"/>
                      <a:gd name="connsiteY0" fmla="*/ 219271 h 330396"/>
                      <a:gd name="connsiteX1" fmla="*/ 82550 w 1007626"/>
                      <a:gd name="connsiteY1" fmla="*/ 95446 h 330396"/>
                      <a:gd name="connsiteX2" fmla="*/ 115888 w 1007626"/>
                      <a:gd name="connsiteY2" fmla="*/ 120053 h 330396"/>
                      <a:gd name="connsiteX3" fmla="*/ 695325 w 1007626"/>
                      <a:gd name="connsiteY3" fmla="*/ 196 h 330396"/>
                      <a:gd name="connsiteX4" fmla="*/ 1003300 w 1007626"/>
                      <a:gd name="connsiteY4" fmla="*/ 155771 h 330396"/>
                      <a:gd name="connsiteX5" fmla="*/ 939800 w 1007626"/>
                      <a:gd name="connsiteY5" fmla="*/ 330396 h 330396"/>
                      <a:gd name="connsiteX6" fmla="*/ 57150 w 1007626"/>
                      <a:gd name="connsiteY6" fmla="*/ 317696 h 330396"/>
                      <a:gd name="connsiteX7" fmla="*/ 0 w 1007626"/>
                      <a:gd name="connsiteY7" fmla="*/ 219271 h 330396"/>
                      <a:gd name="connsiteX0" fmla="*/ 0 w 1007626"/>
                      <a:gd name="connsiteY0" fmla="*/ 219275 h 330400"/>
                      <a:gd name="connsiteX1" fmla="*/ 82550 w 1007626"/>
                      <a:gd name="connsiteY1" fmla="*/ 95450 h 330400"/>
                      <a:gd name="connsiteX2" fmla="*/ 115888 w 1007626"/>
                      <a:gd name="connsiteY2" fmla="*/ 120057 h 330400"/>
                      <a:gd name="connsiteX3" fmla="*/ 695325 w 1007626"/>
                      <a:gd name="connsiteY3" fmla="*/ 200 h 330400"/>
                      <a:gd name="connsiteX4" fmla="*/ 1003300 w 1007626"/>
                      <a:gd name="connsiteY4" fmla="*/ 155775 h 330400"/>
                      <a:gd name="connsiteX5" fmla="*/ 939800 w 1007626"/>
                      <a:gd name="connsiteY5" fmla="*/ 330400 h 330400"/>
                      <a:gd name="connsiteX6" fmla="*/ 57150 w 1007626"/>
                      <a:gd name="connsiteY6" fmla="*/ 317700 h 330400"/>
                      <a:gd name="connsiteX7" fmla="*/ 0 w 1007626"/>
                      <a:gd name="connsiteY7" fmla="*/ 219275 h 330400"/>
                      <a:gd name="connsiteX0" fmla="*/ 0 w 979051"/>
                      <a:gd name="connsiteY0" fmla="*/ 231181 h 330400"/>
                      <a:gd name="connsiteX1" fmla="*/ 53975 w 979051"/>
                      <a:gd name="connsiteY1" fmla="*/ 95450 h 330400"/>
                      <a:gd name="connsiteX2" fmla="*/ 87313 w 979051"/>
                      <a:gd name="connsiteY2" fmla="*/ 120057 h 330400"/>
                      <a:gd name="connsiteX3" fmla="*/ 666750 w 979051"/>
                      <a:gd name="connsiteY3" fmla="*/ 200 h 330400"/>
                      <a:gd name="connsiteX4" fmla="*/ 974725 w 979051"/>
                      <a:gd name="connsiteY4" fmla="*/ 155775 h 330400"/>
                      <a:gd name="connsiteX5" fmla="*/ 911225 w 979051"/>
                      <a:gd name="connsiteY5" fmla="*/ 330400 h 330400"/>
                      <a:gd name="connsiteX6" fmla="*/ 28575 w 979051"/>
                      <a:gd name="connsiteY6" fmla="*/ 317700 h 330400"/>
                      <a:gd name="connsiteX7" fmla="*/ 0 w 979051"/>
                      <a:gd name="connsiteY7" fmla="*/ 231181 h 330400"/>
                      <a:gd name="connsiteX0" fmla="*/ 0 w 1007626"/>
                      <a:gd name="connsiteY0" fmla="*/ 209750 h 330400"/>
                      <a:gd name="connsiteX1" fmla="*/ 82550 w 1007626"/>
                      <a:gd name="connsiteY1" fmla="*/ 95450 h 330400"/>
                      <a:gd name="connsiteX2" fmla="*/ 115888 w 1007626"/>
                      <a:gd name="connsiteY2" fmla="*/ 120057 h 330400"/>
                      <a:gd name="connsiteX3" fmla="*/ 695325 w 1007626"/>
                      <a:gd name="connsiteY3" fmla="*/ 200 h 330400"/>
                      <a:gd name="connsiteX4" fmla="*/ 1003300 w 1007626"/>
                      <a:gd name="connsiteY4" fmla="*/ 155775 h 330400"/>
                      <a:gd name="connsiteX5" fmla="*/ 939800 w 1007626"/>
                      <a:gd name="connsiteY5" fmla="*/ 330400 h 330400"/>
                      <a:gd name="connsiteX6" fmla="*/ 57150 w 1007626"/>
                      <a:gd name="connsiteY6" fmla="*/ 317700 h 330400"/>
                      <a:gd name="connsiteX7" fmla="*/ 0 w 1007626"/>
                      <a:gd name="connsiteY7" fmla="*/ 209750 h 330400"/>
                      <a:gd name="connsiteX0" fmla="*/ 0 w 988576"/>
                      <a:gd name="connsiteY0" fmla="*/ 240707 h 330400"/>
                      <a:gd name="connsiteX1" fmla="*/ 63500 w 988576"/>
                      <a:gd name="connsiteY1" fmla="*/ 95450 h 330400"/>
                      <a:gd name="connsiteX2" fmla="*/ 96838 w 988576"/>
                      <a:gd name="connsiteY2" fmla="*/ 120057 h 330400"/>
                      <a:gd name="connsiteX3" fmla="*/ 676275 w 988576"/>
                      <a:gd name="connsiteY3" fmla="*/ 200 h 330400"/>
                      <a:gd name="connsiteX4" fmla="*/ 984250 w 988576"/>
                      <a:gd name="connsiteY4" fmla="*/ 155775 h 330400"/>
                      <a:gd name="connsiteX5" fmla="*/ 920750 w 988576"/>
                      <a:gd name="connsiteY5" fmla="*/ 330400 h 330400"/>
                      <a:gd name="connsiteX6" fmla="*/ 38100 w 988576"/>
                      <a:gd name="connsiteY6" fmla="*/ 317700 h 330400"/>
                      <a:gd name="connsiteX7" fmla="*/ 0 w 988576"/>
                      <a:gd name="connsiteY7" fmla="*/ 240707 h 330400"/>
                      <a:gd name="connsiteX0" fmla="*/ 0 w 1005245"/>
                      <a:gd name="connsiteY0" fmla="*/ 207370 h 330400"/>
                      <a:gd name="connsiteX1" fmla="*/ 80169 w 1005245"/>
                      <a:gd name="connsiteY1" fmla="*/ 95450 h 330400"/>
                      <a:gd name="connsiteX2" fmla="*/ 113507 w 1005245"/>
                      <a:gd name="connsiteY2" fmla="*/ 120057 h 330400"/>
                      <a:gd name="connsiteX3" fmla="*/ 692944 w 1005245"/>
                      <a:gd name="connsiteY3" fmla="*/ 200 h 330400"/>
                      <a:gd name="connsiteX4" fmla="*/ 1000919 w 1005245"/>
                      <a:gd name="connsiteY4" fmla="*/ 155775 h 330400"/>
                      <a:gd name="connsiteX5" fmla="*/ 937419 w 1005245"/>
                      <a:gd name="connsiteY5" fmla="*/ 330400 h 330400"/>
                      <a:gd name="connsiteX6" fmla="*/ 54769 w 1005245"/>
                      <a:gd name="connsiteY6" fmla="*/ 317700 h 330400"/>
                      <a:gd name="connsiteX7" fmla="*/ 0 w 1005245"/>
                      <a:gd name="connsiteY7" fmla="*/ 207370 h 33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05245" h="330400">
                        <a:moveTo>
                          <a:pt x="0" y="207370"/>
                        </a:moveTo>
                        <a:cubicBezTo>
                          <a:pt x="40217" y="188320"/>
                          <a:pt x="52652" y="136725"/>
                          <a:pt x="80169" y="95450"/>
                        </a:cubicBezTo>
                        <a:cubicBezTo>
                          <a:pt x="89694" y="106033"/>
                          <a:pt x="87843" y="117146"/>
                          <a:pt x="113507" y="120057"/>
                        </a:cubicBezTo>
                        <a:cubicBezTo>
                          <a:pt x="139171" y="122968"/>
                          <a:pt x="545042" y="-5753"/>
                          <a:pt x="692944" y="200"/>
                        </a:cubicBezTo>
                        <a:cubicBezTo>
                          <a:pt x="840846" y="6153"/>
                          <a:pt x="941652" y="111325"/>
                          <a:pt x="1000919" y="155775"/>
                        </a:cubicBezTo>
                        <a:cubicBezTo>
                          <a:pt x="1023144" y="284892"/>
                          <a:pt x="953294" y="264783"/>
                          <a:pt x="937419" y="330400"/>
                        </a:cubicBezTo>
                        <a:lnTo>
                          <a:pt x="54769" y="317700"/>
                        </a:lnTo>
                        <a:lnTo>
                          <a:pt x="0" y="207370"/>
                        </a:lnTo>
                        <a:close/>
                      </a:path>
                    </a:pathLst>
                  </a:custGeom>
                  <a:solidFill>
                    <a:srgbClr val="636466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2" name="フリーフォーム: 図形 361">
                    <a:extLst>
                      <a:ext uri="{FF2B5EF4-FFF2-40B4-BE49-F238E27FC236}">
                        <a16:creationId xmlns:a16="http://schemas.microsoft.com/office/drawing/2014/main" id="{34971E4C-7C7D-4CCF-AD1F-057FF8E523F5}"/>
                      </a:ext>
                    </a:extLst>
                  </p:cNvPr>
                  <p:cNvSpPr/>
                  <p:nvPr/>
                </p:nvSpPr>
                <p:spPr>
                  <a:xfrm flipH="1">
                    <a:off x="4230330" y="4178100"/>
                    <a:ext cx="1005245" cy="330400"/>
                  </a:xfrm>
                  <a:custGeom>
                    <a:avLst/>
                    <a:gdLst>
                      <a:gd name="connsiteX0" fmla="*/ 0 w 987425"/>
                      <a:gd name="connsiteY0" fmla="*/ 219075 h 330200"/>
                      <a:gd name="connsiteX1" fmla="*/ 82550 w 987425"/>
                      <a:gd name="connsiteY1" fmla="*/ 95250 h 330200"/>
                      <a:gd name="connsiteX2" fmla="*/ 111125 w 987425"/>
                      <a:gd name="connsiteY2" fmla="*/ 127000 h 330200"/>
                      <a:gd name="connsiteX3" fmla="*/ 695325 w 987425"/>
                      <a:gd name="connsiteY3" fmla="*/ 0 h 330200"/>
                      <a:gd name="connsiteX4" fmla="*/ 987425 w 987425"/>
                      <a:gd name="connsiteY4" fmla="*/ 133350 h 330200"/>
                      <a:gd name="connsiteX5" fmla="*/ 939800 w 987425"/>
                      <a:gd name="connsiteY5" fmla="*/ 330200 h 330200"/>
                      <a:gd name="connsiteX6" fmla="*/ 57150 w 987425"/>
                      <a:gd name="connsiteY6" fmla="*/ 317500 h 330200"/>
                      <a:gd name="connsiteX7" fmla="*/ 0 w 987425"/>
                      <a:gd name="connsiteY7" fmla="*/ 219075 h 330200"/>
                      <a:gd name="connsiteX0" fmla="*/ 0 w 987425"/>
                      <a:gd name="connsiteY0" fmla="*/ 219075 h 330200"/>
                      <a:gd name="connsiteX1" fmla="*/ 82550 w 987425"/>
                      <a:gd name="connsiteY1" fmla="*/ 95250 h 330200"/>
                      <a:gd name="connsiteX2" fmla="*/ 111125 w 987425"/>
                      <a:gd name="connsiteY2" fmla="*/ 127000 h 330200"/>
                      <a:gd name="connsiteX3" fmla="*/ 695325 w 987425"/>
                      <a:gd name="connsiteY3" fmla="*/ 0 h 330200"/>
                      <a:gd name="connsiteX4" fmla="*/ 987425 w 987425"/>
                      <a:gd name="connsiteY4" fmla="*/ 133350 h 330200"/>
                      <a:gd name="connsiteX5" fmla="*/ 939800 w 987425"/>
                      <a:gd name="connsiteY5" fmla="*/ 330200 h 330200"/>
                      <a:gd name="connsiteX6" fmla="*/ 57150 w 987425"/>
                      <a:gd name="connsiteY6" fmla="*/ 317500 h 330200"/>
                      <a:gd name="connsiteX7" fmla="*/ 0 w 987425"/>
                      <a:gd name="connsiteY7" fmla="*/ 219075 h 330200"/>
                      <a:gd name="connsiteX0" fmla="*/ 0 w 987425"/>
                      <a:gd name="connsiteY0" fmla="*/ 219075 h 330200"/>
                      <a:gd name="connsiteX1" fmla="*/ 82550 w 987425"/>
                      <a:gd name="connsiteY1" fmla="*/ 95250 h 330200"/>
                      <a:gd name="connsiteX2" fmla="*/ 111125 w 987425"/>
                      <a:gd name="connsiteY2" fmla="*/ 127000 h 330200"/>
                      <a:gd name="connsiteX3" fmla="*/ 695325 w 987425"/>
                      <a:gd name="connsiteY3" fmla="*/ 0 h 330200"/>
                      <a:gd name="connsiteX4" fmla="*/ 987425 w 987425"/>
                      <a:gd name="connsiteY4" fmla="*/ 133350 h 330200"/>
                      <a:gd name="connsiteX5" fmla="*/ 939800 w 987425"/>
                      <a:gd name="connsiteY5" fmla="*/ 330200 h 330200"/>
                      <a:gd name="connsiteX6" fmla="*/ 57150 w 987425"/>
                      <a:gd name="connsiteY6" fmla="*/ 317500 h 330200"/>
                      <a:gd name="connsiteX7" fmla="*/ 0 w 987425"/>
                      <a:gd name="connsiteY7" fmla="*/ 219075 h 330200"/>
                      <a:gd name="connsiteX0" fmla="*/ 0 w 987425"/>
                      <a:gd name="connsiteY0" fmla="*/ 219534 h 330659"/>
                      <a:gd name="connsiteX1" fmla="*/ 82550 w 987425"/>
                      <a:gd name="connsiteY1" fmla="*/ 95709 h 330659"/>
                      <a:gd name="connsiteX2" fmla="*/ 111125 w 987425"/>
                      <a:gd name="connsiteY2" fmla="*/ 127459 h 330659"/>
                      <a:gd name="connsiteX3" fmla="*/ 695325 w 987425"/>
                      <a:gd name="connsiteY3" fmla="*/ 459 h 330659"/>
                      <a:gd name="connsiteX4" fmla="*/ 987425 w 987425"/>
                      <a:gd name="connsiteY4" fmla="*/ 133809 h 330659"/>
                      <a:gd name="connsiteX5" fmla="*/ 939800 w 987425"/>
                      <a:gd name="connsiteY5" fmla="*/ 330659 h 330659"/>
                      <a:gd name="connsiteX6" fmla="*/ 57150 w 987425"/>
                      <a:gd name="connsiteY6" fmla="*/ 317959 h 330659"/>
                      <a:gd name="connsiteX7" fmla="*/ 0 w 987425"/>
                      <a:gd name="connsiteY7" fmla="*/ 219534 h 330659"/>
                      <a:gd name="connsiteX0" fmla="*/ 0 w 992716"/>
                      <a:gd name="connsiteY0" fmla="*/ 219534 h 330659"/>
                      <a:gd name="connsiteX1" fmla="*/ 82550 w 992716"/>
                      <a:gd name="connsiteY1" fmla="*/ 95709 h 330659"/>
                      <a:gd name="connsiteX2" fmla="*/ 111125 w 992716"/>
                      <a:gd name="connsiteY2" fmla="*/ 127459 h 330659"/>
                      <a:gd name="connsiteX3" fmla="*/ 695325 w 992716"/>
                      <a:gd name="connsiteY3" fmla="*/ 459 h 330659"/>
                      <a:gd name="connsiteX4" fmla="*/ 987425 w 992716"/>
                      <a:gd name="connsiteY4" fmla="*/ 133809 h 330659"/>
                      <a:gd name="connsiteX5" fmla="*/ 939800 w 992716"/>
                      <a:gd name="connsiteY5" fmla="*/ 330659 h 330659"/>
                      <a:gd name="connsiteX6" fmla="*/ 57150 w 992716"/>
                      <a:gd name="connsiteY6" fmla="*/ 317959 h 330659"/>
                      <a:gd name="connsiteX7" fmla="*/ 0 w 992716"/>
                      <a:gd name="connsiteY7" fmla="*/ 219534 h 330659"/>
                      <a:gd name="connsiteX0" fmla="*/ 0 w 1007626"/>
                      <a:gd name="connsiteY0" fmla="*/ 219197 h 330322"/>
                      <a:gd name="connsiteX1" fmla="*/ 82550 w 1007626"/>
                      <a:gd name="connsiteY1" fmla="*/ 95372 h 330322"/>
                      <a:gd name="connsiteX2" fmla="*/ 111125 w 1007626"/>
                      <a:gd name="connsiteY2" fmla="*/ 127122 h 330322"/>
                      <a:gd name="connsiteX3" fmla="*/ 695325 w 1007626"/>
                      <a:gd name="connsiteY3" fmla="*/ 122 h 330322"/>
                      <a:gd name="connsiteX4" fmla="*/ 1003300 w 1007626"/>
                      <a:gd name="connsiteY4" fmla="*/ 155697 h 330322"/>
                      <a:gd name="connsiteX5" fmla="*/ 939800 w 1007626"/>
                      <a:gd name="connsiteY5" fmla="*/ 330322 h 330322"/>
                      <a:gd name="connsiteX6" fmla="*/ 57150 w 1007626"/>
                      <a:gd name="connsiteY6" fmla="*/ 317622 h 330322"/>
                      <a:gd name="connsiteX7" fmla="*/ 0 w 1007626"/>
                      <a:gd name="connsiteY7" fmla="*/ 219197 h 330322"/>
                      <a:gd name="connsiteX0" fmla="*/ 0 w 1007626"/>
                      <a:gd name="connsiteY0" fmla="*/ 219197 h 330322"/>
                      <a:gd name="connsiteX1" fmla="*/ 82550 w 1007626"/>
                      <a:gd name="connsiteY1" fmla="*/ 95372 h 330322"/>
                      <a:gd name="connsiteX2" fmla="*/ 111125 w 1007626"/>
                      <a:gd name="connsiteY2" fmla="*/ 127122 h 330322"/>
                      <a:gd name="connsiteX3" fmla="*/ 695325 w 1007626"/>
                      <a:gd name="connsiteY3" fmla="*/ 122 h 330322"/>
                      <a:gd name="connsiteX4" fmla="*/ 1003300 w 1007626"/>
                      <a:gd name="connsiteY4" fmla="*/ 155697 h 330322"/>
                      <a:gd name="connsiteX5" fmla="*/ 939800 w 1007626"/>
                      <a:gd name="connsiteY5" fmla="*/ 330322 h 330322"/>
                      <a:gd name="connsiteX6" fmla="*/ 57150 w 1007626"/>
                      <a:gd name="connsiteY6" fmla="*/ 317622 h 330322"/>
                      <a:gd name="connsiteX7" fmla="*/ 0 w 1007626"/>
                      <a:gd name="connsiteY7" fmla="*/ 219197 h 330322"/>
                      <a:gd name="connsiteX0" fmla="*/ 0 w 1007626"/>
                      <a:gd name="connsiteY0" fmla="*/ 219176 h 330301"/>
                      <a:gd name="connsiteX1" fmla="*/ 82550 w 1007626"/>
                      <a:gd name="connsiteY1" fmla="*/ 95351 h 330301"/>
                      <a:gd name="connsiteX2" fmla="*/ 113506 w 1007626"/>
                      <a:gd name="connsiteY2" fmla="*/ 129483 h 330301"/>
                      <a:gd name="connsiteX3" fmla="*/ 695325 w 1007626"/>
                      <a:gd name="connsiteY3" fmla="*/ 101 h 330301"/>
                      <a:gd name="connsiteX4" fmla="*/ 1003300 w 1007626"/>
                      <a:gd name="connsiteY4" fmla="*/ 155676 h 330301"/>
                      <a:gd name="connsiteX5" fmla="*/ 939800 w 1007626"/>
                      <a:gd name="connsiteY5" fmla="*/ 330301 h 330301"/>
                      <a:gd name="connsiteX6" fmla="*/ 57150 w 1007626"/>
                      <a:gd name="connsiteY6" fmla="*/ 317601 h 330301"/>
                      <a:gd name="connsiteX7" fmla="*/ 0 w 1007626"/>
                      <a:gd name="connsiteY7" fmla="*/ 219176 h 330301"/>
                      <a:gd name="connsiteX0" fmla="*/ 0 w 1007626"/>
                      <a:gd name="connsiteY0" fmla="*/ 219271 h 330396"/>
                      <a:gd name="connsiteX1" fmla="*/ 82550 w 1007626"/>
                      <a:gd name="connsiteY1" fmla="*/ 95446 h 330396"/>
                      <a:gd name="connsiteX2" fmla="*/ 115888 w 1007626"/>
                      <a:gd name="connsiteY2" fmla="*/ 120053 h 330396"/>
                      <a:gd name="connsiteX3" fmla="*/ 695325 w 1007626"/>
                      <a:gd name="connsiteY3" fmla="*/ 196 h 330396"/>
                      <a:gd name="connsiteX4" fmla="*/ 1003300 w 1007626"/>
                      <a:gd name="connsiteY4" fmla="*/ 155771 h 330396"/>
                      <a:gd name="connsiteX5" fmla="*/ 939800 w 1007626"/>
                      <a:gd name="connsiteY5" fmla="*/ 330396 h 330396"/>
                      <a:gd name="connsiteX6" fmla="*/ 57150 w 1007626"/>
                      <a:gd name="connsiteY6" fmla="*/ 317696 h 330396"/>
                      <a:gd name="connsiteX7" fmla="*/ 0 w 1007626"/>
                      <a:gd name="connsiteY7" fmla="*/ 219271 h 330396"/>
                      <a:gd name="connsiteX0" fmla="*/ 0 w 1007626"/>
                      <a:gd name="connsiteY0" fmla="*/ 219275 h 330400"/>
                      <a:gd name="connsiteX1" fmla="*/ 82550 w 1007626"/>
                      <a:gd name="connsiteY1" fmla="*/ 95450 h 330400"/>
                      <a:gd name="connsiteX2" fmla="*/ 115888 w 1007626"/>
                      <a:gd name="connsiteY2" fmla="*/ 120057 h 330400"/>
                      <a:gd name="connsiteX3" fmla="*/ 695325 w 1007626"/>
                      <a:gd name="connsiteY3" fmla="*/ 200 h 330400"/>
                      <a:gd name="connsiteX4" fmla="*/ 1003300 w 1007626"/>
                      <a:gd name="connsiteY4" fmla="*/ 155775 h 330400"/>
                      <a:gd name="connsiteX5" fmla="*/ 939800 w 1007626"/>
                      <a:gd name="connsiteY5" fmla="*/ 330400 h 330400"/>
                      <a:gd name="connsiteX6" fmla="*/ 57150 w 1007626"/>
                      <a:gd name="connsiteY6" fmla="*/ 317700 h 330400"/>
                      <a:gd name="connsiteX7" fmla="*/ 0 w 1007626"/>
                      <a:gd name="connsiteY7" fmla="*/ 219275 h 330400"/>
                      <a:gd name="connsiteX0" fmla="*/ 0 w 979051"/>
                      <a:gd name="connsiteY0" fmla="*/ 231181 h 330400"/>
                      <a:gd name="connsiteX1" fmla="*/ 53975 w 979051"/>
                      <a:gd name="connsiteY1" fmla="*/ 95450 h 330400"/>
                      <a:gd name="connsiteX2" fmla="*/ 87313 w 979051"/>
                      <a:gd name="connsiteY2" fmla="*/ 120057 h 330400"/>
                      <a:gd name="connsiteX3" fmla="*/ 666750 w 979051"/>
                      <a:gd name="connsiteY3" fmla="*/ 200 h 330400"/>
                      <a:gd name="connsiteX4" fmla="*/ 974725 w 979051"/>
                      <a:gd name="connsiteY4" fmla="*/ 155775 h 330400"/>
                      <a:gd name="connsiteX5" fmla="*/ 911225 w 979051"/>
                      <a:gd name="connsiteY5" fmla="*/ 330400 h 330400"/>
                      <a:gd name="connsiteX6" fmla="*/ 28575 w 979051"/>
                      <a:gd name="connsiteY6" fmla="*/ 317700 h 330400"/>
                      <a:gd name="connsiteX7" fmla="*/ 0 w 979051"/>
                      <a:gd name="connsiteY7" fmla="*/ 231181 h 330400"/>
                      <a:gd name="connsiteX0" fmla="*/ 0 w 1007626"/>
                      <a:gd name="connsiteY0" fmla="*/ 209750 h 330400"/>
                      <a:gd name="connsiteX1" fmla="*/ 82550 w 1007626"/>
                      <a:gd name="connsiteY1" fmla="*/ 95450 h 330400"/>
                      <a:gd name="connsiteX2" fmla="*/ 115888 w 1007626"/>
                      <a:gd name="connsiteY2" fmla="*/ 120057 h 330400"/>
                      <a:gd name="connsiteX3" fmla="*/ 695325 w 1007626"/>
                      <a:gd name="connsiteY3" fmla="*/ 200 h 330400"/>
                      <a:gd name="connsiteX4" fmla="*/ 1003300 w 1007626"/>
                      <a:gd name="connsiteY4" fmla="*/ 155775 h 330400"/>
                      <a:gd name="connsiteX5" fmla="*/ 939800 w 1007626"/>
                      <a:gd name="connsiteY5" fmla="*/ 330400 h 330400"/>
                      <a:gd name="connsiteX6" fmla="*/ 57150 w 1007626"/>
                      <a:gd name="connsiteY6" fmla="*/ 317700 h 330400"/>
                      <a:gd name="connsiteX7" fmla="*/ 0 w 1007626"/>
                      <a:gd name="connsiteY7" fmla="*/ 209750 h 330400"/>
                      <a:gd name="connsiteX0" fmla="*/ 0 w 988576"/>
                      <a:gd name="connsiteY0" fmla="*/ 240707 h 330400"/>
                      <a:gd name="connsiteX1" fmla="*/ 63500 w 988576"/>
                      <a:gd name="connsiteY1" fmla="*/ 95450 h 330400"/>
                      <a:gd name="connsiteX2" fmla="*/ 96838 w 988576"/>
                      <a:gd name="connsiteY2" fmla="*/ 120057 h 330400"/>
                      <a:gd name="connsiteX3" fmla="*/ 676275 w 988576"/>
                      <a:gd name="connsiteY3" fmla="*/ 200 h 330400"/>
                      <a:gd name="connsiteX4" fmla="*/ 984250 w 988576"/>
                      <a:gd name="connsiteY4" fmla="*/ 155775 h 330400"/>
                      <a:gd name="connsiteX5" fmla="*/ 920750 w 988576"/>
                      <a:gd name="connsiteY5" fmla="*/ 330400 h 330400"/>
                      <a:gd name="connsiteX6" fmla="*/ 38100 w 988576"/>
                      <a:gd name="connsiteY6" fmla="*/ 317700 h 330400"/>
                      <a:gd name="connsiteX7" fmla="*/ 0 w 988576"/>
                      <a:gd name="connsiteY7" fmla="*/ 240707 h 330400"/>
                      <a:gd name="connsiteX0" fmla="*/ 0 w 1005245"/>
                      <a:gd name="connsiteY0" fmla="*/ 207370 h 330400"/>
                      <a:gd name="connsiteX1" fmla="*/ 80169 w 1005245"/>
                      <a:gd name="connsiteY1" fmla="*/ 95450 h 330400"/>
                      <a:gd name="connsiteX2" fmla="*/ 113507 w 1005245"/>
                      <a:gd name="connsiteY2" fmla="*/ 120057 h 330400"/>
                      <a:gd name="connsiteX3" fmla="*/ 692944 w 1005245"/>
                      <a:gd name="connsiteY3" fmla="*/ 200 h 330400"/>
                      <a:gd name="connsiteX4" fmla="*/ 1000919 w 1005245"/>
                      <a:gd name="connsiteY4" fmla="*/ 155775 h 330400"/>
                      <a:gd name="connsiteX5" fmla="*/ 937419 w 1005245"/>
                      <a:gd name="connsiteY5" fmla="*/ 330400 h 330400"/>
                      <a:gd name="connsiteX6" fmla="*/ 54769 w 1005245"/>
                      <a:gd name="connsiteY6" fmla="*/ 317700 h 330400"/>
                      <a:gd name="connsiteX7" fmla="*/ 0 w 1005245"/>
                      <a:gd name="connsiteY7" fmla="*/ 207370 h 33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05245" h="330400">
                        <a:moveTo>
                          <a:pt x="0" y="207370"/>
                        </a:moveTo>
                        <a:cubicBezTo>
                          <a:pt x="40217" y="188320"/>
                          <a:pt x="52652" y="136725"/>
                          <a:pt x="80169" y="95450"/>
                        </a:cubicBezTo>
                        <a:cubicBezTo>
                          <a:pt x="89694" y="106033"/>
                          <a:pt x="87843" y="117146"/>
                          <a:pt x="113507" y="120057"/>
                        </a:cubicBezTo>
                        <a:cubicBezTo>
                          <a:pt x="139171" y="122968"/>
                          <a:pt x="545042" y="-5753"/>
                          <a:pt x="692944" y="200"/>
                        </a:cubicBezTo>
                        <a:cubicBezTo>
                          <a:pt x="840846" y="6153"/>
                          <a:pt x="941652" y="111325"/>
                          <a:pt x="1000919" y="155775"/>
                        </a:cubicBezTo>
                        <a:cubicBezTo>
                          <a:pt x="1023144" y="284892"/>
                          <a:pt x="953294" y="264783"/>
                          <a:pt x="937419" y="330400"/>
                        </a:cubicBezTo>
                        <a:lnTo>
                          <a:pt x="54769" y="317700"/>
                        </a:lnTo>
                        <a:lnTo>
                          <a:pt x="0" y="207370"/>
                        </a:lnTo>
                        <a:close/>
                      </a:path>
                    </a:pathLst>
                  </a:custGeom>
                  <a:solidFill>
                    <a:srgbClr val="636466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63" name="フリーフォーム: 図形 362">
                    <a:extLst>
                      <a:ext uri="{FF2B5EF4-FFF2-40B4-BE49-F238E27FC236}">
                        <a16:creationId xmlns:a16="http://schemas.microsoft.com/office/drawing/2014/main" id="{FAC34995-C64B-42F2-9124-28FE2BF666D4}"/>
                      </a:ext>
                    </a:extLst>
                  </p:cNvPr>
                  <p:cNvSpPr/>
                  <p:nvPr/>
                </p:nvSpPr>
                <p:spPr>
                  <a:xfrm>
                    <a:off x="1457031" y="4287982"/>
                    <a:ext cx="3832519" cy="464994"/>
                  </a:xfrm>
                  <a:custGeom>
                    <a:avLst/>
                    <a:gdLst>
                      <a:gd name="connsiteX0" fmla="*/ 2988710 w 3845864"/>
                      <a:gd name="connsiteY0" fmla="*/ 59 h 391969"/>
                      <a:gd name="connsiteX1" fmla="*/ 3525820 w 3845864"/>
                      <a:gd name="connsiteY1" fmla="*/ 76848 h 391969"/>
                      <a:gd name="connsiteX2" fmla="*/ 3794032 w 3845864"/>
                      <a:gd name="connsiteY2" fmla="*/ 109391 h 391969"/>
                      <a:gd name="connsiteX3" fmla="*/ 3845864 w 3845864"/>
                      <a:gd name="connsiteY3" fmla="*/ 245916 h 391969"/>
                      <a:gd name="connsiteX4" fmla="*/ 1927653 w 3845864"/>
                      <a:gd name="connsiteY4" fmla="*/ 388104 h 391969"/>
                      <a:gd name="connsiteX5" fmla="*/ 1927517 w 3845864"/>
                      <a:gd name="connsiteY5" fmla="*/ 391969 h 391969"/>
                      <a:gd name="connsiteX6" fmla="*/ 0 w 3845864"/>
                      <a:gd name="connsiteY6" fmla="*/ 249091 h 391969"/>
                      <a:gd name="connsiteX7" fmla="*/ 51832 w 3845864"/>
                      <a:gd name="connsiteY7" fmla="*/ 112566 h 391969"/>
                      <a:gd name="connsiteX8" fmla="*/ 320044 w 3845864"/>
                      <a:gd name="connsiteY8" fmla="*/ 80023 h 391969"/>
                      <a:gd name="connsiteX9" fmla="*/ 944042 w 3845864"/>
                      <a:gd name="connsiteY9" fmla="*/ 8585 h 391969"/>
                      <a:gd name="connsiteX10" fmla="*/ 1436256 w 3845864"/>
                      <a:gd name="connsiteY10" fmla="*/ 272904 h 391969"/>
                      <a:gd name="connsiteX11" fmla="*/ 1692132 w 3845864"/>
                      <a:gd name="connsiteY11" fmla="*/ 281635 h 391969"/>
                      <a:gd name="connsiteX12" fmla="*/ 1914633 w 3845864"/>
                      <a:gd name="connsiteY12" fmla="*/ 283111 h 391969"/>
                      <a:gd name="connsiteX13" fmla="*/ 1914525 w 3845864"/>
                      <a:gd name="connsiteY13" fmla="*/ 280047 h 391969"/>
                      <a:gd name="connsiteX14" fmla="*/ 2409608 w 3845864"/>
                      <a:gd name="connsiteY14" fmla="*/ 269729 h 391969"/>
                      <a:gd name="connsiteX15" fmla="*/ 2901822 w 3845864"/>
                      <a:gd name="connsiteY15" fmla="*/ 5410 h 391969"/>
                      <a:gd name="connsiteX16" fmla="*/ 2988710 w 3845864"/>
                      <a:gd name="connsiteY16" fmla="*/ 59 h 391969"/>
                      <a:gd name="connsiteX0" fmla="*/ 2988710 w 3845864"/>
                      <a:gd name="connsiteY0" fmla="*/ 59 h 391969"/>
                      <a:gd name="connsiteX1" fmla="*/ 3525820 w 3845864"/>
                      <a:gd name="connsiteY1" fmla="*/ 76848 h 391969"/>
                      <a:gd name="connsiteX2" fmla="*/ 3794032 w 3845864"/>
                      <a:gd name="connsiteY2" fmla="*/ 109391 h 391969"/>
                      <a:gd name="connsiteX3" fmla="*/ 3845864 w 3845864"/>
                      <a:gd name="connsiteY3" fmla="*/ 245916 h 391969"/>
                      <a:gd name="connsiteX4" fmla="*/ 1927653 w 3845864"/>
                      <a:gd name="connsiteY4" fmla="*/ 388104 h 391969"/>
                      <a:gd name="connsiteX5" fmla="*/ 1927517 w 3845864"/>
                      <a:gd name="connsiteY5" fmla="*/ 391969 h 391969"/>
                      <a:gd name="connsiteX6" fmla="*/ 0 w 3845864"/>
                      <a:gd name="connsiteY6" fmla="*/ 249091 h 391969"/>
                      <a:gd name="connsiteX7" fmla="*/ 51832 w 3845864"/>
                      <a:gd name="connsiteY7" fmla="*/ 112566 h 391969"/>
                      <a:gd name="connsiteX8" fmla="*/ 320044 w 3845864"/>
                      <a:gd name="connsiteY8" fmla="*/ 80023 h 391969"/>
                      <a:gd name="connsiteX9" fmla="*/ 944042 w 3845864"/>
                      <a:gd name="connsiteY9" fmla="*/ 8585 h 391969"/>
                      <a:gd name="connsiteX10" fmla="*/ 1436256 w 3845864"/>
                      <a:gd name="connsiteY10" fmla="*/ 272904 h 391969"/>
                      <a:gd name="connsiteX11" fmla="*/ 1914633 w 3845864"/>
                      <a:gd name="connsiteY11" fmla="*/ 283111 h 391969"/>
                      <a:gd name="connsiteX12" fmla="*/ 1914525 w 3845864"/>
                      <a:gd name="connsiteY12" fmla="*/ 280047 h 391969"/>
                      <a:gd name="connsiteX13" fmla="*/ 2409608 w 3845864"/>
                      <a:gd name="connsiteY13" fmla="*/ 269729 h 391969"/>
                      <a:gd name="connsiteX14" fmla="*/ 2901822 w 3845864"/>
                      <a:gd name="connsiteY14" fmla="*/ 5410 h 391969"/>
                      <a:gd name="connsiteX15" fmla="*/ 2988710 w 3845864"/>
                      <a:gd name="connsiteY15" fmla="*/ 59 h 391969"/>
                      <a:gd name="connsiteX0" fmla="*/ 2988710 w 3845864"/>
                      <a:gd name="connsiteY0" fmla="*/ 59 h 391969"/>
                      <a:gd name="connsiteX1" fmla="*/ 3525820 w 3845864"/>
                      <a:gd name="connsiteY1" fmla="*/ 76848 h 391969"/>
                      <a:gd name="connsiteX2" fmla="*/ 3794032 w 3845864"/>
                      <a:gd name="connsiteY2" fmla="*/ 109391 h 391969"/>
                      <a:gd name="connsiteX3" fmla="*/ 3845864 w 3845864"/>
                      <a:gd name="connsiteY3" fmla="*/ 245916 h 391969"/>
                      <a:gd name="connsiteX4" fmla="*/ 1927653 w 3845864"/>
                      <a:gd name="connsiteY4" fmla="*/ 388104 h 391969"/>
                      <a:gd name="connsiteX5" fmla="*/ 1927517 w 3845864"/>
                      <a:gd name="connsiteY5" fmla="*/ 391969 h 391969"/>
                      <a:gd name="connsiteX6" fmla="*/ 0 w 3845864"/>
                      <a:gd name="connsiteY6" fmla="*/ 249091 h 391969"/>
                      <a:gd name="connsiteX7" fmla="*/ 51832 w 3845864"/>
                      <a:gd name="connsiteY7" fmla="*/ 112566 h 391969"/>
                      <a:gd name="connsiteX8" fmla="*/ 320044 w 3845864"/>
                      <a:gd name="connsiteY8" fmla="*/ 80023 h 391969"/>
                      <a:gd name="connsiteX9" fmla="*/ 944042 w 3845864"/>
                      <a:gd name="connsiteY9" fmla="*/ 8585 h 391969"/>
                      <a:gd name="connsiteX10" fmla="*/ 1436256 w 3845864"/>
                      <a:gd name="connsiteY10" fmla="*/ 272904 h 391969"/>
                      <a:gd name="connsiteX11" fmla="*/ 1914633 w 3845864"/>
                      <a:gd name="connsiteY11" fmla="*/ 283111 h 391969"/>
                      <a:gd name="connsiteX12" fmla="*/ 2409608 w 3845864"/>
                      <a:gd name="connsiteY12" fmla="*/ 269729 h 391969"/>
                      <a:gd name="connsiteX13" fmla="*/ 2901822 w 3845864"/>
                      <a:gd name="connsiteY13" fmla="*/ 5410 h 391969"/>
                      <a:gd name="connsiteX14" fmla="*/ 2988710 w 3845864"/>
                      <a:gd name="connsiteY14" fmla="*/ 59 h 391969"/>
                      <a:gd name="connsiteX0" fmla="*/ 2988710 w 3845864"/>
                      <a:gd name="connsiteY0" fmla="*/ 59 h 391969"/>
                      <a:gd name="connsiteX1" fmla="*/ 3525820 w 3845864"/>
                      <a:gd name="connsiteY1" fmla="*/ 76848 h 391969"/>
                      <a:gd name="connsiteX2" fmla="*/ 3794032 w 3845864"/>
                      <a:gd name="connsiteY2" fmla="*/ 109391 h 391969"/>
                      <a:gd name="connsiteX3" fmla="*/ 3845864 w 3845864"/>
                      <a:gd name="connsiteY3" fmla="*/ 245916 h 391969"/>
                      <a:gd name="connsiteX4" fmla="*/ 1927653 w 3845864"/>
                      <a:gd name="connsiteY4" fmla="*/ 388104 h 391969"/>
                      <a:gd name="connsiteX5" fmla="*/ 1927517 w 3845864"/>
                      <a:gd name="connsiteY5" fmla="*/ 391969 h 391969"/>
                      <a:gd name="connsiteX6" fmla="*/ 0 w 3845864"/>
                      <a:gd name="connsiteY6" fmla="*/ 249091 h 391969"/>
                      <a:gd name="connsiteX7" fmla="*/ 51832 w 3845864"/>
                      <a:gd name="connsiteY7" fmla="*/ 112566 h 391969"/>
                      <a:gd name="connsiteX8" fmla="*/ 320044 w 3845864"/>
                      <a:gd name="connsiteY8" fmla="*/ 80023 h 391969"/>
                      <a:gd name="connsiteX9" fmla="*/ 944042 w 3845864"/>
                      <a:gd name="connsiteY9" fmla="*/ 8585 h 391969"/>
                      <a:gd name="connsiteX10" fmla="*/ 1436256 w 3845864"/>
                      <a:gd name="connsiteY10" fmla="*/ 272904 h 391969"/>
                      <a:gd name="connsiteX11" fmla="*/ 2409608 w 3845864"/>
                      <a:gd name="connsiteY11" fmla="*/ 269729 h 391969"/>
                      <a:gd name="connsiteX12" fmla="*/ 2901822 w 3845864"/>
                      <a:gd name="connsiteY12" fmla="*/ 5410 h 391969"/>
                      <a:gd name="connsiteX13" fmla="*/ 2988710 w 3845864"/>
                      <a:gd name="connsiteY13" fmla="*/ 59 h 391969"/>
                      <a:gd name="connsiteX0" fmla="*/ 2988710 w 3845864"/>
                      <a:gd name="connsiteY0" fmla="*/ 59 h 445944"/>
                      <a:gd name="connsiteX1" fmla="*/ 3525820 w 3845864"/>
                      <a:gd name="connsiteY1" fmla="*/ 76848 h 445944"/>
                      <a:gd name="connsiteX2" fmla="*/ 3794032 w 3845864"/>
                      <a:gd name="connsiteY2" fmla="*/ 109391 h 445944"/>
                      <a:gd name="connsiteX3" fmla="*/ 3845864 w 3845864"/>
                      <a:gd name="connsiteY3" fmla="*/ 245916 h 445944"/>
                      <a:gd name="connsiteX4" fmla="*/ 1927653 w 3845864"/>
                      <a:gd name="connsiteY4" fmla="*/ 388104 h 445944"/>
                      <a:gd name="connsiteX5" fmla="*/ 1924342 w 3845864"/>
                      <a:gd name="connsiteY5" fmla="*/ 445944 h 445944"/>
                      <a:gd name="connsiteX6" fmla="*/ 0 w 3845864"/>
                      <a:gd name="connsiteY6" fmla="*/ 249091 h 445944"/>
                      <a:gd name="connsiteX7" fmla="*/ 51832 w 3845864"/>
                      <a:gd name="connsiteY7" fmla="*/ 112566 h 445944"/>
                      <a:gd name="connsiteX8" fmla="*/ 320044 w 3845864"/>
                      <a:gd name="connsiteY8" fmla="*/ 80023 h 445944"/>
                      <a:gd name="connsiteX9" fmla="*/ 944042 w 3845864"/>
                      <a:gd name="connsiteY9" fmla="*/ 8585 h 445944"/>
                      <a:gd name="connsiteX10" fmla="*/ 1436256 w 3845864"/>
                      <a:gd name="connsiteY10" fmla="*/ 272904 h 445944"/>
                      <a:gd name="connsiteX11" fmla="*/ 2409608 w 3845864"/>
                      <a:gd name="connsiteY11" fmla="*/ 269729 h 445944"/>
                      <a:gd name="connsiteX12" fmla="*/ 2901822 w 3845864"/>
                      <a:gd name="connsiteY12" fmla="*/ 5410 h 445944"/>
                      <a:gd name="connsiteX13" fmla="*/ 2988710 w 3845864"/>
                      <a:gd name="connsiteY13" fmla="*/ 59 h 445944"/>
                      <a:gd name="connsiteX0" fmla="*/ 2988710 w 3845864"/>
                      <a:gd name="connsiteY0" fmla="*/ 59 h 445944"/>
                      <a:gd name="connsiteX1" fmla="*/ 3525820 w 3845864"/>
                      <a:gd name="connsiteY1" fmla="*/ 76848 h 445944"/>
                      <a:gd name="connsiteX2" fmla="*/ 3794032 w 3845864"/>
                      <a:gd name="connsiteY2" fmla="*/ 109391 h 445944"/>
                      <a:gd name="connsiteX3" fmla="*/ 3845864 w 3845864"/>
                      <a:gd name="connsiteY3" fmla="*/ 245916 h 445944"/>
                      <a:gd name="connsiteX4" fmla="*/ 1924342 w 3845864"/>
                      <a:gd name="connsiteY4" fmla="*/ 445944 h 445944"/>
                      <a:gd name="connsiteX5" fmla="*/ 0 w 3845864"/>
                      <a:gd name="connsiteY5" fmla="*/ 249091 h 445944"/>
                      <a:gd name="connsiteX6" fmla="*/ 51832 w 3845864"/>
                      <a:gd name="connsiteY6" fmla="*/ 112566 h 445944"/>
                      <a:gd name="connsiteX7" fmla="*/ 320044 w 3845864"/>
                      <a:gd name="connsiteY7" fmla="*/ 80023 h 445944"/>
                      <a:gd name="connsiteX8" fmla="*/ 944042 w 3845864"/>
                      <a:gd name="connsiteY8" fmla="*/ 8585 h 445944"/>
                      <a:gd name="connsiteX9" fmla="*/ 1436256 w 3845864"/>
                      <a:gd name="connsiteY9" fmla="*/ 272904 h 445944"/>
                      <a:gd name="connsiteX10" fmla="*/ 2409608 w 3845864"/>
                      <a:gd name="connsiteY10" fmla="*/ 269729 h 445944"/>
                      <a:gd name="connsiteX11" fmla="*/ 2901822 w 3845864"/>
                      <a:gd name="connsiteY11" fmla="*/ 5410 h 445944"/>
                      <a:gd name="connsiteX12" fmla="*/ 2988710 w 3845864"/>
                      <a:gd name="connsiteY12" fmla="*/ 59 h 445944"/>
                      <a:gd name="connsiteX0" fmla="*/ 2988710 w 3845864"/>
                      <a:gd name="connsiteY0" fmla="*/ 59 h 464994"/>
                      <a:gd name="connsiteX1" fmla="*/ 3525820 w 3845864"/>
                      <a:gd name="connsiteY1" fmla="*/ 76848 h 464994"/>
                      <a:gd name="connsiteX2" fmla="*/ 3794032 w 3845864"/>
                      <a:gd name="connsiteY2" fmla="*/ 109391 h 464994"/>
                      <a:gd name="connsiteX3" fmla="*/ 3845864 w 3845864"/>
                      <a:gd name="connsiteY3" fmla="*/ 245916 h 464994"/>
                      <a:gd name="connsiteX4" fmla="*/ 1927517 w 3845864"/>
                      <a:gd name="connsiteY4" fmla="*/ 464994 h 464994"/>
                      <a:gd name="connsiteX5" fmla="*/ 0 w 3845864"/>
                      <a:gd name="connsiteY5" fmla="*/ 249091 h 464994"/>
                      <a:gd name="connsiteX6" fmla="*/ 51832 w 3845864"/>
                      <a:gd name="connsiteY6" fmla="*/ 112566 h 464994"/>
                      <a:gd name="connsiteX7" fmla="*/ 320044 w 3845864"/>
                      <a:gd name="connsiteY7" fmla="*/ 80023 h 464994"/>
                      <a:gd name="connsiteX8" fmla="*/ 944042 w 3845864"/>
                      <a:gd name="connsiteY8" fmla="*/ 8585 h 464994"/>
                      <a:gd name="connsiteX9" fmla="*/ 1436256 w 3845864"/>
                      <a:gd name="connsiteY9" fmla="*/ 272904 h 464994"/>
                      <a:gd name="connsiteX10" fmla="*/ 2409608 w 3845864"/>
                      <a:gd name="connsiteY10" fmla="*/ 269729 h 464994"/>
                      <a:gd name="connsiteX11" fmla="*/ 2901822 w 3845864"/>
                      <a:gd name="connsiteY11" fmla="*/ 5410 h 464994"/>
                      <a:gd name="connsiteX12" fmla="*/ 2988710 w 3845864"/>
                      <a:gd name="connsiteY12" fmla="*/ 59 h 464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845864" h="464994">
                        <a:moveTo>
                          <a:pt x="2988710" y="59"/>
                        </a:moveTo>
                        <a:cubicBezTo>
                          <a:pt x="3192009" y="-2199"/>
                          <a:pt x="3395706" y="61685"/>
                          <a:pt x="3525820" y="76848"/>
                        </a:cubicBezTo>
                        <a:cubicBezTo>
                          <a:pt x="3674521" y="94178"/>
                          <a:pt x="3787986" y="142993"/>
                          <a:pt x="3794032" y="109391"/>
                        </a:cubicBezTo>
                        <a:lnTo>
                          <a:pt x="3845864" y="245916"/>
                        </a:lnTo>
                        <a:lnTo>
                          <a:pt x="1927517" y="464994"/>
                        </a:lnTo>
                        <a:lnTo>
                          <a:pt x="0" y="249091"/>
                        </a:lnTo>
                        <a:lnTo>
                          <a:pt x="51832" y="112566"/>
                        </a:lnTo>
                        <a:cubicBezTo>
                          <a:pt x="57879" y="146168"/>
                          <a:pt x="171343" y="97353"/>
                          <a:pt x="320044" y="80023"/>
                        </a:cubicBezTo>
                        <a:cubicBezTo>
                          <a:pt x="468746" y="62693"/>
                          <a:pt x="713556" y="-18270"/>
                          <a:pt x="944042" y="8585"/>
                        </a:cubicBezTo>
                        <a:cubicBezTo>
                          <a:pt x="1142777" y="29090"/>
                          <a:pt x="1191995" y="229380"/>
                          <a:pt x="1436256" y="272904"/>
                        </a:cubicBezTo>
                        <a:cubicBezTo>
                          <a:pt x="1680517" y="316428"/>
                          <a:pt x="2165347" y="314311"/>
                          <a:pt x="2409608" y="269729"/>
                        </a:cubicBezTo>
                        <a:cubicBezTo>
                          <a:pt x="2596860" y="256765"/>
                          <a:pt x="2703087" y="25915"/>
                          <a:pt x="2901822" y="5410"/>
                        </a:cubicBezTo>
                        <a:cubicBezTo>
                          <a:pt x="2930633" y="2053"/>
                          <a:pt x="2959668" y="381"/>
                          <a:pt x="2988710" y="59"/>
                        </a:cubicBezTo>
                        <a:close/>
                      </a:path>
                    </a:pathLst>
                  </a:custGeom>
                  <a:solidFill>
                    <a:srgbClr val="666769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354" name="フリーフォーム: 図形 353">
                  <a:extLst>
                    <a:ext uri="{FF2B5EF4-FFF2-40B4-BE49-F238E27FC236}">
                      <a16:creationId xmlns:a16="http://schemas.microsoft.com/office/drawing/2014/main" id="{FA463F06-70EB-4FC1-8977-84EB235A05C0}"/>
                    </a:ext>
                  </a:extLst>
                </p:cNvPr>
                <p:cNvSpPr/>
                <p:nvPr/>
              </p:nvSpPr>
              <p:spPr>
                <a:xfrm flipH="1">
                  <a:off x="1112761" y="4336224"/>
                  <a:ext cx="4529208" cy="2256684"/>
                </a:xfrm>
                <a:custGeom>
                  <a:avLst/>
                  <a:gdLst>
                    <a:gd name="connsiteX0" fmla="*/ 1189427 w 4529208"/>
                    <a:gd name="connsiteY0" fmla="*/ 800 h 2256684"/>
                    <a:gd name="connsiteX1" fmla="*/ 649363 w 4529208"/>
                    <a:gd name="connsiteY1" fmla="*/ 77025 h 2256684"/>
                    <a:gd name="connsiteX2" fmla="*/ 385838 w 4529208"/>
                    <a:gd name="connsiteY2" fmla="*/ 100043 h 2256684"/>
                    <a:gd name="connsiteX3" fmla="*/ 46113 w 4529208"/>
                    <a:gd name="connsiteY3" fmla="*/ 1189068 h 2256684"/>
                    <a:gd name="connsiteX4" fmla="*/ 242169 w 4529208"/>
                    <a:gd name="connsiteY4" fmla="*/ 2201100 h 2256684"/>
                    <a:gd name="connsiteX5" fmla="*/ 1531219 w 4529208"/>
                    <a:gd name="connsiteY5" fmla="*/ 1619280 h 2256684"/>
                    <a:gd name="connsiteX6" fmla="*/ 2181334 w 4529208"/>
                    <a:gd name="connsiteY6" fmla="*/ 1623071 h 2256684"/>
                    <a:gd name="connsiteX7" fmla="*/ 2181220 w 4529208"/>
                    <a:gd name="connsiteY7" fmla="*/ 1626425 h 2256684"/>
                    <a:gd name="connsiteX8" fmla="*/ 2997989 w 4529208"/>
                    <a:gd name="connsiteY8" fmla="*/ 1621662 h 2256684"/>
                    <a:gd name="connsiteX9" fmla="*/ 4287039 w 4529208"/>
                    <a:gd name="connsiteY9" fmla="*/ 2203482 h 2256684"/>
                    <a:gd name="connsiteX10" fmla="*/ 4483095 w 4529208"/>
                    <a:gd name="connsiteY10" fmla="*/ 1191450 h 2256684"/>
                    <a:gd name="connsiteX11" fmla="*/ 4143370 w 4529208"/>
                    <a:gd name="connsiteY11" fmla="*/ 102425 h 2256684"/>
                    <a:gd name="connsiteX12" fmla="*/ 3879845 w 4529208"/>
                    <a:gd name="connsiteY12" fmla="*/ 79407 h 2256684"/>
                    <a:gd name="connsiteX13" fmla="*/ 3267863 w 4529208"/>
                    <a:gd name="connsiteY13" fmla="*/ 11144 h 2256684"/>
                    <a:gd name="connsiteX14" fmla="*/ 2778914 w 4529208"/>
                    <a:gd name="connsiteY14" fmla="*/ 281813 h 2256684"/>
                    <a:gd name="connsiteX15" fmla="*/ 2371423 w 4529208"/>
                    <a:gd name="connsiteY15" fmla="*/ 292007 h 2256684"/>
                    <a:gd name="connsiteX16" fmla="*/ 2302879 w 4529208"/>
                    <a:gd name="connsiteY16" fmla="*/ 290565 h 2256684"/>
                    <a:gd name="connsiteX17" fmla="*/ 2302744 w 4529208"/>
                    <a:gd name="connsiteY17" fmla="*/ 286574 h 2256684"/>
                    <a:gd name="connsiteX18" fmla="*/ 1750294 w 4529208"/>
                    <a:gd name="connsiteY18" fmla="*/ 279431 h 2256684"/>
                    <a:gd name="connsiteX19" fmla="*/ 1261345 w 4529208"/>
                    <a:gd name="connsiteY19" fmla="*/ 8762 h 2256684"/>
                    <a:gd name="connsiteX20" fmla="*/ 1189427 w 4529208"/>
                    <a:gd name="connsiteY20" fmla="*/ 800 h 2256684"/>
                    <a:gd name="connsiteX0" fmla="*/ 1189427 w 4529208"/>
                    <a:gd name="connsiteY0" fmla="*/ 800 h 2256684"/>
                    <a:gd name="connsiteX1" fmla="*/ 649363 w 4529208"/>
                    <a:gd name="connsiteY1" fmla="*/ 77025 h 2256684"/>
                    <a:gd name="connsiteX2" fmla="*/ 385838 w 4529208"/>
                    <a:gd name="connsiteY2" fmla="*/ 100043 h 2256684"/>
                    <a:gd name="connsiteX3" fmla="*/ 46113 w 4529208"/>
                    <a:gd name="connsiteY3" fmla="*/ 1189068 h 2256684"/>
                    <a:gd name="connsiteX4" fmla="*/ 242169 w 4529208"/>
                    <a:gd name="connsiteY4" fmla="*/ 2201100 h 2256684"/>
                    <a:gd name="connsiteX5" fmla="*/ 1531219 w 4529208"/>
                    <a:gd name="connsiteY5" fmla="*/ 1619280 h 2256684"/>
                    <a:gd name="connsiteX6" fmla="*/ 2181334 w 4529208"/>
                    <a:gd name="connsiteY6" fmla="*/ 1623071 h 2256684"/>
                    <a:gd name="connsiteX7" fmla="*/ 2997989 w 4529208"/>
                    <a:gd name="connsiteY7" fmla="*/ 1621662 h 2256684"/>
                    <a:gd name="connsiteX8" fmla="*/ 4287039 w 4529208"/>
                    <a:gd name="connsiteY8" fmla="*/ 2203482 h 2256684"/>
                    <a:gd name="connsiteX9" fmla="*/ 4483095 w 4529208"/>
                    <a:gd name="connsiteY9" fmla="*/ 1191450 h 2256684"/>
                    <a:gd name="connsiteX10" fmla="*/ 4143370 w 4529208"/>
                    <a:gd name="connsiteY10" fmla="*/ 102425 h 2256684"/>
                    <a:gd name="connsiteX11" fmla="*/ 3879845 w 4529208"/>
                    <a:gd name="connsiteY11" fmla="*/ 79407 h 2256684"/>
                    <a:gd name="connsiteX12" fmla="*/ 3267863 w 4529208"/>
                    <a:gd name="connsiteY12" fmla="*/ 11144 h 2256684"/>
                    <a:gd name="connsiteX13" fmla="*/ 2778914 w 4529208"/>
                    <a:gd name="connsiteY13" fmla="*/ 281813 h 2256684"/>
                    <a:gd name="connsiteX14" fmla="*/ 2371423 w 4529208"/>
                    <a:gd name="connsiteY14" fmla="*/ 292007 h 2256684"/>
                    <a:gd name="connsiteX15" fmla="*/ 2302879 w 4529208"/>
                    <a:gd name="connsiteY15" fmla="*/ 290565 h 2256684"/>
                    <a:gd name="connsiteX16" fmla="*/ 2302744 w 4529208"/>
                    <a:gd name="connsiteY16" fmla="*/ 286574 h 2256684"/>
                    <a:gd name="connsiteX17" fmla="*/ 1750294 w 4529208"/>
                    <a:gd name="connsiteY17" fmla="*/ 279431 h 2256684"/>
                    <a:gd name="connsiteX18" fmla="*/ 1261345 w 4529208"/>
                    <a:gd name="connsiteY18" fmla="*/ 8762 h 2256684"/>
                    <a:gd name="connsiteX19" fmla="*/ 1189427 w 4529208"/>
                    <a:gd name="connsiteY19" fmla="*/ 800 h 2256684"/>
                    <a:gd name="connsiteX0" fmla="*/ 1189427 w 4529208"/>
                    <a:gd name="connsiteY0" fmla="*/ 800 h 2256684"/>
                    <a:gd name="connsiteX1" fmla="*/ 649363 w 4529208"/>
                    <a:gd name="connsiteY1" fmla="*/ 77025 h 2256684"/>
                    <a:gd name="connsiteX2" fmla="*/ 385838 w 4529208"/>
                    <a:gd name="connsiteY2" fmla="*/ 100043 h 2256684"/>
                    <a:gd name="connsiteX3" fmla="*/ 46113 w 4529208"/>
                    <a:gd name="connsiteY3" fmla="*/ 1189068 h 2256684"/>
                    <a:gd name="connsiteX4" fmla="*/ 242169 w 4529208"/>
                    <a:gd name="connsiteY4" fmla="*/ 2201100 h 2256684"/>
                    <a:gd name="connsiteX5" fmla="*/ 1531219 w 4529208"/>
                    <a:gd name="connsiteY5" fmla="*/ 1619280 h 2256684"/>
                    <a:gd name="connsiteX6" fmla="*/ 2997989 w 4529208"/>
                    <a:gd name="connsiteY6" fmla="*/ 1621662 h 2256684"/>
                    <a:gd name="connsiteX7" fmla="*/ 4287039 w 4529208"/>
                    <a:gd name="connsiteY7" fmla="*/ 2203482 h 2256684"/>
                    <a:gd name="connsiteX8" fmla="*/ 4483095 w 4529208"/>
                    <a:gd name="connsiteY8" fmla="*/ 1191450 h 2256684"/>
                    <a:gd name="connsiteX9" fmla="*/ 4143370 w 4529208"/>
                    <a:gd name="connsiteY9" fmla="*/ 102425 h 2256684"/>
                    <a:gd name="connsiteX10" fmla="*/ 3879845 w 4529208"/>
                    <a:gd name="connsiteY10" fmla="*/ 79407 h 2256684"/>
                    <a:gd name="connsiteX11" fmla="*/ 3267863 w 4529208"/>
                    <a:gd name="connsiteY11" fmla="*/ 11144 h 2256684"/>
                    <a:gd name="connsiteX12" fmla="*/ 2778914 w 4529208"/>
                    <a:gd name="connsiteY12" fmla="*/ 281813 h 2256684"/>
                    <a:gd name="connsiteX13" fmla="*/ 2371423 w 4529208"/>
                    <a:gd name="connsiteY13" fmla="*/ 292007 h 2256684"/>
                    <a:gd name="connsiteX14" fmla="*/ 2302879 w 4529208"/>
                    <a:gd name="connsiteY14" fmla="*/ 290565 h 2256684"/>
                    <a:gd name="connsiteX15" fmla="*/ 2302744 w 4529208"/>
                    <a:gd name="connsiteY15" fmla="*/ 286574 h 2256684"/>
                    <a:gd name="connsiteX16" fmla="*/ 1750294 w 4529208"/>
                    <a:gd name="connsiteY16" fmla="*/ 279431 h 2256684"/>
                    <a:gd name="connsiteX17" fmla="*/ 1261345 w 4529208"/>
                    <a:gd name="connsiteY17" fmla="*/ 8762 h 2256684"/>
                    <a:gd name="connsiteX18" fmla="*/ 1189427 w 4529208"/>
                    <a:gd name="connsiteY18" fmla="*/ 800 h 2256684"/>
                    <a:gd name="connsiteX0" fmla="*/ 1189427 w 4529208"/>
                    <a:gd name="connsiteY0" fmla="*/ 800 h 2256684"/>
                    <a:gd name="connsiteX1" fmla="*/ 649363 w 4529208"/>
                    <a:gd name="connsiteY1" fmla="*/ 77025 h 2256684"/>
                    <a:gd name="connsiteX2" fmla="*/ 385838 w 4529208"/>
                    <a:gd name="connsiteY2" fmla="*/ 100043 h 2256684"/>
                    <a:gd name="connsiteX3" fmla="*/ 46113 w 4529208"/>
                    <a:gd name="connsiteY3" fmla="*/ 1189068 h 2256684"/>
                    <a:gd name="connsiteX4" fmla="*/ 242169 w 4529208"/>
                    <a:gd name="connsiteY4" fmla="*/ 2201100 h 2256684"/>
                    <a:gd name="connsiteX5" fmla="*/ 1531219 w 4529208"/>
                    <a:gd name="connsiteY5" fmla="*/ 1619280 h 2256684"/>
                    <a:gd name="connsiteX6" fmla="*/ 2997989 w 4529208"/>
                    <a:gd name="connsiteY6" fmla="*/ 1621662 h 2256684"/>
                    <a:gd name="connsiteX7" fmla="*/ 4287039 w 4529208"/>
                    <a:gd name="connsiteY7" fmla="*/ 2203482 h 2256684"/>
                    <a:gd name="connsiteX8" fmla="*/ 4483095 w 4529208"/>
                    <a:gd name="connsiteY8" fmla="*/ 1191450 h 2256684"/>
                    <a:gd name="connsiteX9" fmla="*/ 4143370 w 4529208"/>
                    <a:gd name="connsiteY9" fmla="*/ 102425 h 2256684"/>
                    <a:gd name="connsiteX10" fmla="*/ 3879845 w 4529208"/>
                    <a:gd name="connsiteY10" fmla="*/ 79407 h 2256684"/>
                    <a:gd name="connsiteX11" fmla="*/ 3267863 w 4529208"/>
                    <a:gd name="connsiteY11" fmla="*/ 11144 h 2256684"/>
                    <a:gd name="connsiteX12" fmla="*/ 2778914 w 4529208"/>
                    <a:gd name="connsiteY12" fmla="*/ 281813 h 2256684"/>
                    <a:gd name="connsiteX13" fmla="*/ 2371423 w 4529208"/>
                    <a:gd name="connsiteY13" fmla="*/ 292007 h 2256684"/>
                    <a:gd name="connsiteX14" fmla="*/ 2302879 w 4529208"/>
                    <a:gd name="connsiteY14" fmla="*/ 290565 h 2256684"/>
                    <a:gd name="connsiteX15" fmla="*/ 1750294 w 4529208"/>
                    <a:gd name="connsiteY15" fmla="*/ 279431 h 2256684"/>
                    <a:gd name="connsiteX16" fmla="*/ 1261345 w 4529208"/>
                    <a:gd name="connsiteY16" fmla="*/ 8762 h 2256684"/>
                    <a:gd name="connsiteX17" fmla="*/ 1189427 w 4529208"/>
                    <a:gd name="connsiteY17" fmla="*/ 800 h 2256684"/>
                    <a:gd name="connsiteX0" fmla="*/ 1189427 w 4529208"/>
                    <a:gd name="connsiteY0" fmla="*/ 800 h 2256684"/>
                    <a:gd name="connsiteX1" fmla="*/ 649363 w 4529208"/>
                    <a:gd name="connsiteY1" fmla="*/ 77025 h 2256684"/>
                    <a:gd name="connsiteX2" fmla="*/ 385838 w 4529208"/>
                    <a:gd name="connsiteY2" fmla="*/ 100043 h 2256684"/>
                    <a:gd name="connsiteX3" fmla="*/ 46113 w 4529208"/>
                    <a:gd name="connsiteY3" fmla="*/ 1189068 h 2256684"/>
                    <a:gd name="connsiteX4" fmla="*/ 242169 w 4529208"/>
                    <a:gd name="connsiteY4" fmla="*/ 2201100 h 2256684"/>
                    <a:gd name="connsiteX5" fmla="*/ 1531219 w 4529208"/>
                    <a:gd name="connsiteY5" fmla="*/ 1619280 h 2256684"/>
                    <a:gd name="connsiteX6" fmla="*/ 2997989 w 4529208"/>
                    <a:gd name="connsiteY6" fmla="*/ 1621662 h 2256684"/>
                    <a:gd name="connsiteX7" fmla="*/ 4287039 w 4529208"/>
                    <a:gd name="connsiteY7" fmla="*/ 2203482 h 2256684"/>
                    <a:gd name="connsiteX8" fmla="*/ 4483095 w 4529208"/>
                    <a:gd name="connsiteY8" fmla="*/ 1191450 h 2256684"/>
                    <a:gd name="connsiteX9" fmla="*/ 4143370 w 4529208"/>
                    <a:gd name="connsiteY9" fmla="*/ 102425 h 2256684"/>
                    <a:gd name="connsiteX10" fmla="*/ 3879845 w 4529208"/>
                    <a:gd name="connsiteY10" fmla="*/ 79407 h 2256684"/>
                    <a:gd name="connsiteX11" fmla="*/ 3267863 w 4529208"/>
                    <a:gd name="connsiteY11" fmla="*/ 11144 h 2256684"/>
                    <a:gd name="connsiteX12" fmla="*/ 2778914 w 4529208"/>
                    <a:gd name="connsiteY12" fmla="*/ 281813 h 2256684"/>
                    <a:gd name="connsiteX13" fmla="*/ 2371423 w 4529208"/>
                    <a:gd name="connsiteY13" fmla="*/ 292007 h 2256684"/>
                    <a:gd name="connsiteX14" fmla="*/ 1750294 w 4529208"/>
                    <a:gd name="connsiteY14" fmla="*/ 279431 h 2256684"/>
                    <a:gd name="connsiteX15" fmla="*/ 1261345 w 4529208"/>
                    <a:gd name="connsiteY15" fmla="*/ 8762 h 2256684"/>
                    <a:gd name="connsiteX16" fmla="*/ 1189427 w 4529208"/>
                    <a:gd name="connsiteY16" fmla="*/ 800 h 2256684"/>
                    <a:gd name="connsiteX0" fmla="*/ 1189427 w 4529208"/>
                    <a:gd name="connsiteY0" fmla="*/ 800 h 2256684"/>
                    <a:gd name="connsiteX1" fmla="*/ 649363 w 4529208"/>
                    <a:gd name="connsiteY1" fmla="*/ 77025 h 2256684"/>
                    <a:gd name="connsiteX2" fmla="*/ 385838 w 4529208"/>
                    <a:gd name="connsiteY2" fmla="*/ 100043 h 2256684"/>
                    <a:gd name="connsiteX3" fmla="*/ 46113 w 4529208"/>
                    <a:gd name="connsiteY3" fmla="*/ 1189068 h 2256684"/>
                    <a:gd name="connsiteX4" fmla="*/ 242169 w 4529208"/>
                    <a:gd name="connsiteY4" fmla="*/ 2201100 h 2256684"/>
                    <a:gd name="connsiteX5" fmla="*/ 1531219 w 4529208"/>
                    <a:gd name="connsiteY5" fmla="*/ 1619280 h 2256684"/>
                    <a:gd name="connsiteX6" fmla="*/ 2997989 w 4529208"/>
                    <a:gd name="connsiteY6" fmla="*/ 1621662 h 2256684"/>
                    <a:gd name="connsiteX7" fmla="*/ 4287039 w 4529208"/>
                    <a:gd name="connsiteY7" fmla="*/ 2203482 h 2256684"/>
                    <a:gd name="connsiteX8" fmla="*/ 4483095 w 4529208"/>
                    <a:gd name="connsiteY8" fmla="*/ 1191450 h 2256684"/>
                    <a:gd name="connsiteX9" fmla="*/ 4143370 w 4529208"/>
                    <a:gd name="connsiteY9" fmla="*/ 102425 h 2256684"/>
                    <a:gd name="connsiteX10" fmla="*/ 3879845 w 4529208"/>
                    <a:gd name="connsiteY10" fmla="*/ 79407 h 2256684"/>
                    <a:gd name="connsiteX11" fmla="*/ 3267863 w 4529208"/>
                    <a:gd name="connsiteY11" fmla="*/ 11144 h 2256684"/>
                    <a:gd name="connsiteX12" fmla="*/ 2778914 w 4529208"/>
                    <a:gd name="connsiteY12" fmla="*/ 281813 h 2256684"/>
                    <a:gd name="connsiteX13" fmla="*/ 1750294 w 4529208"/>
                    <a:gd name="connsiteY13" fmla="*/ 279431 h 2256684"/>
                    <a:gd name="connsiteX14" fmla="*/ 1261345 w 4529208"/>
                    <a:gd name="connsiteY14" fmla="*/ 8762 h 2256684"/>
                    <a:gd name="connsiteX15" fmla="*/ 1189427 w 4529208"/>
                    <a:gd name="connsiteY15" fmla="*/ 800 h 2256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529208" h="2256684">
                      <a:moveTo>
                        <a:pt x="1189427" y="800"/>
                      </a:moveTo>
                      <a:cubicBezTo>
                        <a:pt x="1015078" y="-7520"/>
                        <a:pt x="799961" y="51212"/>
                        <a:pt x="649363" y="77025"/>
                      </a:cubicBezTo>
                      <a:cubicBezTo>
                        <a:pt x="504763" y="101810"/>
                        <a:pt x="391923" y="133645"/>
                        <a:pt x="385838" y="100043"/>
                      </a:cubicBezTo>
                      <a:cubicBezTo>
                        <a:pt x="240846" y="434476"/>
                        <a:pt x="123637" y="807010"/>
                        <a:pt x="46113" y="1189068"/>
                      </a:cubicBezTo>
                      <a:cubicBezTo>
                        <a:pt x="-42075" y="1623681"/>
                        <a:pt x="-17691" y="2061270"/>
                        <a:pt x="242169" y="2201100"/>
                      </a:cubicBezTo>
                      <a:cubicBezTo>
                        <a:pt x="608850" y="2398410"/>
                        <a:pt x="990411" y="2011657"/>
                        <a:pt x="1531219" y="1619280"/>
                      </a:cubicBezTo>
                      <a:lnTo>
                        <a:pt x="2997989" y="1621662"/>
                      </a:lnTo>
                      <a:cubicBezTo>
                        <a:pt x="3538797" y="2014039"/>
                        <a:pt x="3920358" y="2400792"/>
                        <a:pt x="4287039" y="2203482"/>
                      </a:cubicBezTo>
                      <a:cubicBezTo>
                        <a:pt x="4546899" y="2063652"/>
                        <a:pt x="4571283" y="1626063"/>
                        <a:pt x="4483095" y="1191450"/>
                      </a:cubicBezTo>
                      <a:cubicBezTo>
                        <a:pt x="4405571" y="809392"/>
                        <a:pt x="4288362" y="436858"/>
                        <a:pt x="4143370" y="102425"/>
                      </a:cubicBezTo>
                      <a:cubicBezTo>
                        <a:pt x="4137285" y="136027"/>
                        <a:pt x="4024445" y="104192"/>
                        <a:pt x="3879845" y="79407"/>
                      </a:cubicBezTo>
                      <a:cubicBezTo>
                        <a:pt x="3707733" y="49906"/>
                        <a:pt x="3451351" y="-22590"/>
                        <a:pt x="3267863" y="11144"/>
                      </a:cubicBezTo>
                      <a:cubicBezTo>
                        <a:pt x="3084375" y="44878"/>
                        <a:pt x="3031842" y="237099"/>
                        <a:pt x="2778914" y="281813"/>
                      </a:cubicBezTo>
                      <a:cubicBezTo>
                        <a:pt x="2525986" y="326528"/>
                        <a:pt x="2003222" y="324939"/>
                        <a:pt x="1750294" y="279431"/>
                      </a:cubicBezTo>
                      <a:cubicBezTo>
                        <a:pt x="1576209" y="235119"/>
                        <a:pt x="1444833" y="42496"/>
                        <a:pt x="1261345" y="8762"/>
                      </a:cubicBezTo>
                      <a:cubicBezTo>
                        <a:pt x="1238409" y="4546"/>
                        <a:pt x="1214334" y="1989"/>
                        <a:pt x="1189427" y="800"/>
                      </a:cubicBezTo>
                      <a:close/>
                    </a:path>
                  </a:pathLst>
                </a:custGeom>
                <a:solidFill>
                  <a:srgbClr val="8C8D90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302" name="グループ化 301">
                <a:extLst>
                  <a:ext uri="{FF2B5EF4-FFF2-40B4-BE49-F238E27FC236}">
                    <a16:creationId xmlns:a16="http://schemas.microsoft.com/office/drawing/2014/main" id="{58BF6A57-674A-43CC-B427-54DEB7200E2D}"/>
                  </a:ext>
                </a:extLst>
              </p:cNvPr>
              <p:cNvGrpSpPr/>
              <p:nvPr/>
            </p:nvGrpSpPr>
            <p:grpSpPr>
              <a:xfrm>
                <a:off x="1516721" y="4632063"/>
                <a:ext cx="978006" cy="848756"/>
                <a:chOff x="1516721" y="4632063"/>
                <a:chExt cx="978006" cy="848756"/>
              </a:xfrm>
            </p:grpSpPr>
            <p:grpSp>
              <p:nvGrpSpPr>
                <p:cNvPr id="345" name="グループ化 344">
                  <a:extLst>
                    <a:ext uri="{FF2B5EF4-FFF2-40B4-BE49-F238E27FC236}">
                      <a16:creationId xmlns:a16="http://schemas.microsoft.com/office/drawing/2014/main" id="{DAB458FF-0F97-44EC-B142-BC8AA2EE7D03}"/>
                    </a:ext>
                  </a:extLst>
                </p:cNvPr>
                <p:cNvGrpSpPr/>
                <p:nvPr/>
              </p:nvGrpSpPr>
              <p:grpSpPr>
                <a:xfrm>
                  <a:off x="1516721" y="4632063"/>
                  <a:ext cx="978006" cy="844950"/>
                  <a:chOff x="1516721" y="4632063"/>
                  <a:chExt cx="978006" cy="844950"/>
                </a:xfrm>
              </p:grpSpPr>
              <p:sp>
                <p:nvSpPr>
                  <p:cNvPr id="349" name="楕円 348">
                    <a:extLst>
                      <a:ext uri="{FF2B5EF4-FFF2-40B4-BE49-F238E27FC236}">
                        <a16:creationId xmlns:a16="http://schemas.microsoft.com/office/drawing/2014/main" id="{DBD63E14-09A2-4298-9EB7-2EB900390919}"/>
                      </a:ext>
                    </a:extLst>
                  </p:cNvPr>
                  <p:cNvSpPr/>
                  <p:nvPr/>
                </p:nvSpPr>
                <p:spPr>
                  <a:xfrm rot="462537">
                    <a:off x="1516721" y="4632063"/>
                    <a:ext cx="978006" cy="844950"/>
                  </a:xfrm>
                  <a:prstGeom prst="ellipse">
                    <a:avLst/>
                  </a:prstGeom>
                  <a:solidFill>
                    <a:srgbClr val="636466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350" name="グループ化 349">
                    <a:extLst>
                      <a:ext uri="{FF2B5EF4-FFF2-40B4-BE49-F238E27FC236}">
                        <a16:creationId xmlns:a16="http://schemas.microsoft.com/office/drawing/2014/main" id="{DA9C2AC4-583C-4C36-B8E0-F68A5A28F283}"/>
                      </a:ext>
                    </a:extLst>
                  </p:cNvPr>
                  <p:cNvGrpSpPr/>
                  <p:nvPr/>
                </p:nvGrpSpPr>
                <p:grpSpPr>
                  <a:xfrm>
                    <a:off x="1639525" y="4796862"/>
                    <a:ext cx="736571" cy="619122"/>
                    <a:chOff x="1639525" y="4796862"/>
                    <a:chExt cx="736571" cy="619122"/>
                  </a:xfrm>
                </p:grpSpPr>
                <p:sp>
                  <p:nvSpPr>
                    <p:cNvPr id="351" name="楕円 350">
                      <a:extLst>
                        <a:ext uri="{FF2B5EF4-FFF2-40B4-BE49-F238E27FC236}">
                          <a16:creationId xmlns:a16="http://schemas.microsoft.com/office/drawing/2014/main" id="{16CCCFB9-A7CE-44AB-AC60-BBB93147B545}"/>
                        </a:ext>
                      </a:extLst>
                    </p:cNvPr>
                    <p:cNvSpPr/>
                    <p:nvPr/>
                  </p:nvSpPr>
                  <p:spPr>
                    <a:xfrm rot="462537">
                      <a:off x="1639525" y="4796862"/>
                      <a:ext cx="736571" cy="619122"/>
                    </a:xfrm>
                    <a:prstGeom prst="ellipse">
                      <a:avLst/>
                    </a:prstGeom>
                    <a:solidFill>
                      <a:srgbClr val="636466"/>
                    </a:solidFill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52" name="楕円 351">
                      <a:extLst>
                        <a:ext uri="{FF2B5EF4-FFF2-40B4-BE49-F238E27FC236}">
                          <a16:creationId xmlns:a16="http://schemas.microsoft.com/office/drawing/2014/main" id="{B10C6ECE-E1AA-4713-B138-C8427C5A06B5}"/>
                        </a:ext>
                      </a:extLst>
                    </p:cNvPr>
                    <p:cNvSpPr/>
                    <p:nvPr/>
                  </p:nvSpPr>
                  <p:spPr>
                    <a:xfrm rot="462537">
                      <a:off x="1676053" y="4834694"/>
                      <a:ext cx="658753" cy="576791"/>
                    </a:xfrm>
                    <a:prstGeom prst="ellipse">
                      <a:avLst/>
                    </a:prstGeom>
                    <a:solidFill>
                      <a:srgbClr val="636466"/>
                    </a:solidFill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grpSp>
              <p:nvGrpSpPr>
                <p:cNvPr id="346" name="グループ化 345">
                  <a:extLst>
                    <a:ext uri="{FF2B5EF4-FFF2-40B4-BE49-F238E27FC236}">
                      <a16:creationId xmlns:a16="http://schemas.microsoft.com/office/drawing/2014/main" id="{642DF152-EE9D-4101-9C73-6360A8A9A6EF}"/>
                    </a:ext>
                  </a:extLst>
                </p:cNvPr>
                <p:cNvGrpSpPr/>
                <p:nvPr/>
              </p:nvGrpSpPr>
              <p:grpSpPr>
                <a:xfrm>
                  <a:off x="1634913" y="4931709"/>
                  <a:ext cx="652765" cy="549110"/>
                  <a:chOff x="1634913" y="4931709"/>
                  <a:chExt cx="652765" cy="549110"/>
                </a:xfrm>
              </p:grpSpPr>
              <p:sp>
                <p:nvSpPr>
                  <p:cNvPr id="347" name="楕円 346">
                    <a:extLst>
                      <a:ext uri="{FF2B5EF4-FFF2-40B4-BE49-F238E27FC236}">
                        <a16:creationId xmlns:a16="http://schemas.microsoft.com/office/drawing/2014/main" id="{87472683-E135-4BDB-9278-14D918BE94CC}"/>
                      </a:ext>
                    </a:extLst>
                  </p:cNvPr>
                  <p:cNvSpPr/>
                  <p:nvPr/>
                </p:nvSpPr>
                <p:spPr>
                  <a:xfrm rot="462537">
                    <a:off x="1634913" y="4931709"/>
                    <a:ext cx="652765" cy="54911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48" name="楕円 347">
                    <a:extLst>
                      <a:ext uri="{FF2B5EF4-FFF2-40B4-BE49-F238E27FC236}">
                        <a16:creationId xmlns:a16="http://schemas.microsoft.com/office/drawing/2014/main" id="{E6B5C025-1176-4BAE-9B92-E5F4F718A061}"/>
                      </a:ext>
                    </a:extLst>
                  </p:cNvPr>
                  <p:cNvSpPr/>
                  <p:nvPr/>
                </p:nvSpPr>
                <p:spPr>
                  <a:xfrm rot="462537">
                    <a:off x="1717335" y="5033563"/>
                    <a:ext cx="487454" cy="39890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grpSp>
            <p:nvGrpSpPr>
              <p:cNvPr id="303" name="グループ化 302">
                <a:extLst>
                  <a:ext uri="{FF2B5EF4-FFF2-40B4-BE49-F238E27FC236}">
                    <a16:creationId xmlns:a16="http://schemas.microsoft.com/office/drawing/2014/main" id="{B291B0E7-5597-46D1-B796-A7E0080AF6C0}"/>
                  </a:ext>
                </a:extLst>
              </p:cNvPr>
              <p:cNvGrpSpPr/>
              <p:nvPr/>
            </p:nvGrpSpPr>
            <p:grpSpPr>
              <a:xfrm>
                <a:off x="2800011" y="4985938"/>
                <a:ext cx="159089" cy="122637"/>
                <a:chOff x="2800011" y="4985938"/>
                <a:chExt cx="159089" cy="122637"/>
              </a:xfrm>
              <a:solidFill>
                <a:srgbClr val="FFFF00"/>
              </a:solidFill>
            </p:grpSpPr>
            <p:sp>
              <p:nvSpPr>
                <p:cNvPr id="343" name="楕円 342">
                  <a:extLst>
                    <a:ext uri="{FF2B5EF4-FFF2-40B4-BE49-F238E27FC236}">
                      <a16:creationId xmlns:a16="http://schemas.microsoft.com/office/drawing/2014/main" id="{C680EAA0-2977-44DF-9F20-8DD2643E1AC6}"/>
                    </a:ext>
                  </a:extLst>
                </p:cNvPr>
                <p:cNvSpPr/>
                <p:nvPr/>
              </p:nvSpPr>
              <p:spPr>
                <a:xfrm>
                  <a:off x="2800011" y="4985938"/>
                  <a:ext cx="159089" cy="122637"/>
                </a:xfrm>
                <a:prstGeom prst="ellipse">
                  <a:avLst/>
                </a:prstGeom>
                <a:grpFill/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4" name="二等辺三角形 343">
                  <a:extLst>
                    <a:ext uri="{FF2B5EF4-FFF2-40B4-BE49-F238E27FC236}">
                      <a16:creationId xmlns:a16="http://schemas.microsoft.com/office/drawing/2014/main" id="{4CBCC3BE-C97E-403D-BEAB-7B999BB802A0}"/>
                    </a:ext>
                  </a:extLst>
                </p:cNvPr>
                <p:cNvSpPr/>
                <p:nvPr/>
              </p:nvSpPr>
              <p:spPr>
                <a:xfrm rot="16200000">
                  <a:off x="2835214" y="5017230"/>
                  <a:ext cx="67594" cy="61122"/>
                </a:xfrm>
                <a:prstGeom prst="triangle">
                  <a:avLst/>
                </a:prstGeom>
                <a:grpFill/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04" name="グループ化 303">
                <a:extLst>
                  <a:ext uri="{FF2B5EF4-FFF2-40B4-BE49-F238E27FC236}">
                    <a16:creationId xmlns:a16="http://schemas.microsoft.com/office/drawing/2014/main" id="{6CDD5E16-BF5F-4AD5-B866-0E663058AA87}"/>
                  </a:ext>
                </a:extLst>
              </p:cNvPr>
              <p:cNvGrpSpPr/>
              <p:nvPr/>
            </p:nvGrpSpPr>
            <p:grpSpPr>
              <a:xfrm flipH="1">
                <a:off x="3845381" y="4985939"/>
                <a:ext cx="159089" cy="122637"/>
                <a:chOff x="2800011" y="4985938"/>
                <a:chExt cx="159089" cy="122637"/>
              </a:xfrm>
              <a:solidFill>
                <a:srgbClr val="FFFF00"/>
              </a:solidFill>
            </p:grpSpPr>
            <p:sp>
              <p:nvSpPr>
                <p:cNvPr id="341" name="楕円 340">
                  <a:extLst>
                    <a:ext uri="{FF2B5EF4-FFF2-40B4-BE49-F238E27FC236}">
                      <a16:creationId xmlns:a16="http://schemas.microsoft.com/office/drawing/2014/main" id="{6FA13654-D98C-4A01-97C9-AAE53FAF2571}"/>
                    </a:ext>
                  </a:extLst>
                </p:cNvPr>
                <p:cNvSpPr/>
                <p:nvPr/>
              </p:nvSpPr>
              <p:spPr>
                <a:xfrm>
                  <a:off x="2800011" y="4985938"/>
                  <a:ext cx="159089" cy="122637"/>
                </a:xfrm>
                <a:prstGeom prst="ellipse">
                  <a:avLst/>
                </a:prstGeom>
                <a:grpFill/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2" name="二等辺三角形 341">
                  <a:extLst>
                    <a:ext uri="{FF2B5EF4-FFF2-40B4-BE49-F238E27FC236}">
                      <a16:creationId xmlns:a16="http://schemas.microsoft.com/office/drawing/2014/main" id="{D3101EB0-4BA1-41FE-B7E9-60AFC0E7E74C}"/>
                    </a:ext>
                  </a:extLst>
                </p:cNvPr>
                <p:cNvSpPr/>
                <p:nvPr/>
              </p:nvSpPr>
              <p:spPr>
                <a:xfrm rot="16200000">
                  <a:off x="2835214" y="5017230"/>
                  <a:ext cx="67594" cy="61122"/>
                </a:xfrm>
                <a:prstGeom prst="triangle">
                  <a:avLst/>
                </a:prstGeom>
                <a:grpFill/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05" name="グループ化 304">
                <a:extLst>
                  <a:ext uri="{FF2B5EF4-FFF2-40B4-BE49-F238E27FC236}">
                    <a16:creationId xmlns:a16="http://schemas.microsoft.com/office/drawing/2014/main" id="{CA2CF1D3-6151-4AD5-B7AC-7778EF6C7202}"/>
                  </a:ext>
                </a:extLst>
              </p:cNvPr>
              <p:cNvGrpSpPr/>
              <p:nvPr/>
            </p:nvGrpSpPr>
            <p:grpSpPr>
              <a:xfrm>
                <a:off x="2247107" y="5286908"/>
                <a:ext cx="954881" cy="760350"/>
                <a:chOff x="2247107" y="5286908"/>
                <a:chExt cx="954881" cy="760350"/>
              </a:xfrm>
            </p:grpSpPr>
            <p:grpSp>
              <p:nvGrpSpPr>
                <p:cNvPr id="331" name="グループ化 330">
                  <a:extLst>
                    <a:ext uri="{FF2B5EF4-FFF2-40B4-BE49-F238E27FC236}">
                      <a16:creationId xmlns:a16="http://schemas.microsoft.com/office/drawing/2014/main" id="{F1314863-F3A8-4BB1-8C1C-64A8E2D1B542}"/>
                    </a:ext>
                  </a:extLst>
                </p:cNvPr>
                <p:cNvGrpSpPr/>
                <p:nvPr/>
              </p:nvGrpSpPr>
              <p:grpSpPr>
                <a:xfrm>
                  <a:off x="2247107" y="5286908"/>
                  <a:ext cx="954881" cy="754324"/>
                  <a:chOff x="2252663" y="5282145"/>
                  <a:chExt cx="954881" cy="754324"/>
                </a:xfrm>
                <a:solidFill>
                  <a:srgbClr val="636466"/>
                </a:solidFill>
              </p:grpSpPr>
              <p:grpSp>
                <p:nvGrpSpPr>
                  <p:cNvPr id="335" name="グループ化 334">
                    <a:extLst>
                      <a:ext uri="{FF2B5EF4-FFF2-40B4-BE49-F238E27FC236}">
                        <a16:creationId xmlns:a16="http://schemas.microsoft.com/office/drawing/2014/main" id="{FAC89EB3-ECF4-465C-A2A3-49023869AC33}"/>
                      </a:ext>
                    </a:extLst>
                  </p:cNvPr>
                  <p:cNvGrpSpPr/>
                  <p:nvPr/>
                </p:nvGrpSpPr>
                <p:grpSpPr>
                  <a:xfrm>
                    <a:off x="2252663" y="5282145"/>
                    <a:ext cx="954881" cy="754324"/>
                    <a:chOff x="2252663" y="5282145"/>
                    <a:chExt cx="954881" cy="754324"/>
                  </a:xfrm>
                  <a:grpFill/>
                </p:grpSpPr>
                <p:sp>
                  <p:nvSpPr>
                    <p:cNvPr id="337" name="楕円 336">
                      <a:extLst>
                        <a:ext uri="{FF2B5EF4-FFF2-40B4-BE49-F238E27FC236}">
                          <a16:creationId xmlns:a16="http://schemas.microsoft.com/office/drawing/2014/main" id="{E70BF89B-F271-4BBE-9E54-E5DA122F8F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52663" y="5282145"/>
                      <a:ext cx="954881" cy="754324"/>
                    </a:xfrm>
                    <a:prstGeom prst="ellipse">
                      <a:avLst/>
                    </a:prstGeom>
                    <a:grpFill/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38" name="楕円 337">
                      <a:extLst>
                        <a:ext uri="{FF2B5EF4-FFF2-40B4-BE49-F238E27FC236}">
                          <a16:creationId xmlns:a16="http://schemas.microsoft.com/office/drawing/2014/main" id="{BBC75433-FE4B-4148-9054-68A2CEFFD2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0763" y="5367870"/>
                      <a:ext cx="866775" cy="666217"/>
                    </a:xfrm>
                    <a:prstGeom prst="ellipse">
                      <a:avLst/>
                    </a:prstGeom>
                    <a:grpFill/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39" name="楕円 338">
                      <a:extLst>
                        <a:ext uri="{FF2B5EF4-FFF2-40B4-BE49-F238E27FC236}">
                          <a16:creationId xmlns:a16="http://schemas.microsoft.com/office/drawing/2014/main" id="{E0CCC7B5-28A4-47EE-9DE7-A2836D94B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9813" y="5405971"/>
                      <a:ext cx="823912" cy="613830"/>
                    </a:xfrm>
                    <a:prstGeom prst="ellipse">
                      <a:avLst/>
                    </a:prstGeom>
                    <a:grpFill/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40" name="楕円 339">
                      <a:extLst>
                        <a:ext uri="{FF2B5EF4-FFF2-40B4-BE49-F238E27FC236}">
                          <a16:creationId xmlns:a16="http://schemas.microsoft.com/office/drawing/2014/main" id="{45A90184-BDBA-4193-90CD-166547DD7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74106" y="5441155"/>
                      <a:ext cx="707232" cy="585789"/>
                    </a:xfrm>
                    <a:prstGeom prst="ellipse">
                      <a:avLst/>
                    </a:prstGeom>
                    <a:grpFill/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sp>
                <p:nvSpPr>
                  <p:cNvPr id="336" name="楕円 335">
                    <a:extLst>
                      <a:ext uri="{FF2B5EF4-FFF2-40B4-BE49-F238E27FC236}">
                        <a16:creationId xmlns:a16="http://schemas.microsoft.com/office/drawing/2014/main" id="{A25D4E4D-6D82-4012-AD24-3EA0BA19789A}"/>
                      </a:ext>
                    </a:extLst>
                  </p:cNvPr>
                  <p:cNvSpPr/>
                  <p:nvPr/>
                </p:nvSpPr>
                <p:spPr>
                  <a:xfrm>
                    <a:off x="2395537" y="5481638"/>
                    <a:ext cx="654844" cy="535781"/>
                  </a:xfrm>
                  <a:prstGeom prst="ellipse">
                    <a:avLst/>
                  </a:prstGeom>
                  <a:grpFill/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332" name="グループ化 331">
                  <a:extLst>
                    <a:ext uri="{FF2B5EF4-FFF2-40B4-BE49-F238E27FC236}">
                      <a16:creationId xmlns:a16="http://schemas.microsoft.com/office/drawing/2014/main" id="{E5EC4841-2FDD-464F-8460-C978AE1953A9}"/>
                    </a:ext>
                  </a:extLst>
                </p:cNvPr>
                <p:cNvGrpSpPr/>
                <p:nvPr/>
              </p:nvGrpSpPr>
              <p:grpSpPr>
                <a:xfrm>
                  <a:off x="2359935" y="5438455"/>
                  <a:ext cx="727091" cy="608803"/>
                  <a:chOff x="2359935" y="5438455"/>
                  <a:chExt cx="727091" cy="608803"/>
                </a:xfrm>
              </p:grpSpPr>
              <p:sp>
                <p:nvSpPr>
                  <p:cNvPr id="333" name="加算記号 118">
                    <a:extLst>
                      <a:ext uri="{FF2B5EF4-FFF2-40B4-BE49-F238E27FC236}">
                        <a16:creationId xmlns:a16="http://schemas.microsoft.com/office/drawing/2014/main" id="{17CDD4D4-F0F9-45A3-B50A-640EAFBC6E52}"/>
                      </a:ext>
                    </a:extLst>
                  </p:cNvPr>
                  <p:cNvSpPr/>
                  <p:nvPr/>
                </p:nvSpPr>
                <p:spPr>
                  <a:xfrm>
                    <a:off x="2359935" y="5438455"/>
                    <a:ext cx="723644" cy="358030"/>
                  </a:xfrm>
                  <a:custGeom>
                    <a:avLst/>
                    <a:gdLst>
                      <a:gd name="connsiteX0" fmla="*/ 127201 w 959645"/>
                      <a:gd name="connsiteY0" fmla="*/ 311422 h 814387"/>
                      <a:gd name="connsiteX1" fmla="*/ 384051 w 959645"/>
                      <a:gd name="connsiteY1" fmla="*/ 311422 h 814387"/>
                      <a:gd name="connsiteX2" fmla="*/ 384051 w 959645"/>
                      <a:gd name="connsiteY2" fmla="*/ 107947 h 814387"/>
                      <a:gd name="connsiteX3" fmla="*/ 575594 w 959645"/>
                      <a:gd name="connsiteY3" fmla="*/ 107947 h 814387"/>
                      <a:gd name="connsiteX4" fmla="*/ 575594 w 959645"/>
                      <a:gd name="connsiteY4" fmla="*/ 311422 h 814387"/>
                      <a:gd name="connsiteX5" fmla="*/ 832444 w 959645"/>
                      <a:gd name="connsiteY5" fmla="*/ 311422 h 814387"/>
                      <a:gd name="connsiteX6" fmla="*/ 832444 w 959645"/>
                      <a:gd name="connsiteY6" fmla="*/ 502965 h 814387"/>
                      <a:gd name="connsiteX7" fmla="*/ 575594 w 959645"/>
                      <a:gd name="connsiteY7" fmla="*/ 502965 h 814387"/>
                      <a:gd name="connsiteX8" fmla="*/ 575594 w 959645"/>
                      <a:gd name="connsiteY8" fmla="*/ 706440 h 814387"/>
                      <a:gd name="connsiteX9" fmla="*/ 384051 w 959645"/>
                      <a:gd name="connsiteY9" fmla="*/ 706440 h 814387"/>
                      <a:gd name="connsiteX10" fmla="*/ 384051 w 959645"/>
                      <a:gd name="connsiteY10" fmla="*/ 502965 h 814387"/>
                      <a:gd name="connsiteX11" fmla="*/ 127201 w 959645"/>
                      <a:gd name="connsiteY11" fmla="*/ 502965 h 814387"/>
                      <a:gd name="connsiteX12" fmla="*/ 127201 w 959645"/>
                      <a:gd name="connsiteY12" fmla="*/ 311422 h 814387"/>
                      <a:gd name="connsiteX0" fmla="*/ 0 w 705243"/>
                      <a:gd name="connsiteY0" fmla="*/ 203475 h 598493"/>
                      <a:gd name="connsiteX1" fmla="*/ 204463 w 705243"/>
                      <a:gd name="connsiteY1" fmla="*/ 220144 h 598493"/>
                      <a:gd name="connsiteX2" fmla="*/ 256850 w 705243"/>
                      <a:gd name="connsiteY2" fmla="*/ 0 h 598493"/>
                      <a:gd name="connsiteX3" fmla="*/ 448393 w 705243"/>
                      <a:gd name="connsiteY3" fmla="*/ 0 h 598493"/>
                      <a:gd name="connsiteX4" fmla="*/ 448393 w 705243"/>
                      <a:gd name="connsiteY4" fmla="*/ 203475 h 598493"/>
                      <a:gd name="connsiteX5" fmla="*/ 705243 w 705243"/>
                      <a:gd name="connsiteY5" fmla="*/ 203475 h 598493"/>
                      <a:gd name="connsiteX6" fmla="*/ 705243 w 705243"/>
                      <a:gd name="connsiteY6" fmla="*/ 395018 h 598493"/>
                      <a:gd name="connsiteX7" fmla="*/ 448393 w 705243"/>
                      <a:gd name="connsiteY7" fmla="*/ 395018 h 598493"/>
                      <a:gd name="connsiteX8" fmla="*/ 448393 w 705243"/>
                      <a:gd name="connsiteY8" fmla="*/ 598493 h 598493"/>
                      <a:gd name="connsiteX9" fmla="*/ 256850 w 705243"/>
                      <a:gd name="connsiteY9" fmla="*/ 598493 h 598493"/>
                      <a:gd name="connsiteX10" fmla="*/ 256850 w 705243"/>
                      <a:gd name="connsiteY10" fmla="*/ 395018 h 598493"/>
                      <a:gd name="connsiteX11" fmla="*/ 0 w 705243"/>
                      <a:gd name="connsiteY11" fmla="*/ 395018 h 598493"/>
                      <a:gd name="connsiteX12" fmla="*/ 0 w 705243"/>
                      <a:gd name="connsiteY12" fmla="*/ 203475 h 598493"/>
                      <a:gd name="connsiteX0" fmla="*/ 0 w 705243"/>
                      <a:gd name="connsiteY0" fmla="*/ 203475 h 598493"/>
                      <a:gd name="connsiteX1" fmla="*/ 204463 w 705243"/>
                      <a:gd name="connsiteY1" fmla="*/ 220144 h 598493"/>
                      <a:gd name="connsiteX2" fmla="*/ 209225 w 705243"/>
                      <a:gd name="connsiteY2" fmla="*/ 71438 h 598493"/>
                      <a:gd name="connsiteX3" fmla="*/ 448393 w 705243"/>
                      <a:gd name="connsiteY3" fmla="*/ 0 h 598493"/>
                      <a:gd name="connsiteX4" fmla="*/ 448393 w 705243"/>
                      <a:gd name="connsiteY4" fmla="*/ 203475 h 598493"/>
                      <a:gd name="connsiteX5" fmla="*/ 705243 w 705243"/>
                      <a:gd name="connsiteY5" fmla="*/ 203475 h 598493"/>
                      <a:gd name="connsiteX6" fmla="*/ 705243 w 705243"/>
                      <a:gd name="connsiteY6" fmla="*/ 395018 h 598493"/>
                      <a:gd name="connsiteX7" fmla="*/ 448393 w 705243"/>
                      <a:gd name="connsiteY7" fmla="*/ 395018 h 598493"/>
                      <a:gd name="connsiteX8" fmla="*/ 448393 w 705243"/>
                      <a:gd name="connsiteY8" fmla="*/ 598493 h 598493"/>
                      <a:gd name="connsiteX9" fmla="*/ 256850 w 705243"/>
                      <a:gd name="connsiteY9" fmla="*/ 598493 h 598493"/>
                      <a:gd name="connsiteX10" fmla="*/ 256850 w 705243"/>
                      <a:gd name="connsiteY10" fmla="*/ 395018 h 598493"/>
                      <a:gd name="connsiteX11" fmla="*/ 0 w 705243"/>
                      <a:gd name="connsiteY11" fmla="*/ 395018 h 598493"/>
                      <a:gd name="connsiteX12" fmla="*/ 0 w 705243"/>
                      <a:gd name="connsiteY12" fmla="*/ 203475 h 598493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448393 w 705243"/>
                      <a:gd name="connsiteY4" fmla="*/ 139181 h 534199"/>
                      <a:gd name="connsiteX5" fmla="*/ 705243 w 705243"/>
                      <a:gd name="connsiteY5" fmla="*/ 139181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507924 w 705243"/>
                      <a:gd name="connsiteY4" fmla="*/ 236812 h 534199"/>
                      <a:gd name="connsiteX5" fmla="*/ 705243 w 705243"/>
                      <a:gd name="connsiteY5" fmla="*/ 139181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465062 w 705243"/>
                      <a:gd name="connsiteY4" fmla="*/ 146324 h 534199"/>
                      <a:gd name="connsiteX5" fmla="*/ 705243 w 705243"/>
                      <a:gd name="connsiteY5" fmla="*/ 139181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465062 w 705243"/>
                      <a:gd name="connsiteY4" fmla="*/ 146324 h 534199"/>
                      <a:gd name="connsiteX5" fmla="*/ 543318 w 705243"/>
                      <a:gd name="connsiteY5" fmla="*/ 241575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465062 w 705243"/>
                      <a:gd name="connsiteY4" fmla="*/ 146324 h 534199"/>
                      <a:gd name="connsiteX5" fmla="*/ 698099 w 705243"/>
                      <a:gd name="connsiteY5" fmla="*/ 162993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45712 w 698099"/>
                      <a:gd name="connsiteY6" fmla="*/ 266430 h 534199"/>
                      <a:gd name="connsiteX7" fmla="*/ 448393 w 698099"/>
                      <a:gd name="connsiteY7" fmla="*/ 330724 h 534199"/>
                      <a:gd name="connsiteX8" fmla="*/ 448393 w 698099"/>
                      <a:gd name="connsiteY8" fmla="*/ 534199 h 534199"/>
                      <a:gd name="connsiteX9" fmla="*/ 256850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48393 w 698099"/>
                      <a:gd name="connsiteY7" fmla="*/ 330724 h 534199"/>
                      <a:gd name="connsiteX8" fmla="*/ 448393 w 698099"/>
                      <a:gd name="connsiteY8" fmla="*/ 534199 h 534199"/>
                      <a:gd name="connsiteX9" fmla="*/ 256850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48393 w 698099"/>
                      <a:gd name="connsiteY8" fmla="*/ 534199 h 534199"/>
                      <a:gd name="connsiteX9" fmla="*/ 256850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86493 w 698099"/>
                      <a:gd name="connsiteY8" fmla="*/ 531818 h 534199"/>
                      <a:gd name="connsiteX9" fmla="*/ 256850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86493 w 698099"/>
                      <a:gd name="connsiteY8" fmla="*/ 531818 h 534199"/>
                      <a:gd name="connsiteX9" fmla="*/ 242562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86493 w 698099"/>
                      <a:gd name="connsiteY8" fmla="*/ 531818 h 534199"/>
                      <a:gd name="connsiteX9" fmla="*/ 242562 w 698099"/>
                      <a:gd name="connsiteY9" fmla="*/ 534199 h 534199"/>
                      <a:gd name="connsiteX10" fmla="*/ 235418 w 698099"/>
                      <a:gd name="connsiteY10" fmla="*/ 34977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86493 w 698099"/>
                      <a:gd name="connsiteY8" fmla="*/ 531818 h 534199"/>
                      <a:gd name="connsiteX9" fmla="*/ 242562 w 698099"/>
                      <a:gd name="connsiteY9" fmla="*/ 534199 h 534199"/>
                      <a:gd name="connsiteX10" fmla="*/ 235418 w 698099"/>
                      <a:gd name="connsiteY10" fmla="*/ 349774 h 534199"/>
                      <a:gd name="connsiteX11" fmla="*/ 2381 w 698099"/>
                      <a:gd name="connsiteY11" fmla="*/ 356918 h 534199"/>
                      <a:gd name="connsiteX12" fmla="*/ 0 w 698099"/>
                      <a:gd name="connsiteY12" fmla="*/ 139181 h 534199"/>
                      <a:gd name="connsiteX0" fmla="*/ 9567 w 695759"/>
                      <a:gd name="connsiteY0" fmla="*/ 232050 h 534199"/>
                      <a:gd name="connsiteX1" fmla="*/ 202123 w 695759"/>
                      <a:gd name="connsiteY1" fmla="*/ 155850 h 534199"/>
                      <a:gd name="connsiteX2" fmla="*/ 206885 w 695759"/>
                      <a:gd name="connsiteY2" fmla="*/ 7144 h 534199"/>
                      <a:gd name="connsiteX3" fmla="*/ 455578 w 695759"/>
                      <a:gd name="connsiteY3" fmla="*/ 0 h 534199"/>
                      <a:gd name="connsiteX4" fmla="*/ 462722 w 695759"/>
                      <a:gd name="connsiteY4" fmla="*/ 146324 h 534199"/>
                      <a:gd name="connsiteX5" fmla="*/ 695759 w 695759"/>
                      <a:gd name="connsiteY5" fmla="*/ 162993 h 534199"/>
                      <a:gd name="connsiteX6" fmla="*/ 690997 w 695759"/>
                      <a:gd name="connsiteY6" fmla="*/ 330724 h 534199"/>
                      <a:gd name="connsiteX7" fmla="*/ 474628 w 695759"/>
                      <a:gd name="connsiteY7" fmla="*/ 340249 h 534199"/>
                      <a:gd name="connsiteX8" fmla="*/ 484153 w 695759"/>
                      <a:gd name="connsiteY8" fmla="*/ 531818 h 534199"/>
                      <a:gd name="connsiteX9" fmla="*/ 240222 w 695759"/>
                      <a:gd name="connsiteY9" fmla="*/ 534199 h 534199"/>
                      <a:gd name="connsiteX10" fmla="*/ 233078 w 695759"/>
                      <a:gd name="connsiteY10" fmla="*/ 349774 h 534199"/>
                      <a:gd name="connsiteX11" fmla="*/ 41 w 695759"/>
                      <a:gd name="connsiteY11" fmla="*/ 356918 h 534199"/>
                      <a:gd name="connsiteX12" fmla="*/ 9567 w 695759"/>
                      <a:gd name="connsiteY12" fmla="*/ 232050 h 534199"/>
                      <a:gd name="connsiteX0" fmla="*/ 0 w 712386"/>
                      <a:gd name="connsiteY0" fmla="*/ 179663 h 534199"/>
                      <a:gd name="connsiteX1" fmla="*/ 218750 w 712386"/>
                      <a:gd name="connsiteY1" fmla="*/ 155850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6668 w 712386"/>
                      <a:gd name="connsiteY11" fmla="*/ 356918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18750 w 712386"/>
                      <a:gd name="connsiteY1" fmla="*/ 155850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6668 w 712386"/>
                      <a:gd name="connsiteY11" fmla="*/ 356918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18750 w 712386"/>
                      <a:gd name="connsiteY1" fmla="*/ 155850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78581 w 712386"/>
                      <a:gd name="connsiteY11" fmla="*/ 297386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18750 w 712386"/>
                      <a:gd name="connsiteY1" fmla="*/ 155850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4288 w 712386"/>
                      <a:gd name="connsiteY11" fmla="*/ 352155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73519 w 712386"/>
                      <a:gd name="connsiteY1" fmla="*/ 198713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4288 w 712386"/>
                      <a:gd name="connsiteY11" fmla="*/ 352155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21132 w 712386"/>
                      <a:gd name="connsiteY1" fmla="*/ 155851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4288 w 712386"/>
                      <a:gd name="connsiteY11" fmla="*/ 352155 h 534199"/>
                      <a:gd name="connsiteX12" fmla="*/ 0 w 712386"/>
                      <a:gd name="connsiteY12" fmla="*/ 179663 h 534199"/>
                      <a:gd name="connsiteX0" fmla="*/ 4465 w 716851"/>
                      <a:gd name="connsiteY0" fmla="*/ 179663 h 534199"/>
                      <a:gd name="connsiteX1" fmla="*/ 225597 w 716851"/>
                      <a:gd name="connsiteY1" fmla="*/ 155851 h 534199"/>
                      <a:gd name="connsiteX2" fmla="*/ 227977 w 716851"/>
                      <a:gd name="connsiteY2" fmla="*/ 7144 h 534199"/>
                      <a:gd name="connsiteX3" fmla="*/ 476670 w 716851"/>
                      <a:gd name="connsiteY3" fmla="*/ 0 h 534199"/>
                      <a:gd name="connsiteX4" fmla="*/ 483814 w 716851"/>
                      <a:gd name="connsiteY4" fmla="*/ 146324 h 534199"/>
                      <a:gd name="connsiteX5" fmla="*/ 716851 w 716851"/>
                      <a:gd name="connsiteY5" fmla="*/ 162993 h 534199"/>
                      <a:gd name="connsiteX6" fmla="*/ 712089 w 716851"/>
                      <a:gd name="connsiteY6" fmla="*/ 330724 h 534199"/>
                      <a:gd name="connsiteX7" fmla="*/ 495720 w 716851"/>
                      <a:gd name="connsiteY7" fmla="*/ 340249 h 534199"/>
                      <a:gd name="connsiteX8" fmla="*/ 505245 w 716851"/>
                      <a:gd name="connsiteY8" fmla="*/ 531818 h 534199"/>
                      <a:gd name="connsiteX9" fmla="*/ 261314 w 716851"/>
                      <a:gd name="connsiteY9" fmla="*/ 534199 h 534199"/>
                      <a:gd name="connsiteX10" fmla="*/ 254170 w 716851"/>
                      <a:gd name="connsiteY10" fmla="*/ 349774 h 534199"/>
                      <a:gd name="connsiteX11" fmla="*/ 18753 w 716851"/>
                      <a:gd name="connsiteY11" fmla="*/ 352155 h 534199"/>
                      <a:gd name="connsiteX12" fmla="*/ 4465 w 716851"/>
                      <a:gd name="connsiteY12" fmla="*/ 179663 h 534199"/>
                      <a:gd name="connsiteX0" fmla="*/ 6326 w 718712"/>
                      <a:gd name="connsiteY0" fmla="*/ 179663 h 534199"/>
                      <a:gd name="connsiteX1" fmla="*/ 227458 w 718712"/>
                      <a:gd name="connsiteY1" fmla="*/ 155851 h 534199"/>
                      <a:gd name="connsiteX2" fmla="*/ 229838 w 718712"/>
                      <a:gd name="connsiteY2" fmla="*/ 7144 h 534199"/>
                      <a:gd name="connsiteX3" fmla="*/ 478531 w 718712"/>
                      <a:gd name="connsiteY3" fmla="*/ 0 h 534199"/>
                      <a:gd name="connsiteX4" fmla="*/ 485675 w 718712"/>
                      <a:gd name="connsiteY4" fmla="*/ 146324 h 534199"/>
                      <a:gd name="connsiteX5" fmla="*/ 718712 w 718712"/>
                      <a:gd name="connsiteY5" fmla="*/ 162993 h 534199"/>
                      <a:gd name="connsiteX6" fmla="*/ 713950 w 718712"/>
                      <a:gd name="connsiteY6" fmla="*/ 330724 h 534199"/>
                      <a:gd name="connsiteX7" fmla="*/ 497581 w 718712"/>
                      <a:gd name="connsiteY7" fmla="*/ 340249 h 534199"/>
                      <a:gd name="connsiteX8" fmla="*/ 507106 w 718712"/>
                      <a:gd name="connsiteY8" fmla="*/ 531818 h 534199"/>
                      <a:gd name="connsiteX9" fmla="*/ 263175 w 718712"/>
                      <a:gd name="connsiteY9" fmla="*/ 534199 h 534199"/>
                      <a:gd name="connsiteX10" fmla="*/ 256031 w 718712"/>
                      <a:gd name="connsiteY10" fmla="*/ 349774 h 534199"/>
                      <a:gd name="connsiteX11" fmla="*/ 20614 w 718712"/>
                      <a:gd name="connsiteY11" fmla="*/ 352155 h 534199"/>
                      <a:gd name="connsiteX12" fmla="*/ 6326 w 718712"/>
                      <a:gd name="connsiteY12" fmla="*/ 179663 h 534199"/>
                      <a:gd name="connsiteX0" fmla="*/ 6326 w 718712"/>
                      <a:gd name="connsiteY0" fmla="*/ 179663 h 534199"/>
                      <a:gd name="connsiteX1" fmla="*/ 227458 w 718712"/>
                      <a:gd name="connsiteY1" fmla="*/ 155851 h 534199"/>
                      <a:gd name="connsiteX2" fmla="*/ 229838 w 718712"/>
                      <a:gd name="connsiteY2" fmla="*/ 7144 h 534199"/>
                      <a:gd name="connsiteX3" fmla="*/ 478531 w 718712"/>
                      <a:gd name="connsiteY3" fmla="*/ 0 h 534199"/>
                      <a:gd name="connsiteX4" fmla="*/ 485675 w 718712"/>
                      <a:gd name="connsiteY4" fmla="*/ 146324 h 534199"/>
                      <a:gd name="connsiteX5" fmla="*/ 718712 w 718712"/>
                      <a:gd name="connsiteY5" fmla="*/ 162993 h 534199"/>
                      <a:gd name="connsiteX6" fmla="*/ 713950 w 718712"/>
                      <a:gd name="connsiteY6" fmla="*/ 330724 h 534199"/>
                      <a:gd name="connsiteX7" fmla="*/ 497581 w 718712"/>
                      <a:gd name="connsiteY7" fmla="*/ 340249 h 534199"/>
                      <a:gd name="connsiteX8" fmla="*/ 507106 w 718712"/>
                      <a:gd name="connsiteY8" fmla="*/ 531818 h 534199"/>
                      <a:gd name="connsiteX9" fmla="*/ 263175 w 718712"/>
                      <a:gd name="connsiteY9" fmla="*/ 534199 h 534199"/>
                      <a:gd name="connsiteX10" fmla="*/ 256031 w 718712"/>
                      <a:gd name="connsiteY10" fmla="*/ 349774 h 534199"/>
                      <a:gd name="connsiteX11" fmla="*/ 20614 w 718712"/>
                      <a:gd name="connsiteY11" fmla="*/ 352155 h 534199"/>
                      <a:gd name="connsiteX12" fmla="*/ 6326 w 718712"/>
                      <a:gd name="connsiteY12" fmla="*/ 179663 h 534199"/>
                      <a:gd name="connsiteX0" fmla="*/ 13197 w 725583"/>
                      <a:gd name="connsiteY0" fmla="*/ 179663 h 534199"/>
                      <a:gd name="connsiteX1" fmla="*/ 234329 w 725583"/>
                      <a:gd name="connsiteY1" fmla="*/ 155851 h 534199"/>
                      <a:gd name="connsiteX2" fmla="*/ 236709 w 725583"/>
                      <a:gd name="connsiteY2" fmla="*/ 7144 h 534199"/>
                      <a:gd name="connsiteX3" fmla="*/ 485402 w 725583"/>
                      <a:gd name="connsiteY3" fmla="*/ 0 h 534199"/>
                      <a:gd name="connsiteX4" fmla="*/ 492546 w 725583"/>
                      <a:gd name="connsiteY4" fmla="*/ 146324 h 534199"/>
                      <a:gd name="connsiteX5" fmla="*/ 725583 w 725583"/>
                      <a:gd name="connsiteY5" fmla="*/ 162993 h 534199"/>
                      <a:gd name="connsiteX6" fmla="*/ 720821 w 725583"/>
                      <a:gd name="connsiteY6" fmla="*/ 330724 h 534199"/>
                      <a:gd name="connsiteX7" fmla="*/ 504452 w 725583"/>
                      <a:gd name="connsiteY7" fmla="*/ 340249 h 534199"/>
                      <a:gd name="connsiteX8" fmla="*/ 513977 w 725583"/>
                      <a:gd name="connsiteY8" fmla="*/ 531818 h 534199"/>
                      <a:gd name="connsiteX9" fmla="*/ 270046 w 725583"/>
                      <a:gd name="connsiteY9" fmla="*/ 534199 h 534199"/>
                      <a:gd name="connsiteX10" fmla="*/ 253377 w 725583"/>
                      <a:gd name="connsiteY10" fmla="*/ 347393 h 534199"/>
                      <a:gd name="connsiteX11" fmla="*/ 27485 w 725583"/>
                      <a:gd name="connsiteY11" fmla="*/ 352155 h 534199"/>
                      <a:gd name="connsiteX12" fmla="*/ 13197 w 725583"/>
                      <a:gd name="connsiteY12" fmla="*/ 179663 h 534199"/>
                      <a:gd name="connsiteX0" fmla="*/ 6732 w 719118"/>
                      <a:gd name="connsiteY0" fmla="*/ 179663 h 534199"/>
                      <a:gd name="connsiteX1" fmla="*/ 227864 w 719118"/>
                      <a:gd name="connsiteY1" fmla="*/ 155851 h 534199"/>
                      <a:gd name="connsiteX2" fmla="*/ 230244 w 719118"/>
                      <a:gd name="connsiteY2" fmla="*/ 7144 h 534199"/>
                      <a:gd name="connsiteX3" fmla="*/ 478937 w 719118"/>
                      <a:gd name="connsiteY3" fmla="*/ 0 h 534199"/>
                      <a:gd name="connsiteX4" fmla="*/ 486081 w 719118"/>
                      <a:gd name="connsiteY4" fmla="*/ 146324 h 534199"/>
                      <a:gd name="connsiteX5" fmla="*/ 719118 w 719118"/>
                      <a:gd name="connsiteY5" fmla="*/ 162993 h 534199"/>
                      <a:gd name="connsiteX6" fmla="*/ 714356 w 719118"/>
                      <a:gd name="connsiteY6" fmla="*/ 330724 h 534199"/>
                      <a:gd name="connsiteX7" fmla="*/ 497987 w 719118"/>
                      <a:gd name="connsiteY7" fmla="*/ 340249 h 534199"/>
                      <a:gd name="connsiteX8" fmla="*/ 507512 w 719118"/>
                      <a:gd name="connsiteY8" fmla="*/ 531818 h 534199"/>
                      <a:gd name="connsiteX9" fmla="*/ 263581 w 719118"/>
                      <a:gd name="connsiteY9" fmla="*/ 534199 h 534199"/>
                      <a:gd name="connsiteX10" fmla="*/ 246912 w 719118"/>
                      <a:gd name="connsiteY10" fmla="*/ 347393 h 534199"/>
                      <a:gd name="connsiteX11" fmla="*/ 21020 w 719118"/>
                      <a:gd name="connsiteY11" fmla="*/ 352155 h 534199"/>
                      <a:gd name="connsiteX12" fmla="*/ 6732 w 719118"/>
                      <a:gd name="connsiteY12" fmla="*/ 179663 h 534199"/>
                      <a:gd name="connsiteX0" fmla="*/ 7789 w 720175"/>
                      <a:gd name="connsiteY0" fmla="*/ 179663 h 534199"/>
                      <a:gd name="connsiteX1" fmla="*/ 228921 w 720175"/>
                      <a:gd name="connsiteY1" fmla="*/ 155851 h 534199"/>
                      <a:gd name="connsiteX2" fmla="*/ 231301 w 720175"/>
                      <a:gd name="connsiteY2" fmla="*/ 7144 h 534199"/>
                      <a:gd name="connsiteX3" fmla="*/ 479994 w 720175"/>
                      <a:gd name="connsiteY3" fmla="*/ 0 h 534199"/>
                      <a:gd name="connsiteX4" fmla="*/ 487138 w 720175"/>
                      <a:gd name="connsiteY4" fmla="*/ 146324 h 534199"/>
                      <a:gd name="connsiteX5" fmla="*/ 720175 w 720175"/>
                      <a:gd name="connsiteY5" fmla="*/ 162993 h 534199"/>
                      <a:gd name="connsiteX6" fmla="*/ 715413 w 720175"/>
                      <a:gd name="connsiteY6" fmla="*/ 330724 h 534199"/>
                      <a:gd name="connsiteX7" fmla="*/ 499044 w 720175"/>
                      <a:gd name="connsiteY7" fmla="*/ 340249 h 534199"/>
                      <a:gd name="connsiteX8" fmla="*/ 508569 w 720175"/>
                      <a:gd name="connsiteY8" fmla="*/ 531818 h 534199"/>
                      <a:gd name="connsiteX9" fmla="*/ 264638 w 720175"/>
                      <a:gd name="connsiteY9" fmla="*/ 534199 h 534199"/>
                      <a:gd name="connsiteX10" fmla="*/ 247969 w 720175"/>
                      <a:gd name="connsiteY10" fmla="*/ 347393 h 534199"/>
                      <a:gd name="connsiteX11" fmla="*/ 22077 w 720175"/>
                      <a:gd name="connsiteY11" fmla="*/ 352155 h 534199"/>
                      <a:gd name="connsiteX12" fmla="*/ 7789 w 720175"/>
                      <a:gd name="connsiteY12" fmla="*/ 179663 h 534199"/>
                      <a:gd name="connsiteX0" fmla="*/ 7789 w 720175"/>
                      <a:gd name="connsiteY0" fmla="*/ 179663 h 534199"/>
                      <a:gd name="connsiteX1" fmla="*/ 228921 w 720175"/>
                      <a:gd name="connsiteY1" fmla="*/ 155851 h 534199"/>
                      <a:gd name="connsiteX2" fmla="*/ 231301 w 720175"/>
                      <a:gd name="connsiteY2" fmla="*/ 7144 h 534199"/>
                      <a:gd name="connsiteX3" fmla="*/ 479994 w 720175"/>
                      <a:gd name="connsiteY3" fmla="*/ 0 h 534199"/>
                      <a:gd name="connsiteX4" fmla="*/ 487138 w 720175"/>
                      <a:gd name="connsiteY4" fmla="*/ 146324 h 534199"/>
                      <a:gd name="connsiteX5" fmla="*/ 720175 w 720175"/>
                      <a:gd name="connsiteY5" fmla="*/ 162993 h 534199"/>
                      <a:gd name="connsiteX6" fmla="*/ 715413 w 720175"/>
                      <a:gd name="connsiteY6" fmla="*/ 330724 h 534199"/>
                      <a:gd name="connsiteX7" fmla="*/ 499044 w 720175"/>
                      <a:gd name="connsiteY7" fmla="*/ 340249 h 534199"/>
                      <a:gd name="connsiteX8" fmla="*/ 508569 w 720175"/>
                      <a:gd name="connsiteY8" fmla="*/ 531818 h 534199"/>
                      <a:gd name="connsiteX9" fmla="*/ 264638 w 720175"/>
                      <a:gd name="connsiteY9" fmla="*/ 534199 h 534199"/>
                      <a:gd name="connsiteX10" fmla="*/ 247969 w 720175"/>
                      <a:gd name="connsiteY10" fmla="*/ 347393 h 534199"/>
                      <a:gd name="connsiteX11" fmla="*/ 22077 w 720175"/>
                      <a:gd name="connsiteY11" fmla="*/ 352155 h 534199"/>
                      <a:gd name="connsiteX12" fmla="*/ 7789 w 720175"/>
                      <a:gd name="connsiteY12" fmla="*/ 179663 h 534199"/>
                      <a:gd name="connsiteX0" fmla="*/ 7789 w 720175"/>
                      <a:gd name="connsiteY0" fmla="*/ 182585 h 537121"/>
                      <a:gd name="connsiteX1" fmla="*/ 228921 w 720175"/>
                      <a:gd name="connsiteY1" fmla="*/ 158773 h 537121"/>
                      <a:gd name="connsiteX2" fmla="*/ 231301 w 720175"/>
                      <a:gd name="connsiteY2" fmla="*/ 10066 h 537121"/>
                      <a:gd name="connsiteX3" fmla="*/ 479994 w 720175"/>
                      <a:gd name="connsiteY3" fmla="*/ 2922 h 537121"/>
                      <a:gd name="connsiteX4" fmla="*/ 487138 w 720175"/>
                      <a:gd name="connsiteY4" fmla="*/ 149246 h 537121"/>
                      <a:gd name="connsiteX5" fmla="*/ 720175 w 720175"/>
                      <a:gd name="connsiteY5" fmla="*/ 165915 h 537121"/>
                      <a:gd name="connsiteX6" fmla="*/ 715413 w 720175"/>
                      <a:gd name="connsiteY6" fmla="*/ 333646 h 537121"/>
                      <a:gd name="connsiteX7" fmla="*/ 499044 w 720175"/>
                      <a:gd name="connsiteY7" fmla="*/ 343171 h 537121"/>
                      <a:gd name="connsiteX8" fmla="*/ 508569 w 720175"/>
                      <a:gd name="connsiteY8" fmla="*/ 534740 h 537121"/>
                      <a:gd name="connsiteX9" fmla="*/ 264638 w 720175"/>
                      <a:gd name="connsiteY9" fmla="*/ 537121 h 537121"/>
                      <a:gd name="connsiteX10" fmla="*/ 247969 w 720175"/>
                      <a:gd name="connsiteY10" fmla="*/ 350315 h 537121"/>
                      <a:gd name="connsiteX11" fmla="*/ 22077 w 720175"/>
                      <a:gd name="connsiteY11" fmla="*/ 355077 h 537121"/>
                      <a:gd name="connsiteX12" fmla="*/ 7789 w 720175"/>
                      <a:gd name="connsiteY12" fmla="*/ 182585 h 537121"/>
                      <a:gd name="connsiteX0" fmla="*/ 7789 w 720175"/>
                      <a:gd name="connsiteY0" fmla="*/ 187855 h 542391"/>
                      <a:gd name="connsiteX1" fmla="*/ 228921 w 720175"/>
                      <a:gd name="connsiteY1" fmla="*/ 164043 h 542391"/>
                      <a:gd name="connsiteX2" fmla="*/ 231301 w 720175"/>
                      <a:gd name="connsiteY2" fmla="*/ 15336 h 542391"/>
                      <a:gd name="connsiteX3" fmla="*/ 479994 w 720175"/>
                      <a:gd name="connsiteY3" fmla="*/ 8192 h 542391"/>
                      <a:gd name="connsiteX4" fmla="*/ 487138 w 720175"/>
                      <a:gd name="connsiteY4" fmla="*/ 154516 h 542391"/>
                      <a:gd name="connsiteX5" fmla="*/ 720175 w 720175"/>
                      <a:gd name="connsiteY5" fmla="*/ 171185 h 542391"/>
                      <a:gd name="connsiteX6" fmla="*/ 715413 w 720175"/>
                      <a:gd name="connsiteY6" fmla="*/ 338916 h 542391"/>
                      <a:gd name="connsiteX7" fmla="*/ 499044 w 720175"/>
                      <a:gd name="connsiteY7" fmla="*/ 348441 h 542391"/>
                      <a:gd name="connsiteX8" fmla="*/ 508569 w 720175"/>
                      <a:gd name="connsiteY8" fmla="*/ 540010 h 542391"/>
                      <a:gd name="connsiteX9" fmla="*/ 264638 w 720175"/>
                      <a:gd name="connsiteY9" fmla="*/ 542391 h 542391"/>
                      <a:gd name="connsiteX10" fmla="*/ 247969 w 720175"/>
                      <a:gd name="connsiteY10" fmla="*/ 355585 h 542391"/>
                      <a:gd name="connsiteX11" fmla="*/ 22077 w 720175"/>
                      <a:gd name="connsiteY11" fmla="*/ 360347 h 542391"/>
                      <a:gd name="connsiteX12" fmla="*/ 7789 w 720175"/>
                      <a:gd name="connsiteY12" fmla="*/ 187855 h 542391"/>
                      <a:gd name="connsiteX0" fmla="*/ 7789 w 720175"/>
                      <a:gd name="connsiteY0" fmla="*/ 187855 h 542391"/>
                      <a:gd name="connsiteX1" fmla="*/ 228921 w 720175"/>
                      <a:gd name="connsiteY1" fmla="*/ 164043 h 542391"/>
                      <a:gd name="connsiteX2" fmla="*/ 231301 w 720175"/>
                      <a:gd name="connsiteY2" fmla="*/ 15336 h 542391"/>
                      <a:gd name="connsiteX3" fmla="*/ 479994 w 720175"/>
                      <a:gd name="connsiteY3" fmla="*/ 8192 h 542391"/>
                      <a:gd name="connsiteX4" fmla="*/ 487138 w 720175"/>
                      <a:gd name="connsiteY4" fmla="*/ 154516 h 542391"/>
                      <a:gd name="connsiteX5" fmla="*/ 720175 w 720175"/>
                      <a:gd name="connsiteY5" fmla="*/ 171185 h 542391"/>
                      <a:gd name="connsiteX6" fmla="*/ 715413 w 720175"/>
                      <a:gd name="connsiteY6" fmla="*/ 338916 h 542391"/>
                      <a:gd name="connsiteX7" fmla="*/ 499044 w 720175"/>
                      <a:gd name="connsiteY7" fmla="*/ 348441 h 542391"/>
                      <a:gd name="connsiteX8" fmla="*/ 508569 w 720175"/>
                      <a:gd name="connsiteY8" fmla="*/ 540010 h 542391"/>
                      <a:gd name="connsiteX9" fmla="*/ 264638 w 720175"/>
                      <a:gd name="connsiteY9" fmla="*/ 542391 h 542391"/>
                      <a:gd name="connsiteX10" fmla="*/ 247969 w 720175"/>
                      <a:gd name="connsiteY10" fmla="*/ 355585 h 542391"/>
                      <a:gd name="connsiteX11" fmla="*/ 22077 w 720175"/>
                      <a:gd name="connsiteY11" fmla="*/ 360347 h 542391"/>
                      <a:gd name="connsiteX12" fmla="*/ 7789 w 720175"/>
                      <a:gd name="connsiteY12" fmla="*/ 187855 h 542391"/>
                      <a:gd name="connsiteX0" fmla="*/ 7789 w 720175"/>
                      <a:gd name="connsiteY0" fmla="*/ 186883 h 541419"/>
                      <a:gd name="connsiteX1" fmla="*/ 228921 w 720175"/>
                      <a:gd name="connsiteY1" fmla="*/ 163071 h 541419"/>
                      <a:gd name="connsiteX2" fmla="*/ 231301 w 720175"/>
                      <a:gd name="connsiteY2" fmla="*/ 14364 h 541419"/>
                      <a:gd name="connsiteX3" fmla="*/ 479994 w 720175"/>
                      <a:gd name="connsiteY3" fmla="*/ 7220 h 541419"/>
                      <a:gd name="connsiteX4" fmla="*/ 487138 w 720175"/>
                      <a:gd name="connsiteY4" fmla="*/ 153544 h 541419"/>
                      <a:gd name="connsiteX5" fmla="*/ 720175 w 720175"/>
                      <a:gd name="connsiteY5" fmla="*/ 170213 h 541419"/>
                      <a:gd name="connsiteX6" fmla="*/ 715413 w 720175"/>
                      <a:gd name="connsiteY6" fmla="*/ 337944 h 541419"/>
                      <a:gd name="connsiteX7" fmla="*/ 499044 w 720175"/>
                      <a:gd name="connsiteY7" fmla="*/ 347469 h 541419"/>
                      <a:gd name="connsiteX8" fmla="*/ 508569 w 720175"/>
                      <a:gd name="connsiteY8" fmla="*/ 539038 h 541419"/>
                      <a:gd name="connsiteX9" fmla="*/ 264638 w 720175"/>
                      <a:gd name="connsiteY9" fmla="*/ 541419 h 541419"/>
                      <a:gd name="connsiteX10" fmla="*/ 247969 w 720175"/>
                      <a:gd name="connsiteY10" fmla="*/ 354613 h 541419"/>
                      <a:gd name="connsiteX11" fmla="*/ 22077 w 720175"/>
                      <a:gd name="connsiteY11" fmla="*/ 359375 h 541419"/>
                      <a:gd name="connsiteX12" fmla="*/ 7789 w 720175"/>
                      <a:gd name="connsiteY12" fmla="*/ 186883 h 541419"/>
                      <a:gd name="connsiteX0" fmla="*/ 7789 w 727451"/>
                      <a:gd name="connsiteY0" fmla="*/ 186883 h 541419"/>
                      <a:gd name="connsiteX1" fmla="*/ 228921 w 727451"/>
                      <a:gd name="connsiteY1" fmla="*/ 163071 h 541419"/>
                      <a:gd name="connsiteX2" fmla="*/ 231301 w 727451"/>
                      <a:gd name="connsiteY2" fmla="*/ 14364 h 541419"/>
                      <a:gd name="connsiteX3" fmla="*/ 479994 w 727451"/>
                      <a:gd name="connsiteY3" fmla="*/ 7220 h 541419"/>
                      <a:gd name="connsiteX4" fmla="*/ 487138 w 727451"/>
                      <a:gd name="connsiteY4" fmla="*/ 153544 h 541419"/>
                      <a:gd name="connsiteX5" fmla="*/ 720175 w 727451"/>
                      <a:gd name="connsiteY5" fmla="*/ 170213 h 541419"/>
                      <a:gd name="connsiteX6" fmla="*/ 715413 w 727451"/>
                      <a:gd name="connsiteY6" fmla="*/ 337944 h 541419"/>
                      <a:gd name="connsiteX7" fmla="*/ 499044 w 727451"/>
                      <a:gd name="connsiteY7" fmla="*/ 347469 h 541419"/>
                      <a:gd name="connsiteX8" fmla="*/ 508569 w 727451"/>
                      <a:gd name="connsiteY8" fmla="*/ 539038 h 541419"/>
                      <a:gd name="connsiteX9" fmla="*/ 264638 w 727451"/>
                      <a:gd name="connsiteY9" fmla="*/ 541419 h 541419"/>
                      <a:gd name="connsiteX10" fmla="*/ 247969 w 727451"/>
                      <a:gd name="connsiteY10" fmla="*/ 354613 h 541419"/>
                      <a:gd name="connsiteX11" fmla="*/ 22077 w 727451"/>
                      <a:gd name="connsiteY11" fmla="*/ 359375 h 541419"/>
                      <a:gd name="connsiteX12" fmla="*/ 7789 w 727451"/>
                      <a:gd name="connsiteY12" fmla="*/ 186883 h 541419"/>
                      <a:gd name="connsiteX0" fmla="*/ 7789 w 728970"/>
                      <a:gd name="connsiteY0" fmla="*/ 186883 h 541419"/>
                      <a:gd name="connsiteX1" fmla="*/ 228921 w 728970"/>
                      <a:gd name="connsiteY1" fmla="*/ 163071 h 541419"/>
                      <a:gd name="connsiteX2" fmla="*/ 231301 w 728970"/>
                      <a:gd name="connsiteY2" fmla="*/ 14364 h 541419"/>
                      <a:gd name="connsiteX3" fmla="*/ 479994 w 728970"/>
                      <a:gd name="connsiteY3" fmla="*/ 7220 h 541419"/>
                      <a:gd name="connsiteX4" fmla="*/ 487138 w 728970"/>
                      <a:gd name="connsiteY4" fmla="*/ 153544 h 541419"/>
                      <a:gd name="connsiteX5" fmla="*/ 720175 w 728970"/>
                      <a:gd name="connsiteY5" fmla="*/ 170213 h 541419"/>
                      <a:gd name="connsiteX6" fmla="*/ 715413 w 728970"/>
                      <a:gd name="connsiteY6" fmla="*/ 337944 h 541419"/>
                      <a:gd name="connsiteX7" fmla="*/ 499044 w 728970"/>
                      <a:gd name="connsiteY7" fmla="*/ 347469 h 541419"/>
                      <a:gd name="connsiteX8" fmla="*/ 508569 w 728970"/>
                      <a:gd name="connsiteY8" fmla="*/ 539038 h 541419"/>
                      <a:gd name="connsiteX9" fmla="*/ 264638 w 728970"/>
                      <a:gd name="connsiteY9" fmla="*/ 541419 h 541419"/>
                      <a:gd name="connsiteX10" fmla="*/ 247969 w 728970"/>
                      <a:gd name="connsiteY10" fmla="*/ 354613 h 541419"/>
                      <a:gd name="connsiteX11" fmla="*/ 22077 w 728970"/>
                      <a:gd name="connsiteY11" fmla="*/ 359375 h 541419"/>
                      <a:gd name="connsiteX12" fmla="*/ 7789 w 728970"/>
                      <a:gd name="connsiteY12" fmla="*/ 186883 h 541419"/>
                      <a:gd name="connsiteX0" fmla="*/ 7789 w 728970"/>
                      <a:gd name="connsiteY0" fmla="*/ 188847 h 543383"/>
                      <a:gd name="connsiteX1" fmla="*/ 228921 w 728970"/>
                      <a:gd name="connsiteY1" fmla="*/ 165035 h 543383"/>
                      <a:gd name="connsiteX2" fmla="*/ 231301 w 728970"/>
                      <a:gd name="connsiteY2" fmla="*/ 16328 h 543383"/>
                      <a:gd name="connsiteX3" fmla="*/ 479994 w 728970"/>
                      <a:gd name="connsiteY3" fmla="*/ 9184 h 543383"/>
                      <a:gd name="connsiteX4" fmla="*/ 487138 w 728970"/>
                      <a:gd name="connsiteY4" fmla="*/ 155508 h 543383"/>
                      <a:gd name="connsiteX5" fmla="*/ 720175 w 728970"/>
                      <a:gd name="connsiteY5" fmla="*/ 172177 h 543383"/>
                      <a:gd name="connsiteX6" fmla="*/ 715413 w 728970"/>
                      <a:gd name="connsiteY6" fmla="*/ 339908 h 543383"/>
                      <a:gd name="connsiteX7" fmla="*/ 499044 w 728970"/>
                      <a:gd name="connsiteY7" fmla="*/ 349433 h 543383"/>
                      <a:gd name="connsiteX8" fmla="*/ 508569 w 728970"/>
                      <a:gd name="connsiteY8" fmla="*/ 541002 h 543383"/>
                      <a:gd name="connsiteX9" fmla="*/ 264638 w 728970"/>
                      <a:gd name="connsiteY9" fmla="*/ 543383 h 543383"/>
                      <a:gd name="connsiteX10" fmla="*/ 247969 w 728970"/>
                      <a:gd name="connsiteY10" fmla="*/ 356577 h 543383"/>
                      <a:gd name="connsiteX11" fmla="*/ 22077 w 728970"/>
                      <a:gd name="connsiteY11" fmla="*/ 361339 h 543383"/>
                      <a:gd name="connsiteX12" fmla="*/ 7789 w 728970"/>
                      <a:gd name="connsiteY12" fmla="*/ 188847 h 543383"/>
                      <a:gd name="connsiteX0" fmla="*/ 7789 w 728970"/>
                      <a:gd name="connsiteY0" fmla="*/ 188599 h 543135"/>
                      <a:gd name="connsiteX1" fmla="*/ 228921 w 728970"/>
                      <a:gd name="connsiteY1" fmla="*/ 164787 h 543135"/>
                      <a:gd name="connsiteX2" fmla="*/ 231301 w 728970"/>
                      <a:gd name="connsiteY2" fmla="*/ 16080 h 543135"/>
                      <a:gd name="connsiteX3" fmla="*/ 477613 w 728970"/>
                      <a:gd name="connsiteY3" fmla="*/ 13698 h 543135"/>
                      <a:gd name="connsiteX4" fmla="*/ 487138 w 728970"/>
                      <a:gd name="connsiteY4" fmla="*/ 155260 h 543135"/>
                      <a:gd name="connsiteX5" fmla="*/ 720175 w 728970"/>
                      <a:gd name="connsiteY5" fmla="*/ 171929 h 543135"/>
                      <a:gd name="connsiteX6" fmla="*/ 715413 w 728970"/>
                      <a:gd name="connsiteY6" fmla="*/ 339660 h 543135"/>
                      <a:gd name="connsiteX7" fmla="*/ 499044 w 728970"/>
                      <a:gd name="connsiteY7" fmla="*/ 349185 h 543135"/>
                      <a:gd name="connsiteX8" fmla="*/ 508569 w 728970"/>
                      <a:gd name="connsiteY8" fmla="*/ 540754 h 543135"/>
                      <a:gd name="connsiteX9" fmla="*/ 264638 w 728970"/>
                      <a:gd name="connsiteY9" fmla="*/ 543135 h 543135"/>
                      <a:gd name="connsiteX10" fmla="*/ 247969 w 728970"/>
                      <a:gd name="connsiteY10" fmla="*/ 356329 h 543135"/>
                      <a:gd name="connsiteX11" fmla="*/ 22077 w 728970"/>
                      <a:gd name="connsiteY11" fmla="*/ 361091 h 543135"/>
                      <a:gd name="connsiteX12" fmla="*/ 7789 w 728970"/>
                      <a:gd name="connsiteY12" fmla="*/ 188599 h 543135"/>
                      <a:gd name="connsiteX0" fmla="*/ 7789 w 728970"/>
                      <a:gd name="connsiteY0" fmla="*/ 185835 h 540371"/>
                      <a:gd name="connsiteX1" fmla="*/ 228921 w 728970"/>
                      <a:gd name="connsiteY1" fmla="*/ 162023 h 540371"/>
                      <a:gd name="connsiteX2" fmla="*/ 231301 w 728970"/>
                      <a:gd name="connsiteY2" fmla="*/ 13316 h 540371"/>
                      <a:gd name="connsiteX3" fmla="*/ 477613 w 728970"/>
                      <a:gd name="connsiteY3" fmla="*/ 10934 h 540371"/>
                      <a:gd name="connsiteX4" fmla="*/ 487138 w 728970"/>
                      <a:gd name="connsiteY4" fmla="*/ 152496 h 540371"/>
                      <a:gd name="connsiteX5" fmla="*/ 720175 w 728970"/>
                      <a:gd name="connsiteY5" fmla="*/ 169165 h 540371"/>
                      <a:gd name="connsiteX6" fmla="*/ 715413 w 728970"/>
                      <a:gd name="connsiteY6" fmla="*/ 336896 h 540371"/>
                      <a:gd name="connsiteX7" fmla="*/ 499044 w 728970"/>
                      <a:gd name="connsiteY7" fmla="*/ 346421 h 540371"/>
                      <a:gd name="connsiteX8" fmla="*/ 508569 w 728970"/>
                      <a:gd name="connsiteY8" fmla="*/ 537990 h 540371"/>
                      <a:gd name="connsiteX9" fmla="*/ 264638 w 728970"/>
                      <a:gd name="connsiteY9" fmla="*/ 540371 h 540371"/>
                      <a:gd name="connsiteX10" fmla="*/ 247969 w 728970"/>
                      <a:gd name="connsiteY10" fmla="*/ 353565 h 540371"/>
                      <a:gd name="connsiteX11" fmla="*/ 22077 w 728970"/>
                      <a:gd name="connsiteY11" fmla="*/ 358327 h 540371"/>
                      <a:gd name="connsiteX12" fmla="*/ 7789 w 728970"/>
                      <a:gd name="connsiteY12" fmla="*/ 185835 h 540371"/>
                      <a:gd name="connsiteX0" fmla="*/ 7789 w 728970"/>
                      <a:gd name="connsiteY0" fmla="*/ 187701 h 542237"/>
                      <a:gd name="connsiteX1" fmla="*/ 228921 w 728970"/>
                      <a:gd name="connsiteY1" fmla="*/ 163889 h 542237"/>
                      <a:gd name="connsiteX2" fmla="*/ 231301 w 728970"/>
                      <a:gd name="connsiteY2" fmla="*/ 15182 h 542237"/>
                      <a:gd name="connsiteX3" fmla="*/ 477613 w 728970"/>
                      <a:gd name="connsiteY3" fmla="*/ 12800 h 542237"/>
                      <a:gd name="connsiteX4" fmla="*/ 487138 w 728970"/>
                      <a:gd name="connsiteY4" fmla="*/ 154362 h 542237"/>
                      <a:gd name="connsiteX5" fmla="*/ 720175 w 728970"/>
                      <a:gd name="connsiteY5" fmla="*/ 171031 h 542237"/>
                      <a:gd name="connsiteX6" fmla="*/ 715413 w 728970"/>
                      <a:gd name="connsiteY6" fmla="*/ 338762 h 542237"/>
                      <a:gd name="connsiteX7" fmla="*/ 499044 w 728970"/>
                      <a:gd name="connsiteY7" fmla="*/ 348287 h 542237"/>
                      <a:gd name="connsiteX8" fmla="*/ 508569 w 728970"/>
                      <a:gd name="connsiteY8" fmla="*/ 539856 h 542237"/>
                      <a:gd name="connsiteX9" fmla="*/ 264638 w 728970"/>
                      <a:gd name="connsiteY9" fmla="*/ 542237 h 542237"/>
                      <a:gd name="connsiteX10" fmla="*/ 247969 w 728970"/>
                      <a:gd name="connsiteY10" fmla="*/ 355431 h 542237"/>
                      <a:gd name="connsiteX11" fmla="*/ 22077 w 728970"/>
                      <a:gd name="connsiteY11" fmla="*/ 360193 h 542237"/>
                      <a:gd name="connsiteX12" fmla="*/ 7789 w 728970"/>
                      <a:gd name="connsiteY12" fmla="*/ 187701 h 542237"/>
                      <a:gd name="connsiteX0" fmla="*/ 7789 w 728970"/>
                      <a:gd name="connsiteY0" fmla="*/ 187701 h 542237"/>
                      <a:gd name="connsiteX1" fmla="*/ 228921 w 728970"/>
                      <a:gd name="connsiteY1" fmla="*/ 163889 h 542237"/>
                      <a:gd name="connsiteX2" fmla="*/ 231301 w 728970"/>
                      <a:gd name="connsiteY2" fmla="*/ 15182 h 542237"/>
                      <a:gd name="connsiteX3" fmla="*/ 477613 w 728970"/>
                      <a:gd name="connsiteY3" fmla="*/ 12800 h 542237"/>
                      <a:gd name="connsiteX4" fmla="*/ 487138 w 728970"/>
                      <a:gd name="connsiteY4" fmla="*/ 154362 h 542237"/>
                      <a:gd name="connsiteX5" fmla="*/ 720175 w 728970"/>
                      <a:gd name="connsiteY5" fmla="*/ 171031 h 542237"/>
                      <a:gd name="connsiteX6" fmla="*/ 715413 w 728970"/>
                      <a:gd name="connsiteY6" fmla="*/ 338762 h 542237"/>
                      <a:gd name="connsiteX7" fmla="*/ 499044 w 728970"/>
                      <a:gd name="connsiteY7" fmla="*/ 348287 h 542237"/>
                      <a:gd name="connsiteX8" fmla="*/ 508569 w 728970"/>
                      <a:gd name="connsiteY8" fmla="*/ 539856 h 542237"/>
                      <a:gd name="connsiteX9" fmla="*/ 264638 w 728970"/>
                      <a:gd name="connsiteY9" fmla="*/ 542237 h 542237"/>
                      <a:gd name="connsiteX10" fmla="*/ 247969 w 728970"/>
                      <a:gd name="connsiteY10" fmla="*/ 355431 h 542237"/>
                      <a:gd name="connsiteX11" fmla="*/ 22077 w 728970"/>
                      <a:gd name="connsiteY11" fmla="*/ 360193 h 542237"/>
                      <a:gd name="connsiteX12" fmla="*/ 7789 w 728970"/>
                      <a:gd name="connsiteY12" fmla="*/ 187701 h 542237"/>
                      <a:gd name="connsiteX0" fmla="*/ 7789 w 728970"/>
                      <a:gd name="connsiteY0" fmla="*/ 187701 h 542237"/>
                      <a:gd name="connsiteX1" fmla="*/ 228921 w 728970"/>
                      <a:gd name="connsiteY1" fmla="*/ 163889 h 542237"/>
                      <a:gd name="connsiteX2" fmla="*/ 231301 w 728970"/>
                      <a:gd name="connsiteY2" fmla="*/ 15182 h 542237"/>
                      <a:gd name="connsiteX3" fmla="*/ 477613 w 728970"/>
                      <a:gd name="connsiteY3" fmla="*/ 12800 h 542237"/>
                      <a:gd name="connsiteX4" fmla="*/ 487138 w 728970"/>
                      <a:gd name="connsiteY4" fmla="*/ 154362 h 542237"/>
                      <a:gd name="connsiteX5" fmla="*/ 720175 w 728970"/>
                      <a:gd name="connsiteY5" fmla="*/ 171031 h 542237"/>
                      <a:gd name="connsiteX6" fmla="*/ 715413 w 728970"/>
                      <a:gd name="connsiteY6" fmla="*/ 338762 h 542237"/>
                      <a:gd name="connsiteX7" fmla="*/ 499044 w 728970"/>
                      <a:gd name="connsiteY7" fmla="*/ 348287 h 542237"/>
                      <a:gd name="connsiteX8" fmla="*/ 508569 w 728970"/>
                      <a:gd name="connsiteY8" fmla="*/ 539856 h 542237"/>
                      <a:gd name="connsiteX9" fmla="*/ 264638 w 728970"/>
                      <a:gd name="connsiteY9" fmla="*/ 542237 h 542237"/>
                      <a:gd name="connsiteX10" fmla="*/ 247969 w 728970"/>
                      <a:gd name="connsiteY10" fmla="*/ 355431 h 542237"/>
                      <a:gd name="connsiteX11" fmla="*/ 22077 w 728970"/>
                      <a:gd name="connsiteY11" fmla="*/ 360193 h 542237"/>
                      <a:gd name="connsiteX12" fmla="*/ 7789 w 728970"/>
                      <a:gd name="connsiteY12" fmla="*/ 187701 h 542237"/>
                      <a:gd name="connsiteX0" fmla="*/ 7789 w 728970"/>
                      <a:gd name="connsiteY0" fmla="*/ 187701 h 542237"/>
                      <a:gd name="connsiteX1" fmla="*/ 228921 w 728970"/>
                      <a:gd name="connsiteY1" fmla="*/ 163889 h 542237"/>
                      <a:gd name="connsiteX2" fmla="*/ 231301 w 728970"/>
                      <a:gd name="connsiteY2" fmla="*/ 15182 h 542237"/>
                      <a:gd name="connsiteX3" fmla="*/ 477613 w 728970"/>
                      <a:gd name="connsiteY3" fmla="*/ 12800 h 542237"/>
                      <a:gd name="connsiteX4" fmla="*/ 487138 w 728970"/>
                      <a:gd name="connsiteY4" fmla="*/ 154362 h 542237"/>
                      <a:gd name="connsiteX5" fmla="*/ 720175 w 728970"/>
                      <a:gd name="connsiteY5" fmla="*/ 171031 h 542237"/>
                      <a:gd name="connsiteX6" fmla="*/ 715413 w 728970"/>
                      <a:gd name="connsiteY6" fmla="*/ 338762 h 542237"/>
                      <a:gd name="connsiteX7" fmla="*/ 499044 w 728970"/>
                      <a:gd name="connsiteY7" fmla="*/ 348287 h 542237"/>
                      <a:gd name="connsiteX8" fmla="*/ 501425 w 728970"/>
                      <a:gd name="connsiteY8" fmla="*/ 539856 h 542237"/>
                      <a:gd name="connsiteX9" fmla="*/ 264638 w 728970"/>
                      <a:gd name="connsiteY9" fmla="*/ 542237 h 542237"/>
                      <a:gd name="connsiteX10" fmla="*/ 247969 w 728970"/>
                      <a:gd name="connsiteY10" fmla="*/ 355431 h 542237"/>
                      <a:gd name="connsiteX11" fmla="*/ 22077 w 728970"/>
                      <a:gd name="connsiteY11" fmla="*/ 360193 h 542237"/>
                      <a:gd name="connsiteX12" fmla="*/ 7789 w 728970"/>
                      <a:gd name="connsiteY12" fmla="*/ 187701 h 542237"/>
                      <a:gd name="connsiteX0" fmla="*/ 7789 w 728970"/>
                      <a:gd name="connsiteY0" fmla="*/ 187701 h 547542"/>
                      <a:gd name="connsiteX1" fmla="*/ 228921 w 728970"/>
                      <a:gd name="connsiteY1" fmla="*/ 163889 h 547542"/>
                      <a:gd name="connsiteX2" fmla="*/ 231301 w 728970"/>
                      <a:gd name="connsiteY2" fmla="*/ 15182 h 547542"/>
                      <a:gd name="connsiteX3" fmla="*/ 477613 w 728970"/>
                      <a:gd name="connsiteY3" fmla="*/ 12800 h 547542"/>
                      <a:gd name="connsiteX4" fmla="*/ 487138 w 728970"/>
                      <a:gd name="connsiteY4" fmla="*/ 154362 h 547542"/>
                      <a:gd name="connsiteX5" fmla="*/ 720175 w 728970"/>
                      <a:gd name="connsiteY5" fmla="*/ 171031 h 547542"/>
                      <a:gd name="connsiteX6" fmla="*/ 715413 w 728970"/>
                      <a:gd name="connsiteY6" fmla="*/ 338762 h 547542"/>
                      <a:gd name="connsiteX7" fmla="*/ 499044 w 728970"/>
                      <a:gd name="connsiteY7" fmla="*/ 348287 h 547542"/>
                      <a:gd name="connsiteX8" fmla="*/ 501425 w 728970"/>
                      <a:gd name="connsiteY8" fmla="*/ 539856 h 547542"/>
                      <a:gd name="connsiteX9" fmla="*/ 264638 w 728970"/>
                      <a:gd name="connsiteY9" fmla="*/ 542237 h 547542"/>
                      <a:gd name="connsiteX10" fmla="*/ 247969 w 728970"/>
                      <a:gd name="connsiteY10" fmla="*/ 355431 h 547542"/>
                      <a:gd name="connsiteX11" fmla="*/ 22077 w 728970"/>
                      <a:gd name="connsiteY11" fmla="*/ 360193 h 547542"/>
                      <a:gd name="connsiteX12" fmla="*/ 7789 w 728970"/>
                      <a:gd name="connsiteY12" fmla="*/ 187701 h 547542"/>
                      <a:gd name="connsiteX0" fmla="*/ 7789 w 728970"/>
                      <a:gd name="connsiteY0" fmla="*/ 187701 h 547542"/>
                      <a:gd name="connsiteX1" fmla="*/ 228921 w 728970"/>
                      <a:gd name="connsiteY1" fmla="*/ 163889 h 547542"/>
                      <a:gd name="connsiteX2" fmla="*/ 231301 w 728970"/>
                      <a:gd name="connsiteY2" fmla="*/ 15182 h 547542"/>
                      <a:gd name="connsiteX3" fmla="*/ 477613 w 728970"/>
                      <a:gd name="connsiteY3" fmla="*/ 12800 h 547542"/>
                      <a:gd name="connsiteX4" fmla="*/ 487138 w 728970"/>
                      <a:gd name="connsiteY4" fmla="*/ 154362 h 547542"/>
                      <a:gd name="connsiteX5" fmla="*/ 720175 w 728970"/>
                      <a:gd name="connsiteY5" fmla="*/ 171031 h 547542"/>
                      <a:gd name="connsiteX6" fmla="*/ 715413 w 728970"/>
                      <a:gd name="connsiteY6" fmla="*/ 338762 h 547542"/>
                      <a:gd name="connsiteX7" fmla="*/ 499044 w 728970"/>
                      <a:gd name="connsiteY7" fmla="*/ 348287 h 547542"/>
                      <a:gd name="connsiteX8" fmla="*/ 501425 w 728970"/>
                      <a:gd name="connsiteY8" fmla="*/ 539856 h 547542"/>
                      <a:gd name="connsiteX9" fmla="*/ 264638 w 728970"/>
                      <a:gd name="connsiteY9" fmla="*/ 542237 h 547542"/>
                      <a:gd name="connsiteX10" fmla="*/ 247969 w 728970"/>
                      <a:gd name="connsiteY10" fmla="*/ 355431 h 547542"/>
                      <a:gd name="connsiteX11" fmla="*/ 22077 w 728970"/>
                      <a:gd name="connsiteY11" fmla="*/ 360193 h 547542"/>
                      <a:gd name="connsiteX12" fmla="*/ 7789 w 728970"/>
                      <a:gd name="connsiteY12" fmla="*/ 187701 h 547542"/>
                      <a:gd name="connsiteX0" fmla="*/ 7789 w 728970"/>
                      <a:gd name="connsiteY0" fmla="*/ 187701 h 551434"/>
                      <a:gd name="connsiteX1" fmla="*/ 228921 w 728970"/>
                      <a:gd name="connsiteY1" fmla="*/ 163889 h 551434"/>
                      <a:gd name="connsiteX2" fmla="*/ 231301 w 728970"/>
                      <a:gd name="connsiteY2" fmla="*/ 15182 h 551434"/>
                      <a:gd name="connsiteX3" fmla="*/ 477613 w 728970"/>
                      <a:gd name="connsiteY3" fmla="*/ 12800 h 551434"/>
                      <a:gd name="connsiteX4" fmla="*/ 487138 w 728970"/>
                      <a:gd name="connsiteY4" fmla="*/ 154362 h 551434"/>
                      <a:gd name="connsiteX5" fmla="*/ 720175 w 728970"/>
                      <a:gd name="connsiteY5" fmla="*/ 171031 h 551434"/>
                      <a:gd name="connsiteX6" fmla="*/ 715413 w 728970"/>
                      <a:gd name="connsiteY6" fmla="*/ 338762 h 551434"/>
                      <a:gd name="connsiteX7" fmla="*/ 499044 w 728970"/>
                      <a:gd name="connsiteY7" fmla="*/ 348287 h 551434"/>
                      <a:gd name="connsiteX8" fmla="*/ 501425 w 728970"/>
                      <a:gd name="connsiteY8" fmla="*/ 539856 h 551434"/>
                      <a:gd name="connsiteX9" fmla="*/ 264638 w 728970"/>
                      <a:gd name="connsiteY9" fmla="*/ 542237 h 551434"/>
                      <a:gd name="connsiteX10" fmla="*/ 247969 w 728970"/>
                      <a:gd name="connsiteY10" fmla="*/ 355431 h 551434"/>
                      <a:gd name="connsiteX11" fmla="*/ 22077 w 728970"/>
                      <a:gd name="connsiteY11" fmla="*/ 360193 h 551434"/>
                      <a:gd name="connsiteX12" fmla="*/ 7789 w 728970"/>
                      <a:gd name="connsiteY12" fmla="*/ 187701 h 551434"/>
                      <a:gd name="connsiteX0" fmla="*/ 7789 w 728970"/>
                      <a:gd name="connsiteY0" fmla="*/ 187701 h 551434"/>
                      <a:gd name="connsiteX1" fmla="*/ 228921 w 728970"/>
                      <a:gd name="connsiteY1" fmla="*/ 163889 h 551434"/>
                      <a:gd name="connsiteX2" fmla="*/ 231301 w 728970"/>
                      <a:gd name="connsiteY2" fmla="*/ 15182 h 551434"/>
                      <a:gd name="connsiteX3" fmla="*/ 477613 w 728970"/>
                      <a:gd name="connsiteY3" fmla="*/ 12800 h 551434"/>
                      <a:gd name="connsiteX4" fmla="*/ 487138 w 728970"/>
                      <a:gd name="connsiteY4" fmla="*/ 154362 h 551434"/>
                      <a:gd name="connsiteX5" fmla="*/ 720175 w 728970"/>
                      <a:gd name="connsiteY5" fmla="*/ 171031 h 551434"/>
                      <a:gd name="connsiteX6" fmla="*/ 715413 w 728970"/>
                      <a:gd name="connsiteY6" fmla="*/ 338762 h 551434"/>
                      <a:gd name="connsiteX7" fmla="*/ 499044 w 728970"/>
                      <a:gd name="connsiteY7" fmla="*/ 348287 h 551434"/>
                      <a:gd name="connsiteX8" fmla="*/ 501425 w 728970"/>
                      <a:gd name="connsiteY8" fmla="*/ 539856 h 551434"/>
                      <a:gd name="connsiteX9" fmla="*/ 264638 w 728970"/>
                      <a:gd name="connsiteY9" fmla="*/ 542237 h 551434"/>
                      <a:gd name="connsiteX10" fmla="*/ 247969 w 728970"/>
                      <a:gd name="connsiteY10" fmla="*/ 355431 h 551434"/>
                      <a:gd name="connsiteX11" fmla="*/ 22077 w 728970"/>
                      <a:gd name="connsiteY11" fmla="*/ 360193 h 551434"/>
                      <a:gd name="connsiteX12" fmla="*/ 7789 w 728970"/>
                      <a:gd name="connsiteY12" fmla="*/ 187701 h 551434"/>
                      <a:gd name="connsiteX0" fmla="*/ 6041 w 727222"/>
                      <a:gd name="connsiteY0" fmla="*/ 187701 h 551434"/>
                      <a:gd name="connsiteX1" fmla="*/ 227173 w 727222"/>
                      <a:gd name="connsiteY1" fmla="*/ 163889 h 551434"/>
                      <a:gd name="connsiteX2" fmla="*/ 229553 w 727222"/>
                      <a:gd name="connsiteY2" fmla="*/ 15182 h 551434"/>
                      <a:gd name="connsiteX3" fmla="*/ 475865 w 727222"/>
                      <a:gd name="connsiteY3" fmla="*/ 12800 h 551434"/>
                      <a:gd name="connsiteX4" fmla="*/ 485390 w 727222"/>
                      <a:gd name="connsiteY4" fmla="*/ 154362 h 551434"/>
                      <a:gd name="connsiteX5" fmla="*/ 718427 w 727222"/>
                      <a:gd name="connsiteY5" fmla="*/ 171031 h 551434"/>
                      <a:gd name="connsiteX6" fmla="*/ 713665 w 727222"/>
                      <a:gd name="connsiteY6" fmla="*/ 338762 h 551434"/>
                      <a:gd name="connsiteX7" fmla="*/ 497296 w 727222"/>
                      <a:gd name="connsiteY7" fmla="*/ 348287 h 551434"/>
                      <a:gd name="connsiteX8" fmla="*/ 499677 w 727222"/>
                      <a:gd name="connsiteY8" fmla="*/ 539856 h 551434"/>
                      <a:gd name="connsiteX9" fmla="*/ 262890 w 727222"/>
                      <a:gd name="connsiteY9" fmla="*/ 542237 h 551434"/>
                      <a:gd name="connsiteX10" fmla="*/ 246221 w 727222"/>
                      <a:gd name="connsiteY10" fmla="*/ 355431 h 551434"/>
                      <a:gd name="connsiteX11" fmla="*/ 20329 w 727222"/>
                      <a:gd name="connsiteY11" fmla="*/ 360193 h 551434"/>
                      <a:gd name="connsiteX12" fmla="*/ 6041 w 727222"/>
                      <a:gd name="connsiteY12" fmla="*/ 187701 h 551434"/>
                      <a:gd name="connsiteX0" fmla="*/ 6041 w 727222"/>
                      <a:gd name="connsiteY0" fmla="*/ 187701 h 551434"/>
                      <a:gd name="connsiteX1" fmla="*/ 227173 w 727222"/>
                      <a:gd name="connsiteY1" fmla="*/ 163889 h 551434"/>
                      <a:gd name="connsiteX2" fmla="*/ 229553 w 727222"/>
                      <a:gd name="connsiteY2" fmla="*/ 15182 h 551434"/>
                      <a:gd name="connsiteX3" fmla="*/ 475865 w 727222"/>
                      <a:gd name="connsiteY3" fmla="*/ 12800 h 551434"/>
                      <a:gd name="connsiteX4" fmla="*/ 485390 w 727222"/>
                      <a:gd name="connsiteY4" fmla="*/ 154362 h 551434"/>
                      <a:gd name="connsiteX5" fmla="*/ 718427 w 727222"/>
                      <a:gd name="connsiteY5" fmla="*/ 171031 h 551434"/>
                      <a:gd name="connsiteX6" fmla="*/ 713665 w 727222"/>
                      <a:gd name="connsiteY6" fmla="*/ 338762 h 551434"/>
                      <a:gd name="connsiteX7" fmla="*/ 497296 w 727222"/>
                      <a:gd name="connsiteY7" fmla="*/ 348287 h 551434"/>
                      <a:gd name="connsiteX8" fmla="*/ 499677 w 727222"/>
                      <a:gd name="connsiteY8" fmla="*/ 539856 h 551434"/>
                      <a:gd name="connsiteX9" fmla="*/ 262890 w 727222"/>
                      <a:gd name="connsiteY9" fmla="*/ 542237 h 551434"/>
                      <a:gd name="connsiteX10" fmla="*/ 246221 w 727222"/>
                      <a:gd name="connsiteY10" fmla="*/ 355431 h 551434"/>
                      <a:gd name="connsiteX11" fmla="*/ 20329 w 727222"/>
                      <a:gd name="connsiteY11" fmla="*/ 360193 h 551434"/>
                      <a:gd name="connsiteX12" fmla="*/ 6041 w 727222"/>
                      <a:gd name="connsiteY12" fmla="*/ 187701 h 551434"/>
                      <a:gd name="connsiteX0" fmla="*/ 6041 w 727222"/>
                      <a:gd name="connsiteY0" fmla="*/ 187701 h 551434"/>
                      <a:gd name="connsiteX1" fmla="*/ 227173 w 727222"/>
                      <a:gd name="connsiteY1" fmla="*/ 163889 h 551434"/>
                      <a:gd name="connsiteX2" fmla="*/ 229553 w 727222"/>
                      <a:gd name="connsiteY2" fmla="*/ 15182 h 551434"/>
                      <a:gd name="connsiteX3" fmla="*/ 475865 w 727222"/>
                      <a:gd name="connsiteY3" fmla="*/ 12800 h 551434"/>
                      <a:gd name="connsiteX4" fmla="*/ 485390 w 727222"/>
                      <a:gd name="connsiteY4" fmla="*/ 154362 h 551434"/>
                      <a:gd name="connsiteX5" fmla="*/ 718427 w 727222"/>
                      <a:gd name="connsiteY5" fmla="*/ 171031 h 551434"/>
                      <a:gd name="connsiteX6" fmla="*/ 713665 w 727222"/>
                      <a:gd name="connsiteY6" fmla="*/ 338762 h 551434"/>
                      <a:gd name="connsiteX7" fmla="*/ 497296 w 727222"/>
                      <a:gd name="connsiteY7" fmla="*/ 348287 h 551434"/>
                      <a:gd name="connsiteX8" fmla="*/ 499677 w 727222"/>
                      <a:gd name="connsiteY8" fmla="*/ 539856 h 551434"/>
                      <a:gd name="connsiteX9" fmla="*/ 262890 w 727222"/>
                      <a:gd name="connsiteY9" fmla="*/ 542237 h 551434"/>
                      <a:gd name="connsiteX10" fmla="*/ 246221 w 727222"/>
                      <a:gd name="connsiteY10" fmla="*/ 355431 h 551434"/>
                      <a:gd name="connsiteX11" fmla="*/ 20329 w 727222"/>
                      <a:gd name="connsiteY11" fmla="*/ 360193 h 551434"/>
                      <a:gd name="connsiteX12" fmla="*/ 6041 w 727222"/>
                      <a:gd name="connsiteY12" fmla="*/ 187701 h 551434"/>
                      <a:gd name="connsiteX0" fmla="*/ 6041 w 727222"/>
                      <a:gd name="connsiteY0" fmla="*/ 184093 h 547826"/>
                      <a:gd name="connsiteX1" fmla="*/ 227173 w 727222"/>
                      <a:gd name="connsiteY1" fmla="*/ 160281 h 547826"/>
                      <a:gd name="connsiteX2" fmla="*/ 229553 w 727222"/>
                      <a:gd name="connsiteY2" fmla="*/ 11574 h 547826"/>
                      <a:gd name="connsiteX3" fmla="*/ 475865 w 727222"/>
                      <a:gd name="connsiteY3" fmla="*/ 9192 h 547826"/>
                      <a:gd name="connsiteX4" fmla="*/ 485390 w 727222"/>
                      <a:gd name="connsiteY4" fmla="*/ 150754 h 547826"/>
                      <a:gd name="connsiteX5" fmla="*/ 718427 w 727222"/>
                      <a:gd name="connsiteY5" fmla="*/ 167423 h 547826"/>
                      <a:gd name="connsiteX6" fmla="*/ 713665 w 727222"/>
                      <a:gd name="connsiteY6" fmla="*/ 335154 h 547826"/>
                      <a:gd name="connsiteX7" fmla="*/ 497296 w 727222"/>
                      <a:gd name="connsiteY7" fmla="*/ 344679 h 547826"/>
                      <a:gd name="connsiteX8" fmla="*/ 499677 w 727222"/>
                      <a:gd name="connsiteY8" fmla="*/ 536248 h 547826"/>
                      <a:gd name="connsiteX9" fmla="*/ 262890 w 727222"/>
                      <a:gd name="connsiteY9" fmla="*/ 538629 h 547826"/>
                      <a:gd name="connsiteX10" fmla="*/ 246221 w 727222"/>
                      <a:gd name="connsiteY10" fmla="*/ 351823 h 547826"/>
                      <a:gd name="connsiteX11" fmla="*/ 20329 w 727222"/>
                      <a:gd name="connsiteY11" fmla="*/ 356585 h 547826"/>
                      <a:gd name="connsiteX12" fmla="*/ 6041 w 727222"/>
                      <a:gd name="connsiteY12" fmla="*/ 184093 h 547826"/>
                      <a:gd name="connsiteX0" fmla="*/ 6041 w 727222"/>
                      <a:gd name="connsiteY0" fmla="*/ 184093 h 547826"/>
                      <a:gd name="connsiteX1" fmla="*/ 227173 w 727222"/>
                      <a:gd name="connsiteY1" fmla="*/ 160281 h 547826"/>
                      <a:gd name="connsiteX2" fmla="*/ 229553 w 727222"/>
                      <a:gd name="connsiteY2" fmla="*/ 11574 h 547826"/>
                      <a:gd name="connsiteX3" fmla="*/ 475865 w 727222"/>
                      <a:gd name="connsiteY3" fmla="*/ 9192 h 547826"/>
                      <a:gd name="connsiteX4" fmla="*/ 485390 w 727222"/>
                      <a:gd name="connsiteY4" fmla="*/ 150754 h 547826"/>
                      <a:gd name="connsiteX5" fmla="*/ 718427 w 727222"/>
                      <a:gd name="connsiteY5" fmla="*/ 167423 h 547826"/>
                      <a:gd name="connsiteX6" fmla="*/ 713665 w 727222"/>
                      <a:gd name="connsiteY6" fmla="*/ 335154 h 547826"/>
                      <a:gd name="connsiteX7" fmla="*/ 497296 w 727222"/>
                      <a:gd name="connsiteY7" fmla="*/ 344679 h 547826"/>
                      <a:gd name="connsiteX8" fmla="*/ 499677 w 727222"/>
                      <a:gd name="connsiteY8" fmla="*/ 536248 h 547826"/>
                      <a:gd name="connsiteX9" fmla="*/ 262890 w 727222"/>
                      <a:gd name="connsiteY9" fmla="*/ 538629 h 547826"/>
                      <a:gd name="connsiteX10" fmla="*/ 246221 w 727222"/>
                      <a:gd name="connsiteY10" fmla="*/ 351823 h 547826"/>
                      <a:gd name="connsiteX11" fmla="*/ 20329 w 727222"/>
                      <a:gd name="connsiteY11" fmla="*/ 356585 h 547826"/>
                      <a:gd name="connsiteX12" fmla="*/ 6041 w 727222"/>
                      <a:gd name="connsiteY12" fmla="*/ 184093 h 547826"/>
                      <a:gd name="connsiteX0" fmla="*/ 6041 w 725113"/>
                      <a:gd name="connsiteY0" fmla="*/ 184093 h 547826"/>
                      <a:gd name="connsiteX1" fmla="*/ 227173 w 725113"/>
                      <a:gd name="connsiteY1" fmla="*/ 160281 h 547826"/>
                      <a:gd name="connsiteX2" fmla="*/ 229553 w 725113"/>
                      <a:gd name="connsiteY2" fmla="*/ 11574 h 547826"/>
                      <a:gd name="connsiteX3" fmla="*/ 475865 w 725113"/>
                      <a:gd name="connsiteY3" fmla="*/ 9192 h 547826"/>
                      <a:gd name="connsiteX4" fmla="*/ 485390 w 725113"/>
                      <a:gd name="connsiteY4" fmla="*/ 150754 h 547826"/>
                      <a:gd name="connsiteX5" fmla="*/ 718427 w 725113"/>
                      <a:gd name="connsiteY5" fmla="*/ 167423 h 547826"/>
                      <a:gd name="connsiteX6" fmla="*/ 713665 w 725113"/>
                      <a:gd name="connsiteY6" fmla="*/ 335154 h 547826"/>
                      <a:gd name="connsiteX7" fmla="*/ 497296 w 725113"/>
                      <a:gd name="connsiteY7" fmla="*/ 344679 h 547826"/>
                      <a:gd name="connsiteX8" fmla="*/ 499677 w 725113"/>
                      <a:gd name="connsiteY8" fmla="*/ 536248 h 547826"/>
                      <a:gd name="connsiteX9" fmla="*/ 262890 w 725113"/>
                      <a:gd name="connsiteY9" fmla="*/ 538629 h 547826"/>
                      <a:gd name="connsiteX10" fmla="*/ 246221 w 725113"/>
                      <a:gd name="connsiteY10" fmla="*/ 351823 h 547826"/>
                      <a:gd name="connsiteX11" fmla="*/ 20329 w 725113"/>
                      <a:gd name="connsiteY11" fmla="*/ 356585 h 547826"/>
                      <a:gd name="connsiteX12" fmla="*/ 6041 w 725113"/>
                      <a:gd name="connsiteY12" fmla="*/ 184093 h 547826"/>
                      <a:gd name="connsiteX0" fmla="*/ 0 w 719072"/>
                      <a:gd name="connsiteY0" fmla="*/ 184093 h 547826"/>
                      <a:gd name="connsiteX1" fmla="*/ 221132 w 719072"/>
                      <a:gd name="connsiteY1" fmla="*/ 160281 h 547826"/>
                      <a:gd name="connsiteX2" fmla="*/ 223512 w 719072"/>
                      <a:gd name="connsiteY2" fmla="*/ 11574 h 547826"/>
                      <a:gd name="connsiteX3" fmla="*/ 469824 w 719072"/>
                      <a:gd name="connsiteY3" fmla="*/ 9192 h 547826"/>
                      <a:gd name="connsiteX4" fmla="*/ 479349 w 719072"/>
                      <a:gd name="connsiteY4" fmla="*/ 150754 h 547826"/>
                      <a:gd name="connsiteX5" fmla="*/ 712386 w 719072"/>
                      <a:gd name="connsiteY5" fmla="*/ 167423 h 547826"/>
                      <a:gd name="connsiteX6" fmla="*/ 707624 w 719072"/>
                      <a:gd name="connsiteY6" fmla="*/ 335154 h 547826"/>
                      <a:gd name="connsiteX7" fmla="*/ 491255 w 719072"/>
                      <a:gd name="connsiteY7" fmla="*/ 344679 h 547826"/>
                      <a:gd name="connsiteX8" fmla="*/ 493636 w 719072"/>
                      <a:gd name="connsiteY8" fmla="*/ 536248 h 547826"/>
                      <a:gd name="connsiteX9" fmla="*/ 256849 w 719072"/>
                      <a:gd name="connsiteY9" fmla="*/ 538629 h 547826"/>
                      <a:gd name="connsiteX10" fmla="*/ 240180 w 719072"/>
                      <a:gd name="connsiteY10" fmla="*/ 351823 h 547826"/>
                      <a:gd name="connsiteX11" fmla="*/ 14288 w 719072"/>
                      <a:gd name="connsiteY11" fmla="*/ 356585 h 547826"/>
                      <a:gd name="connsiteX12" fmla="*/ 0 w 719072"/>
                      <a:gd name="connsiteY12" fmla="*/ 184093 h 547826"/>
                      <a:gd name="connsiteX0" fmla="*/ 17668 w 736740"/>
                      <a:gd name="connsiteY0" fmla="*/ 184093 h 547826"/>
                      <a:gd name="connsiteX1" fmla="*/ 238800 w 736740"/>
                      <a:gd name="connsiteY1" fmla="*/ 160281 h 547826"/>
                      <a:gd name="connsiteX2" fmla="*/ 241180 w 736740"/>
                      <a:gd name="connsiteY2" fmla="*/ 11574 h 547826"/>
                      <a:gd name="connsiteX3" fmla="*/ 487492 w 736740"/>
                      <a:gd name="connsiteY3" fmla="*/ 9192 h 547826"/>
                      <a:gd name="connsiteX4" fmla="*/ 497017 w 736740"/>
                      <a:gd name="connsiteY4" fmla="*/ 150754 h 547826"/>
                      <a:gd name="connsiteX5" fmla="*/ 730054 w 736740"/>
                      <a:gd name="connsiteY5" fmla="*/ 167423 h 547826"/>
                      <a:gd name="connsiteX6" fmla="*/ 725292 w 736740"/>
                      <a:gd name="connsiteY6" fmla="*/ 335154 h 547826"/>
                      <a:gd name="connsiteX7" fmla="*/ 508923 w 736740"/>
                      <a:gd name="connsiteY7" fmla="*/ 344679 h 547826"/>
                      <a:gd name="connsiteX8" fmla="*/ 511304 w 736740"/>
                      <a:gd name="connsiteY8" fmla="*/ 536248 h 547826"/>
                      <a:gd name="connsiteX9" fmla="*/ 274517 w 736740"/>
                      <a:gd name="connsiteY9" fmla="*/ 538629 h 547826"/>
                      <a:gd name="connsiteX10" fmla="*/ 257848 w 736740"/>
                      <a:gd name="connsiteY10" fmla="*/ 351823 h 547826"/>
                      <a:gd name="connsiteX11" fmla="*/ 12906 w 736740"/>
                      <a:gd name="connsiteY11" fmla="*/ 249429 h 547826"/>
                      <a:gd name="connsiteX12" fmla="*/ 17668 w 736740"/>
                      <a:gd name="connsiteY12" fmla="*/ 184093 h 547826"/>
                      <a:gd name="connsiteX0" fmla="*/ 4762 w 723834"/>
                      <a:gd name="connsiteY0" fmla="*/ 184093 h 547826"/>
                      <a:gd name="connsiteX1" fmla="*/ 225894 w 723834"/>
                      <a:gd name="connsiteY1" fmla="*/ 160281 h 547826"/>
                      <a:gd name="connsiteX2" fmla="*/ 228274 w 723834"/>
                      <a:gd name="connsiteY2" fmla="*/ 11574 h 547826"/>
                      <a:gd name="connsiteX3" fmla="*/ 474586 w 723834"/>
                      <a:gd name="connsiteY3" fmla="*/ 9192 h 547826"/>
                      <a:gd name="connsiteX4" fmla="*/ 484111 w 723834"/>
                      <a:gd name="connsiteY4" fmla="*/ 150754 h 547826"/>
                      <a:gd name="connsiteX5" fmla="*/ 717148 w 723834"/>
                      <a:gd name="connsiteY5" fmla="*/ 167423 h 547826"/>
                      <a:gd name="connsiteX6" fmla="*/ 712386 w 723834"/>
                      <a:gd name="connsiteY6" fmla="*/ 335154 h 547826"/>
                      <a:gd name="connsiteX7" fmla="*/ 496017 w 723834"/>
                      <a:gd name="connsiteY7" fmla="*/ 344679 h 547826"/>
                      <a:gd name="connsiteX8" fmla="*/ 498398 w 723834"/>
                      <a:gd name="connsiteY8" fmla="*/ 536248 h 547826"/>
                      <a:gd name="connsiteX9" fmla="*/ 261611 w 723834"/>
                      <a:gd name="connsiteY9" fmla="*/ 538629 h 547826"/>
                      <a:gd name="connsiteX10" fmla="*/ 244942 w 723834"/>
                      <a:gd name="connsiteY10" fmla="*/ 351823 h 547826"/>
                      <a:gd name="connsiteX11" fmla="*/ 0 w 723834"/>
                      <a:gd name="connsiteY11" fmla="*/ 249429 h 547826"/>
                      <a:gd name="connsiteX12" fmla="*/ 4762 w 723834"/>
                      <a:gd name="connsiteY12" fmla="*/ 184093 h 547826"/>
                      <a:gd name="connsiteX0" fmla="*/ 5638 w 724710"/>
                      <a:gd name="connsiteY0" fmla="*/ 184093 h 547826"/>
                      <a:gd name="connsiteX1" fmla="*/ 226770 w 724710"/>
                      <a:gd name="connsiteY1" fmla="*/ 160281 h 547826"/>
                      <a:gd name="connsiteX2" fmla="*/ 229150 w 724710"/>
                      <a:gd name="connsiteY2" fmla="*/ 11574 h 547826"/>
                      <a:gd name="connsiteX3" fmla="*/ 475462 w 724710"/>
                      <a:gd name="connsiteY3" fmla="*/ 9192 h 547826"/>
                      <a:gd name="connsiteX4" fmla="*/ 484987 w 724710"/>
                      <a:gd name="connsiteY4" fmla="*/ 150754 h 547826"/>
                      <a:gd name="connsiteX5" fmla="*/ 718024 w 724710"/>
                      <a:gd name="connsiteY5" fmla="*/ 167423 h 547826"/>
                      <a:gd name="connsiteX6" fmla="*/ 713262 w 724710"/>
                      <a:gd name="connsiteY6" fmla="*/ 335154 h 547826"/>
                      <a:gd name="connsiteX7" fmla="*/ 496893 w 724710"/>
                      <a:gd name="connsiteY7" fmla="*/ 344679 h 547826"/>
                      <a:gd name="connsiteX8" fmla="*/ 499274 w 724710"/>
                      <a:gd name="connsiteY8" fmla="*/ 536248 h 547826"/>
                      <a:gd name="connsiteX9" fmla="*/ 262487 w 724710"/>
                      <a:gd name="connsiteY9" fmla="*/ 538629 h 547826"/>
                      <a:gd name="connsiteX10" fmla="*/ 245818 w 724710"/>
                      <a:gd name="connsiteY10" fmla="*/ 351823 h 547826"/>
                      <a:gd name="connsiteX11" fmla="*/ 876 w 724710"/>
                      <a:gd name="connsiteY11" fmla="*/ 249429 h 547826"/>
                      <a:gd name="connsiteX12" fmla="*/ 5638 w 724710"/>
                      <a:gd name="connsiteY12" fmla="*/ 184093 h 547826"/>
                      <a:gd name="connsiteX0" fmla="*/ 5638 w 724710"/>
                      <a:gd name="connsiteY0" fmla="*/ 187026 h 550759"/>
                      <a:gd name="connsiteX1" fmla="*/ 226770 w 724710"/>
                      <a:gd name="connsiteY1" fmla="*/ 163214 h 550759"/>
                      <a:gd name="connsiteX2" fmla="*/ 229150 w 724710"/>
                      <a:gd name="connsiteY2" fmla="*/ 14507 h 550759"/>
                      <a:gd name="connsiteX3" fmla="*/ 475462 w 724710"/>
                      <a:gd name="connsiteY3" fmla="*/ 12125 h 550759"/>
                      <a:gd name="connsiteX4" fmla="*/ 484987 w 724710"/>
                      <a:gd name="connsiteY4" fmla="*/ 153687 h 550759"/>
                      <a:gd name="connsiteX5" fmla="*/ 718024 w 724710"/>
                      <a:gd name="connsiteY5" fmla="*/ 170356 h 550759"/>
                      <a:gd name="connsiteX6" fmla="*/ 713262 w 724710"/>
                      <a:gd name="connsiteY6" fmla="*/ 338087 h 550759"/>
                      <a:gd name="connsiteX7" fmla="*/ 496893 w 724710"/>
                      <a:gd name="connsiteY7" fmla="*/ 347612 h 550759"/>
                      <a:gd name="connsiteX8" fmla="*/ 499274 w 724710"/>
                      <a:gd name="connsiteY8" fmla="*/ 539181 h 550759"/>
                      <a:gd name="connsiteX9" fmla="*/ 262487 w 724710"/>
                      <a:gd name="connsiteY9" fmla="*/ 541562 h 550759"/>
                      <a:gd name="connsiteX10" fmla="*/ 245818 w 724710"/>
                      <a:gd name="connsiteY10" fmla="*/ 354756 h 550759"/>
                      <a:gd name="connsiteX11" fmla="*/ 876 w 724710"/>
                      <a:gd name="connsiteY11" fmla="*/ 252362 h 550759"/>
                      <a:gd name="connsiteX12" fmla="*/ 5638 w 724710"/>
                      <a:gd name="connsiteY12" fmla="*/ 187026 h 550759"/>
                      <a:gd name="connsiteX0" fmla="*/ 5638 w 724710"/>
                      <a:gd name="connsiteY0" fmla="*/ 190300 h 554033"/>
                      <a:gd name="connsiteX1" fmla="*/ 226770 w 724710"/>
                      <a:gd name="connsiteY1" fmla="*/ 166488 h 554033"/>
                      <a:gd name="connsiteX2" fmla="*/ 229150 w 724710"/>
                      <a:gd name="connsiteY2" fmla="*/ 17781 h 554033"/>
                      <a:gd name="connsiteX3" fmla="*/ 475462 w 724710"/>
                      <a:gd name="connsiteY3" fmla="*/ 15399 h 554033"/>
                      <a:gd name="connsiteX4" fmla="*/ 484987 w 724710"/>
                      <a:gd name="connsiteY4" fmla="*/ 156961 h 554033"/>
                      <a:gd name="connsiteX5" fmla="*/ 718024 w 724710"/>
                      <a:gd name="connsiteY5" fmla="*/ 173630 h 554033"/>
                      <a:gd name="connsiteX6" fmla="*/ 713262 w 724710"/>
                      <a:gd name="connsiteY6" fmla="*/ 341361 h 554033"/>
                      <a:gd name="connsiteX7" fmla="*/ 496893 w 724710"/>
                      <a:gd name="connsiteY7" fmla="*/ 350886 h 554033"/>
                      <a:gd name="connsiteX8" fmla="*/ 499274 w 724710"/>
                      <a:gd name="connsiteY8" fmla="*/ 542455 h 554033"/>
                      <a:gd name="connsiteX9" fmla="*/ 262487 w 724710"/>
                      <a:gd name="connsiteY9" fmla="*/ 544836 h 554033"/>
                      <a:gd name="connsiteX10" fmla="*/ 245818 w 724710"/>
                      <a:gd name="connsiteY10" fmla="*/ 358030 h 554033"/>
                      <a:gd name="connsiteX11" fmla="*/ 876 w 724710"/>
                      <a:gd name="connsiteY11" fmla="*/ 255636 h 554033"/>
                      <a:gd name="connsiteX12" fmla="*/ 5638 w 724710"/>
                      <a:gd name="connsiteY12" fmla="*/ 190300 h 554033"/>
                      <a:gd name="connsiteX0" fmla="*/ 5638 w 724710"/>
                      <a:gd name="connsiteY0" fmla="*/ 190300 h 554033"/>
                      <a:gd name="connsiteX1" fmla="*/ 226770 w 724710"/>
                      <a:gd name="connsiteY1" fmla="*/ 166488 h 554033"/>
                      <a:gd name="connsiteX2" fmla="*/ 229150 w 724710"/>
                      <a:gd name="connsiteY2" fmla="*/ 17781 h 554033"/>
                      <a:gd name="connsiteX3" fmla="*/ 475462 w 724710"/>
                      <a:gd name="connsiteY3" fmla="*/ 15399 h 554033"/>
                      <a:gd name="connsiteX4" fmla="*/ 484987 w 724710"/>
                      <a:gd name="connsiteY4" fmla="*/ 156961 h 554033"/>
                      <a:gd name="connsiteX5" fmla="*/ 718024 w 724710"/>
                      <a:gd name="connsiteY5" fmla="*/ 173630 h 554033"/>
                      <a:gd name="connsiteX6" fmla="*/ 713262 w 724710"/>
                      <a:gd name="connsiteY6" fmla="*/ 341361 h 554033"/>
                      <a:gd name="connsiteX7" fmla="*/ 496893 w 724710"/>
                      <a:gd name="connsiteY7" fmla="*/ 350886 h 554033"/>
                      <a:gd name="connsiteX8" fmla="*/ 499274 w 724710"/>
                      <a:gd name="connsiteY8" fmla="*/ 542455 h 554033"/>
                      <a:gd name="connsiteX9" fmla="*/ 262487 w 724710"/>
                      <a:gd name="connsiteY9" fmla="*/ 544836 h 554033"/>
                      <a:gd name="connsiteX10" fmla="*/ 245818 w 724710"/>
                      <a:gd name="connsiteY10" fmla="*/ 358030 h 554033"/>
                      <a:gd name="connsiteX11" fmla="*/ 876 w 724710"/>
                      <a:gd name="connsiteY11" fmla="*/ 255636 h 554033"/>
                      <a:gd name="connsiteX12" fmla="*/ 5638 w 724710"/>
                      <a:gd name="connsiteY12" fmla="*/ 190300 h 554033"/>
                      <a:gd name="connsiteX0" fmla="*/ 5638 w 724710"/>
                      <a:gd name="connsiteY0" fmla="*/ 190300 h 554033"/>
                      <a:gd name="connsiteX1" fmla="*/ 226770 w 724710"/>
                      <a:gd name="connsiteY1" fmla="*/ 166488 h 554033"/>
                      <a:gd name="connsiteX2" fmla="*/ 229150 w 724710"/>
                      <a:gd name="connsiteY2" fmla="*/ 17781 h 554033"/>
                      <a:gd name="connsiteX3" fmla="*/ 475462 w 724710"/>
                      <a:gd name="connsiteY3" fmla="*/ 15399 h 554033"/>
                      <a:gd name="connsiteX4" fmla="*/ 484987 w 724710"/>
                      <a:gd name="connsiteY4" fmla="*/ 156961 h 554033"/>
                      <a:gd name="connsiteX5" fmla="*/ 718024 w 724710"/>
                      <a:gd name="connsiteY5" fmla="*/ 173630 h 554033"/>
                      <a:gd name="connsiteX6" fmla="*/ 713262 w 724710"/>
                      <a:gd name="connsiteY6" fmla="*/ 341361 h 554033"/>
                      <a:gd name="connsiteX7" fmla="*/ 496893 w 724710"/>
                      <a:gd name="connsiteY7" fmla="*/ 350886 h 554033"/>
                      <a:gd name="connsiteX8" fmla="*/ 499274 w 724710"/>
                      <a:gd name="connsiteY8" fmla="*/ 542455 h 554033"/>
                      <a:gd name="connsiteX9" fmla="*/ 262487 w 724710"/>
                      <a:gd name="connsiteY9" fmla="*/ 544836 h 554033"/>
                      <a:gd name="connsiteX10" fmla="*/ 245818 w 724710"/>
                      <a:gd name="connsiteY10" fmla="*/ 358030 h 554033"/>
                      <a:gd name="connsiteX11" fmla="*/ 876 w 724710"/>
                      <a:gd name="connsiteY11" fmla="*/ 255636 h 554033"/>
                      <a:gd name="connsiteX12" fmla="*/ 5638 w 724710"/>
                      <a:gd name="connsiteY12" fmla="*/ 190300 h 554033"/>
                      <a:gd name="connsiteX0" fmla="*/ 5638 w 724710"/>
                      <a:gd name="connsiteY0" fmla="*/ 190300 h 544836"/>
                      <a:gd name="connsiteX1" fmla="*/ 226770 w 724710"/>
                      <a:gd name="connsiteY1" fmla="*/ 166488 h 544836"/>
                      <a:gd name="connsiteX2" fmla="*/ 229150 w 724710"/>
                      <a:gd name="connsiteY2" fmla="*/ 17781 h 544836"/>
                      <a:gd name="connsiteX3" fmla="*/ 475462 w 724710"/>
                      <a:gd name="connsiteY3" fmla="*/ 15399 h 544836"/>
                      <a:gd name="connsiteX4" fmla="*/ 484987 w 724710"/>
                      <a:gd name="connsiteY4" fmla="*/ 156961 h 544836"/>
                      <a:gd name="connsiteX5" fmla="*/ 718024 w 724710"/>
                      <a:gd name="connsiteY5" fmla="*/ 173630 h 544836"/>
                      <a:gd name="connsiteX6" fmla="*/ 713262 w 724710"/>
                      <a:gd name="connsiteY6" fmla="*/ 341361 h 544836"/>
                      <a:gd name="connsiteX7" fmla="*/ 496893 w 724710"/>
                      <a:gd name="connsiteY7" fmla="*/ 350886 h 544836"/>
                      <a:gd name="connsiteX8" fmla="*/ 499274 w 724710"/>
                      <a:gd name="connsiteY8" fmla="*/ 542455 h 544836"/>
                      <a:gd name="connsiteX9" fmla="*/ 262487 w 724710"/>
                      <a:gd name="connsiteY9" fmla="*/ 544836 h 544836"/>
                      <a:gd name="connsiteX10" fmla="*/ 245818 w 724710"/>
                      <a:gd name="connsiteY10" fmla="*/ 358030 h 544836"/>
                      <a:gd name="connsiteX11" fmla="*/ 876 w 724710"/>
                      <a:gd name="connsiteY11" fmla="*/ 255636 h 544836"/>
                      <a:gd name="connsiteX12" fmla="*/ 5638 w 724710"/>
                      <a:gd name="connsiteY12" fmla="*/ 190300 h 544836"/>
                      <a:gd name="connsiteX0" fmla="*/ 5638 w 724710"/>
                      <a:gd name="connsiteY0" fmla="*/ 190300 h 544836"/>
                      <a:gd name="connsiteX1" fmla="*/ 226770 w 724710"/>
                      <a:gd name="connsiteY1" fmla="*/ 166488 h 544836"/>
                      <a:gd name="connsiteX2" fmla="*/ 229150 w 724710"/>
                      <a:gd name="connsiteY2" fmla="*/ 17781 h 544836"/>
                      <a:gd name="connsiteX3" fmla="*/ 475462 w 724710"/>
                      <a:gd name="connsiteY3" fmla="*/ 15399 h 544836"/>
                      <a:gd name="connsiteX4" fmla="*/ 484987 w 724710"/>
                      <a:gd name="connsiteY4" fmla="*/ 156961 h 544836"/>
                      <a:gd name="connsiteX5" fmla="*/ 718024 w 724710"/>
                      <a:gd name="connsiteY5" fmla="*/ 173630 h 544836"/>
                      <a:gd name="connsiteX6" fmla="*/ 713262 w 724710"/>
                      <a:gd name="connsiteY6" fmla="*/ 341361 h 544836"/>
                      <a:gd name="connsiteX7" fmla="*/ 496893 w 724710"/>
                      <a:gd name="connsiteY7" fmla="*/ 350886 h 544836"/>
                      <a:gd name="connsiteX8" fmla="*/ 499274 w 724710"/>
                      <a:gd name="connsiteY8" fmla="*/ 542455 h 544836"/>
                      <a:gd name="connsiteX9" fmla="*/ 262487 w 724710"/>
                      <a:gd name="connsiteY9" fmla="*/ 544836 h 544836"/>
                      <a:gd name="connsiteX10" fmla="*/ 245818 w 724710"/>
                      <a:gd name="connsiteY10" fmla="*/ 358030 h 544836"/>
                      <a:gd name="connsiteX11" fmla="*/ 876 w 724710"/>
                      <a:gd name="connsiteY11" fmla="*/ 255636 h 544836"/>
                      <a:gd name="connsiteX12" fmla="*/ 5638 w 724710"/>
                      <a:gd name="connsiteY12" fmla="*/ 190300 h 544836"/>
                      <a:gd name="connsiteX0" fmla="*/ 5638 w 724710"/>
                      <a:gd name="connsiteY0" fmla="*/ 190300 h 544836"/>
                      <a:gd name="connsiteX1" fmla="*/ 226770 w 724710"/>
                      <a:gd name="connsiteY1" fmla="*/ 166488 h 544836"/>
                      <a:gd name="connsiteX2" fmla="*/ 229150 w 724710"/>
                      <a:gd name="connsiteY2" fmla="*/ 17781 h 544836"/>
                      <a:gd name="connsiteX3" fmla="*/ 475462 w 724710"/>
                      <a:gd name="connsiteY3" fmla="*/ 15399 h 544836"/>
                      <a:gd name="connsiteX4" fmla="*/ 484987 w 724710"/>
                      <a:gd name="connsiteY4" fmla="*/ 156961 h 544836"/>
                      <a:gd name="connsiteX5" fmla="*/ 718024 w 724710"/>
                      <a:gd name="connsiteY5" fmla="*/ 173630 h 544836"/>
                      <a:gd name="connsiteX6" fmla="*/ 713262 w 724710"/>
                      <a:gd name="connsiteY6" fmla="*/ 341361 h 544836"/>
                      <a:gd name="connsiteX7" fmla="*/ 496893 w 724710"/>
                      <a:gd name="connsiteY7" fmla="*/ 350886 h 544836"/>
                      <a:gd name="connsiteX8" fmla="*/ 499274 w 724710"/>
                      <a:gd name="connsiteY8" fmla="*/ 542455 h 544836"/>
                      <a:gd name="connsiteX9" fmla="*/ 262487 w 724710"/>
                      <a:gd name="connsiteY9" fmla="*/ 544836 h 544836"/>
                      <a:gd name="connsiteX10" fmla="*/ 245818 w 724710"/>
                      <a:gd name="connsiteY10" fmla="*/ 358030 h 544836"/>
                      <a:gd name="connsiteX11" fmla="*/ 876 w 724710"/>
                      <a:gd name="connsiteY11" fmla="*/ 255636 h 544836"/>
                      <a:gd name="connsiteX12" fmla="*/ 5638 w 724710"/>
                      <a:gd name="connsiteY12" fmla="*/ 190300 h 544836"/>
                      <a:gd name="connsiteX0" fmla="*/ 5638 w 718024"/>
                      <a:gd name="connsiteY0" fmla="*/ 190300 h 544836"/>
                      <a:gd name="connsiteX1" fmla="*/ 226770 w 718024"/>
                      <a:gd name="connsiteY1" fmla="*/ 166488 h 544836"/>
                      <a:gd name="connsiteX2" fmla="*/ 229150 w 718024"/>
                      <a:gd name="connsiteY2" fmla="*/ 17781 h 544836"/>
                      <a:gd name="connsiteX3" fmla="*/ 475462 w 718024"/>
                      <a:gd name="connsiteY3" fmla="*/ 15399 h 544836"/>
                      <a:gd name="connsiteX4" fmla="*/ 484987 w 718024"/>
                      <a:gd name="connsiteY4" fmla="*/ 156961 h 544836"/>
                      <a:gd name="connsiteX5" fmla="*/ 718024 w 718024"/>
                      <a:gd name="connsiteY5" fmla="*/ 173630 h 544836"/>
                      <a:gd name="connsiteX6" fmla="*/ 713262 w 718024"/>
                      <a:gd name="connsiteY6" fmla="*/ 341361 h 544836"/>
                      <a:gd name="connsiteX7" fmla="*/ 496893 w 718024"/>
                      <a:gd name="connsiteY7" fmla="*/ 350886 h 544836"/>
                      <a:gd name="connsiteX8" fmla="*/ 499274 w 718024"/>
                      <a:gd name="connsiteY8" fmla="*/ 542455 h 544836"/>
                      <a:gd name="connsiteX9" fmla="*/ 262487 w 718024"/>
                      <a:gd name="connsiteY9" fmla="*/ 544836 h 544836"/>
                      <a:gd name="connsiteX10" fmla="*/ 245818 w 718024"/>
                      <a:gd name="connsiteY10" fmla="*/ 358030 h 544836"/>
                      <a:gd name="connsiteX11" fmla="*/ 876 w 718024"/>
                      <a:gd name="connsiteY11" fmla="*/ 255636 h 544836"/>
                      <a:gd name="connsiteX12" fmla="*/ 5638 w 718024"/>
                      <a:gd name="connsiteY12" fmla="*/ 190300 h 544836"/>
                      <a:gd name="connsiteX0" fmla="*/ 5638 w 735285"/>
                      <a:gd name="connsiteY0" fmla="*/ 190300 h 544836"/>
                      <a:gd name="connsiteX1" fmla="*/ 226770 w 735285"/>
                      <a:gd name="connsiteY1" fmla="*/ 166488 h 544836"/>
                      <a:gd name="connsiteX2" fmla="*/ 229150 w 735285"/>
                      <a:gd name="connsiteY2" fmla="*/ 17781 h 544836"/>
                      <a:gd name="connsiteX3" fmla="*/ 475462 w 735285"/>
                      <a:gd name="connsiteY3" fmla="*/ 15399 h 544836"/>
                      <a:gd name="connsiteX4" fmla="*/ 484987 w 735285"/>
                      <a:gd name="connsiteY4" fmla="*/ 156961 h 544836"/>
                      <a:gd name="connsiteX5" fmla="*/ 718024 w 735285"/>
                      <a:gd name="connsiteY5" fmla="*/ 173630 h 544836"/>
                      <a:gd name="connsiteX6" fmla="*/ 718024 w 735285"/>
                      <a:gd name="connsiteY6" fmla="*/ 241348 h 544836"/>
                      <a:gd name="connsiteX7" fmla="*/ 496893 w 735285"/>
                      <a:gd name="connsiteY7" fmla="*/ 350886 h 544836"/>
                      <a:gd name="connsiteX8" fmla="*/ 499274 w 735285"/>
                      <a:gd name="connsiteY8" fmla="*/ 542455 h 544836"/>
                      <a:gd name="connsiteX9" fmla="*/ 262487 w 735285"/>
                      <a:gd name="connsiteY9" fmla="*/ 544836 h 544836"/>
                      <a:gd name="connsiteX10" fmla="*/ 245818 w 735285"/>
                      <a:gd name="connsiteY10" fmla="*/ 358030 h 544836"/>
                      <a:gd name="connsiteX11" fmla="*/ 876 w 735285"/>
                      <a:gd name="connsiteY11" fmla="*/ 255636 h 544836"/>
                      <a:gd name="connsiteX12" fmla="*/ 5638 w 735285"/>
                      <a:gd name="connsiteY12" fmla="*/ 190300 h 544836"/>
                      <a:gd name="connsiteX0" fmla="*/ 5638 w 735285"/>
                      <a:gd name="connsiteY0" fmla="*/ 190300 h 544836"/>
                      <a:gd name="connsiteX1" fmla="*/ 226770 w 735285"/>
                      <a:gd name="connsiteY1" fmla="*/ 166488 h 544836"/>
                      <a:gd name="connsiteX2" fmla="*/ 229150 w 735285"/>
                      <a:gd name="connsiteY2" fmla="*/ 17781 h 544836"/>
                      <a:gd name="connsiteX3" fmla="*/ 475462 w 735285"/>
                      <a:gd name="connsiteY3" fmla="*/ 15399 h 544836"/>
                      <a:gd name="connsiteX4" fmla="*/ 484987 w 735285"/>
                      <a:gd name="connsiteY4" fmla="*/ 156961 h 544836"/>
                      <a:gd name="connsiteX5" fmla="*/ 718024 w 735285"/>
                      <a:gd name="connsiteY5" fmla="*/ 173630 h 544836"/>
                      <a:gd name="connsiteX6" fmla="*/ 718024 w 735285"/>
                      <a:gd name="connsiteY6" fmla="*/ 241348 h 544836"/>
                      <a:gd name="connsiteX7" fmla="*/ 496893 w 735285"/>
                      <a:gd name="connsiteY7" fmla="*/ 350886 h 544836"/>
                      <a:gd name="connsiteX8" fmla="*/ 499274 w 735285"/>
                      <a:gd name="connsiteY8" fmla="*/ 542455 h 544836"/>
                      <a:gd name="connsiteX9" fmla="*/ 262487 w 735285"/>
                      <a:gd name="connsiteY9" fmla="*/ 544836 h 544836"/>
                      <a:gd name="connsiteX10" fmla="*/ 245818 w 735285"/>
                      <a:gd name="connsiteY10" fmla="*/ 358030 h 544836"/>
                      <a:gd name="connsiteX11" fmla="*/ 876 w 735285"/>
                      <a:gd name="connsiteY11" fmla="*/ 255636 h 544836"/>
                      <a:gd name="connsiteX12" fmla="*/ 5638 w 735285"/>
                      <a:gd name="connsiteY12" fmla="*/ 190300 h 544836"/>
                      <a:gd name="connsiteX0" fmla="*/ 5638 w 723644"/>
                      <a:gd name="connsiteY0" fmla="*/ 190300 h 544836"/>
                      <a:gd name="connsiteX1" fmla="*/ 226770 w 723644"/>
                      <a:gd name="connsiteY1" fmla="*/ 166488 h 544836"/>
                      <a:gd name="connsiteX2" fmla="*/ 229150 w 723644"/>
                      <a:gd name="connsiteY2" fmla="*/ 17781 h 544836"/>
                      <a:gd name="connsiteX3" fmla="*/ 475462 w 723644"/>
                      <a:gd name="connsiteY3" fmla="*/ 15399 h 544836"/>
                      <a:gd name="connsiteX4" fmla="*/ 484987 w 723644"/>
                      <a:gd name="connsiteY4" fmla="*/ 156961 h 544836"/>
                      <a:gd name="connsiteX5" fmla="*/ 718024 w 723644"/>
                      <a:gd name="connsiteY5" fmla="*/ 173630 h 544836"/>
                      <a:gd name="connsiteX6" fmla="*/ 718024 w 723644"/>
                      <a:gd name="connsiteY6" fmla="*/ 241348 h 544836"/>
                      <a:gd name="connsiteX7" fmla="*/ 496893 w 723644"/>
                      <a:gd name="connsiteY7" fmla="*/ 350886 h 544836"/>
                      <a:gd name="connsiteX8" fmla="*/ 499274 w 723644"/>
                      <a:gd name="connsiteY8" fmla="*/ 542455 h 544836"/>
                      <a:gd name="connsiteX9" fmla="*/ 262487 w 723644"/>
                      <a:gd name="connsiteY9" fmla="*/ 544836 h 544836"/>
                      <a:gd name="connsiteX10" fmla="*/ 245818 w 723644"/>
                      <a:gd name="connsiteY10" fmla="*/ 358030 h 544836"/>
                      <a:gd name="connsiteX11" fmla="*/ 876 w 723644"/>
                      <a:gd name="connsiteY11" fmla="*/ 255636 h 544836"/>
                      <a:gd name="connsiteX12" fmla="*/ 5638 w 723644"/>
                      <a:gd name="connsiteY12" fmla="*/ 190300 h 544836"/>
                      <a:gd name="connsiteX0" fmla="*/ 5638 w 723644"/>
                      <a:gd name="connsiteY0" fmla="*/ 190300 h 544836"/>
                      <a:gd name="connsiteX1" fmla="*/ 226770 w 723644"/>
                      <a:gd name="connsiteY1" fmla="*/ 166488 h 544836"/>
                      <a:gd name="connsiteX2" fmla="*/ 229150 w 723644"/>
                      <a:gd name="connsiteY2" fmla="*/ 17781 h 544836"/>
                      <a:gd name="connsiteX3" fmla="*/ 475462 w 723644"/>
                      <a:gd name="connsiteY3" fmla="*/ 15399 h 544836"/>
                      <a:gd name="connsiteX4" fmla="*/ 484987 w 723644"/>
                      <a:gd name="connsiteY4" fmla="*/ 156961 h 544836"/>
                      <a:gd name="connsiteX5" fmla="*/ 718024 w 723644"/>
                      <a:gd name="connsiteY5" fmla="*/ 173630 h 544836"/>
                      <a:gd name="connsiteX6" fmla="*/ 718024 w 723644"/>
                      <a:gd name="connsiteY6" fmla="*/ 241348 h 544836"/>
                      <a:gd name="connsiteX7" fmla="*/ 496893 w 723644"/>
                      <a:gd name="connsiteY7" fmla="*/ 350886 h 544836"/>
                      <a:gd name="connsiteX8" fmla="*/ 499274 w 723644"/>
                      <a:gd name="connsiteY8" fmla="*/ 542455 h 544836"/>
                      <a:gd name="connsiteX9" fmla="*/ 262487 w 723644"/>
                      <a:gd name="connsiteY9" fmla="*/ 544836 h 544836"/>
                      <a:gd name="connsiteX10" fmla="*/ 245818 w 723644"/>
                      <a:gd name="connsiteY10" fmla="*/ 358030 h 544836"/>
                      <a:gd name="connsiteX11" fmla="*/ 876 w 723644"/>
                      <a:gd name="connsiteY11" fmla="*/ 255636 h 544836"/>
                      <a:gd name="connsiteX12" fmla="*/ 5638 w 723644"/>
                      <a:gd name="connsiteY12" fmla="*/ 190300 h 544836"/>
                      <a:gd name="connsiteX0" fmla="*/ 5638 w 723644"/>
                      <a:gd name="connsiteY0" fmla="*/ 190300 h 544836"/>
                      <a:gd name="connsiteX1" fmla="*/ 226770 w 723644"/>
                      <a:gd name="connsiteY1" fmla="*/ 166488 h 544836"/>
                      <a:gd name="connsiteX2" fmla="*/ 229150 w 723644"/>
                      <a:gd name="connsiteY2" fmla="*/ 17781 h 544836"/>
                      <a:gd name="connsiteX3" fmla="*/ 475462 w 723644"/>
                      <a:gd name="connsiteY3" fmla="*/ 15399 h 544836"/>
                      <a:gd name="connsiteX4" fmla="*/ 484987 w 723644"/>
                      <a:gd name="connsiteY4" fmla="*/ 156961 h 544836"/>
                      <a:gd name="connsiteX5" fmla="*/ 718024 w 723644"/>
                      <a:gd name="connsiteY5" fmla="*/ 173630 h 544836"/>
                      <a:gd name="connsiteX6" fmla="*/ 718024 w 723644"/>
                      <a:gd name="connsiteY6" fmla="*/ 241348 h 544836"/>
                      <a:gd name="connsiteX7" fmla="*/ 496893 w 723644"/>
                      <a:gd name="connsiteY7" fmla="*/ 350886 h 544836"/>
                      <a:gd name="connsiteX8" fmla="*/ 499274 w 723644"/>
                      <a:gd name="connsiteY8" fmla="*/ 542455 h 544836"/>
                      <a:gd name="connsiteX9" fmla="*/ 262487 w 723644"/>
                      <a:gd name="connsiteY9" fmla="*/ 544836 h 544836"/>
                      <a:gd name="connsiteX10" fmla="*/ 245818 w 723644"/>
                      <a:gd name="connsiteY10" fmla="*/ 358030 h 544836"/>
                      <a:gd name="connsiteX11" fmla="*/ 876 w 723644"/>
                      <a:gd name="connsiteY11" fmla="*/ 255636 h 544836"/>
                      <a:gd name="connsiteX12" fmla="*/ 5638 w 723644"/>
                      <a:gd name="connsiteY12" fmla="*/ 190300 h 544836"/>
                      <a:gd name="connsiteX0" fmla="*/ 5638 w 723644"/>
                      <a:gd name="connsiteY0" fmla="*/ 190300 h 544836"/>
                      <a:gd name="connsiteX1" fmla="*/ 226770 w 723644"/>
                      <a:gd name="connsiteY1" fmla="*/ 166488 h 544836"/>
                      <a:gd name="connsiteX2" fmla="*/ 229150 w 723644"/>
                      <a:gd name="connsiteY2" fmla="*/ 17781 h 544836"/>
                      <a:gd name="connsiteX3" fmla="*/ 475462 w 723644"/>
                      <a:gd name="connsiteY3" fmla="*/ 15399 h 544836"/>
                      <a:gd name="connsiteX4" fmla="*/ 484987 w 723644"/>
                      <a:gd name="connsiteY4" fmla="*/ 156961 h 544836"/>
                      <a:gd name="connsiteX5" fmla="*/ 718024 w 723644"/>
                      <a:gd name="connsiteY5" fmla="*/ 173630 h 544836"/>
                      <a:gd name="connsiteX6" fmla="*/ 718024 w 723644"/>
                      <a:gd name="connsiteY6" fmla="*/ 241348 h 544836"/>
                      <a:gd name="connsiteX7" fmla="*/ 496893 w 723644"/>
                      <a:gd name="connsiteY7" fmla="*/ 350886 h 544836"/>
                      <a:gd name="connsiteX8" fmla="*/ 262487 w 723644"/>
                      <a:gd name="connsiteY8" fmla="*/ 544836 h 544836"/>
                      <a:gd name="connsiteX9" fmla="*/ 245818 w 723644"/>
                      <a:gd name="connsiteY9" fmla="*/ 358030 h 544836"/>
                      <a:gd name="connsiteX10" fmla="*/ 876 w 723644"/>
                      <a:gd name="connsiteY10" fmla="*/ 255636 h 544836"/>
                      <a:gd name="connsiteX11" fmla="*/ 5638 w 723644"/>
                      <a:gd name="connsiteY11" fmla="*/ 190300 h 544836"/>
                      <a:gd name="connsiteX0" fmla="*/ 5638 w 723644"/>
                      <a:gd name="connsiteY0" fmla="*/ 190300 h 368006"/>
                      <a:gd name="connsiteX1" fmla="*/ 226770 w 723644"/>
                      <a:gd name="connsiteY1" fmla="*/ 166488 h 368006"/>
                      <a:gd name="connsiteX2" fmla="*/ 229150 w 723644"/>
                      <a:gd name="connsiteY2" fmla="*/ 17781 h 368006"/>
                      <a:gd name="connsiteX3" fmla="*/ 475462 w 723644"/>
                      <a:gd name="connsiteY3" fmla="*/ 15399 h 368006"/>
                      <a:gd name="connsiteX4" fmla="*/ 484987 w 723644"/>
                      <a:gd name="connsiteY4" fmla="*/ 156961 h 368006"/>
                      <a:gd name="connsiteX5" fmla="*/ 718024 w 723644"/>
                      <a:gd name="connsiteY5" fmla="*/ 173630 h 368006"/>
                      <a:gd name="connsiteX6" fmla="*/ 718024 w 723644"/>
                      <a:gd name="connsiteY6" fmla="*/ 241348 h 368006"/>
                      <a:gd name="connsiteX7" fmla="*/ 496893 w 723644"/>
                      <a:gd name="connsiteY7" fmla="*/ 350886 h 368006"/>
                      <a:gd name="connsiteX8" fmla="*/ 245818 w 723644"/>
                      <a:gd name="connsiteY8" fmla="*/ 358030 h 368006"/>
                      <a:gd name="connsiteX9" fmla="*/ 876 w 723644"/>
                      <a:gd name="connsiteY9" fmla="*/ 255636 h 368006"/>
                      <a:gd name="connsiteX10" fmla="*/ 5638 w 723644"/>
                      <a:gd name="connsiteY10" fmla="*/ 190300 h 368006"/>
                      <a:gd name="connsiteX0" fmla="*/ 5638 w 723644"/>
                      <a:gd name="connsiteY0" fmla="*/ 190300 h 358030"/>
                      <a:gd name="connsiteX1" fmla="*/ 226770 w 723644"/>
                      <a:gd name="connsiteY1" fmla="*/ 166488 h 358030"/>
                      <a:gd name="connsiteX2" fmla="*/ 229150 w 723644"/>
                      <a:gd name="connsiteY2" fmla="*/ 17781 h 358030"/>
                      <a:gd name="connsiteX3" fmla="*/ 475462 w 723644"/>
                      <a:gd name="connsiteY3" fmla="*/ 15399 h 358030"/>
                      <a:gd name="connsiteX4" fmla="*/ 484987 w 723644"/>
                      <a:gd name="connsiteY4" fmla="*/ 156961 h 358030"/>
                      <a:gd name="connsiteX5" fmla="*/ 718024 w 723644"/>
                      <a:gd name="connsiteY5" fmla="*/ 173630 h 358030"/>
                      <a:gd name="connsiteX6" fmla="*/ 718024 w 723644"/>
                      <a:gd name="connsiteY6" fmla="*/ 241348 h 358030"/>
                      <a:gd name="connsiteX7" fmla="*/ 496893 w 723644"/>
                      <a:gd name="connsiteY7" fmla="*/ 350886 h 358030"/>
                      <a:gd name="connsiteX8" fmla="*/ 245818 w 723644"/>
                      <a:gd name="connsiteY8" fmla="*/ 358030 h 358030"/>
                      <a:gd name="connsiteX9" fmla="*/ 876 w 723644"/>
                      <a:gd name="connsiteY9" fmla="*/ 255636 h 358030"/>
                      <a:gd name="connsiteX10" fmla="*/ 5638 w 723644"/>
                      <a:gd name="connsiteY10" fmla="*/ 190300 h 358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23644" h="358030">
                        <a:moveTo>
                          <a:pt x="5638" y="190300"/>
                        </a:moveTo>
                        <a:cubicBezTo>
                          <a:pt x="43287" y="175442"/>
                          <a:pt x="209309" y="187482"/>
                          <a:pt x="226770" y="166488"/>
                        </a:cubicBezTo>
                        <a:cubicBezTo>
                          <a:pt x="244231" y="145494"/>
                          <a:pt x="218658" y="42962"/>
                          <a:pt x="229150" y="17781"/>
                        </a:cubicBezTo>
                        <a:cubicBezTo>
                          <a:pt x="239642" y="-7400"/>
                          <a:pt x="454475" y="-3650"/>
                          <a:pt x="475462" y="15399"/>
                        </a:cubicBezTo>
                        <a:cubicBezTo>
                          <a:pt x="496449" y="34448"/>
                          <a:pt x="473135" y="142495"/>
                          <a:pt x="484987" y="156961"/>
                        </a:cubicBezTo>
                        <a:cubicBezTo>
                          <a:pt x="496839" y="171427"/>
                          <a:pt x="705378" y="161947"/>
                          <a:pt x="718024" y="173630"/>
                        </a:cubicBezTo>
                        <a:cubicBezTo>
                          <a:pt x="730670" y="185313"/>
                          <a:pt x="718024" y="218775"/>
                          <a:pt x="718024" y="241348"/>
                        </a:cubicBezTo>
                        <a:cubicBezTo>
                          <a:pt x="644314" y="277861"/>
                          <a:pt x="575594" y="331439"/>
                          <a:pt x="496893" y="350886"/>
                        </a:cubicBezTo>
                        <a:lnTo>
                          <a:pt x="245818" y="358030"/>
                        </a:lnTo>
                        <a:lnTo>
                          <a:pt x="876" y="255636"/>
                        </a:lnTo>
                        <a:cubicBezTo>
                          <a:pt x="-2299" y="229094"/>
                          <a:pt x="4051" y="212079"/>
                          <a:pt x="5638" y="190300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4" name="加算記号 118">
                    <a:extLst>
                      <a:ext uri="{FF2B5EF4-FFF2-40B4-BE49-F238E27FC236}">
                        <a16:creationId xmlns:a16="http://schemas.microsoft.com/office/drawing/2014/main" id="{578A3334-FAEC-4B71-8494-37513110DB11}"/>
                      </a:ext>
                    </a:extLst>
                  </p:cNvPr>
                  <p:cNvSpPr/>
                  <p:nvPr/>
                </p:nvSpPr>
                <p:spPr>
                  <a:xfrm>
                    <a:off x="2361913" y="5499432"/>
                    <a:ext cx="725113" cy="547826"/>
                  </a:xfrm>
                  <a:custGeom>
                    <a:avLst/>
                    <a:gdLst>
                      <a:gd name="connsiteX0" fmla="*/ 127201 w 959645"/>
                      <a:gd name="connsiteY0" fmla="*/ 311422 h 814387"/>
                      <a:gd name="connsiteX1" fmla="*/ 384051 w 959645"/>
                      <a:gd name="connsiteY1" fmla="*/ 311422 h 814387"/>
                      <a:gd name="connsiteX2" fmla="*/ 384051 w 959645"/>
                      <a:gd name="connsiteY2" fmla="*/ 107947 h 814387"/>
                      <a:gd name="connsiteX3" fmla="*/ 575594 w 959645"/>
                      <a:gd name="connsiteY3" fmla="*/ 107947 h 814387"/>
                      <a:gd name="connsiteX4" fmla="*/ 575594 w 959645"/>
                      <a:gd name="connsiteY4" fmla="*/ 311422 h 814387"/>
                      <a:gd name="connsiteX5" fmla="*/ 832444 w 959645"/>
                      <a:gd name="connsiteY5" fmla="*/ 311422 h 814387"/>
                      <a:gd name="connsiteX6" fmla="*/ 832444 w 959645"/>
                      <a:gd name="connsiteY6" fmla="*/ 502965 h 814387"/>
                      <a:gd name="connsiteX7" fmla="*/ 575594 w 959645"/>
                      <a:gd name="connsiteY7" fmla="*/ 502965 h 814387"/>
                      <a:gd name="connsiteX8" fmla="*/ 575594 w 959645"/>
                      <a:gd name="connsiteY8" fmla="*/ 706440 h 814387"/>
                      <a:gd name="connsiteX9" fmla="*/ 384051 w 959645"/>
                      <a:gd name="connsiteY9" fmla="*/ 706440 h 814387"/>
                      <a:gd name="connsiteX10" fmla="*/ 384051 w 959645"/>
                      <a:gd name="connsiteY10" fmla="*/ 502965 h 814387"/>
                      <a:gd name="connsiteX11" fmla="*/ 127201 w 959645"/>
                      <a:gd name="connsiteY11" fmla="*/ 502965 h 814387"/>
                      <a:gd name="connsiteX12" fmla="*/ 127201 w 959645"/>
                      <a:gd name="connsiteY12" fmla="*/ 311422 h 814387"/>
                      <a:gd name="connsiteX0" fmla="*/ 0 w 705243"/>
                      <a:gd name="connsiteY0" fmla="*/ 203475 h 598493"/>
                      <a:gd name="connsiteX1" fmla="*/ 204463 w 705243"/>
                      <a:gd name="connsiteY1" fmla="*/ 220144 h 598493"/>
                      <a:gd name="connsiteX2" fmla="*/ 256850 w 705243"/>
                      <a:gd name="connsiteY2" fmla="*/ 0 h 598493"/>
                      <a:gd name="connsiteX3" fmla="*/ 448393 w 705243"/>
                      <a:gd name="connsiteY3" fmla="*/ 0 h 598493"/>
                      <a:gd name="connsiteX4" fmla="*/ 448393 w 705243"/>
                      <a:gd name="connsiteY4" fmla="*/ 203475 h 598493"/>
                      <a:gd name="connsiteX5" fmla="*/ 705243 w 705243"/>
                      <a:gd name="connsiteY5" fmla="*/ 203475 h 598493"/>
                      <a:gd name="connsiteX6" fmla="*/ 705243 w 705243"/>
                      <a:gd name="connsiteY6" fmla="*/ 395018 h 598493"/>
                      <a:gd name="connsiteX7" fmla="*/ 448393 w 705243"/>
                      <a:gd name="connsiteY7" fmla="*/ 395018 h 598493"/>
                      <a:gd name="connsiteX8" fmla="*/ 448393 w 705243"/>
                      <a:gd name="connsiteY8" fmla="*/ 598493 h 598493"/>
                      <a:gd name="connsiteX9" fmla="*/ 256850 w 705243"/>
                      <a:gd name="connsiteY9" fmla="*/ 598493 h 598493"/>
                      <a:gd name="connsiteX10" fmla="*/ 256850 w 705243"/>
                      <a:gd name="connsiteY10" fmla="*/ 395018 h 598493"/>
                      <a:gd name="connsiteX11" fmla="*/ 0 w 705243"/>
                      <a:gd name="connsiteY11" fmla="*/ 395018 h 598493"/>
                      <a:gd name="connsiteX12" fmla="*/ 0 w 705243"/>
                      <a:gd name="connsiteY12" fmla="*/ 203475 h 598493"/>
                      <a:gd name="connsiteX0" fmla="*/ 0 w 705243"/>
                      <a:gd name="connsiteY0" fmla="*/ 203475 h 598493"/>
                      <a:gd name="connsiteX1" fmla="*/ 204463 w 705243"/>
                      <a:gd name="connsiteY1" fmla="*/ 220144 h 598493"/>
                      <a:gd name="connsiteX2" fmla="*/ 209225 w 705243"/>
                      <a:gd name="connsiteY2" fmla="*/ 71438 h 598493"/>
                      <a:gd name="connsiteX3" fmla="*/ 448393 w 705243"/>
                      <a:gd name="connsiteY3" fmla="*/ 0 h 598493"/>
                      <a:gd name="connsiteX4" fmla="*/ 448393 w 705243"/>
                      <a:gd name="connsiteY4" fmla="*/ 203475 h 598493"/>
                      <a:gd name="connsiteX5" fmla="*/ 705243 w 705243"/>
                      <a:gd name="connsiteY5" fmla="*/ 203475 h 598493"/>
                      <a:gd name="connsiteX6" fmla="*/ 705243 w 705243"/>
                      <a:gd name="connsiteY6" fmla="*/ 395018 h 598493"/>
                      <a:gd name="connsiteX7" fmla="*/ 448393 w 705243"/>
                      <a:gd name="connsiteY7" fmla="*/ 395018 h 598493"/>
                      <a:gd name="connsiteX8" fmla="*/ 448393 w 705243"/>
                      <a:gd name="connsiteY8" fmla="*/ 598493 h 598493"/>
                      <a:gd name="connsiteX9" fmla="*/ 256850 w 705243"/>
                      <a:gd name="connsiteY9" fmla="*/ 598493 h 598493"/>
                      <a:gd name="connsiteX10" fmla="*/ 256850 w 705243"/>
                      <a:gd name="connsiteY10" fmla="*/ 395018 h 598493"/>
                      <a:gd name="connsiteX11" fmla="*/ 0 w 705243"/>
                      <a:gd name="connsiteY11" fmla="*/ 395018 h 598493"/>
                      <a:gd name="connsiteX12" fmla="*/ 0 w 705243"/>
                      <a:gd name="connsiteY12" fmla="*/ 203475 h 598493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448393 w 705243"/>
                      <a:gd name="connsiteY4" fmla="*/ 139181 h 534199"/>
                      <a:gd name="connsiteX5" fmla="*/ 705243 w 705243"/>
                      <a:gd name="connsiteY5" fmla="*/ 139181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507924 w 705243"/>
                      <a:gd name="connsiteY4" fmla="*/ 236812 h 534199"/>
                      <a:gd name="connsiteX5" fmla="*/ 705243 w 705243"/>
                      <a:gd name="connsiteY5" fmla="*/ 139181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465062 w 705243"/>
                      <a:gd name="connsiteY4" fmla="*/ 146324 h 534199"/>
                      <a:gd name="connsiteX5" fmla="*/ 705243 w 705243"/>
                      <a:gd name="connsiteY5" fmla="*/ 139181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465062 w 705243"/>
                      <a:gd name="connsiteY4" fmla="*/ 146324 h 534199"/>
                      <a:gd name="connsiteX5" fmla="*/ 543318 w 705243"/>
                      <a:gd name="connsiteY5" fmla="*/ 241575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465062 w 705243"/>
                      <a:gd name="connsiteY4" fmla="*/ 146324 h 534199"/>
                      <a:gd name="connsiteX5" fmla="*/ 698099 w 705243"/>
                      <a:gd name="connsiteY5" fmla="*/ 162993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45712 w 698099"/>
                      <a:gd name="connsiteY6" fmla="*/ 266430 h 534199"/>
                      <a:gd name="connsiteX7" fmla="*/ 448393 w 698099"/>
                      <a:gd name="connsiteY7" fmla="*/ 330724 h 534199"/>
                      <a:gd name="connsiteX8" fmla="*/ 448393 w 698099"/>
                      <a:gd name="connsiteY8" fmla="*/ 534199 h 534199"/>
                      <a:gd name="connsiteX9" fmla="*/ 256850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48393 w 698099"/>
                      <a:gd name="connsiteY7" fmla="*/ 330724 h 534199"/>
                      <a:gd name="connsiteX8" fmla="*/ 448393 w 698099"/>
                      <a:gd name="connsiteY8" fmla="*/ 534199 h 534199"/>
                      <a:gd name="connsiteX9" fmla="*/ 256850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48393 w 698099"/>
                      <a:gd name="connsiteY8" fmla="*/ 534199 h 534199"/>
                      <a:gd name="connsiteX9" fmla="*/ 256850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86493 w 698099"/>
                      <a:gd name="connsiteY8" fmla="*/ 531818 h 534199"/>
                      <a:gd name="connsiteX9" fmla="*/ 256850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86493 w 698099"/>
                      <a:gd name="connsiteY8" fmla="*/ 531818 h 534199"/>
                      <a:gd name="connsiteX9" fmla="*/ 242562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86493 w 698099"/>
                      <a:gd name="connsiteY8" fmla="*/ 531818 h 534199"/>
                      <a:gd name="connsiteX9" fmla="*/ 242562 w 698099"/>
                      <a:gd name="connsiteY9" fmla="*/ 534199 h 534199"/>
                      <a:gd name="connsiteX10" fmla="*/ 235418 w 698099"/>
                      <a:gd name="connsiteY10" fmla="*/ 34977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86493 w 698099"/>
                      <a:gd name="connsiteY8" fmla="*/ 531818 h 534199"/>
                      <a:gd name="connsiteX9" fmla="*/ 242562 w 698099"/>
                      <a:gd name="connsiteY9" fmla="*/ 534199 h 534199"/>
                      <a:gd name="connsiteX10" fmla="*/ 235418 w 698099"/>
                      <a:gd name="connsiteY10" fmla="*/ 349774 h 534199"/>
                      <a:gd name="connsiteX11" fmla="*/ 2381 w 698099"/>
                      <a:gd name="connsiteY11" fmla="*/ 356918 h 534199"/>
                      <a:gd name="connsiteX12" fmla="*/ 0 w 698099"/>
                      <a:gd name="connsiteY12" fmla="*/ 139181 h 534199"/>
                      <a:gd name="connsiteX0" fmla="*/ 9567 w 695759"/>
                      <a:gd name="connsiteY0" fmla="*/ 232050 h 534199"/>
                      <a:gd name="connsiteX1" fmla="*/ 202123 w 695759"/>
                      <a:gd name="connsiteY1" fmla="*/ 155850 h 534199"/>
                      <a:gd name="connsiteX2" fmla="*/ 206885 w 695759"/>
                      <a:gd name="connsiteY2" fmla="*/ 7144 h 534199"/>
                      <a:gd name="connsiteX3" fmla="*/ 455578 w 695759"/>
                      <a:gd name="connsiteY3" fmla="*/ 0 h 534199"/>
                      <a:gd name="connsiteX4" fmla="*/ 462722 w 695759"/>
                      <a:gd name="connsiteY4" fmla="*/ 146324 h 534199"/>
                      <a:gd name="connsiteX5" fmla="*/ 695759 w 695759"/>
                      <a:gd name="connsiteY5" fmla="*/ 162993 h 534199"/>
                      <a:gd name="connsiteX6" fmla="*/ 690997 w 695759"/>
                      <a:gd name="connsiteY6" fmla="*/ 330724 h 534199"/>
                      <a:gd name="connsiteX7" fmla="*/ 474628 w 695759"/>
                      <a:gd name="connsiteY7" fmla="*/ 340249 h 534199"/>
                      <a:gd name="connsiteX8" fmla="*/ 484153 w 695759"/>
                      <a:gd name="connsiteY8" fmla="*/ 531818 h 534199"/>
                      <a:gd name="connsiteX9" fmla="*/ 240222 w 695759"/>
                      <a:gd name="connsiteY9" fmla="*/ 534199 h 534199"/>
                      <a:gd name="connsiteX10" fmla="*/ 233078 w 695759"/>
                      <a:gd name="connsiteY10" fmla="*/ 349774 h 534199"/>
                      <a:gd name="connsiteX11" fmla="*/ 41 w 695759"/>
                      <a:gd name="connsiteY11" fmla="*/ 356918 h 534199"/>
                      <a:gd name="connsiteX12" fmla="*/ 9567 w 695759"/>
                      <a:gd name="connsiteY12" fmla="*/ 232050 h 534199"/>
                      <a:gd name="connsiteX0" fmla="*/ 0 w 712386"/>
                      <a:gd name="connsiteY0" fmla="*/ 179663 h 534199"/>
                      <a:gd name="connsiteX1" fmla="*/ 218750 w 712386"/>
                      <a:gd name="connsiteY1" fmla="*/ 155850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6668 w 712386"/>
                      <a:gd name="connsiteY11" fmla="*/ 356918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18750 w 712386"/>
                      <a:gd name="connsiteY1" fmla="*/ 155850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6668 w 712386"/>
                      <a:gd name="connsiteY11" fmla="*/ 356918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18750 w 712386"/>
                      <a:gd name="connsiteY1" fmla="*/ 155850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78581 w 712386"/>
                      <a:gd name="connsiteY11" fmla="*/ 297386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18750 w 712386"/>
                      <a:gd name="connsiteY1" fmla="*/ 155850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4288 w 712386"/>
                      <a:gd name="connsiteY11" fmla="*/ 352155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73519 w 712386"/>
                      <a:gd name="connsiteY1" fmla="*/ 198713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4288 w 712386"/>
                      <a:gd name="connsiteY11" fmla="*/ 352155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21132 w 712386"/>
                      <a:gd name="connsiteY1" fmla="*/ 155851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4288 w 712386"/>
                      <a:gd name="connsiteY11" fmla="*/ 352155 h 534199"/>
                      <a:gd name="connsiteX12" fmla="*/ 0 w 712386"/>
                      <a:gd name="connsiteY12" fmla="*/ 179663 h 534199"/>
                      <a:gd name="connsiteX0" fmla="*/ 4465 w 716851"/>
                      <a:gd name="connsiteY0" fmla="*/ 179663 h 534199"/>
                      <a:gd name="connsiteX1" fmla="*/ 225597 w 716851"/>
                      <a:gd name="connsiteY1" fmla="*/ 155851 h 534199"/>
                      <a:gd name="connsiteX2" fmla="*/ 227977 w 716851"/>
                      <a:gd name="connsiteY2" fmla="*/ 7144 h 534199"/>
                      <a:gd name="connsiteX3" fmla="*/ 476670 w 716851"/>
                      <a:gd name="connsiteY3" fmla="*/ 0 h 534199"/>
                      <a:gd name="connsiteX4" fmla="*/ 483814 w 716851"/>
                      <a:gd name="connsiteY4" fmla="*/ 146324 h 534199"/>
                      <a:gd name="connsiteX5" fmla="*/ 716851 w 716851"/>
                      <a:gd name="connsiteY5" fmla="*/ 162993 h 534199"/>
                      <a:gd name="connsiteX6" fmla="*/ 712089 w 716851"/>
                      <a:gd name="connsiteY6" fmla="*/ 330724 h 534199"/>
                      <a:gd name="connsiteX7" fmla="*/ 495720 w 716851"/>
                      <a:gd name="connsiteY7" fmla="*/ 340249 h 534199"/>
                      <a:gd name="connsiteX8" fmla="*/ 505245 w 716851"/>
                      <a:gd name="connsiteY8" fmla="*/ 531818 h 534199"/>
                      <a:gd name="connsiteX9" fmla="*/ 261314 w 716851"/>
                      <a:gd name="connsiteY9" fmla="*/ 534199 h 534199"/>
                      <a:gd name="connsiteX10" fmla="*/ 254170 w 716851"/>
                      <a:gd name="connsiteY10" fmla="*/ 349774 h 534199"/>
                      <a:gd name="connsiteX11" fmla="*/ 18753 w 716851"/>
                      <a:gd name="connsiteY11" fmla="*/ 352155 h 534199"/>
                      <a:gd name="connsiteX12" fmla="*/ 4465 w 716851"/>
                      <a:gd name="connsiteY12" fmla="*/ 179663 h 534199"/>
                      <a:gd name="connsiteX0" fmla="*/ 6326 w 718712"/>
                      <a:gd name="connsiteY0" fmla="*/ 179663 h 534199"/>
                      <a:gd name="connsiteX1" fmla="*/ 227458 w 718712"/>
                      <a:gd name="connsiteY1" fmla="*/ 155851 h 534199"/>
                      <a:gd name="connsiteX2" fmla="*/ 229838 w 718712"/>
                      <a:gd name="connsiteY2" fmla="*/ 7144 h 534199"/>
                      <a:gd name="connsiteX3" fmla="*/ 478531 w 718712"/>
                      <a:gd name="connsiteY3" fmla="*/ 0 h 534199"/>
                      <a:gd name="connsiteX4" fmla="*/ 485675 w 718712"/>
                      <a:gd name="connsiteY4" fmla="*/ 146324 h 534199"/>
                      <a:gd name="connsiteX5" fmla="*/ 718712 w 718712"/>
                      <a:gd name="connsiteY5" fmla="*/ 162993 h 534199"/>
                      <a:gd name="connsiteX6" fmla="*/ 713950 w 718712"/>
                      <a:gd name="connsiteY6" fmla="*/ 330724 h 534199"/>
                      <a:gd name="connsiteX7" fmla="*/ 497581 w 718712"/>
                      <a:gd name="connsiteY7" fmla="*/ 340249 h 534199"/>
                      <a:gd name="connsiteX8" fmla="*/ 507106 w 718712"/>
                      <a:gd name="connsiteY8" fmla="*/ 531818 h 534199"/>
                      <a:gd name="connsiteX9" fmla="*/ 263175 w 718712"/>
                      <a:gd name="connsiteY9" fmla="*/ 534199 h 534199"/>
                      <a:gd name="connsiteX10" fmla="*/ 256031 w 718712"/>
                      <a:gd name="connsiteY10" fmla="*/ 349774 h 534199"/>
                      <a:gd name="connsiteX11" fmla="*/ 20614 w 718712"/>
                      <a:gd name="connsiteY11" fmla="*/ 352155 h 534199"/>
                      <a:gd name="connsiteX12" fmla="*/ 6326 w 718712"/>
                      <a:gd name="connsiteY12" fmla="*/ 179663 h 534199"/>
                      <a:gd name="connsiteX0" fmla="*/ 6326 w 718712"/>
                      <a:gd name="connsiteY0" fmla="*/ 179663 h 534199"/>
                      <a:gd name="connsiteX1" fmla="*/ 227458 w 718712"/>
                      <a:gd name="connsiteY1" fmla="*/ 155851 h 534199"/>
                      <a:gd name="connsiteX2" fmla="*/ 229838 w 718712"/>
                      <a:gd name="connsiteY2" fmla="*/ 7144 h 534199"/>
                      <a:gd name="connsiteX3" fmla="*/ 478531 w 718712"/>
                      <a:gd name="connsiteY3" fmla="*/ 0 h 534199"/>
                      <a:gd name="connsiteX4" fmla="*/ 485675 w 718712"/>
                      <a:gd name="connsiteY4" fmla="*/ 146324 h 534199"/>
                      <a:gd name="connsiteX5" fmla="*/ 718712 w 718712"/>
                      <a:gd name="connsiteY5" fmla="*/ 162993 h 534199"/>
                      <a:gd name="connsiteX6" fmla="*/ 713950 w 718712"/>
                      <a:gd name="connsiteY6" fmla="*/ 330724 h 534199"/>
                      <a:gd name="connsiteX7" fmla="*/ 497581 w 718712"/>
                      <a:gd name="connsiteY7" fmla="*/ 340249 h 534199"/>
                      <a:gd name="connsiteX8" fmla="*/ 507106 w 718712"/>
                      <a:gd name="connsiteY8" fmla="*/ 531818 h 534199"/>
                      <a:gd name="connsiteX9" fmla="*/ 263175 w 718712"/>
                      <a:gd name="connsiteY9" fmla="*/ 534199 h 534199"/>
                      <a:gd name="connsiteX10" fmla="*/ 256031 w 718712"/>
                      <a:gd name="connsiteY10" fmla="*/ 349774 h 534199"/>
                      <a:gd name="connsiteX11" fmla="*/ 20614 w 718712"/>
                      <a:gd name="connsiteY11" fmla="*/ 352155 h 534199"/>
                      <a:gd name="connsiteX12" fmla="*/ 6326 w 718712"/>
                      <a:gd name="connsiteY12" fmla="*/ 179663 h 534199"/>
                      <a:gd name="connsiteX0" fmla="*/ 13197 w 725583"/>
                      <a:gd name="connsiteY0" fmla="*/ 179663 h 534199"/>
                      <a:gd name="connsiteX1" fmla="*/ 234329 w 725583"/>
                      <a:gd name="connsiteY1" fmla="*/ 155851 h 534199"/>
                      <a:gd name="connsiteX2" fmla="*/ 236709 w 725583"/>
                      <a:gd name="connsiteY2" fmla="*/ 7144 h 534199"/>
                      <a:gd name="connsiteX3" fmla="*/ 485402 w 725583"/>
                      <a:gd name="connsiteY3" fmla="*/ 0 h 534199"/>
                      <a:gd name="connsiteX4" fmla="*/ 492546 w 725583"/>
                      <a:gd name="connsiteY4" fmla="*/ 146324 h 534199"/>
                      <a:gd name="connsiteX5" fmla="*/ 725583 w 725583"/>
                      <a:gd name="connsiteY5" fmla="*/ 162993 h 534199"/>
                      <a:gd name="connsiteX6" fmla="*/ 720821 w 725583"/>
                      <a:gd name="connsiteY6" fmla="*/ 330724 h 534199"/>
                      <a:gd name="connsiteX7" fmla="*/ 504452 w 725583"/>
                      <a:gd name="connsiteY7" fmla="*/ 340249 h 534199"/>
                      <a:gd name="connsiteX8" fmla="*/ 513977 w 725583"/>
                      <a:gd name="connsiteY8" fmla="*/ 531818 h 534199"/>
                      <a:gd name="connsiteX9" fmla="*/ 270046 w 725583"/>
                      <a:gd name="connsiteY9" fmla="*/ 534199 h 534199"/>
                      <a:gd name="connsiteX10" fmla="*/ 253377 w 725583"/>
                      <a:gd name="connsiteY10" fmla="*/ 347393 h 534199"/>
                      <a:gd name="connsiteX11" fmla="*/ 27485 w 725583"/>
                      <a:gd name="connsiteY11" fmla="*/ 352155 h 534199"/>
                      <a:gd name="connsiteX12" fmla="*/ 13197 w 725583"/>
                      <a:gd name="connsiteY12" fmla="*/ 179663 h 534199"/>
                      <a:gd name="connsiteX0" fmla="*/ 6732 w 719118"/>
                      <a:gd name="connsiteY0" fmla="*/ 179663 h 534199"/>
                      <a:gd name="connsiteX1" fmla="*/ 227864 w 719118"/>
                      <a:gd name="connsiteY1" fmla="*/ 155851 h 534199"/>
                      <a:gd name="connsiteX2" fmla="*/ 230244 w 719118"/>
                      <a:gd name="connsiteY2" fmla="*/ 7144 h 534199"/>
                      <a:gd name="connsiteX3" fmla="*/ 478937 w 719118"/>
                      <a:gd name="connsiteY3" fmla="*/ 0 h 534199"/>
                      <a:gd name="connsiteX4" fmla="*/ 486081 w 719118"/>
                      <a:gd name="connsiteY4" fmla="*/ 146324 h 534199"/>
                      <a:gd name="connsiteX5" fmla="*/ 719118 w 719118"/>
                      <a:gd name="connsiteY5" fmla="*/ 162993 h 534199"/>
                      <a:gd name="connsiteX6" fmla="*/ 714356 w 719118"/>
                      <a:gd name="connsiteY6" fmla="*/ 330724 h 534199"/>
                      <a:gd name="connsiteX7" fmla="*/ 497987 w 719118"/>
                      <a:gd name="connsiteY7" fmla="*/ 340249 h 534199"/>
                      <a:gd name="connsiteX8" fmla="*/ 507512 w 719118"/>
                      <a:gd name="connsiteY8" fmla="*/ 531818 h 534199"/>
                      <a:gd name="connsiteX9" fmla="*/ 263581 w 719118"/>
                      <a:gd name="connsiteY9" fmla="*/ 534199 h 534199"/>
                      <a:gd name="connsiteX10" fmla="*/ 246912 w 719118"/>
                      <a:gd name="connsiteY10" fmla="*/ 347393 h 534199"/>
                      <a:gd name="connsiteX11" fmla="*/ 21020 w 719118"/>
                      <a:gd name="connsiteY11" fmla="*/ 352155 h 534199"/>
                      <a:gd name="connsiteX12" fmla="*/ 6732 w 719118"/>
                      <a:gd name="connsiteY12" fmla="*/ 179663 h 534199"/>
                      <a:gd name="connsiteX0" fmla="*/ 7789 w 720175"/>
                      <a:gd name="connsiteY0" fmla="*/ 179663 h 534199"/>
                      <a:gd name="connsiteX1" fmla="*/ 228921 w 720175"/>
                      <a:gd name="connsiteY1" fmla="*/ 155851 h 534199"/>
                      <a:gd name="connsiteX2" fmla="*/ 231301 w 720175"/>
                      <a:gd name="connsiteY2" fmla="*/ 7144 h 534199"/>
                      <a:gd name="connsiteX3" fmla="*/ 479994 w 720175"/>
                      <a:gd name="connsiteY3" fmla="*/ 0 h 534199"/>
                      <a:gd name="connsiteX4" fmla="*/ 487138 w 720175"/>
                      <a:gd name="connsiteY4" fmla="*/ 146324 h 534199"/>
                      <a:gd name="connsiteX5" fmla="*/ 720175 w 720175"/>
                      <a:gd name="connsiteY5" fmla="*/ 162993 h 534199"/>
                      <a:gd name="connsiteX6" fmla="*/ 715413 w 720175"/>
                      <a:gd name="connsiteY6" fmla="*/ 330724 h 534199"/>
                      <a:gd name="connsiteX7" fmla="*/ 499044 w 720175"/>
                      <a:gd name="connsiteY7" fmla="*/ 340249 h 534199"/>
                      <a:gd name="connsiteX8" fmla="*/ 508569 w 720175"/>
                      <a:gd name="connsiteY8" fmla="*/ 531818 h 534199"/>
                      <a:gd name="connsiteX9" fmla="*/ 264638 w 720175"/>
                      <a:gd name="connsiteY9" fmla="*/ 534199 h 534199"/>
                      <a:gd name="connsiteX10" fmla="*/ 247969 w 720175"/>
                      <a:gd name="connsiteY10" fmla="*/ 347393 h 534199"/>
                      <a:gd name="connsiteX11" fmla="*/ 22077 w 720175"/>
                      <a:gd name="connsiteY11" fmla="*/ 352155 h 534199"/>
                      <a:gd name="connsiteX12" fmla="*/ 7789 w 720175"/>
                      <a:gd name="connsiteY12" fmla="*/ 179663 h 534199"/>
                      <a:gd name="connsiteX0" fmla="*/ 7789 w 720175"/>
                      <a:gd name="connsiteY0" fmla="*/ 179663 h 534199"/>
                      <a:gd name="connsiteX1" fmla="*/ 228921 w 720175"/>
                      <a:gd name="connsiteY1" fmla="*/ 155851 h 534199"/>
                      <a:gd name="connsiteX2" fmla="*/ 231301 w 720175"/>
                      <a:gd name="connsiteY2" fmla="*/ 7144 h 534199"/>
                      <a:gd name="connsiteX3" fmla="*/ 479994 w 720175"/>
                      <a:gd name="connsiteY3" fmla="*/ 0 h 534199"/>
                      <a:gd name="connsiteX4" fmla="*/ 487138 w 720175"/>
                      <a:gd name="connsiteY4" fmla="*/ 146324 h 534199"/>
                      <a:gd name="connsiteX5" fmla="*/ 720175 w 720175"/>
                      <a:gd name="connsiteY5" fmla="*/ 162993 h 534199"/>
                      <a:gd name="connsiteX6" fmla="*/ 715413 w 720175"/>
                      <a:gd name="connsiteY6" fmla="*/ 330724 h 534199"/>
                      <a:gd name="connsiteX7" fmla="*/ 499044 w 720175"/>
                      <a:gd name="connsiteY7" fmla="*/ 340249 h 534199"/>
                      <a:gd name="connsiteX8" fmla="*/ 508569 w 720175"/>
                      <a:gd name="connsiteY8" fmla="*/ 531818 h 534199"/>
                      <a:gd name="connsiteX9" fmla="*/ 264638 w 720175"/>
                      <a:gd name="connsiteY9" fmla="*/ 534199 h 534199"/>
                      <a:gd name="connsiteX10" fmla="*/ 247969 w 720175"/>
                      <a:gd name="connsiteY10" fmla="*/ 347393 h 534199"/>
                      <a:gd name="connsiteX11" fmla="*/ 22077 w 720175"/>
                      <a:gd name="connsiteY11" fmla="*/ 352155 h 534199"/>
                      <a:gd name="connsiteX12" fmla="*/ 7789 w 720175"/>
                      <a:gd name="connsiteY12" fmla="*/ 179663 h 534199"/>
                      <a:gd name="connsiteX0" fmla="*/ 7789 w 720175"/>
                      <a:gd name="connsiteY0" fmla="*/ 182585 h 537121"/>
                      <a:gd name="connsiteX1" fmla="*/ 228921 w 720175"/>
                      <a:gd name="connsiteY1" fmla="*/ 158773 h 537121"/>
                      <a:gd name="connsiteX2" fmla="*/ 231301 w 720175"/>
                      <a:gd name="connsiteY2" fmla="*/ 10066 h 537121"/>
                      <a:gd name="connsiteX3" fmla="*/ 479994 w 720175"/>
                      <a:gd name="connsiteY3" fmla="*/ 2922 h 537121"/>
                      <a:gd name="connsiteX4" fmla="*/ 487138 w 720175"/>
                      <a:gd name="connsiteY4" fmla="*/ 149246 h 537121"/>
                      <a:gd name="connsiteX5" fmla="*/ 720175 w 720175"/>
                      <a:gd name="connsiteY5" fmla="*/ 165915 h 537121"/>
                      <a:gd name="connsiteX6" fmla="*/ 715413 w 720175"/>
                      <a:gd name="connsiteY6" fmla="*/ 333646 h 537121"/>
                      <a:gd name="connsiteX7" fmla="*/ 499044 w 720175"/>
                      <a:gd name="connsiteY7" fmla="*/ 343171 h 537121"/>
                      <a:gd name="connsiteX8" fmla="*/ 508569 w 720175"/>
                      <a:gd name="connsiteY8" fmla="*/ 534740 h 537121"/>
                      <a:gd name="connsiteX9" fmla="*/ 264638 w 720175"/>
                      <a:gd name="connsiteY9" fmla="*/ 537121 h 537121"/>
                      <a:gd name="connsiteX10" fmla="*/ 247969 w 720175"/>
                      <a:gd name="connsiteY10" fmla="*/ 350315 h 537121"/>
                      <a:gd name="connsiteX11" fmla="*/ 22077 w 720175"/>
                      <a:gd name="connsiteY11" fmla="*/ 355077 h 537121"/>
                      <a:gd name="connsiteX12" fmla="*/ 7789 w 720175"/>
                      <a:gd name="connsiteY12" fmla="*/ 182585 h 537121"/>
                      <a:gd name="connsiteX0" fmla="*/ 7789 w 720175"/>
                      <a:gd name="connsiteY0" fmla="*/ 187855 h 542391"/>
                      <a:gd name="connsiteX1" fmla="*/ 228921 w 720175"/>
                      <a:gd name="connsiteY1" fmla="*/ 164043 h 542391"/>
                      <a:gd name="connsiteX2" fmla="*/ 231301 w 720175"/>
                      <a:gd name="connsiteY2" fmla="*/ 15336 h 542391"/>
                      <a:gd name="connsiteX3" fmla="*/ 479994 w 720175"/>
                      <a:gd name="connsiteY3" fmla="*/ 8192 h 542391"/>
                      <a:gd name="connsiteX4" fmla="*/ 487138 w 720175"/>
                      <a:gd name="connsiteY4" fmla="*/ 154516 h 542391"/>
                      <a:gd name="connsiteX5" fmla="*/ 720175 w 720175"/>
                      <a:gd name="connsiteY5" fmla="*/ 171185 h 542391"/>
                      <a:gd name="connsiteX6" fmla="*/ 715413 w 720175"/>
                      <a:gd name="connsiteY6" fmla="*/ 338916 h 542391"/>
                      <a:gd name="connsiteX7" fmla="*/ 499044 w 720175"/>
                      <a:gd name="connsiteY7" fmla="*/ 348441 h 542391"/>
                      <a:gd name="connsiteX8" fmla="*/ 508569 w 720175"/>
                      <a:gd name="connsiteY8" fmla="*/ 540010 h 542391"/>
                      <a:gd name="connsiteX9" fmla="*/ 264638 w 720175"/>
                      <a:gd name="connsiteY9" fmla="*/ 542391 h 542391"/>
                      <a:gd name="connsiteX10" fmla="*/ 247969 w 720175"/>
                      <a:gd name="connsiteY10" fmla="*/ 355585 h 542391"/>
                      <a:gd name="connsiteX11" fmla="*/ 22077 w 720175"/>
                      <a:gd name="connsiteY11" fmla="*/ 360347 h 542391"/>
                      <a:gd name="connsiteX12" fmla="*/ 7789 w 720175"/>
                      <a:gd name="connsiteY12" fmla="*/ 187855 h 542391"/>
                      <a:gd name="connsiteX0" fmla="*/ 7789 w 720175"/>
                      <a:gd name="connsiteY0" fmla="*/ 187855 h 542391"/>
                      <a:gd name="connsiteX1" fmla="*/ 228921 w 720175"/>
                      <a:gd name="connsiteY1" fmla="*/ 164043 h 542391"/>
                      <a:gd name="connsiteX2" fmla="*/ 231301 w 720175"/>
                      <a:gd name="connsiteY2" fmla="*/ 15336 h 542391"/>
                      <a:gd name="connsiteX3" fmla="*/ 479994 w 720175"/>
                      <a:gd name="connsiteY3" fmla="*/ 8192 h 542391"/>
                      <a:gd name="connsiteX4" fmla="*/ 487138 w 720175"/>
                      <a:gd name="connsiteY4" fmla="*/ 154516 h 542391"/>
                      <a:gd name="connsiteX5" fmla="*/ 720175 w 720175"/>
                      <a:gd name="connsiteY5" fmla="*/ 171185 h 542391"/>
                      <a:gd name="connsiteX6" fmla="*/ 715413 w 720175"/>
                      <a:gd name="connsiteY6" fmla="*/ 338916 h 542391"/>
                      <a:gd name="connsiteX7" fmla="*/ 499044 w 720175"/>
                      <a:gd name="connsiteY7" fmla="*/ 348441 h 542391"/>
                      <a:gd name="connsiteX8" fmla="*/ 508569 w 720175"/>
                      <a:gd name="connsiteY8" fmla="*/ 540010 h 542391"/>
                      <a:gd name="connsiteX9" fmla="*/ 264638 w 720175"/>
                      <a:gd name="connsiteY9" fmla="*/ 542391 h 542391"/>
                      <a:gd name="connsiteX10" fmla="*/ 247969 w 720175"/>
                      <a:gd name="connsiteY10" fmla="*/ 355585 h 542391"/>
                      <a:gd name="connsiteX11" fmla="*/ 22077 w 720175"/>
                      <a:gd name="connsiteY11" fmla="*/ 360347 h 542391"/>
                      <a:gd name="connsiteX12" fmla="*/ 7789 w 720175"/>
                      <a:gd name="connsiteY12" fmla="*/ 187855 h 542391"/>
                      <a:gd name="connsiteX0" fmla="*/ 7789 w 720175"/>
                      <a:gd name="connsiteY0" fmla="*/ 186883 h 541419"/>
                      <a:gd name="connsiteX1" fmla="*/ 228921 w 720175"/>
                      <a:gd name="connsiteY1" fmla="*/ 163071 h 541419"/>
                      <a:gd name="connsiteX2" fmla="*/ 231301 w 720175"/>
                      <a:gd name="connsiteY2" fmla="*/ 14364 h 541419"/>
                      <a:gd name="connsiteX3" fmla="*/ 479994 w 720175"/>
                      <a:gd name="connsiteY3" fmla="*/ 7220 h 541419"/>
                      <a:gd name="connsiteX4" fmla="*/ 487138 w 720175"/>
                      <a:gd name="connsiteY4" fmla="*/ 153544 h 541419"/>
                      <a:gd name="connsiteX5" fmla="*/ 720175 w 720175"/>
                      <a:gd name="connsiteY5" fmla="*/ 170213 h 541419"/>
                      <a:gd name="connsiteX6" fmla="*/ 715413 w 720175"/>
                      <a:gd name="connsiteY6" fmla="*/ 337944 h 541419"/>
                      <a:gd name="connsiteX7" fmla="*/ 499044 w 720175"/>
                      <a:gd name="connsiteY7" fmla="*/ 347469 h 541419"/>
                      <a:gd name="connsiteX8" fmla="*/ 508569 w 720175"/>
                      <a:gd name="connsiteY8" fmla="*/ 539038 h 541419"/>
                      <a:gd name="connsiteX9" fmla="*/ 264638 w 720175"/>
                      <a:gd name="connsiteY9" fmla="*/ 541419 h 541419"/>
                      <a:gd name="connsiteX10" fmla="*/ 247969 w 720175"/>
                      <a:gd name="connsiteY10" fmla="*/ 354613 h 541419"/>
                      <a:gd name="connsiteX11" fmla="*/ 22077 w 720175"/>
                      <a:gd name="connsiteY11" fmla="*/ 359375 h 541419"/>
                      <a:gd name="connsiteX12" fmla="*/ 7789 w 720175"/>
                      <a:gd name="connsiteY12" fmla="*/ 186883 h 541419"/>
                      <a:gd name="connsiteX0" fmla="*/ 7789 w 727451"/>
                      <a:gd name="connsiteY0" fmla="*/ 186883 h 541419"/>
                      <a:gd name="connsiteX1" fmla="*/ 228921 w 727451"/>
                      <a:gd name="connsiteY1" fmla="*/ 163071 h 541419"/>
                      <a:gd name="connsiteX2" fmla="*/ 231301 w 727451"/>
                      <a:gd name="connsiteY2" fmla="*/ 14364 h 541419"/>
                      <a:gd name="connsiteX3" fmla="*/ 479994 w 727451"/>
                      <a:gd name="connsiteY3" fmla="*/ 7220 h 541419"/>
                      <a:gd name="connsiteX4" fmla="*/ 487138 w 727451"/>
                      <a:gd name="connsiteY4" fmla="*/ 153544 h 541419"/>
                      <a:gd name="connsiteX5" fmla="*/ 720175 w 727451"/>
                      <a:gd name="connsiteY5" fmla="*/ 170213 h 541419"/>
                      <a:gd name="connsiteX6" fmla="*/ 715413 w 727451"/>
                      <a:gd name="connsiteY6" fmla="*/ 337944 h 541419"/>
                      <a:gd name="connsiteX7" fmla="*/ 499044 w 727451"/>
                      <a:gd name="connsiteY7" fmla="*/ 347469 h 541419"/>
                      <a:gd name="connsiteX8" fmla="*/ 508569 w 727451"/>
                      <a:gd name="connsiteY8" fmla="*/ 539038 h 541419"/>
                      <a:gd name="connsiteX9" fmla="*/ 264638 w 727451"/>
                      <a:gd name="connsiteY9" fmla="*/ 541419 h 541419"/>
                      <a:gd name="connsiteX10" fmla="*/ 247969 w 727451"/>
                      <a:gd name="connsiteY10" fmla="*/ 354613 h 541419"/>
                      <a:gd name="connsiteX11" fmla="*/ 22077 w 727451"/>
                      <a:gd name="connsiteY11" fmla="*/ 359375 h 541419"/>
                      <a:gd name="connsiteX12" fmla="*/ 7789 w 727451"/>
                      <a:gd name="connsiteY12" fmla="*/ 186883 h 541419"/>
                      <a:gd name="connsiteX0" fmla="*/ 7789 w 728970"/>
                      <a:gd name="connsiteY0" fmla="*/ 186883 h 541419"/>
                      <a:gd name="connsiteX1" fmla="*/ 228921 w 728970"/>
                      <a:gd name="connsiteY1" fmla="*/ 163071 h 541419"/>
                      <a:gd name="connsiteX2" fmla="*/ 231301 w 728970"/>
                      <a:gd name="connsiteY2" fmla="*/ 14364 h 541419"/>
                      <a:gd name="connsiteX3" fmla="*/ 479994 w 728970"/>
                      <a:gd name="connsiteY3" fmla="*/ 7220 h 541419"/>
                      <a:gd name="connsiteX4" fmla="*/ 487138 w 728970"/>
                      <a:gd name="connsiteY4" fmla="*/ 153544 h 541419"/>
                      <a:gd name="connsiteX5" fmla="*/ 720175 w 728970"/>
                      <a:gd name="connsiteY5" fmla="*/ 170213 h 541419"/>
                      <a:gd name="connsiteX6" fmla="*/ 715413 w 728970"/>
                      <a:gd name="connsiteY6" fmla="*/ 337944 h 541419"/>
                      <a:gd name="connsiteX7" fmla="*/ 499044 w 728970"/>
                      <a:gd name="connsiteY7" fmla="*/ 347469 h 541419"/>
                      <a:gd name="connsiteX8" fmla="*/ 508569 w 728970"/>
                      <a:gd name="connsiteY8" fmla="*/ 539038 h 541419"/>
                      <a:gd name="connsiteX9" fmla="*/ 264638 w 728970"/>
                      <a:gd name="connsiteY9" fmla="*/ 541419 h 541419"/>
                      <a:gd name="connsiteX10" fmla="*/ 247969 w 728970"/>
                      <a:gd name="connsiteY10" fmla="*/ 354613 h 541419"/>
                      <a:gd name="connsiteX11" fmla="*/ 22077 w 728970"/>
                      <a:gd name="connsiteY11" fmla="*/ 359375 h 541419"/>
                      <a:gd name="connsiteX12" fmla="*/ 7789 w 728970"/>
                      <a:gd name="connsiteY12" fmla="*/ 186883 h 541419"/>
                      <a:gd name="connsiteX0" fmla="*/ 7789 w 728970"/>
                      <a:gd name="connsiteY0" fmla="*/ 188847 h 543383"/>
                      <a:gd name="connsiteX1" fmla="*/ 228921 w 728970"/>
                      <a:gd name="connsiteY1" fmla="*/ 165035 h 543383"/>
                      <a:gd name="connsiteX2" fmla="*/ 231301 w 728970"/>
                      <a:gd name="connsiteY2" fmla="*/ 16328 h 543383"/>
                      <a:gd name="connsiteX3" fmla="*/ 479994 w 728970"/>
                      <a:gd name="connsiteY3" fmla="*/ 9184 h 543383"/>
                      <a:gd name="connsiteX4" fmla="*/ 487138 w 728970"/>
                      <a:gd name="connsiteY4" fmla="*/ 155508 h 543383"/>
                      <a:gd name="connsiteX5" fmla="*/ 720175 w 728970"/>
                      <a:gd name="connsiteY5" fmla="*/ 172177 h 543383"/>
                      <a:gd name="connsiteX6" fmla="*/ 715413 w 728970"/>
                      <a:gd name="connsiteY6" fmla="*/ 339908 h 543383"/>
                      <a:gd name="connsiteX7" fmla="*/ 499044 w 728970"/>
                      <a:gd name="connsiteY7" fmla="*/ 349433 h 543383"/>
                      <a:gd name="connsiteX8" fmla="*/ 508569 w 728970"/>
                      <a:gd name="connsiteY8" fmla="*/ 541002 h 543383"/>
                      <a:gd name="connsiteX9" fmla="*/ 264638 w 728970"/>
                      <a:gd name="connsiteY9" fmla="*/ 543383 h 543383"/>
                      <a:gd name="connsiteX10" fmla="*/ 247969 w 728970"/>
                      <a:gd name="connsiteY10" fmla="*/ 356577 h 543383"/>
                      <a:gd name="connsiteX11" fmla="*/ 22077 w 728970"/>
                      <a:gd name="connsiteY11" fmla="*/ 361339 h 543383"/>
                      <a:gd name="connsiteX12" fmla="*/ 7789 w 728970"/>
                      <a:gd name="connsiteY12" fmla="*/ 188847 h 543383"/>
                      <a:gd name="connsiteX0" fmla="*/ 7789 w 728970"/>
                      <a:gd name="connsiteY0" fmla="*/ 188599 h 543135"/>
                      <a:gd name="connsiteX1" fmla="*/ 228921 w 728970"/>
                      <a:gd name="connsiteY1" fmla="*/ 164787 h 543135"/>
                      <a:gd name="connsiteX2" fmla="*/ 231301 w 728970"/>
                      <a:gd name="connsiteY2" fmla="*/ 16080 h 543135"/>
                      <a:gd name="connsiteX3" fmla="*/ 477613 w 728970"/>
                      <a:gd name="connsiteY3" fmla="*/ 13698 h 543135"/>
                      <a:gd name="connsiteX4" fmla="*/ 487138 w 728970"/>
                      <a:gd name="connsiteY4" fmla="*/ 155260 h 543135"/>
                      <a:gd name="connsiteX5" fmla="*/ 720175 w 728970"/>
                      <a:gd name="connsiteY5" fmla="*/ 171929 h 543135"/>
                      <a:gd name="connsiteX6" fmla="*/ 715413 w 728970"/>
                      <a:gd name="connsiteY6" fmla="*/ 339660 h 543135"/>
                      <a:gd name="connsiteX7" fmla="*/ 499044 w 728970"/>
                      <a:gd name="connsiteY7" fmla="*/ 349185 h 543135"/>
                      <a:gd name="connsiteX8" fmla="*/ 508569 w 728970"/>
                      <a:gd name="connsiteY8" fmla="*/ 540754 h 543135"/>
                      <a:gd name="connsiteX9" fmla="*/ 264638 w 728970"/>
                      <a:gd name="connsiteY9" fmla="*/ 543135 h 543135"/>
                      <a:gd name="connsiteX10" fmla="*/ 247969 w 728970"/>
                      <a:gd name="connsiteY10" fmla="*/ 356329 h 543135"/>
                      <a:gd name="connsiteX11" fmla="*/ 22077 w 728970"/>
                      <a:gd name="connsiteY11" fmla="*/ 361091 h 543135"/>
                      <a:gd name="connsiteX12" fmla="*/ 7789 w 728970"/>
                      <a:gd name="connsiteY12" fmla="*/ 188599 h 543135"/>
                      <a:gd name="connsiteX0" fmla="*/ 7789 w 728970"/>
                      <a:gd name="connsiteY0" fmla="*/ 185835 h 540371"/>
                      <a:gd name="connsiteX1" fmla="*/ 228921 w 728970"/>
                      <a:gd name="connsiteY1" fmla="*/ 162023 h 540371"/>
                      <a:gd name="connsiteX2" fmla="*/ 231301 w 728970"/>
                      <a:gd name="connsiteY2" fmla="*/ 13316 h 540371"/>
                      <a:gd name="connsiteX3" fmla="*/ 477613 w 728970"/>
                      <a:gd name="connsiteY3" fmla="*/ 10934 h 540371"/>
                      <a:gd name="connsiteX4" fmla="*/ 487138 w 728970"/>
                      <a:gd name="connsiteY4" fmla="*/ 152496 h 540371"/>
                      <a:gd name="connsiteX5" fmla="*/ 720175 w 728970"/>
                      <a:gd name="connsiteY5" fmla="*/ 169165 h 540371"/>
                      <a:gd name="connsiteX6" fmla="*/ 715413 w 728970"/>
                      <a:gd name="connsiteY6" fmla="*/ 336896 h 540371"/>
                      <a:gd name="connsiteX7" fmla="*/ 499044 w 728970"/>
                      <a:gd name="connsiteY7" fmla="*/ 346421 h 540371"/>
                      <a:gd name="connsiteX8" fmla="*/ 508569 w 728970"/>
                      <a:gd name="connsiteY8" fmla="*/ 537990 h 540371"/>
                      <a:gd name="connsiteX9" fmla="*/ 264638 w 728970"/>
                      <a:gd name="connsiteY9" fmla="*/ 540371 h 540371"/>
                      <a:gd name="connsiteX10" fmla="*/ 247969 w 728970"/>
                      <a:gd name="connsiteY10" fmla="*/ 353565 h 540371"/>
                      <a:gd name="connsiteX11" fmla="*/ 22077 w 728970"/>
                      <a:gd name="connsiteY11" fmla="*/ 358327 h 540371"/>
                      <a:gd name="connsiteX12" fmla="*/ 7789 w 728970"/>
                      <a:gd name="connsiteY12" fmla="*/ 185835 h 540371"/>
                      <a:gd name="connsiteX0" fmla="*/ 7789 w 728970"/>
                      <a:gd name="connsiteY0" fmla="*/ 187701 h 542237"/>
                      <a:gd name="connsiteX1" fmla="*/ 228921 w 728970"/>
                      <a:gd name="connsiteY1" fmla="*/ 163889 h 542237"/>
                      <a:gd name="connsiteX2" fmla="*/ 231301 w 728970"/>
                      <a:gd name="connsiteY2" fmla="*/ 15182 h 542237"/>
                      <a:gd name="connsiteX3" fmla="*/ 477613 w 728970"/>
                      <a:gd name="connsiteY3" fmla="*/ 12800 h 542237"/>
                      <a:gd name="connsiteX4" fmla="*/ 487138 w 728970"/>
                      <a:gd name="connsiteY4" fmla="*/ 154362 h 542237"/>
                      <a:gd name="connsiteX5" fmla="*/ 720175 w 728970"/>
                      <a:gd name="connsiteY5" fmla="*/ 171031 h 542237"/>
                      <a:gd name="connsiteX6" fmla="*/ 715413 w 728970"/>
                      <a:gd name="connsiteY6" fmla="*/ 338762 h 542237"/>
                      <a:gd name="connsiteX7" fmla="*/ 499044 w 728970"/>
                      <a:gd name="connsiteY7" fmla="*/ 348287 h 542237"/>
                      <a:gd name="connsiteX8" fmla="*/ 508569 w 728970"/>
                      <a:gd name="connsiteY8" fmla="*/ 539856 h 542237"/>
                      <a:gd name="connsiteX9" fmla="*/ 264638 w 728970"/>
                      <a:gd name="connsiteY9" fmla="*/ 542237 h 542237"/>
                      <a:gd name="connsiteX10" fmla="*/ 247969 w 728970"/>
                      <a:gd name="connsiteY10" fmla="*/ 355431 h 542237"/>
                      <a:gd name="connsiteX11" fmla="*/ 22077 w 728970"/>
                      <a:gd name="connsiteY11" fmla="*/ 360193 h 542237"/>
                      <a:gd name="connsiteX12" fmla="*/ 7789 w 728970"/>
                      <a:gd name="connsiteY12" fmla="*/ 187701 h 542237"/>
                      <a:gd name="connsiteX0" fmla="*/ 7789 w 728970"/>
                      <a:gd name="connsiteY0" fmla="*/ 187701 h 542237"/>
                      <a:gd name="connsiteX1" fmla="*/ 228921 w 728970"/>
                      <a:gd name="connsiteY1" fmla="*/ 163889 h 542237"/>
                      <a:gd name="connsiteX2" fmla="*/ 231301 w 728970"/>
                      <a:gd name="connsiteY2" fmla="*/ 15182 h 542237"/>
                      <a:gd name="connsiteX3" fmla="*/ 477613 w 728970"/>
                      <a:gd name="connsiteY3" fmla="*/ 12800 h 542237"/>
                      <a:gd name="connsiteX4" fmla="*/ 487138 w 728970"/>
                      <a:gd name="connsiteY4" fmla="*/ 154362 h 542237"/>
                      <a:gd name="connsiteX5" fmla="*/ 720175 w 728970"/>
                      <a:gd name="connsiteY5" fmla="*/ 171031 h 542237"/>
                      <a:gd name="connsiteX6" fmla="*/ 715413 w 728970"/>
                      <a:gd name="connsiteY6" fmla="*/ 338762 h 542237"/>
                      <a:gd name="connsiteX7" fmla="*/ 499044 w 728970"/>
                      <a:gd name="connsiteY7" fmla="*/ 348287 h 542237"/>
                      <a:gd name="connsiteX8" fmla="*/ 508569 w 728970"/>
                      <a:gd name="connsiteY8" fmla="*/ 539856 h 542237"/>
                      <a:gd name="connsiteX9" fmla="*/ 264638 w 728970"/>
                      <a:gd name="connsiteY9" fmla="*/ 542237 h 542237"/>
                      <a:gd name="connsiteX10" fmla="*/ 247969 w 728970"/>
                      <a:gd name="connsiteY10" fmla="*/ 355431 h 542237"/>
                      <a:gd name="connsiteX11" fmla="*/ 22077 w 728970"/>
                      <a:gd name="connsiteY11" fmla="*/ 360193 h 542237"/>
                      <a:gd name="connsiteX12" fmla="*/ 7789 w 728970"/>
                      <a:gd name="connsiteY12" fmla="*/ 187701 h 542237"/>
                      <a:gd name="connsiteX0" fmla="*/ 7789 w 728970"/>
                      <a:gd name="connsiteY0" fmla="*/ 187701 h 542237"/>
                      <a:gd name="connsiteX1" fmla="*/ 228921 w 728970"/>
                      <a:gd name="connsiteY1" fmla="*/ 163889 h 542237"/>
                      <a:gd name="connsiteX2" fmla="*/ 231301 w 728970"/>
                      <a:gd name="connsiteY2" fmla="*/ 15182 h 542237"/>
                      <a:gd name="connsiteX3" fmla="*/ 477613 w 728970"/>
                      <a:gd name="connsiteY3" fmla="*/ 12800 h 542237"/>
                      <a:gd name="connsiteX4" fmla="*/ 487138 w 728970"/>
                      <a:gd name="connsiteY4" fmla="*/ 154362 h 542237"/>
                      <a:gd name="connsiteX5" fmla="*/ 720175 w 728970"/>
                      <a:gd name="connsiteY5" fmla="*/ 171031 h 542237"/>
                      <a:gd name="connsiteX6" fmla="*/ 715413 w 728970"/>
                      <a:gd name="connsiteY6" fmla="*/ 338762 h 542237"/>
                      <a:gd name="connsiteX7" fmla="*/ 499044 w 728970"/>
                      <a:gd name="connsiteY7" fmla="*/ 348287 h 542237"/>
                      <a:gd name="connsiteX8" fmla="*/ 508569 w 728970"/>
                      <a:gd name="connsiteY8" fmla="*/ 539856 h 542237"/>
                      <a:gd name="connsiteX9" fmla="*/ 264638 w 728970"/>
                      <a:gd name="connsiteY9" fmla="*/ 542237 h 542237"/>
                      <a:gd name="connsiteX10" fmla="*/ 247969 w 728970"/>
                      <a:gd name="connsiteY10" fmla="*/ 355431 h 542237"/>
                      <a:gd name="connsiteX11" fmla="*/ 22077 w 728970"/>
                      <a:gd name="connsiteY11" fmla="*/ 360193 h 542237"/>
                      <a:gd name="connsiteX12" fmla="*/ 7789 w 728970"/>
                      <a:gd name="connsiteY12" fmla="*/ 187701 h 542237"/>
                      <a:gd name="connsiteX0" fmla="*/ 7789 w 728970"/>
                      <a:gd name="connsiteY0" fmla="*/ 187701 h 542237"/>
                      <a:gd name="connsiteX1" fmla="*/ 228921 w 728970"/>
                      <a:gd name="connsiteY1" fmla="*/ 163889 h 542237"/>
                      <a:gd name="connsiteX2" fmla="*/ 231301 w 728970"/>
                      <a:gd name="connsiteY2" fmla="*/ 15182 h 542237"/>
                      <a:gd name="connsiteX3" fmla="*/ 477613 w 728970"/>
                      <a:gd name="connsiteY3" fmla="*/ 12800 h 542237"/>
                      <a:gd name="connsiteX4" fmla="*/ 487138 w 728970"/>
                      <a:gd name="connsiteY4" fmla="*/ 154362 h 542237"/>
                      <a:gd name="connsiteX5" fmla="*/ 720175 w 728970"/>
                      <a:gd name="connsiteY5" fmla="*/ 171031 h 542237"/>
                      <a:gd name="connsiteX6" fmla="*/ 715413 w 728970"/>
                      <a:gd name="connsiteY6" fmla="*/ 338762 h 542237"/>
                      <a:gd name="connsiteX7" fmla="*/ 499044 w 728970"/>
                      <a:gd name="connsiteY7" fmla="*/ 348287 h 542237"/>
                      <a:gd name="connsiteX8" fmla="*/ 501425 w 728970"/>
                      <a:gd name="connsiteY8" fmla="*/ 539856 h 542237"/>
                      <a:gd name="connsiteX9" fmla="*/ 264638 w 728970"/>
                      <a:gd name="connsiteY9" fmla="*/ 542237 h 542237"/>
                      <a:gd name="connsiteX10" fmla="*/ 247969 w 728970"/>
                      <a:gd name="connsiteY10" fmla="*/ 355431 h 542237"/>
                      <a:gd name="connsiteX11" fmla="*/ 22077 w 728970"/>
                      <a:gd name="connsiteY11" fmla="*/ 360193 h 542237"/>
                      <a:gd name="connsiteX12" fmla="*/ 7789 w 728970"/>
                      <a:gd name="connsiteY12" fmla="*/ 187701 h 542237"/>
                      <a:gd name="connsiteX0" fmla="*/ 7789 w 728970"/>
                      <a:gd name="connsiteY0" fmla="*/ 187701 h 547542"/>
                      <a:gd name="connsiteX1" fmla="*/ 228921 w 728970"/>
                      <a:gd name="connsiteY1" fmla="*/ 163889 h 547542"/>
                      <a:gd name="connsiteX2" fmla="*/ 231301 w 728970"/>
                      <a:gd name="connsiteY2" fmla="*/ 15182 h 547542"/>
                      <a:gd name="connsiteX3" fmla="*/ 477613 w 728970"/>
                      <a:gd name="connsiteY3" fmla="*/ 12800 h 547542"/>
                      <a:gd name="connsiteX4" fmla="*/ 487138 w 728970"/>
                      <a:gd name="connsiteY4" fmla="*/ 154362 h 547542"/>
                      <a:gd name="connsiteX5" fmla="*/ 720175 w 728970"/>
                      <a:gd name="connsiteY5" fmla="*/ 171031 h 547542"/>
                      <a:gd name="connsiteX6" fmla="*/ 715413 w 728970"/>
                      <a:gd name="connsiteY6" fmla="*/ 338762 h 547542"/>
                      <a:gd name="connsiteX7" fmla="*/ 499044 w 728970"/>
                      <a:gd name="connsiteY7" fmla="*/ 348287 h 547542"/>
                      <a:gd name="connsiteX8" fmla="*/ 501425 w 728970"/>
                      <a:gd name="connsiteY8" fmla="*/ 539856 h 547542"/>
                      <a:gd name="connsiteX9" fmla="*/ 264638 w 728970"/>
                      <a:gd name="connsiteY9" fmla="*/ 542237 h 547542"/>
                      <a:gd name="connsiteX10" fmla="*/ 247969 w 728970"/>
                      <a:gd name="connsiteY10" fmla="*/ 355431 h 547542"/>
                      <a:gd name="connsiteX11" fmla="*/ 22077 w 728970"/>
                      <a:gd name="connsiteY11" fmla="*/ 360193 h 547542"/>
                      <a:gd name="connsiteX12" fmla="*/ 7789 w 728970"/>
                      <a:gd name="connsiteY12" fmla="*/ 187701 h 547542"/>
                      <a:gd name="connsiteX0" fmla="*/ 7789 w 728970"/>
                      <a:gd name="connsiteY0" fmla="*/ 187701 h 547542"/>
                      <a:gd name="connsiteX1" fmla="*/ 228921 w 728970"/>
                      <a:gd name="connsiteY1" fmla="*/ 163889 h 547542"/>
                      <a:gd name="connsiteX2" fmla="*/ 231301 w 728970"/>
                      <a:gd name="connsiteY2" fmla="*/ 15182 h 547542"/>
                      <a:gd name="connsiteX3" fmla="*/ 477613 w 728970"/>
                      <a:gd name="connsiteY3" fmla="*/ 12800 h 547542"/>
                      <a:gd name="connsiteX4" fmla="*/ 487138 w 728970"/>
                      <a:gd name="connsiteY4" fmla="*/ 154362 h 547542"/>
                      <a:gd name="connsiteX5" fmla="*/ 720175 w 728970"/>
                      <a:gd name="connsiteY5" fmla="*/ 171031 h 547542"/>
                      <a:gd name="connsiteX6" fmla="*/ 715413 w 728970"/>
                      <a:gd name="connsiteY6" fmla="*/ 338762 h 547542"/>
                      <a:gd name="connsiteX7" fmla="*/ 499044 w 728970"/>
                      <a:gd name="connsiteY7" fmla="*/ 348287 h 547542"/>
                      <a:gd name="connsiteX8" fmla="*/ 501425 w 728970"/>
                      <a:gd name="connsiteY8" fmla="*/ 539856 h 547542"/>
                      <a:gd name="connsiteX9" fmla="*/ 264638 w 728970"/>
                      <a:gd name="connsiteY9" fmla="*/ 542237 h 547542"/>
                      <a:gd name="connsiteX10" fmla="*/ 247969 w 728970"/>
                      <a:gd name="connsiteY10" fmla="*/ 355431 h 547542"/>
                      <a:gd name="connsiteX11" fmla="*/ 22077 w 728970"/>
                      <a:gd name="connsiteY11" fmla="*/ 360193 h 547542"/>
                      <a:gd name="connsiteX12" fmla="*/ 7789 w 728970"/>
                      <a:gd name="connsiteY12" fmla="*/ 187701 h 547542"/>
                      <a:gd name="connsiteX0" fmla="*/ 7789 w 728970"/>
                      <a:gd name="connsiteY0" fmla="*/ 187701 h 551434"/>
                      <a:gd name="connsiteX1" fmla="*/ 228921 w 728970"/>
                      <a:gd name="connsiteY1" fmla="*/ 163889 h 551434"/>
                      <a:gd name="connsiteX2" fmla="*/ 231301 w 728970"/>
                      <a:gd name="connsiteY2" fmla="*/ 15182 h 551434"/>
                      <a:gd name="connsiteX3" fmla="*/ 477613 w 728970"/>
                      <a:gd name="connsiteY3" fmla="*/ 12800 h 551434"/>
                      <a:gd name="connsiteX4" fmla="*/ 487138 w 728970"/>
                      <a:gd name="connsiteY4" fmla="*/ 154362 h 551434"/>
                      <a:gd name="connsiteX5" fmla="*/ 720175 w 728970"/>
                      <a:gd name="connsiteY5" fmla="*/ 171031 h 551434"/>
                      <a:gd name="connsiteX6" fmla="*/ 715413 w 728970"/>
                      <a:gd name="connsiteY6" fmla="*/ 338762 h 551434"/>
                      <a:gd name="connsiteX7" fmla="*/ 499044 w 728970"/>
                      <a:gd name="connsiteY7" fmla="*/ 348287 h 551434"/>
                      <a:gd name="connsiteX8" fmla="*/ 501425 w 728970"/>
                      <a:gd name="connsiteY8" fmla="*/ 539856 h 551434"/>
                      <a:gd name="connsiteX9" fmla="*/ 264638 w 728970"/>
                      <a:gd name="connsiteY9" fmla="*/ 542237 h 551434"/>
                      <a:gd name="connsiteX10" fmla="*/ 247969 w 728970"/>
                      <a:gd name="connsiteY10" fmla="*/ 355431 h 551434"/>
                      <a:gd name="connsiteX11" fmla="*/ 22077 w 728970"/>
                      <a:gd name="connsiteY11" fmla="*/ 360193 h 551434"/>
                      <a:gd name="connsiteX12" fmla="*/ 7789 w 728970"/>
                      <a:gd name="connsiteY12" fmla="*/ 187701 h 551434"/>
                      <a:gd name="connsiteX0" fmla="*/ 7789 w 728970"/>
                      <a:gd name="connsiteY0" fmla="*/ 187701 h 551434"/>
                      <a:gd name="connsiteX1" fmla="*/ 228921 w 728970"/>
                      <a:gd name="connsiteY1" fmla="*/ 163889 h 551434"/>
                      <a:gd name="connsiteX2" fmla="*/ 231301 w 728970"/>
                      <a:gd name="connsiteY2" fmla="*/ 15182 h 551434"/>
                      <a:gd name="connsiteX3" fmla="*/ 477613 w 728970"/>
                      <a:gd name="connsiteY3" fmla="*/ 12800 h 551434"/>
                      <a:gd name="connsiteX4" fmla="*/ 487138 w 728970"/>
                      <a:gd name="connsiteY4" fmla="*/ 154362 h 551434"/>
                      <a:gd name="connsiteX5" fmla="*/ 720175 w 728970"/>
                      <a:gd name="connsiteY5" fmla="*/ 171031 h 551434"/>
                      <a:gd name="connsiteX6" fmla="*/ 715413 w 728970"/>
                      <a:gd name="connsiteY6" fmla="*/ 338762 h 551434"/>
                      <a:gd name="connsiteX7" fmla="*/ 499044 w 728970"/>
                      <a:gd name="connsiteY7" fmla="*/ 348287 h 551434"/>
                      <a:gd name="connsiteX8" fmla="*/ 501425 w 728970"/>
                      <a:gd name="connsiteY8" fmla="*/ 539856 h 551434"/>
                      <a:gd name="connsiteX9" fmla="*/ 264638 w 728970"/>
                      <a:gd name="connsiteY9" fmla="*/ 542237 h 551434"/>
                      <a:gd name="connsiteX10" fmla="*/ 247969 w 728970"/>
                      <a:gd name="connsiteY10" fmla="*/ 355431 h 551434"/>
                      <a:gd name="connsiteX11" fmla="*/ 22077 w 728970"/>
                      <a:gd name="connsiteY11" fmla="*/ 360193 h 551434"/>
                      <a:gd name="connsiteX12" fmla="*/ 7789 w 728970"/>
                      <a:gd name="connsiteY12" fmla="*/ 187701 h 551434"/>
                      <a:gd name="connsiteX0" fmla="*/ 6041 w 727222"/>
                      <a:gd name="connsiteY0" fmla="*/ 187701 h 551434"/>
                      <a:gd name="connsiteX1" fmla="*/ 227173 w 727222"/>
                      <a:gd name="connsiteY1" fmla="*/ 163889 h 551434"/>
                      <a:gd name="connsiteX2" fmla="*/ 229553 w 727222"/>
                      <a:gd name="connsiteY2" fmla="*/ 15182 h 551434"/>
                      <a:gd name="connsiteX3" fmla="*/ 475865 w 727222"/>
                      <a:gd name="connsiteY3" fmla="*/ 12800 h 551434"/>
                      <a:gd name="connsiteX4" fmla="*/ 485390 w 727222"/>
                      <a:gd name="connsiteY4" fmla="*/ 154362 h 551434"/>
                      <a:gd name="connsiteX5" fmla="*/ 718427 w 727222"/>
                      <a:gd name="connsiteY5" fmla="*/ 171031 h 551434"/>
                      <a:gd name="connsiteX6" fmla="*/ 713665 w 727222"/>
                      <a:gd name="connsiteY6" fmla="*/ 338762 h 551434"/>
                      <a:gd name="connsiteX7" fmla="*/ 497296 w 727222"/>
                      <a:gd name="connsiteY7" fmla="*/ 348287 h 551434"/>
                      <a:gd name="connsiteX8" fmla="*/ 499677 w 727222"/>
                      <a:gd name="connsiteY8" fmla="*/ 539856 h 551434"/>
                      <a:gd name="connsiteX9" fmla="*/ 262890 w 727222"/>
                      <a:gd name="connsiteY9" fmla="*/ 542237 h 551434"/>
                      <a:gd name="connsiteX10" fmla="*/ 246221 w 727222"/>
                      <a:gd name="connsiteY10" fmla="*/ 355431 h 551434"/>
                      <a:gd name="connsiteX11" fmla="*/ 20329 w 727222"/>
                      <a:gd name="connsiteY11" fmla="*/ 360193 h 551434"/>
                      <a:gd name="connsiteX12" fmla="*/ 6041 w 727222"/>
                      <a:gd name="connsiteY12" fmla="*/ 187701 h 551434"/>
                      <a:gd name="connsiteX0" fmla="*/ 6041 w 727222"/>
                      <a:gd name="connsiteY0" fmla="*/ 187701 h 551434"/>
                      <a:gd name="connsiteX1" fmla="*/ 227173 w 727222"/>
                      <a:gd name="connsiteY1" fmla="*/ 163889 h 551434"/>
                      <a:gd name="connsiteX2" fmla="*/ 229553 w 727222"/>
                      <a:gd name="connsiteY2" fmla="*/ 15182 h 551434"/>
                      <a:gd name="connsiteX3" fmla="*/ 475865 w 727222"/>
                      <a:gd name="connsiteY3" fmla="*/ 12800 h 551434"/>
                      <a:gd name="connsiteX4" fmla="*/ 485390 w 727222"/>
                      <a:gd name="connsiteY4" fmla="*/ 154362 h 551434"/>
                      <a:gd name="connsiteX5" fmla="*/ 718427 w 727222"/>
                      <a:gd name="connsiteY5" fmla="*/ 171031 h 551434"/>
                      <a:gd name="connsiteX6" fmla="*/ 713665 w 727222"/>
                      <a:gd name="connsiteY6" fmla="*/ 338762 h 551434"/>
                      <a:gd name="connsiteX7" fmla="*/ 497296 w 727222"/>
                      <a:gd name="connsiteY7" fmla="*/ 348287 h 551434"/>
                      <a:gd name="connsiteX8" fmla="*/ 499677 w 727222"/>
                      <a:gd name="connsiteY8" fmla="*/ 539856 h 551434"/>
                      <a:gd name="connsiteX9" fmla="*/ 262890 w 727222"/>
                      <a:gd name="connsiteY9" fmla="*/ 542237 h 551434"/>
                      <a:gd name="connsiteX10" fmla="*/ 246221 w 727222"/>
                      <a:gd name="connsiteY10" fmla="*/ 355431 h 551434"/>
                      <a:gd name="connsiteX11" fmla="*/ 20329 w 727222"/>
                      <a:gd name="connsiteY11" fmla="*/ 360193 h 551434"/>
                      <a:gd name="connsiteX12" fmla="*/ 6041 w 727222"/>
                      <a:gd name="connsiteY12" fmla="*/ 187701 h 551434"/>
                      <a:gd name="connsiteX0" fmla="*/ 6041 w 727222"/>
                      <a:gd name="connsiteY0" fmla="*/ 187701 h 551434"/>
                      <a:gd name="connsiteX1" fmla="*/ 227173 w 727222"/>
                      <a:gd name="connsiteY1" fmla="*/ 163889 h 551434"/>
                      <a:gd name="connsiteX2" fmla="*/ 229553 w 727222"/>
                      <a:gd name="connsiteY2" fmla="*/ 15182 h 551434"/>
                      <a:gd name="connsiteX3" fmla="*/ 475865 w 727222"/>
                      <a:gd name="connsiteY3" fmla="*/ 12800 h 551434"/>
                      <a:gd name="connsiteX4" fmla="*/ 485390 w 727222"/>
                      <a:gd name="connsiteY4" fmla="*/ 154362 h 551434"/>
                      <a:gd name="connsiteX5" fmla="*/ 718427 w 727222"/>
                      <a:gd name="connsiteY5" fmla="*/ 171031 h 551434"/>
                      <a:gd name="connsiteX6" fmla="*/ 713665 w 727222"/>
                      <a:gd name="connsiteY6" fmla="*/ 338762 h 551434"/>
                      <a:gd name="connsiteX7" fmla="*/ 497296 w 727222"/>
                      <a:gd name="connsiteY7" fmla="*/ 348287 h 551434"/>
                      <a:gd name="connsiteX8" fmla="*/ 499677 w 727222"/>
                      <a:gd name="connsiteY8" fmla="*/ 539856 h 551434"/>
                      <a:gd name="connsiteX9" fmla="*/ 262890 w 727222"/>
                      <a:gd name="connsiteY9" fmla="*/ 542237 h 551434"/>
                      <a:gd name="connsiteX10" fmla="*/ 246221 w 727222"/>
                      <a:gd name="connsiteY10" fmla="*/ 355431 h 551434"/>
                      <a:gd name="connsiteX11" fmla="*/ 20329 w 727222"/>
                      <a:gd name="connsiteY11" fmla="*/ 360193 h 551434"/>
                      <a:gd name="connsiteX12" fmla="*/ 6041 w 727222"/>
                      <a:gd name="connsiteY12" fmla="*/ 187701 h 551434"/>
                      <a:gd name="connsiteX0" fmla="*/ 6041 w 727222"/>
                      <a:gd name="connsiteY0" fmla="*/ 184093 h 547826"/>
                      <a:gd name="connsiteX1" fmla="*/ 227173 w 727222"/>
                      <a:gd name="connsiteY1" fmla="*/ 160281 h 547826"/>
                      <a:gd name="connsiteX2" fmla="*/ 229553 w 727222"/>
                      <a:gd name="connsiteY2" fmla="*/ 11574 h 547826"/>
                      <a:gd name="connsiteX3" fmla="*/ 475865 w 727222"/>
                      <a:gd name="connsiteY3" fmla="*/ 9192 h 547826"/>
                      <a:gd name="connsiteX4" fmla="*/ 485390 w 727222"/>
                      <a:gd name="connsiteY4" fmla="*/ 150754 h 547826"/>
                      <a:gd name="connsiteX5" fmla="*/ 718427 w 727222"/>
                      <a:gd name="connsiteY5" fmla="*/ 167423 h 547826"/>
                      <a:gd name="connsiteX6" fmla="*/ 713665 w 727222"/>
                      <a:gd name="connsiteY6" fmla="*/ 335154 h 547826"/>
                      <a:gd name="connsiteX7" fmla="*/ 497296 w 727222"/>
                      <a:gd name="connsiteY7" fmla="*/ 344679 h 547826"/>
                      <a:gd name="connsiteX8" fmla="*/ 499677 w 727222"/>
                      <a:gd name="connsiteY8" fmla="*/ 536248 h 547826"/>
                      <a:gd name="connsiteX9" fmla="*/ 262890 w 727222"/>
                      <a:gd name="connsiteY9" fmla="*/ 538629 h 547826"/>
                      <a:gd name="connsiteX10" fmla="*/ 246221 w 727222"/>
                      <a:gd name="connsiteY10" fmla="*/ 351823 h 547826"/>
                      <a:gd name="connsiteX11" fmla="*/ 20329 w 727222"/>
                      <a:gd name="connsiteY11" fmla="*/ 356585 h 547826"/>
                      <a:gd name="connsiteX12" fmla="*/ 6041 w 727222"/>
                      <a:gd name="connsiteY12" fmla="*/ 184093 h 547826"/>
                      <a:gd name="connsiteX0" fmla="*/ 6041 w 727222"/>
                      <a:gd name="connsiteY0" fmla="*/ 184093 h 547826"/>
                      <a:gd name="connsiteX1" fmla="*/ 227173 w 727222"/>
                      <a:gd name="connsiteY1" fmla="*/ 160281 h 547826"/>
                      <a:gd name="connsiteX2" fmla="*/ 229553 w 727222"/>
                      <a:gd name="connsiteY2" fmla="*/ 11574 h 547826"/>
                      <a:gd name="connsiteX3" fmla="*/ 475865 w 727222"/>
                      <a:gd name="connsiteY3" fmla="*/ 9192 h 547826"/>
                      <a:gd name="connsiteX4" fmla="*/ 485390 w 727222"/>
                      <a:gd name="connsiteY4" fmla="*/ 150754 h 547826"/>
                      <a:gd name="connsiteX5" fmla="*/ 718427 w 727222"/>
                      <a:gd name="connsiteY5" fmla="*/ 167423 h 547826"/>
                      <a:gd name="connsiteX6" fmla="*/ 713665 w 727222"/>
                      <a:gd name="connsiteY6" fmla="*/ 335154 h 547826"/>
                      <a:gd name="connsiteX7" fmla="*/ 497296 w 727222"/>
                      <a:gd name="connsiteY7" fmla="*/ 344679 h 547826"/>
                      <a:gd name="connsiteX8" fmla="*/ 499677 w 727222"/>
                      <a:gd name="connsiteY8" fmla="*/ 536248 h 547826"/>
                      <a:gd name="connsiteX9" fmla="*/ 262890 w 727222"/>
                      <a:gd name="connsiteY9" fmla="*/ 538629 h 547826"/>
                      <a:gd name="connsiteX10" fmla="*/ 246221 w 727222"/>
                      <a:gd name="connsiteY10" fmla="*/ 351823 h 547826"/>
                      <a:gd name="connsiteX11" fmla="*/ 20329 w 727222"/>
                      <a:gd name="connsiteY11" fmla="*/ 356585 h 547826"/>
                      <a:gd name="connsiteX12" fmla="*/ 6041 w 727222"/>
                      <a:gd name="connsiteY12" fmla="*/ 184093 h 547826"/>
                      <a:gd name="connsiteX0" fmla="*/ 6041 w 725113"/>
                      <a:gd name="connsiteY0" fmla="*/ 184093 h 547826"/>
                      <a:gd name="connsiteX1" fmla="*/ 227173 w 725113"/>
                      <a:gd name="connsiteY1" fmla="*/ 160281 h 547826"/>
                      <a:gd name="connsiteX2" fmla="*/ 229553 w 725113"/>
                      <a:gd name="connsiteY2" fmla="*/ 11574 h 547826"/>
                      <a:gd name="connsiteX3" fmla="*/ 475865 w 725113"/>
                      <a:gd name="connsiteY3" fmla="*/ 9192 h 547826"/>
                      <a:gd name="connsiteX4" fmla="*/ 485390 w 725113"/>
                      <a:gd name="connsiteY4" fmla="*/ 150754 h 547826"/>
                      <a:gd name="connsiteX5" fmla="*/ 718427 w 725113"/>
                      <a:gd name="connsiteY5" fmla="*/ 167423 h 547826"/>
                      <a:gd name="connsiteX6" fmla="*/ 713665 w 725113"/>
                      <a:gd name="connsiteY6" fmla="*/ 335154 h 547826"/>
                      <a:gd name="connsiteX7" fmla="*/ 497296 w 725113"/>
                      <a:gd name="connsiteY7" fmla="*/ 344679 h 547826"/>
                      <a:gd name="connsiteX8" fmla="*/ 499677 w 725113"/>
                      <a:gd name="connsiteY8" fmla="*/ 536248 h 547826"/>
                      <a:gd name="connsiteX9" fmla="*/ 262890 w 725113"/>
                      <a:gd name="connsiteY9" fmla="*/ 538629 h 547826"/>
                      <a:gd name="connsiteX10" fmla="*/ 246221 w 725113"/>
                      <a:gd name="connsiteY10" fmla="*/ 351823 h 547826"/>
                      <a:gd name="connsiteX11" fmla="*/ 20329 w 725113"/>
                      <a:gd name="connsiteY11" fmla="*/ 356585 h 547826"/>
                      <a:gd name="connsiteX12" fmla="*/ 6041 w 725113"/>
                      <a:gd name="connsiteY12" fmla="*/ 184093 h 5478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25113" h="547826">
                        <a:moveTo>
                          <a:pt x="6041" y="184093"/>
                        </a:moveTo>
                        <a:cubicBezTo>
                          <a:pt x="22602" y="169011"/>
                          <a:pt x="209712" y="181275"/>
                          <a:pt x="227173" y="160281"/>
                        </a:cubicBezTo>
                        <a:cubicBezTo>
                          <a:pt x="244634" y="139287"/>
                          <a:pt x="221442" y="29611"/>
                          <a:pt x="229553" y="11574"/>
                        </a:cubicBezTo>
                        <a:cubicBezTo>
                          <a:pt x="237664" y="-6463"/>
                          <a:pt x="464403" y="-332"/>
                          <a:pt x="475865" y="9192"/>
                        </a:cubicBezTo>
                        <a:cubicBezTo>
                          <a:pt x="487327" y="18716"/>
                          <a:pt x="473538" y="136288"/>
                          <a:pt x="485390" y="150754"/>
                        </a:cubicBezTo>
                        <a:cubicBezTo>
                          <a:pt x="497242" y="165220"/>
                          <a:pt x="705041" y="149961"/>
                          <a:pt x="718427" y="167423"/>
                        </a:cubicBezTo>
                        <a:cubicBezTo>
                          <a:pt x="731813" y="184885"/>
                          <a:pt x="722396" y="319726"/>
                          <a:pt x="713665" y="335154"/>
                        </a:cubicBezTo>
                        <a:cubicBezTo>
                          <a:pt x="704934" y="350582"/>
                          <a:pt x="506767" y="330213"/>
                          <a:pt x="497296" y="344679"/>
                        </a:cubicBezTo>
                        <a:cubicBezTo>
                          <a:pt x="487825" y="359145"/>
                          <a:pt x="510789" y="520017"/>
                          <a:pt x="499677" y="536248"/>
                        </a:cubicBezTo>
                        <a:cubicBezTo>
                          <a:pt x="488565" y="552479"/>
                          <a:pt x="272415" y="550098"/>
                          <a:pt x="262890" y="538629"/>
                        </a:cubicBezTo>
                        <a:cubicBezTo>
                          <a:pt x="253365" y="527160"/>
                          <a:pt x="260507" y="365673"/>
                          <a:pt x="246221" y="351823"/>
                        </a:cubicBezTo>
                        <a:cubicBezTo>
                          <a:pt x="231935" y="337973"/>
                          <a:pt x="29402" y="370253"/>
                          <a:pt x="20329" y="356585"/>
                        </a:cubicBezTo>
                        <a:cubicBezTo>
                          <a:pt x="11256" y="342917"/>
                          <a:pt x="-10520" y="199175"/>
                          <a:pt x="6041" y="184093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306" name="グループ化 305">
                <a:extLst>
                  <a:ext uri="{FF2B5EF4-FFF2-40B4-BE49-F238E27FC236}">
                    <a16:creationId xmlns:a16="http://schemas.microsoft.com/office/drawing/2014/main" id="{C2493936-304D-4735-99BF-39623C81878D}"/>
                  </a:ext>
                </a:extLst>
              </p:cNvPr>
              <p:cNvGrpSpPr/>
              <p:nvPr/>
            </p:nvGrpSpPr>
            <p:grpSpPr>
              <a:xfrm>
                <a:off x="4626769" y="4566523"/>
                <a:ext cx="342901" cy="305516"/>
                <a:chOff x="4626769" y="4566523"/>
                <a:chExt cx="342901" cy="305516"/>
              </a:xfrm>
            </p:grpSpPr>
            <p:sp>
              <p:nvSpPr>
                <p:cNvPr id="328" name="楕円 327">
                  <a:extLst>
                    <a:ext uri="{FF2B5EF4-FFF2-40B4-BE49-F238E27FC236}">
                      <a16:creationId xmlns:a16="http://schemas.microsoft.com/office/drawing/2014/main" id="{91C41B60-4624-4020-BB57-0F516FE3015B}"/>
                    </a:ext>
                  </a:extLst>
                </p:cNvPr>
                <p:cNvSpPr/>
                <p:nvPr/>
              </p:nvSpPr>
              <p:spPr>
                <a:xfrm flipH="1">
                  <a:off x="4626769" y="4566523"/>
                  <a:ext cx="342901" cy="305516"/>
                </a:xfrm>
                <a:prstGeom prst="ellipse">
                  <a:avLst/>
                </a:prstGeom>
                <a:solidFill>
                  <a:srgbClr val="F7F11B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9" name="楕円 328">
                  <a:extLst>
                    <a:ext uri="{FF2B5EF4-FFF2-40B4-BE49-F238E27FC236}">
                      <a16:creationId xmlns:a16="http://schemas.microsoft.com/office/drawing/2014/main" id="{1460D139-0367-4132-A929-B6B476B21B10}"/>
                    </a:ext>
                  </a:extLst>
                </p:cNvPr>
                <p:cNvSpPr/>
                <p:nvPr/>
              </p:nvSpPr>
              <p:spPr>
                <a:xfrm flipH="1">
                  <a:off x="4660106" y="4597479"/>
                  <a:ext cx="300038" cy="269796"/>
                </a:xfrm>
                <a:prstGeom prst="ellipse">
                  <a:avLst/>
                </a:prstGeom>
                <a:solidFill>
                  <a:srgbClr val="DCD70E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0" name="フリーフォーム: 図形 329">
                  <a:extLst>
                    <a:ext uri="{FF2B5EF4-FFF2-40B4-BE49-F238E27FC236}">
                      <a16:creationId xmlns:a16="http://schemas.microsoft.com/office/drawing/2014/main" id="{1B815BF8-C17E-4529-AEEE-DF0E608E97D1}"/>
                    </a:ext>
                  </a:extLst>
                </p:cNvPr>
                <p:cNvSpPr/>
                <p:nvPr/>
              </p:nvSpPr>
              <p:spPr>
                <a:xfrm>
                  <a:off x="4745831" y="4676775"/>
                  <a:ext cx="157163" cy="130969"/>
                </a:xfrm>
                <a:custGeom>
                  <a:avLst/>
                  <a:gdLst>
                    <a:gd name="connsiteX0" fmla="*/ 0 w 157163"/>
                    <a:gd name="connsiteY0" fmla="*/ 0 h 130969"/>
                    <a:gd name="connsiteX1" fmla="*/ 54769 w 157163"/>
                    <a:gd name="connsiteY1" fmla="*/ 2381 h 130969"/>
                    <a:gd name="connsiteX2" fmla="*/ 73819 w 157163"/>
                    <a:gd name="connsiteY2" fmla="*/ 35719 h 130969"/>
                    <a:gd name="connsiteX3" fmla="*/ 92869 w 157163"/>
                    <a:gd name="connsiteY3" fmla="*/ 4763 h 130969"/>
                    <a:gd name="connsiteX4" fmla="*/ 157163 w 157163"/>
                    <a:gd name="connsiteY4" fmla="*/ 2381 h 130969"/>
                    <a:gd name="connsiteX5" fmla="*/ 100013 w 157163"/>
                    <a:gd name="connsiteY5" fmla="*/ 71438 h 130969"/>
                    <a:gd name="connsiteX6" fmla="*/ 102394 w 157163"/>
                    <a:gd name="connsiteY6" fmla="*/ 130969 h 130969"/>
                    <a:gd name="connsiteX7" fmla="*/ 47625 w 157163"/>
                    <a:gd name="connsiteY7" fmla="*/ 128588 h 130969"/>
                    <a:gd name="connsiteX8" fmla="*/ 50007 w 157163"/>
                    <a:gd name="connsiteY8" fmla="*/ 80963 h 130969"/>
                    <a:gd name="connsiteX9" fmla="*/ 0 w 157163"/>
                    <a:gd name="connsiteY9" fmla="*/ 0 h 130969"/>
                    <a:gd name="connsiteX0" fmla="*/ 0 w 157163"/>
                    <a:gd name="connsiteY0" fmla="*/ 0 h 130969"/>
                    <a:gd name="connsiteX1" fmla="*/ 54769 w 157163"/>
                    <a:gd name="connsiteY1" fmla="*/ 2381 h 130969"/>
                    <a:gd name="connsiteX2" fmla="*/ 73819 w 157163"/>
                    <a:gd name="connsiteY2" fmla="*/ 35719 h 130969"/>
                    <a:gd name="connsiteX3" fmla="*/ 92869 w 157163"/>
                    <a:gd name="connsiteY3" fmla="*/ 4763 h 130969"/>
                    <a:gd name="connsiteX4" fmla="*/ 157163 w 157163"/>
                    <a:gd name="connsiteY4" fmla="*/ 2381 h 130969"/>
                    <a:gd name="connsiteX5" fmla="*/ 97632 w 157163"/>
                    <a:gd name="connsiteY5" fmla="*/ 80963 h 130969"/>
                    <a:gd name="connsiteX6" fmla="*/ 102394 w 157163"/>
                    <a:gd name="connsiteY6" fmla="*/ 130969 h 130969"/>
                    <a:gd name="connsiteX7" fmla="*/ 47625 w 157163"/>
                    <a:gd name="connsiteY7" fmla="*/ 128588 h 130969"/>
                    <a:gd name="connsiteX8" fmla="*/ 50007 w 157163"/>
                    <a:gd name="connsiteY8" fmla="*/ 80963 h 130969"/>
                    <a:gd name="connsiteX9" fmla="*/ 0 w 157163"/>
                    <a:gd name="connsiteY9" fmla="*/ 0 h 130969"/>
                    <a:gd name="connsiteX0" fmla="*/ 0 w 157163"/>
                    <a:gd name="connsiteY0" fmla="*/ 0 h 130969"/>
                    <a:gd name="connsiteX1" fmla="*/ 54769 w 157163"/>
                    <a:gd name="connsiteY1" fmla="*/ 2381 h 130969"/>
                    <a:gd name="connsiteX2" fmla="*/ 73819 w 157163"/>
                    <a:gd name="connsiteY2" fmla="*/ 35719 h 130969"/>
                    <a:gd name="connsiteX3" fmla="*/ 92869 w 157163"/>
                    <a:gd name="connsiteY3" fmla="*/ 4763 h 130969"/>
                    <a:gd name="connsiteX4" fmla="*/ 157163 w 157163"/>
                    <a:gd name="connsiteY4" fmla="*/ 2381 h 130969"/>
                    <a:gd name="connsiteX5" fmla="*/ 97632 w 157163"/>
                    <a:gd name="connsiteY5" fmla="*/ 80963 h 130969"/>
                    <a:gd name="connsiteX6" fmla="*/ 95250 w 157163"/>
                    <a:gd name="connsiteY6" fmla="*/ 130969 h 130969"/>
                    <a:gd name="connsiteX7" fmla="*/ 47625 w 157163"/>
                    <a:gd name="connsiteY7" fmla="*/ 128588 h 130969"/>
                    <a:gd name="connsiteX8" fmla="*/ 50007 w 157163"/>
                    <a:gd name="connsiteY8" fmla="*/ 80963 h 130969"/>
                    <a:gd name="connsiteX9" fmla="*/ 0 w 157163"/>
                    <a:gd name="connsiteY9" fmla="*/ 0 h 130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7163" h="130969">
                      <a:moveTo>
                        <a:pt x="0" y="0"/>
                      </a:moveTo>
                      <a:lnTo>
                        <a:pt x="54769" y="2381"/>
                      </a:lnTo>
                      <a:lnTo>
                        <a:pt x="73819" y="35719"/>
                      </a:lnTo>
                      <a:lnTo>
                        <a:pt x="92869" y="4763"/>
                      </a:lnTo>
                      <a:lnTo>
                        <a:pt x="157163" y="2381"/>
                      </a:lnTo>
                      <a:cubicBezTo>
                        <a:pt x="138113" y="25400"/>
                        <a:pt x="116682" y="57944"/>
                        <a:pt x="97632" y="80963"/>
                      </a:cubicBezTo>
                      <a:cubicBezTo>
                        <a:pt x="98426" y="100807"/>
                        <a:pt x="94456" y="111125"/>
                        <a:pt x="95250" y="130969"/>
                      </a:cubicBezTo>
                      <a:lnTo>
                        <a:pt x="47625" y="128588"/>
                      </a:lnTo>
                      <a:lnTo>
                        <a:pt x="50007" y="809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307" name="グループ化 306">
                <a:extLst>
                  <a:ext uri="{FF2B5EF4-FFF2-40B4-BE49-F238E27FC236}">
                    <a16:creationId xmlns:a16="http://schemas.microsoft.com/office/drawing/2014/main" id="{D1A3B3F5-3AB6-4F71-9F1A-44E13736A3A3}"/>
                  </a:ext>
                </a:extLst>
              </p:cNvPr>
              <p:cNvGrpSpPr/>
              <p:nvPr/>
            </p:nvGrpSpPr>
            <p:grpSpPr>
              <a:xfrm>
                <a:off x="4228833" y="4891036"/>
                <a:ext cx="333663" cy="279436"/>
                <a:chOff x="4228833" y="4891036"/>
                <a:chExt cx="333663" cy="279436"/>
              </a:xfrm>
            </p:grpSpPr>
            <p:sp>
              <p:nvSpPr>
                <p:cNvPr id="325" name="楕円 324">
                  <a:extLst>
                    <a:ext uri="{FF2B5EF4-FFF2-40B4-BE49-F238E27FC236}">
                      <a16:creationId xmlns:a16="http://schemas.microsoft.com/office/drawing/2014/main" id="{15622310-2155-4176-85D9-2D2ACC285770}"/>
                    </a:ext>
                  </a:extLst>
                </p:cNvPr>
                <p:cNvSpPr/>
                <p:nvPr/>
              </p:nvSpPr>
              <p:spPr>
                <a:xfrm rot="21416493" flipH="1">
                  <a:off x="4228833" y="4891036"/>
                  <a:ext cx="333663" cy="276340"/>
                </a:xfrm>
                <a:prstGeom prst="ellipse">
                  <a:avLst/>
                </a:prstGeom>
                <a:solidFill>
                  <a:srgbClr val="24C2F7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26" name="楕円 325">
                  <a:extLst>
                    <a:ext uri="{FF2B5EF4-FFF2-40B4-BE49-F238E27FC236}">
                      <a16:creationId xmlns:a16="http://schemas.microsoft.com/office/drawing/2014/main" id="{3F32F673-BDA9-4938-BBC2-9A58FAE249FD}"/>
                    </a:ext>
                  </a:extLst>
                </p:cNvPr>
                <p:cNvSpPr/>
                <p:nvPr/>
              </p:nvSpPr>
              <p:spPr>
                <a:xfrm rot="21416493" flipH="1">
                  <a:off x="4250363" y="4926092"/>
                  <a:ext cx="298082" cy="244380"/>
                </a:xfrm>
                <a:prstGeom prst="ellipse">
                  <a:avLst/>
                </a:prstGeom>
                <a:solidFill>
                  <a:srgbClr val="25C0F3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7" name="フリーフォーム: 図形 326">
                  <a:extLst>
                    <a:ext uri="{FF2B5EF4-FFF2-40B4-BE49-F238E27FC236}">
                      <a16:creationId xmlns:a16="http://schemas.microsoft.com/office/drawing/2014/main" id="{5FAC2005-D1BE-441D-96B0-B0065B35F7F9}"/>
                    </a:ext>
                  </a:extLst>
                </p:cNvPr>
                <p:cNvSpPr/>
                <p:nvPr/>
              </p:nvSpPr>
              <p:spPr>
                <a:xfrm>
                  <a:off x="4321968" y="4995862"/>
                  <a:ext cx="154782" cy="128587"/>
                </a:xfrm>
                <a:custGeom>
                  <a:avLst/>
                  <a:gdLst>
                    <a:gd name="connsiteX0" fmla="*/ 9525 w 150019"/>
                    <a:gd name="connsiteY0" fmla="*/ 0 h 130968"/>
                    <a:gd name="connsiteX1" fmla="*/ 59532 w 150019"/>
                    <a:gd name="connsiteY1" fmla="*/ 0 h 130968"/>
                    <a:gd name="connsiteX2" fmla="*/ 76200 w 150019"/>
                    <a:gd name="connsiteY2" fmla="*/ 40481 h 130968"/>
                    <a:gd name="connsiteX3" fmla="*/ 97632 w 150019"/>
                    <a:gd name="connsiteY3" fmla="*/ 0 h 130968"/>
                    <a:gd name="connsiteX4" fmla="*/ 150019 w 150019"/>
                    <a:gd name="connsiteY4" fmla="*/ 2381 h 130968"/>
                    <a:gd name="connsiteX5" fmla="*/ 107157 w 150019"/>
                    <a:gd name="connsiteY5" fmla="*/ 64293 h 130968"/>
                    <a:gd name="connsiteX6" fmla="*/ 150019 w 150019"/>
                    <a:gd name="connsiteY6" fmla="*/ 126206 h 130968"/>
                    <a:gd name="connsiteX7" fmla="*/ 97632 w 150019"/>
                    <a:gd name="connsiteY7" fmla="*/ 126206 h 130968"/>
                    <a:gd name="connsiteX8" fmla="*/ 83344 w 150019"/>
                    <a:gd name="connsiteY8" fmla="*/ 92868 h 130968"/>
                    <a:gd name="connsiteX9" fmla="*/ 59532 w 150019"/>
                    <a:gd name="connsiteY9" fmla="*/ 130968 h 130968"/>
                    <a:gd name="connsiteX10" fmla="*/ 0 w 150019"/>
                    <a:gd name="connsiteY10" fmla="*/ 130968 h 130968"/>
                    <a:gd name="connsiteX11" fmla="*/ 50007 w 150019"/>
                    <a:gd name="connsiteY11" fmla="*/ 69056 h 130968"/>
                    <a:gd name="connsiteX12" fmla="*/ 9525 w 150019"/>
                    <a:gd name="connsiteY12" fmla="*/ 0 h 130968"/>
                    <a:gd name="connsiteX0" fmla="*/ 9525 w 150019"/>
                    <a:gd name="connsiteY0" fmla="*/ 0 h 130968"/>
                    <a:gd name="connsiteX1" fmla="*/ 59532 w 150019"/>
                    <a:gd name="connsiteY1" fmla="*/ 0 h 130968"/>
                    <a:gd name="connsiteX2" fmla="*/ 76200 w 150019"/>
                    <a:gd name="connsiteY2" fmla="*/ 40481 h 130968"/>
                    <a:gd name="connsiteX3" fmla="*/ 97632 w 150019"/>
                    <a:gd name="connsiteY3" fmla="*/ 0 h 130968"/>
                    <a:gd name="connsiteX4" fmla="*/ 150019 w 150019"/>
                    <a:gd name="connsiteY4" fmla="*/ 2381 h 130968"/>
                    <a:gd name="connsiteX5" fmla="*/ 107157 w 150019"/>
                    <a:gd name="connsiteY5" fmla="*/ 64293 h 130968"/>
                    <a:gd name="connsiteX6" fmla="*/ 150019 w 150019"/>
                    <a:gd name="connsiteY6" fmla="*/ 126206 h 130968"/>
                    <a:gd name="connsiteX7" fmla="*/ 97632 w 150019"/>
                    <a:gd name="connsiteY7" fmla="*/ 126206 h 130968"/>
                    <a:gd name="connsiteX8" fmla="*/ 78582 w 150019"/>
                    <a:gd name="connsiteY8" fmla="*/ 88106 h 130968"/>
                    <a:gd name="connsiteX9" fmla="*/ 59532 w 150019"/>
                    <a:gd name="connsiteY9" fmla="*/ 130968 h 130968"/>
                    <a:gd name="connsiteX10" fmla="*/ 0 w 150019"/>
                    <a:gd name="connsiteY10" fmla="*/ 130968 h 130968"/>
                    <a:gd name="connsiteX11" fmla="*/ 50007 w 150019"/>
                    <a:gd name="connsiteY11" fmla="*/ 69056 h 130968"/>
                    <a:gd name="connsiteX12" fmla="*/ 9525 w 150019"/>
                    <a:gd name="connsiteY12" fmla="*/ 0 h 130968"/>
                    <a:gd name="connsiteX0" fmla="*/ 9525 w 150019"/>
                    <a:gd name="connsiteY0" fmla="*/ 0 h 130968"/>
                    <a:gd name="connsiteX1" fmla="*/ 59532 w 150019"/>
                    <a:gd name="connsiteY1" fmla="*/ 0 h 130968"/>
                    <a:gd name="connsiteX2" fmla="*/ 76200 w 150019"/>
                    <a:gd name="connsiteY2" fmla="*/ 40481 h 130968"/>
                    <a:gd name="connsiteX3" fmla="*/ 97632 w 150019"/>
                    <a:gd name="connsiteY3" fmla="*/ 0 h 130968"/>
                    <a:gd name="connsiteX4" fmla="*/ 150019 w 150019"/>
                    <a:gd name="connsiteY4" fmla="*/ 2381 h 130968"/>
                    <a:gd name="connsiteX5" fmla="*/ 107157 w 150019"/>
                    <a:gd name="connsiteY5" fmla="*/ 64293 h 130968"/>
                    <a:gd name="connsiteX6" fmla="*/ 150019 w 150019"/>
                    <a:gd name="connsiteY6" fmla="*/ 126206 h 130968"/>
                    <a:gd name="connsiteX7" fmla="*/ 97632 w 150019"/>
                    <a:gd name="connsiteY7" fmla="*/ 126206 h 130968"/>
                    <a:gd name="connsiteX8" fmla="*/ 78582 w 150019"/>
                    <a:gd name="connsiteY8" fmla="*/ 88106 h 130968"/>
                    <a:gd name="connsiteX9" fmla="*/ 52389 w 150019"/>
                    <a:gd name="connsiteY9" fmla="*/ 126205 h 130968"/>
                    <a:gd name="connsiteX10" fmla="*/ 0 w 150019"/>
                    <a:gd name="connsiteY10" fmla="*/ 130968 h 130968"/>
                    <a:gd name="connsiteX11" fmla="*/ 50007 w 150019"/>
                    <a:gd name="connsiteY11" fmla="*/ 69056 h 130968"/>
                    <a:gd name="connsiteX12" fmla="*/ 9525 w 150019"/>
                    <a:gd name="connsiteY12" fmla="*/ 0 h 130968"/>
                    <a:gd name="connsiteX0" fmla="*/ 14288 w 154782"/>
                    <a:gd name="connsiteY0" fmla="*/ 0 h 128587"/>
                    <a:gd name="connsiteX1" fmla="*/ 64295 w 154782"/>
                    <a:gd name="connsiteY1" fmla="*/ 0 h 128587"/>
                    <a:gd name="connsiteX2" fmla="*/ 80963 w 154782"/>
                    <a:gd name="connsiteY2" fmla="*/ 40481 h 128587"/>
                    <a:gd name="connsiteX3" fmla="*/ 102395 w 154782"/>
                    <a:gd name="connsiteY3" fmla="*/ 0 h 128587"/>
                    <a:gd name="connsiteX4" fmla="*/ 154782 w 154782"/>
                    <a:gd name="connsiteY4" fmla="*/ 2381 h 128587"/>
                    <a:gd name="connsiteX5" fmla="*/ 111920 w 154782"/>
                    <a:gd name="connsiteY5" fmla="*/ 64293 h 128587"/>
                    <a:gd name="connsiteX6" fmla="*/ 154782 w 154782"/>
                    <a:gd name="connsiteY6" fmla="*/ 126206 h 128587"/>
                    <a:gd name="connsiteX7" fmla="*/ 102395 w 154782"/>
                    <a:gd name="connsiteY7" fmla="*/ 126206 h 128587"/>
                    <a:gd name="connsiteX8" fmla="*/ 83345 w 154782"/>
                    <a:gd name="connsiteY8" fmla="*/ 88106 h 128587"/>
                    <a:gd name="connsiteX9" fmla="*/ 57152 w 154782"/>
                    <a:gd name="connsiteY9" fmla="*/ 126205 h 128587"/>
                    <a:gd name="connsiteX10" fmla="*/ 0 w 154782"/>
                    <a:gd name="connsiteY10" fmla="*/ 128587 h 128587"/>
                    <a:gd name="connsiteX11" fmla="*/ 54770 w 154782"/>
                    <a:gd name="connsiteY11" fmla="*/ 69056 h 128587"/>
                    <a:gd name="connsiteX12" fmla="*/ 14288 w 154782"/>
                    <a:gd name="connsiteY12" fmla="*/ 0 h 128587"/>
                    <a:gd name="connsiteX0" fmla="*/ 14288 w 154782"/>
                    <a:gd name="connsiteY0" fmla="*/ 0 h 128587"/>
                    <a:gd name="connsiteX1" fmla="*/ 64295 w 154782"/>
                    <a:gd name="connsiteY1" fmla="*/ 0 h 128587"/>
                    <a:gd name="connsiteX2" fmla="*/ 80963 w 154782"/>
                    <a:gd name="connsiteY2" fmla="*/ 40481 h 128587"/>
                    <a:gd name="connsiteX3" fmla="*/ 102395 w 154782"/>
                    <a:gd name="connsiteY3" fmla="*/ 0 h 128587"/>
                    <a:gd name="connsiteX4" fmla="*/ 154782 w 154782"/>
                    <a:gd name="connsiteY4" fmla="*/ 2381 h 128587"/>
                    <a:gd name="connsiteX5" fmla="*/ 111920 w 154782"/>
                    <a:gd name="connsiteY5" fmla="*/ 64293 h 128587"/>
                    <a:gd name="connsiteX6" fmla="*/ 154782 w 154782"/>
                    <a:gd name="connsiteY6" fmla="*/ 126206 h 128587"/>
                    <a:gd name="connsiteX7" fmla="*/ 102395 w 154782"/>
                    <a:gd name="connsiteY7" fmla="*/ 126206 h 128587"/>
                    <a:gd name="connsiteX8" fmla="*/ 83345 w 154782"/>
                    <a:gd name="connsiteY8" fmla="*/ 88106 h 128587"/>
                    <a:gd name="connsiteX9" fmla="*/ 57152 w 154782"/>
                    <a:gd name="connsiteY9" fmla="*/ 126205 h 128587"/>
                    <a:gd name="connsiteX10" fmla="*/ 0 w 154782"/>
                    <a:gd name="connsiteY10" fmla="*/ 128587 h 128587"/>
                    <a:gd name="connsiteX11" fmla="*/ 52389 w 154782"/>
                    <a:gd name="connsiteY11" fmla="*/ 64293 h 128587"/>
                    <a:gd name="connsiteX12" fmla="*/ 14288 w 154782"/>
                    <a:gd name="connsiteY12" fmla="*/ 0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4782" h="128587">
                      <a:moveTo>
                        <a:pt x="14288" y="0"/>
                      </a:moveTo>
                      <a:lnTo>
                        <a:pt x="64295" y="0"/>
                      </a:lnTo>
                      <a:lnTo>
                        <a:pt x="80963" y="40481"/>
                      </a:lnTo>
                      <a:lnTo>
                        <a:pt x="102395" y="0"/>
                      </a:lnTo>
                      <a:lnTo>
                        <a:pt x="154782" y="2381"/>
                      </a:lnTo>
                      <a:lnTo>
                        <a:pt x="111920" y="64293"/>
                      </a:lnTo>
                      <a:lnTo>
                        <a:pt x="154782" y="126206"/>
                      </a:lnTo>
                      <a:lnTo>
                        <a:pt x="102395" y="126206"/>
                      </a:lnTo>
                      <a:lnTo>
                        <a:pt x="83345" y="88106"/>
                      </a:lnTo>
                      <a:lnTo>
                        <a:pt x="57152" y="126205"/>
                      </a:lnTo>
                      <a:lnTo>
                        <a:pt x="0" y="128587"/>
                      </a:lnTo>
                      <a:lnTo>
                        <a:pt x="52389" y="64293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308" name="グループ化 307">
                <a:extLst>
                  <a:ext uri="{FF2B5EF4-FFF2-40B4-BE49-F238E27FC236}">
                    <a16:creationId xmlns:a16="http://schemas.microsoft.com/office/drawing/2014/main" id="{F894D06B-294F-4D13-AF84-BE56B4DC0C80}"/>
                  </a:ext>
                </a:extLst>
              </p:cNvPr>
              <p:cNvGrpSpPr/>
              <p:nvPr/>
            </p:nvGrpSpPr>
            <p:grpSpPr>
              <a:xfrm>
                <a:off x="4544219" y="5182034"/>
                <a:ext cx="325296" cy="270701"/>
                <a:chOff x="4544219" y="5182034"/>
                <a:chExt cx="325296" cy="270701"/>
              </a:xfrm>
            </p:grpSpPr>
            <p:sp>
              <p:nvSpPr>
                <p:cNvPr id="322" name="楕円 321">
                  <a:extLst>
                    <a:ext uri="{FF2B5EF4-FFF2-40B4-BE49-F238E27FC236}">
                      <a16:creationId xmlns:a16="http://schemas.microsoft.com/office/drawing/2014/main" id="{07A6C413-B8BF-491A-8C5E-103F2AF49539}"/>
                    </a:ext>
                  </a:extLst>
                </p:cNvPr>
                <p:cNvSpPr/>
                <p:nvPr/>
              </p:nvSpPr>
              <p:spPr>
                <a:xfrm rot="21386088" flipH="1">
                  <a:off x="4544219" y="5182034"/>
                  <a:ext cx="325296" cy="270701"/>
                </a:xfrm>
                <a:prstGeom prst="ellipse">
                  <a:avLst/>
                </a:prstGeom>
                <a:solidFill>
                  <a:srgbClr val="7FC543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3" name="楕円 322">
                  <a:extLst>
                    <a:ext uri="{FF2B5EF4-FFF2-40B4-BE49-F238E27FC236}">
                      <a16:creationId xmlns:a16="http://schemas.microsoft.com/office/drawing/2014/main" id="{85246AEC-1082-42B0-8DA7-C5060F093339}"/>
                    </a:ext>
                  </a:extLst>
                </p:cNvPr>
                <p:cNvSpPr/>
                <p:nvPr/>
              </p:nvSpPr>
              <p:spPr>
                <a:xfrm rot="21386088" flipH="1">
                  <a:off x="4568952" y="5225918"/>
                  <a:ext cx="293949" cy="222842"/>
                </a:xfrm>
                <a:prstGeom prst="ellipse">
                  <a:avLst/>
                </a:prstGeom>
                <a:solidFill>
                  <a:srgbClr val="70AD3B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4" name="フリーフォーム: 図形 323">
                  <a:extLst>
                    <a:ext uri="{FF2B5EF4-FFF2-40B4-BE49-F238E27FC236}">
                      <a16:creationId xmlns:a16="http://schemas.microsoft.com/office/drawing/2014/main" id="{0C3AC75C-4484-4D25-BF44-0A30A1DF0E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43436" y="5279231"/>
                  <a:ext cx="156645" cy="128588"/>
                </a:xfrm>
                <a:custGeom>
                  <a:avLst/>
                  <a:gdLst>
                    <a:gd name="connsiteX0" fmla="*/ 155973 w 301685"/>
                    <a:gd name="connsiteY0" fmla="*/ 57149 h 247650"/>
                    <a:gd name="connsiteX1" fmla="*/ 123826 w 301685"/>
                    <a:gd name="connsiteY1" fmla="*/ 147637 h 247650"/>
                    <a:gd name="connsiteX2" fmla="*/ 188120 w 301685"/>
                    <a:gd name="connsiteY2" fmla="*/ 147637 h 247650"/>
                    <a:gd name="connsiteX3" fmla="*/ 94558 w 301685"/>
                    <a:gd name="connsiteY3" fmla="*/ 0 h 247650"/>
                    <a:gd name="connsiteX4" fmla="*/ 211631 w 301685"/>
                    <a:gd name="connsiteY4" fmla="*/ 4502 h 247650"/>
                    <a:gd name="connsiteX5" fmla="*/ 301685 w 301685"/>
                    <a:gd name="connsiteY5" fmla="*/ 243146 h 247650"/>
                    <a:gd name="connsiteX6" fmla="*/ 207127 w 301685"/>
                    <a:gd name="connsiteY6" fmla="*/ 238644 h 247650"/>
                    <a:gd name="connsiteX7" fmla="*/ 189116 w 301685"/>
                    <a:gd name="connsiteY7" fmla="*/ 207124 h 247650"/>
                    <a:gd name="connsiteX8" fmla="*/ 117072 w 301685"/>
                    <a:gd name="connsiteY8" fmla="*/ 207124 h 247650"/>
                    <a:gd name="connsiteX9" fmla="*/ 103565 w 301685"/>
                    <a:gd name="connsiteY9" fmla="*/ 247648 h 247650"/>
                    <a:gd name="connsiteX10" fmla="*/ 0 w 301685"/>
                    <a:gd name="connsiteY10" fmla="*/ 24765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01685" h="247650">
                      <a:moveTo>
                        <a:pt x="155973" y="57149"/>
                      </a:moveTo>
                      <a:lnTo>
                        <a:pt x="123826" y="147637"/>
                      </a:lnTo>
                      <a:lnTo>
                        <a:pt x="188120" y="147637"/>
                      </a:lnTo>
                      <a:close/>
                      <a:moveTo>
                        <a:pt x="94558" y="0"/>
                      </a:moveTo>
                      <a:lnTo>
                        <a:pt x="211631" y="4502"/>
                      </a:lnTo>
                      <a:lnTo>
                        <a:pt x="301685" y="243146"/>
                      </a:lnTo>
                      <a:lnTo>
                        <a:pt x="207127" y="238644"/>
                      </a:lnTo>
                      <a:lnTo>
                        <a:pt x="189116" y="207124"/>
                      </a:lnTo>
                      <a:lnTo>
                        <a:pt x="117072" y="207124"/>
                      </a:lnTo>
                      <a:lnTo>
                        <a:pt x="103565" y="247648"/>
                      </a:lnTo>
                      <a:lnTo>
                        <a:pt x="0" y="2476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09" name="グループ化 308">
                <a:extLst>
                  <a:ext uri="{FF2B5EF4-FFF2-40B4-BE49-F238E27FC236}">
                    <a16:creationId xmlns:a16="http://schemas.microsoft.com/office/drawing/2014/main" id="{8E93FB2B-21F0-4BCA-919A-F6BA890957FF}"/>
                  </a:ext>
                </a:extLst>
              </p:cNvPr>
              <p:cNvGrpSpPr/>
              <p:nvPr/>
            </p:nvGrpSpPr>
            <p:grpSpPr>
              <a:xfrm>
                <a:off x="4936332" y="4861797"/>
                <a:ext cx="338137" cy="298371"/>
                <a:chOff x="4936332" y="4861797"/>
                <a:chExt cx="338137" cy="298371"/>
              </a:xfrm>
            </p:grpSpPr>
            <p:sp>
              <p:nvSpPr>
                <p:cNvPr id="319" name="楕円 318">
                  <a:extLst>
                    <a:ext uri="{FF2B5EF4-FFF2-40B4-BE49-F238E27FC236}">
                      <a16:creationId xmlns:a16="http://schemas.microsoft.com/office/drawing/2014/main" id="{A03B8FFF-95DE-4458-984D-BEDDD3DE5FA1}"/>
                    </a:ext>
                  </a:extLst>
                </p:cNvPr>
                <p:cNvSpPr/>
                <p:nvPr/>
              </p:nvSpPr>
              <p:spPr>
                <a:xfrm rot="21130402" flipH="1">
                  <a:off x="4936332" y="4861797"/>
                  <a:ext cx="338137" cy="298371"/>
                </a:xfrm>
                <a:prstGeom prst="ellipse">
                  <a:avLst/>
                </a:prstGeom>
                <a:solidFill>
                  <a:srgbClr val="EA1C24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20" name="楕円 319">
                  <a:extLst>
                    <a:ext uri="{FF2B5EF4-FFF2-40B4-BE49-F238E27FC236}">
                      <a16:creationId xmlns:a16="http://schemas.microsoft.com/office/drawing/2014/main" id="{076F573F-E2EF-4AD0-B4CD-9C164ECA82BF}"/>
                    </a:ext>
                  </a:extLst>
                </p:cNvPr>
                <p:cNvSpPr/>
                <p:nvPr/>
              </p:nvSpPr>
              <p:spPr>
                <a:xfrm rot="21130402" flipH="1">
                  <a:off x="4964484" y="4902696"/>
                  <a:ext cx="300025" cy="254608"/>
                </a:xfrm>
                <a:prstGeom prst="ellipse">
                  <a:avLst/>
                </a:prstGeom>
                <a:solidFill>
                  <a:srgbClr val="F31D25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21" name="フリーフォーム: 図形 320">
                  <a:extLst>
                    <a:ext uri="{FF2B5EF4-FFF2-40B4-BE49-F238E27FC236}">
                      <a16:creationId xmlns:a16="http://schemas.microsoft.com/office/drawing/2014/main" id="{A0829C2C-4FF5-4F4E-AB30-EC227AE804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55174" y="4967288"/>
                  <a:ext cx="148306" cy="128587"/>
                </a:xfrm>
                <a:custGeom>
                  <a:avLst/>
                  <a:gdLst>
                    <a:gd name="connsiteX0" fmla="*/ 109061 w 276226"/>
                    <a:gd name="connsiteY0" fmla="*/ 132771 h 239499"/>
                    <a:gd name="connsiteX1" fmla="*/ 109061 w 276226"/>
                    <a:gd name="connsiteY1" fmla="*/ 188015 h 239499"/>
                    <a:gd name="connsiteX2" fmla="*/ 169068 w 276226"/>
                    <a:gd name="connsiteY2" fmla="*/ 160393 h 239499"/>
                    <a:gd name="connsiteX3" fmla="*/ 109061 w 276226"/>
                    <a:gd name="connsiteY3" fmla="*/ 132771 h 239499"/>
                    <a:gd name="connsiteX4" fmla="*/ 109061 w 276226"/>
                    <a:gd name="connsiteY4" fmla="*/ 35139 h 239499"/>
                    <a:gd name="connsiteX5" fmla="*/ 109061 w 276226"/>
                    <a:gd name="connsiteY5" fmla="*/ 85622 h 239499"/>
                    <a:gd name="connsiteX6" fmla="*/ 164306 w 276226"/>
                    <a:gd name="connsiteY6" fmla="*/ 60380 h 239499"/>
                    <a:gd name="connsiteX7" fmla="*/ 109061 w 276226"/>
                    <a:gd name="connsiteY7" fmla="*/ 35139 h 239499"/>
                    <a:gd name="connsiteX8" fmla="*/ 109960 w 276226"/>
                    <a:gd name="connsiteY8" fmla="*/ 48 h 239499"/>
                    <a:gd name="connsiteX9" fmla="*/ 198780 w 276226"/>
                    <a:gd name="connsiteY9" fmla="*/ 5453 h 239499"/>
                    <a:gd name="connsiteX10" fmla="*/ 267172 w 276226"/>
                    <a:gd name="connsiteY10" fmla="*/ 58723 h 239499"/>
                    <a:gd name="connsiteX11" fmla="*/ 215414 w 276226"/>
                    <a:gd name="connsiteY11" fmla="*/ 117078 h 239499"/>
                    <a:gd name="connsiteX12" fmla="*/ 275336 w 276226"/>
                    <a:gd name="connsiteY12" fmla="*/ 166997 h 239499"/>
                    <a:gd name="connsiteX13" fmla="*/ 228740 w 276226"/>
                    <a:gd name="connsiteY13" fmla="*/ 238023 h 239499"/>
                    <a:gd name="connsiteX14" fmla="*/ 0 w 276226"/>
                    <a:gd name="connsiteY14" fmla="*/ 233584 h 239499"/>
                    <a:gd name="connsiteX15" fmla="*/ 4235 w 276226"/>
                    <a:gd name="connsiteY15" fmla="*/ 2748 h 239499"/>
                    <a:gd name="connsiteX16" fmla="*/ 109960 w 276226"/>
                    <a:gd name="connsiteY16" fmla="*/ 48 h 239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76226" h="239499">
                      <a:moveTo>
                        <a:pt x="109061" y="132771"/>
                      </a:moveTo>
                      <a:lnTo>
                        <a:pt x="109061" y="188015"/>
                      </a:lnTo>
                      <a:cubicBezTo>
                        <a:pt x="142202" y="188015"/>
                        <a:pt x="169068" y="175648"/>
                        <a:pt x="169068" y="160393"/>
                      </a:cubicBezTo>
                      <a:cubicBezTo>
                        <a:pt x="169068" y="145138"/>
                        <a:pt x="142202" y="132771"/>
                        <a:pt x="109061" y="132771"/>
                      </a:cubicBezTo>
                      <a:close/>
                      <a:moveTo>
                        <a:pt x="109061" y="35139"/>
                      </a:moveTo>
                      <a:lnTo>
                        <a:pt x="109061" y="85622"/>
                      </a:lnTo>
                      <a:cubicBezTo>
                        <a:pt x="139572" y="85622"/>
                        <a:pt x="164306" y="74321"/>
                        <a:pt x="164306" y="60380"/>
                      </a:cubicBezTo>
                      <a:cubicBezTo>
                        <a:pt x="164306" y="46440"/>
                        <a:pt x="139572" y="35139"/>
                        <a:pt x="109061" y="35139"/>
                      </a:cubicBezTo>
                      <a:close/>
                      <a:moveTo>
                        <a:pt x="109960" y="48"/>
                      </a:moveTo>
                      <a:cubicBezTo>
                        <a:pt x="144823" y="-257"/>
                        <a:pt x="176869" y="789"/>
                        <a:pt x="198780" y="5453"/>
                      </a:cubicBezTo>
                      <a:cubicBezTo>
                        <a:pt x="242603" y="14782"/>
                        <a:pt x="264401" y="35355"/>
                        <a:pt x="267172" y="58723"/>
                      </a:cubicBezTo>
                      <a:cubicBezTo>
                        <a:pt x="269944" y="82091"/>
                        <a:pt x="240242" y="109532"/>
                        <a:pt x="215414" y="117078"/>
                      </a:cubicBezTo>
                      <a:cubicBezTo>
                        <a:pt x="244474" y="124192"/>
                        <a:pt x="268146" y="126653"/>
                        <a:pt x="275336" y="166997"/>
                      </a:cubicBezTo>
                      <a:cubicBezTo>
                        <a:pt x="282526" y="207340"/>
                        <a:pt x="244271" y="233398"/>
                        <a:pt x="228740" y="238023"/>
                      </a:cubicBezTo>
                      <a:cubicBezTo>
                        <a:pt x="213209" y="242648"/>
                        <a:pt x="76246" y="235064"/>
                        <a:pt x="0" y="233584"/>
                      </a:cubicBezTo>
                      <a:cubicBezTo>
                        <a:pt x="1412" y="156639"/>
                        <a:pt x="2823" y="79694"/>
                        <a:pt x="4235" y="2748"/>
                      </a:cubicBezTo>
                      <a:cubicBezTo>
                        <a:pt x="37417" y="2008"/>
                        <a:pt x="75097" y="352"/>
                        <a:pt x="109960" y="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10" name="グループ化 309">
                <a:extLst>
                  <a:ext uri="{FF2B5EF4-FFF2-40B4-BE49-F238E27FC236}">
                    <a16:creationId xmlns:a16="http://schemas.microsoft.com/office/drawing/2014/main" id="{222483D8-2277-4D06-B182-2F152379ECF9}"/>
                  </a:ext>
                </a:extLst>
              </p:cNvPr>
              <p:cNvGrpSpPr/>
              <p:nvPr/>
            </p:nvGrpSpPr>
            <p:grpSpPr>
              <a:xfrm>
                <a:off x="3561015" y="5308064"/>
                <a:ext cx="902346" cy="775236"/>
                <a:chOff x="3561015" y="5308064"/>
                <a:chExt cx="902346" cy="775236"/>
              </a:xfrm>
            </p:grpSpPr>
            <p:grpSp>
              <p:nvGrpSpPr>
                <p:cNvPr id="311" name="グループ化 310">
                  <a:extLst>
                    <a:ext uri="{FF2B5EF4-FFF2-40B4-BE49-F238E27FC236}">
                      <a16:creationId xmlns:a16="http://schemas.microsoft.com/office/drawing/2014/main" id="{83AE6158-6093-4490-A8EB-C6452B336B0D}"/>
                    </a:ext>
                  </a:extLst>
                </p:cNvPr>
                <p:cNvGrpSpPr/>
                <p:nvPr/>
              </p:nvGrpSpPr>
              <p:grpSpPr>
                <a:xfrm>
                  <a:off x="3561015" y="5308064"/>
                  <a:ext cx="902346" cy="711736"/>
                  <a:chOff x="3557840" y="5304889"/>
                  <a:chExt cx="902346" cy="711736"/>
                </a:xfrm>
                <a:solidFill>
                  <a:srgbClr val="656668"/>
                </a:solidFill>
              </p:grpSpPr>
              <p:sp>
                <p:nvSpPr>
                  <p:cNvPr id="315" name="楕円 314">
                    <a:extLst>
                      <a:ext uri="{FF2B5EF4-FFF2-40B4-BE49-F238E27FC236}">
                        <a16:creationId xmlns:a16="http://schemas.microsoft.com/office/drawing/2014/main" id="{19E8131F-ABCB-4053-B9A5-DB54BD7F0E8F}"/>
                      </a:ext>
                    </a:extLst>
                  </p:cNvPr>
                  <p:cNvSpPr/>
                  <p:nvPr/>
                </p:nvSpPr>
                <p:spPr>
                  <a:xfrm rot="21137463" flipH="1">
                    <a:off x="3557840" y="5304889"/>
                    <a:ext cx="902346" cy="686459"/>
                  </a:xfrm>
                  <a:prstGeom prst="ellipse">
                    <a:avLst/>
                  </a:prstGeom>
                  <a:grpFill/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316" name="グループ化 315">
                    <a:extLst>
                      <a:ext uri="{FF2B5EF4-FFF2-40B4-BE49-F238E27FC236}">
                        <a16:creationId xmlns:a16="http://schemas.microsoft.com/office/drawing/2014/main" id="{6B4484FD-7D17-4D4D-9140-68C946D8927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670299" y="5441387"/>
                    <a:ext cx="688975" cy="575238"/>
                    <a:chOff x="1639525" y="4796862"/>
                    <a:chExt cx="736571" cy="619122"/>
                  </a:xfrm>
                  <a:grpFill/>
                </p:grpSpPr>
                <p:sp>
                  <p:nvSpPr>
                    <p:cNvPr id="317" name="楕円 316">
                      <a:extLst>
                        <a:ext uri="{FF2B5EF4-FFF2-40B4-BE49-F238E27FC236}">
                          <a16:creationId xmlns:a16="http://schemas.microsoft.com/office/drawing/2014/main" id="{F398DE55-C7E2-4E3D-9C55-D3E1FFCC5FD1}"/>
                        </a:ext>
                      </a:extLst>
                    </p:cNvPr>
                    <p:cNvSpPr/>
                    <p:nvPr/>
                  </p:nvSpPr>
                  <p:spPr>
                    <a:xfrm rot="462537">
                      <a:off x="1639525" y="4796862"/>
                      <a:ext cx="736571" cy="619122"/>
                    </a:xfrm>
                    <a:prstGeom prst="ellipse">
                      <a:avLst/>
                    </a:prstGeom>
                    <a:grpFill/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18" name="楕円 317">
                      <a:extLst>
                        <a:ext uri="{FF2B5EF4-FFF2-40B4-BE49-F238E27FC236}">
                          <a16:creationId xmlns:a16="http://schemas.microsoft.com/office/drawing/2014/main" id="{2583F5CC-CD6B-4320-B171-24C144B77EC6}"/>
                        </a:ext>
                      </a:extLst>
                    </p:cNvPr>
                    <p:cNvSpPr/>
                    <p:nvPr/>
                  </p:nvSpPr>
                  <p:spPr>
                    <a:xfrm rot="462537">
                      <a:off x="1676053" y="4834694"/>
                      <a:ext cx="658753" cy="576791"/>
                    </a:xfrm>
                    <a:prstGeom prst="ellipse">
                      <a:avLst/>
                    </a:prstGeom>
                    <a:grpFill/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grpSp>
              <p:nvGrpSpPr>
                <p:cNvPr id="312" name="グループ化 311">
                  <a:extLst>
                    <a:ext uri="{FF2B5EF4-FFF2-40B4-BE49-F238E27FC236}">
                      <a16:creationId xmlns:a16="http://schemas.microsoft.com/office/drawing/2014/main" id="{0E72441C-6036-4EC4-A050-5367266633AB}"/>
                    </a:ext>
                  </a:extLst>
                </p:cNvPr>
                <p:cNvGrpSpPr/>
                <p:nvPr/>
              </p:nvGrpSpPr>
              <p:grpSpPr>
                <a:xfrm>
                  <a:off x="3733800" y="5611159"/>
                  <a:ext cx="606424" cy="472141"/>
                  <a:chOff x="3733800" y="5611159"/>
                  <a:chExt cx="606424" cy="472141"/>
                </a:xfrm>
                <a:solidFill>
                  <a:srgbClr val="FFFF00"/>
                </a:solidFill>
              </p:grpSpPr>
              <p:sp>
                <p:nvSpPr>
                  <p:cNvPr id="313" name="楕円 312">
                    <a:extLst>
                      <a:ext uri="{FF2B5EF4-FFF2-40B4-BE49-F238E27FC236}">
                        <a16:creationId xmlns:a16="http://schemas.microsoft.com/office/drawing/2014/main" id="{293C8733-D832-4D1F-88AA-4EC4EE863F41}"/>
                      </a:ext>
                    </a:extLst>
                  </p:cNvPr>
                  <p:cNvSpPr/>
                  <p:nvPr/>
                </p:nvSpPr>
                <p:spPr>
                  <a:xfrm rot="21137463" flipH="1">
                    <a:off x="3733800" y="5611159"/>
                    <a:ext cx="606424" cy="472141"/>
                  </a:xfrm>
                  <a:prstGeom prst="ellipse">
                    <a:avLst/>
                  </a:prstGeom>
                  <a:grpFill/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4" name="楕円 313">
                    <a:extLst>
                      <a:ext uri="{FF2B5EF4-FFF2-40B4-BE49-F238E27FC236}">
                        <a16:creationId xmlns:a16="http://schemas.microsoft.com/office/drawing/2014/main" id="{39F6F904-7A86-4FE6-A375-E536EEBAF03C}"/>
                      </a:ext>
                    </a:extLst>
                  </p:cNvPr>
                  <p:cNvSpPr/>
                  <p:nvPr/>
                </p:nvSpPr>
                <p:spPr>
                  <a:xfrm rot="21137463" flipH="1">
                    <a:off x="3810805" y="5698736"/>
                    <a:ext cx="452849" cy="342987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</p:grpSp>
        <p:grpSp>
          <p:nvGrpSpPr>
            <p:cNvPr id="283" name="グループ化 282">
              <a:extLst>
                <a:ext uri="{FF2B5EF4-FFF2-40B4-BE49-F238E27FC236}">
                  <a16:creationId xmlns:a16="http://schemas.microsoft.com/office/drawing/2014/main" id="{F814F5DF-C847-4C8E-BCFB-23E506AA494F}"/>
                </a:ext>
              </a:extLst>
            </p:cNvPr>
            <p:cNvGrpSpPr/>
            <p:nvPr/>
          </p:nvGrpSpPr>
          <p:grpSpPr>
            <a:xfrm>
              <a:off x="3203334" y="4802582"/>
              <a:ext cx="403212" cy="390065"/>
              <a:chOff x="1595989" y="7869633"/>
              <a:chExt cx="403212" cy="390065"/>
            </a:xfrm>
            <a:solidFill>
              <a:schemeClr val="bg1"/>
            </a:solidFill>
          </p:grpSpPr>
          <p:sp>
            <p:nvSpPr>
              <p:cNvPr id="284" name="フリーフォーム: 図形 283">
                <a:extLst>
                  <a:ext uri="{FF2B5EF4-FFF2-40B4-BE49-F238E27FC236}">
                    <a16:creationId xmlns:a16="http://schemas.microsoft.com/office/drawing/2014/main" id="{C9355AD2-4776-4166-A652-FB96DAC36B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1132" y="7938999"/>
                <a:ext cx="290099" cy="290096"/>
              </a:xfrm>
              <a:custGeom>
                <a:avLst/>
                <a:gdLst>
                  <a:gd name="connsiteX0" fmla="*/ 1489075 w 2984500"/>
                  <a:gd name="connsiteY0" fmla="*/ 107950 h 2984500"/>
                  <a:gd name="connsiteX1" fmla="*/ 101600 w 2984500"/>
                  <a:gd name="connsiteY1" fmla="*/ 1495425 h 2984500"/>
                  <a:gd name="connsiteX2" fmla="*/ 1489075 w 2984500"/>
                  <a:gd name="connsiteY2" fmla="*/ 2882900 h 2984500"/>
                  <a:gd name="connsiteX3" fmla="*/ 2876550 w 2984500"/>
                  <a:gd name="connsiteY3" fmla="*/ 1495425 h 2984500"/>
                  <a:gd name="connsiteX4" fmla="*/ 1489075 w 2984500"/>
                  <a:gd name="connsiteY4" fmla="*/ 107950 h 2984500"/>
                  <a:gd name="connsiteX5" fmla="*/ 1492250 w 2984500"/>
                  <a:gd name="connsiteY5" fmla="*/ 0 h 2984500"/>
                  <a:gd name="connsiteX6" fmla="*/ 2984500 w 2984500"/>
                  <a:gd name="connsiteY6" fmla="*/ 1492250 h 2984500"/>
                  <a:gd name="connsiteX7" fmla="*/ 1492250 w 2984500"/>
                  <a:gd name="connsiteY7" fmla="*/ 2984500 h 2984500"/>
                  <a:gd name="connsiteX8" fmla="*/ 0 w 2984500"/>
                  <a:gd name="connsiteY8" fmla="*/ 1492250 h 2984500"/>
                  <a:gd name="connsiteX9" fmla="*/ 1492250 w 2984500"/>
                  <a:gd name="connsiteY9" fmla="*/ 0 h 298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84500" h="2984500">
                    <a:moveTo>
                      <a:pt x="1489075" y="107950"/>
                    </a:moveTo>
                    <a:cubicBezTo>
                      <a:pt x="722794" y="107950"/>
                      <a:pt x="101600" y="729144"/>
                      <a:pt x="101600" y="1495425"/>
                    </a:cubicBezTo>
                    <a:cubicBezTo>
                      <a:pt x="101600" y="2261706"/>
                      <a:pt x="722794" y="2882900"/>
                      <a:pt x="1489075" y="2882900"/>
                    </a:cubicBezTo>
                    <a:cubicBezTo>
                      <a:pt x="2255356" y="2882900"/>
                      <a:pt x="2876550" y="2261706"/>
                      <a:pt x="2876550" y="1495425"/>
                    </a:cubicBezTo>
                    <a:cubicBezTo>
                      <a:pt x="2876550" y="729144"/>
                      <a:pt x="2255356" y="107950"/>
                      <a:pt x="1489075" y="107950"/>
                    </a:cubicBezTo>
                    <a:close/>
                    <a:moveTo>
                      <a:pt x="1492250" y="0"/>
                    </a:moveTo>
                    <a:cubicBezTo>
                      <a:pt x="2316397" y="0"/>
                      <a:pt x="2984500" y="668103"/>
                      <a:pt x="2984500" y="1492250"/>
                    </a:cubicBezTo>
                    <a:cubicBezTo>
                      <a:pt x="2984500" y="2316397"/>
                      <a:pt x="2316397" y="2984500"/>
                      <a:pt x="1492250" y="2984500"/>
                    </a:cubicBezTo>
                    <a:cubicBezTo>
                      <a:pt x="668103" y="2984500"/>
                      <a:pt x="0" y="2316397"/>
                      <a:pt x="0" y="1492250"/>
                    </a:cubicBezTo>
                    <a:cubicBezTo>
                      <a:pt x="0" y="668103"/>
                      <a:pt x="668103" y="0"/>
                      <a:pt x="14922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85" name="グループ化 284">
                <a:extLst>
                  <a:ext uri="{FF2B5EF4-FFF2-40B4-BE49-F238E27FC236}">
                    <a16:creationId xmlns:a16="http://schemas.microsoft.com/office/drawing/2014/main" id="{3D4A038B-2FF9-4F11-93FE-A300973BE5CC}"/>
                  </a:ext>
                </a:extLst>
              </p:cNvPr>
              <p:cNvGrpSpPr/>
              <p:nvPr/>
            </p:nvGrpSpPr>
            <p:grpSpPr>
              <a:xfrm>
                <a:off x="1595989" y="7869633"/>
                <a:ext cx="403212" cy="390065"/>
                <a:chOff x="2473071" y="1426313"/>
                <a:chExt cx="4148186" cy="4012982"/>
              </a:xfrm>
              <a:grpFill/>
            </p:grpSpPr>
            <p:grpSp>
              <p:nvGrpSpPr>
                <p:cNvPr id="286" name="グループ化 285">
                  <a:extLst>
                    <a:ext uri="{FF2B5EF4-FFF2-40B4-BE49-F238E27FC236}">
                      <a16:creationId xmlns:a16="http://schemas.microsoft.com/office/drawing/2014/main" id="{1139DDDB-4B72-4F02-9AAF-E0B508B1AD75}"/>
                    </a:ext>
                  </a:extLst>
                </p:cNvPr>
                <p:cNvGrpSpPr/>
                <p:nvPr/>
              </p:nvGrpSpPr>
              <p:grpSpPr>
                <a:xfrm>
                  <a:off x="3565524" y="1426313"/>
                  <a:ext cx="2393571" cy="2350351"/>
                  <a:chOff x="3565524" y="1426313"/>
                  <a:chExt cx="2393571" cy="2350351"/>
                </a:xfrm>
                <a:grpFill/>
              </p:grpSpPr>
              <p:sp>
                <p:nvSpPr>
                  <p:cNvPr id="297" name="正方形/長方形 5">
                    <a:extLst>
                      <a:ext uri="{FF2B5EF4-FFF2-40B4-BE49-F238E27FC236}">
                        <a16:creationId xmlns:a16="http://schemas.microsoft.com/office/drawing/2014/main" id="{9815E240-BCD2-4AB7-9DE4-27D2C8883C7C}"/>
                      </a:ext>
                    </a:extLst>
                  </p:cNvPr>
                  <p:cNvSpPr/>
                  <p:nvPr/>
                </p:nvSpPr>
                <p:spPr>
                  <a:xfrm>
                    <a:off x="4473575" y="1751014"/>
                    <a:ext cx="1293200" cy="2025650"/>
                  </a:xfrm>
                  <a:custGeom>
                    <a:avLst/>
                    <a:gdLst>
                      <a:gd name="connsiteX0" fmla="*/ 0 w 1504950"/>
                      <a:gd name="connsiteY0" fmla="*/ 0 h 2027238"/>
                      <a:gd name="connsiteX1" fmla="*/ 1504950 w 1504950"/>
                      <a:gd name="connsiteY1" fmla="*/ 0 h 2027238"/>
                      <a:gd name="connsiteX2" fmla="*/ 1504950 w 1504950"/>
                      <a:gd name="connsiteY2" fmla="*/ 2027238 h 2027238"/>
                      <a:gd name="connsiteX3" fmla="*/ 0 w 1504950"/>
                      <a:gd name="connsiteY3" fmla="*/ 2027238 h 2027238"/>
                      <a:gd name="connsiteX4" fmla="*/ 0 w 1504950"/>
                      <a:gd name="connsiteY4" fmla="*/ 0 h 2027238"/>
                      <a:gd name="connsiteX0" fmla="*/ 0 w 1647825"/>
                      <a:gd name="connsiteY0" fmla="*/ 547688 h 2027238"/>
                      <a:gd name="connsiteX1" fmla="*/ 1647825 w 1647825"/>
                      <a:gd name="connsiteY1" fmla="*/ 0 h 2027238"/>
                      <a:gd name="connsiteX2" fmla="*/ 1647825 w 1647825"/>
                      <a:gd name="connsiteY2" fmla="*/ 2027238 h 2027238"/>
                      <a:gd name="connsiteX3" fmla="*/ 142875 w 1647825"/>
                      <a:gd name="connsiteY3" fmla="*/ 2027238 h 2027238"/>
                      <a:gd name="connsiteX4" fmla="*/ 0 w 1647825"/>
                      <a:gd name="connsiteY4" fmla="*/ 547688 h 2027238"/>
                      <a:gd name="connsiteX0" fmla="*/ 0 w 1647825"/>
                      <a:gd name="connsiteY0" fmla="*/ 0 h 1479550"/>
                      <a:gd name="connsiteX1" fmla="*/ 981075 w 1647825"/>
                      <a:gd name="connsiteY1" fmla="*/ 619125 h 1479550"/>
                      <a:gd name="connsiteX2" fmla="*/ 1647825 w 1647825"/>
                      <a:gd name="connsiteY2" fmla="*/ 1479550 h 1479550"/>
                      <a:gd name="connsiteX3" fmla="*/ 142875 w 1647825"/>
                      <a:gd name="connsiteY3" fmla="*/ 1479550 h 1479550"/>
                      <a:gd name="connsiteX4" fmla="*/ 0 w 1647825"/>
                      <a:gd name="connsiteY4" fmla="*/ 0 h 1479550"/>
                      <a:gd name="connsiteX0" fmla="*/ 0 w 1995487"/>
                      <a:gd name="connsiteY0" fmla="*/ 0 h 1479550"/>
                      <a:gd name="connsiteX1" fmla="*/ 1995487 w 1995487"/>
                      <a:gd name="connsiteY1" fmla="*/ 38100 h 1479550"/>
                      <a:gd name="connsiteX2" fmla="*/ 1647825 w 1995487"/>
                      <a:gd name="connsiteY2" fmla="*/ 1479550 h 1479550"/>
                      <a:gd name="connsiteX3" fmla="*/ 142875 w 1995487"/>
                      <a:gd name="connsiteY3" fmla="*/ 1479550 h 1479550"/>
                      <a:gd name="connsiteX4" fmla="*/ 0 w 1995487"/>
                      <a:gd name="connsiteY4" fmla="*/ 0 h 1479550"/>
                      <a:gd name="connsiteX0" fmla="*/ 900113 w 1852612"/>
                      <a:gd name="connsiteY0" fmla="*/ 0 h 2032000"/>
                      <a:gd name="connsiteX1" fmla="*/ 1852612 w 1852612"/>
                      <a:gd name="connsiteY1" fmla="*/ 590550 h 2032000"/>
                      <a:gd name="connsiteX2" fmla="*/ 1504950 w 1852612"/>
                      <a:gd name="connsiteY2" fmla="*/ 2032000 h 2032000"/>
                      <a:gd name="connsiteX3" fmla="*/ 0 w 1852612"/>
                      <a:gd name="connsiteY3" fmla="*/ 2032000 h 2032000"/>
                      <a:gd name="connsiteX4" fmla="*/ 900113 w 1852612"/>
                      <a:gd name="connsiteY4" fmla="*/ 0 h 2032000"/>
                      <a:gd name="connsiteX0" fmla="*/ 900113 w 1504950"/>
                      <a:gd name="connsiteY0" fmla="*/ 0 h 2032000"/>
                      <a:gd name="connsiteX1" fmla="*/ 1314449 w 1504950"/>
                      <a:gd name="connsiteY1" fmla="*/ 585788 h 2032000"/>
                      <a:gd name="connsiteX2" fmla="*/ 1504950 w 1504950"/>
                      <a:gd name="connsiteY2" fmla="*/ 2032000 h 2032000"/>
                      <a:gd name="connsiteX3" fmla="*/ 0 w 1504950"/>
                      <a:gd name="connsiteY3" fmla="*/ 2032000 h 2032000"/>
                      <a:gd name="connsiteX4" fmla="*/ 900113 w 1504950"/>
                      <a:gd name="connsiteY4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900113 w 1314449"/>
                      <a:gd name="connsiteY4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622300 w 1314449"/>
                      <a:gd name="connsiteY4" fmla="*/ 642937 h 2032000"/>
                      <a:gd name="connsiteX5" fmla="*/ 900113 w 1314449"/>
                      <a:gd name="connsiteY5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927100 w 1314449"/>
                      <a:gd name="connsiteY4" fmla="*/ 590550 h 2032000"/>
                      <a:gd name="connsiteX5" fmla="*/ 900113 w 1314449"/>
                      <a:gd name="connsiteY5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517525 w 1314449"/>
                      <a:gd name="connsiteY4" fmla="*/ 1243012 h 2032000"/>
                      <a:gd name="connsiteX5" fmla="*/ 927100 w 1314449"/>
                      <a:gd name="connsiteY5" fmla="*/ 590550 h 2032000"/>
                      <a:gd name="connsiteX6" fmla="*/ 900113 w 1314449"/>
                      <a:gd name="connsiteY6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546100 w 1314449"/>
                      <a:gd name="connsiteY4" fmla="*/ 1319212 h 2032000"/>
                      <a:gd name="connsiteX5" fmla="*/ 927100 w 1314449"/>
                      <a:gd name="connsiteY5" fmla="*/ 590550 h 2032000"/>
                      <a:gd name="connsiteX6" fmla="*/ 900113 w 1314449"/>
                      <a:gd name="connsiteY6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912813 w 1314449"/>
                      <a:gd name="connsiteY3" fmla="*/ 1462087 h 2032000"/>
                      <a:gd name="connsiteX4" fmla="*/ 812800 w 1314449"/>
                      <a:gd name="connsiteY4" fmla="*/ 1971675 h 2032000"/>
                      <a:gd name="connsiteX5" fmla="*/ 0 w 1314449"/>
                      <a:gd name="connsiteY5" fmla="*/ 2032000 h 2032000"/>
                      <a:gd name="connsiteX6" fmla="*/ 546100 w 1314449"/>
                      <a:gd name="connsiteY6" fmla="*/ 1319212 h 2032000"/>
                      <a:gd name="connsiteX7" fmla="*/ 927100 w 1314449"/>
                      <a:gd name="connsiteY7" fmla="*/ 590550 h 2032000"/>
                      <a:gd name="connsiteX8" fmla="*/ 900113 w 1314449"/>
                      <a:gd name="connsiteY8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2184400 w 2184400"/>
                      <a:gd name="connsiteY3" fmla="*/ 1557337 h 2032000"/>
                      <a:gd name="connsiteX4" fmla="*/ 812800 w 2184400"/>
                      <a:gd name="connsiteY4" fmla="*/ 1971675 h 2032000"/>
                      <a:gd name="connsiteX5" fmla="*/ 0 w 2184400"/>
                      <a:gd name="connsiteY5" fmla="*/ 2032000 h 2032000"/>
                      <a:gd name="connsiteX6" fmla="*/ 546100 w 2184400"/>
                      <a:gd name="connsiteY6" fmla="*/ 1319212 h 2032000"/>
                      <a:gd name="connsiteX7" fmla="*/ 927100 w 2184400"/>
                      <a:gd name="connsiteY7" fmla="*/ 590550 h 2032000"/>
                      <a:gd name="connsiteX8" fmla="*/ 900113 w 2184400"/>
                      <a:gd name="connsiteY8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465262 w 2184400"/>
                      <a:gd name="connsiteY3" fmla="*/ 1309687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603374 w 2184400"/>
                      <a:gd name="connsiteY3" fmla="*/ 819149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531937 w 2184400"/>
                      <a:gd name="connsiteY3" fmla="*/ 1390649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1531937"/>
                      <a:gd name="connsiteY0" fmla="*/ 0 h 2032000"/>
                      <a:gd name="connsiteX1" fmla="*/ 1314449 w 1531937"/>
                      <a:gd name="connsiteY1" fmla="*/ 585788 h 2032000"/>
                      <a:gd name="connsiteX2" fmla="*/ 971550 w 1531937"/>
                      <a:gd name="connsiteY2" fmla="*/ 1136650 h 2032000"/>
                      <a:gd name="connsiteX3" fmla="*/ 1531937 w 1531937"/>
                      <a:gd name="connsiteY3" fmla="*/ 1390649 h 2032000"/>
                      <a:gd name="connsiteX4" fmla="*/ 812800 w 1531937"/>
                      <a:gd name="connsiteY4" fmla="*/ 1971675 h 2032000"/>
                      <a:gd name="connsiteX5" fmla="*/ 0 w 1531937"/>
                      <a:gd name="connsiteY5" fmla="*/ 2032000 h 2032000"/>
                      <a:gd name="connsiteX6" fmla="*/ 546100 w 1531937"/>
                      <a:gd name="connsiteY6" fmla="*/ 1319212 h 2032000"/>
                      <a:gd name="connsiteX7" fmla="*/ 927100 w 1531937"/>
                      <a:gd name="connsiteY7" fmla="*/ 590550 h 2032000"/>
                      <a:gd name="connsiteX8" fmla="*/ 900113 w 1531937"/>
                      <a:gd name="connsiteY8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669925 w 1314449"/>
                      <a:gd name="connsiteY3" fmla="*/ 1409700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669925 w 1314449"/>
                      <a:gd name="connsiteY3" fmla="*/ 1409700 h 2032000"/>
                      <a:gd name="connsiteX4" fmla="*/ 317500 w 1314449"/>
                      <a:gd name="connsiteY4" fmla="*/ 1733550 h 2032000"/>
                      <a:gd name="connsiteX5" fmla="*/ 0 w 1314449"/>
                      <a:gd name="connsiteY5" fmla="*/ 2032000 h 2032000"/>
                      <a:gd name="connsiteX6" fmla="*/ 546100 w 1314449"/>
                      <a:gd name="connsiteY6" fmla="*/ 1319212 h 2032000"/>
                      <a:gd name="connsiteX7" fmla="*/ 927100 w 1314449"/>
                      <a:gd name="connsiteY7" fmla="*/ 590550 h 2032000"/>
                      <a:gd name="connsiteX8" fmla="*/ 900113 w 1314449"/>
                      <a:gd name="connsiteY8" fmla="*/ 0 h 20320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546100 w 1314449"/>
                      <a:gd name="connsiteY6" fmla="*/ 1319212 h 2057400"/>
                      <a:gd name="connsiteX7" fmla="*/ 927100 w 1314449"/>
                      <a:gd name="connsiteY7" fmla="*/ 590550 h 2057400"/>
                      <a:gd name="connsiteX8" fmla="*/ 900113 w 1314449"/>
                      <a:gd name="connsiteY8" fmla="*/ 0 h 20574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231775 w 1314449"/>
                      <a:gd name="connsiteY6" fmla="*/ 1728787 h 2057400"/>
                      <a:gd name="connsiteX7" fmla="*/ 546100 w 1314449"/>
                      <a:gd name="connsiteY7" fmla="*/ 1319212 h 2057400"/>
                      <a:gd name="connsiteX8" fmla="*/ 927100 w 1314449"/>
                      <a:gd name="connsiteY8" fmla="*/ 590550 h 2057400"/>
                      <a:gd name="connsiteX9" fmla="*/ 900113 w 1314449"/>
                      <a:gd name="connsiteY9" fmla="*/ 0 h 20574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79375 w 1314449"/>
                      <a:gd name="connsiteY6" fmla="*/ 1704975 h 2057400"/>
                      <a:gd name="connsiteX7" fmla="*/ 546100 w 1314449"/>
                      <a:gd name="connsiteY7" fmla="*/ 1319212 h 2057400"/>
                      <a:gd name="connsiteX8" fmla="*/ 927100 w 1314449"/>
                      <a:gd name="connsiteY8" fmla="*/ 590550 h 2057400"/>
                      <a:gd name="connsiteX9" fmla="*/ 900113 w 1314449"/>
                      <a:gd name="connsiteY9" fmla="*/ 0 h 2057400"/>
                      <a:gd name="connsiteX0" fmla="*/ 881063 w 1314449"/>
                      <a:gd name="connsiteY0" fmla="*/ 0 h 2041525"/>
                      <a:gd name="connsiteX1" fmla="*/ 1314449 w 1314449"/>
                      <a:gd name="connsiteY1" fmla="*/ 569913 h 2041525"/>
                      <a:gd name="connsiteX2" fmla="*/ 971550 w 1314449"/>
                      <a:gd name="connsiteY2" fmla="*/ 1120775 h 2041525"/>
                      <a:gd name="connsiteX3" fmla="*/ 669925 w 1314449"/>
                      <a:gd name="connsiteY3" fmla="*/ 1393825 h 2041525"/>
                      <a:gd name="connsiteX4" fmla="*/ 346075 w 1314449"/>
                      <a:gd name="connsiteY4" fmla="*/ 2041525 h 2041525"/>
                      <a:gd name="connsiteX5" fmla="*/ 0 w 1314449"/>
                      <a:gd name="connsiteY5" fmla="*/ 2016125 h 2041525"/>
                      <a:gd name="connsiteX6" fmla="*/ 79375 w 1314449"/>
                      <a:gd name="connsiteY6" fmla="*/ 1689100 h 2041525"/>
                      <a:gd name="connsiteX7" fmla="*/ 546100 w 1314449"/>
                      <a:gd name="connsiteY7" fmla="*/ 1303337 h 2041525"/>
                      <a:gd name="connsiteX8" fmla="*/ 927100 w 1314449"/>
                      <a:gd name="connsiteY8" fmla="*/ 574675 h 2041525"/>
                      <a:gd name="connsiteX9" fmla="*/ 881063 w 131444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2224"/>
                      <a:gd name="connsiteY0" fmla="*/ 0 h 2041525"/>
                      <a:gd name="connsiteX1" fmla="*/ 1292224 w 1292224"/>
                      <a:gd name="connsiteY1" fmla="*/ 633413 h 2041525"/>
                      <a:gd name="connsiteX2" fmla="*/ 971550 w 1292224"/>
                      <a:gd name="connsiteY2" fmla="*/ 1120775 h 2041525"/>
                      <a:gd name="connsiteX3" fmla="*/ 669925 w 1292224"/>
                      <a:gd name="connsiteY3" fmla="*/ 1393825 h 2041525"/>
                      <a:gd name="connsiteX4" fmla="*/ 346075 w 1292224"/>
                      <a:gd name="connsiteY4" fmla="*/ 2041525 h 2041525"/>
                      <a:gd name="connsiteX5" fmla="*/ 0 w 1292224"/>
                      <a:gd name="connsiteY5" fmla="*/ 2016125 h 2041525"/>
                      <a:gd name="connsiteX6" fmla="*/ 79375 w 1292224"/>
                      <a:gd name="connsiteY6" fmla="*/ 1689100 h 2041525"/>
                      <a:gd name="connsiteX7" fmla="*/ 546100 w 1292224"/>
                      <a:gd name="connsiteY7" fmla="*/ 1303337 h 2041525"/>
                      <a:gd name="connsiteX8" fmla="*/ 927100 w 1292224"/>
                      <a:gd name="connsiteY8" fmla="*/ 574675 h 2041525"/>
                      <a:gd name="connsiteX9" fmla="*/ 881063 w 1292224"/>
                      <a:gd name="connsiteY9" fmla="*/ 0 h 2041525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2528"/>
                      <a:gd name="connsiteY0" fmla="*/ 0 h 2025650"/>
                      <a:gd name="connsiteX1" fmla="*/ 1292224 w 1292528"/>
                      <a:gd name="connsiteY1" fmla="*/ 617538 h 2025650"/>
                      <a:gd name="connsiteX2" fmla="*/ 971550 w 1292528"/>
                      <a:gd name="connsiteY2" fmla="*/ 1104900 h 2025650"/>
                      <a:gd name="connsiteX3" fmla="*/ 669925 w 1292528"/>
                      <a:gd name="connsiteY3" fmla="*/ 1377950 h 2025650"/>
                      <a:gd name="connsiteX4" fmla="*/ 346075 w 1292528"/>
                      <a:gd name="connsiteY4" fmla="*/ 2025650 h 2025650"/>
                      <a:gd name="connsiteX5" fmla="*/ 0 w 1292528"/>
                      <a:gd name="connsiteY5" fmla="*/ 2000250 h 2025650"/>
                      <a:gd name="connsiteX6" fmla="*/ 79375 w 1292528"/>
                      <a:gd name="connsiteY6" fmla="*/ 1673225 h 2025650"/>
                      <a:gd name="connsiteX7" fmla="*/ 546100 w 1292528"/>
                      <a:gd name="connsiteY7" fmla="*/ 1287462 h 2025650"/>
                      <a:gd name="connsiteX8" fmla="*/ 927100 w 1292528"/>
                      <a:gd name="connsiteY8" fmla="*/ 558800 h 2025650"/>
                      <a:gd name="connsiteX9" fmla="*/ 881063 w 1292528"/>
                      <a:gd name="connsiteY9" fmla="*/ 0 h 2025650"/>
                      <a:gd name="connsiteX0" fmla="*/ 881063 w 1706353"/>
                      <a:gd name="connsiteY0" fmla="*/ 0 h 2025650"/>
                      <a:gd name="connsiteX1" fmla="*/ 1292224 w 1706353"/>
                      <a:gd name="connsiteY1" fmla="*/ 617538 h 2025650"/>
                      <a:gd name="connsiteX2" fmla="*/ 971550 w 1706353"/>
                      <a:gd name="connsiteY2" fmla="*/ 1104900 h 2025650"/>
                      <a:gd name="connsiteX3" fmla="*/ 669925 w 1706353"/>
                      <a:gd name="connsiteY3" fmla="*/ 1377950 h 2025650"/>
                      <a:gd name="connsiteX4" fmla="*/ 346075 w 1706353"/>
                      <a:gd name="connsiteY4" fmla="*/ 2025650 h 2025650"/>
                      <a:gd name="connsiteX5" fmla="*/ 0 w 1706353"/>
                      <a:gd name="connsiteY5" fmla="*/ 2000250 h 2025650"/>
                      <a:gd name="connsiteX6" fmla="*/ 79375 w 1706353"/>
                      <a:gd name="connsiteY6" fmla="*/ 1673225 h 2025650"/>
                      <a:gd name="connsiteX7" fmla="*/ 546100 w 1706353"/>
                      <a:gd name="connsiteY7" fmla="*/ 1287462 h 2025650"/>
                      <a:gd name="connsiteX8" fmla="*/ 927100 w 1706353"/>
                      <a:gd name="connsiteY8" fmla="*/ 558800 h 2025650"/>
                      <a:gd name="connsiteX9" fmla="*/ 881063 w 1706353"/>
                      <a:gd name="connsiteY9" fmla="*/ 0 h 2025650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4002"/>
                      <a:gd name="connsiteY0" fmla="*/ 0 h 2025650"/>
                      <a:gd name="connsiteX1" fmla="*/ 1292224 w 1294002"/>
                      <a:gd name="connsiteY1" fmla="*/ 617538 h 2025650"/>
                      <a:gd name="connsiteX2" fmla="*/ 971550 w 1294002"/>
                      <a:gd name="connsiteY2" fmla="*/ 1104900 h 2025650"/>
                      <a:gd name="connsiteX3" fmla="*/ 669925 w 1294002"/>
                      <a:gd name="connsiteY3" fmla="*/ 1377950 h 2025650"/>
                      <a:gd name="connsiteX4" fmla="*/ 346075 w 1294002"/>
                      <a:gd name="connsiteY4" fmla="*/ 2025650 h 2025650"/>
                      <a:gd name="connsiteX5" fmla="*/ 0 w 1294002"/>
                      <a:gd name="connsiteY5" fmla="*/ 2000250 h 2025650"/>
                      <a:gd name="connsiteX6" fmla="*/ 79375 w 1294002"/>
                      <a:gd name="connsiteY6" fmla="*/ 1673225 h 2025650"/>
                      <a:gd name="connsiteX7" fmla="*/ 546100 w 1294002"/>
                      <a:gd name="connsiteY7" fmla="*/ 1287462 h 2025650"/>
                      <a:gd name="connsiteX8" fmla="*/ 927100 w 1294002"/>
                      <a:gd name="connsiteY8" fmla="*/ 558800 h 2025650"/>
                      <a:gd name="connsiteX9" fmla="*/ 881063 w 1294002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2712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2712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080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080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405947"/>
                      <a:gd name="connsiteY0" fmla="*/ 0 h 2025650"/>
                      <a:gd name="connsiteX1" fmla="*/ 1292224 w 1405947"/>
                      <a:gd name="connsiteY1" fmla="*/ 617538 h 2025650"/>
                      <a:gd name="connsiteX2" fmla="*/ 942975 w 1405947"/>
                      <a:gd name="connsiteY2" fmla="*/ 1133475 h 2025650"/>
                      <a:gd name="connsiteX3" fmla="*/ 654050 w 1405947"/>
                      <a:gd name="connsiteY3" fmla="*/ 1387475 h 2025650"/>
                      <a:gd name="connsiteX4" fmla="*/ 346075 w 1405947"/>
                      <a:gd name="connsiteY4" fmla="*/ 2025650 h 2025650"/>
                      <a:gd name="connsiteX5" fmla="*/ 0 w 1405947"/>
                      <a:gd name="connsiteY5" fmla="*/ 2000250 h 2025650"/>
                      <a:gd name="connsiteX6" fmla="*/ 79375 w 1405947"/>
                      <a:gd name="connsiteY6" fmla="*/ 1673225 h 2025650"/>
                      <a:gd name="connsiteX7" fmla="*/ 546100 w 1405947"/>
                      <a:gd name="connsiteY7" fmla="*/ 1287462 h 2025650"/>
                      <a:gd name="connsiteX8" fmla="*/ 927100 w 1405947"/>
                      <a:gd name="connsiteY8" fmla="*/ 558800 h 2025650"/>
                      <a:gd name="connsiteX9" fmla="*/ 881063 w 1405947"/>
                      <a:gd name="connsiteY9" fmla="*/ 0 h 2025650"/>
                      <a:gd name="connsiteX0" fmla="*/ 881063 w 1540903"/>
                      <a:gd name="connsiteY0" fmla="*/ 0 h 2025650"/>
                      <a:gd name="connsiteX1" fmla="*/ 1292224 w 1540903"/>
                      <a:gd name="connsiteY1" fmla="*/ 617538 h 2025650"/>
                      <a:gd name="connsiteX2" fmla="*/ 942975 w 1540903"/>
                      <a:gd name="connsiteY2" fmla="*/ 1133475 h 2025650"/>
                      <a:gd name="connsiteX3" fmla="*/ 654050 w 1540903"/>
                      <a:gd name="connsiteY3" fmla="*/ 1387475 h 2025650"/>
                      <a:gd name="connsiteX4" fmla="*/ 346075 w 1540903"/>
                      <a:gd name="connsiteY4" fmla="*/ 2025650 h 2025650"/>
                      <a:gd name="connsiteX5" fmla="*/ 0 w 1540903"/>
                      <a:gd name="connsiteY5" fmla="*/ 2000250 h 2025650"/>
                      <a:gd name="connsiteX6" fmla="*/ 79375 w 1540903"/>
                      <a:gd name="connsiteY6" fmla="*/ 1673225 h 2025650"/>
                      <a:gd name="connsiteX7" fmla="*/ 546100 w 1540903"/>
                      <a:gd name="connsiteY7" fmla="*/ 1287462 h 2025650"/>
                      <a:gd name="connsiteX8" fmla="*/ 927100 w 1540903"/>
                      <a:gd name="connsiteY8" fmla="*/ 558800 h 2025650"/>
                      <a:gd name="connsiteX9" fmla="*/ 881063 w 1540903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93200" h="2025650">
                        <a:moveTo>
                          <a:pt x="881063" y="0"/>
                        </a:moveTo>
                        <a:cubicBezTo>
                          <a:pt x="1152525" y="100013"/>
                          <a:pt x="1307040" y="391584"/>
                          <a:pt x="1292224" y="617538"/>
                        </a:cubicBezTo>
                        <a:cubicBezTo>
                          <a:pt x="1277408" y="843492"/>
                          <a:pt x="1084791" y="1012296"/>
                          <a:pt x="942975" y="1133475"/>
                        </a:cubicBezTo>
                        <a:cubicBezTo>
                          <a:pt x="794808" y="1249892"/>
                          <a:pt x="754592" y="1299633"/>
                          <a:pt x="654050" y="1387475"/>
                        </a:cubicBezTo>
                        <a:cubicBezTo>
                          <a:pt x="314325" y="1778000"/>
                          <a:pt x="368300" y="1889125"/>
                          <a:pt x="346075" y="2025650"/>
                        </a:cubicBezTo>
                        <a:lnTo>
                          <a:pt x="0" y="2000250"/>
                        </a:lnTo>
                        <a:lnTo>
                          <a:pt x="79375" y="1673225"/>
                        </a:lnTo>
                        <a:cubicBezTo>
                          <a:pt x="288925" y="1585912"/>
                          <a:pt x="406400" y="1466850"/>
                          <a:pt x="546100" y="1287462"/>
                        </a:cubicBezTo>
                        <a:cubicBezTo>
                          <a:pt x="679450" y="1120775"/>
                          <a:pt x="901171" y="735542"/>
                          <a:pt x="930275" y="587375"/>
                        </a:cubicBezTo>
                        <a:cubicBezTo>
                          <a:pt x="959379" y="439208"/>
                          <a:pt x="931334" y="160867"/>
                          <a:pt x="881063" y="0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98" name="フリーフォーム: 図形 297">
                    <a:extLst>
                      <a:ext uri="{FF2B5EF4-FFF2-40B4-BE49-F238E27FC236}">
                        <a16:creationId xmlns:a16="http://schemas.microsoft.com/office/drawing/2014/main" id="{F7127E6A-B46A-499A-AABD-EA5E2954DD17}"/>
                      </a:ext>
                    </a:extLst>
                  </p:cNvPr>
                  <p:cNvSpPr/>
                  <p:nvPr/>
                </p:nvSpPr>
                <p:spPr>
                  <a:xfrm>
                    <a:off x="4841874" y="1466850"/>
                    <a:ext cx="490275" cy="1330325"/>
                  </a:xfrm>
                  <a:custGeom>
                    <a:avLst/>
                    <a:gdLst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9078"/>
                      <a:gd name="connsiteY0" fmla="*/ 0 h 1355725"/>
                      <a:gd name="connsiteX1" fmla="*/ 346075 w 489078"/>
                      <a:gd name="connsiteY1" fmla="*/ 146050 h 1355725"/>
                      <a:gd name="connsiteX2" fmla="*/ 488950 w 489078"/>
                      <a:gd name="connsiteY2" fmla="*/ 558800 h 1355725"/>
                      <a:gd name="connsiteX3" fmla="*/ 269875 w 489078"/>
                      <a:gd name="connsiteY3" fmla="*/ 1355725 h 1355725"/>
                      <a:gd name="connsiteX4" fmla="*/ 304800 w 489078"/>
                      <a:gd name="connsiteY4" fmla="*/ 530225 h 1355725"/>
                      <a:gd name="connsiteX5" fmla="*/ 0 w 489078"/>
                      <a:gd name="connsiteY5" fmla="*/ 0 h 1355725"/>
                      <a:gd name="connsiteX0" fmla="*/ 0 w 490414"/>
                      <a:gd name="connsiteY0" fmla="*/ 0 h 1330325"/>
                      <a:gd name="connsiteX1" fmla="*/ 346075 w 490414"/>
                      <a:gd name="connsiteY1" fmla="*/ 146050 h 1330325"/>
                      <a:gd name="connsiteX2" fmla="*/ 488950 w 490414"/>
                      <a:gd name="connsiteY2" fmla="*/ 558800 h 1330325"/>
                      <a:gd name="connsiteX3" fmla="*/ 273050 w 490414"/>
                      <a:gd name="connsiteY3" fmla="*/ 1330325 h 1330325"/>
                      <a:gd name="connsiteX4" fmla="*/ 304800 w 490414"/>
                      <a:gd name="connsiteY4" fmla="*/ 530225 h 1330325"/>
                      <a:gd name="connsiteX5" fmla="*/ 0 w 490414"/>
                      <a:gd name="connsiteY5" fmla="*/ 0 h 1330325"/>
                      <a:gd name="connsiteX0" fmla="*/ 0 w 490414"/>
                      <a:gd name="connsiteY0" fmla="*/ 0 h 1330325"/>
                      <a:gd name="connsiteX1" fmla="*/ 346075 w 490414"/>
                      <a:gd name="connsiteY1" fmla="*/ 146050 h 1330325"/>
                      <a:gd name="connsiteX2" fmla="*/ 488950 w 490414"/>
                      <a:gd name="connsiteY2" fmla="*/ 558800 h 1330325"/>
                      <a:gd name="connsiteX3" fmla="*/ 273050 w 490414"/>
                      <a:gd name="connsiteY3" fmla="*/ 1330325 h 1330325"/>
                      <a:gd name="connsiteX4" fmla="*/ 304800 w 490414"/>
                      <a:gd name="connsiteY4" fmla="*/ 530225 h 1330325"/>
                      <a:gd name="connsiteX5" fmla="*/ 0 w 490414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90275" h="1330325">
                        <a:moveTo>
                          <a:pt x="0" y="0"/>
                        </a:moveTo>
                        <a:cubicBezTo>
                          <a:pt x="134408" y="26458"/>
                          <a:pt x="264583" y="48154"/>
                          <a:pt x="346075" y="146050"/>
                        </a:cubicBezTo>
                        <a:cubicBezTo>
                          <a:pt x="427567" y="243946"/>
                          <a:pt x="501121" y="389996"/>
                          <a:pt x="488950" y="587375"/>
                        </a:cubicBezTo>
                        <a:cubicBezTo>
                          <a:pt x="476779" y="784754"/>
                          <a:pt x="390525" y="1144058"/>
                          <a:pt x="273050" y="1330325"/>
                        </a:cubicBezTo>
                        <a:cubicBezTo>
                          <a:pt x="328083" y="1057275"/>
                          <a:pt x="364067" y="752475"/>
                          <a:pt x="304800" y="530225"/>
                        </a:cubicBezTo>
                        <a:cubicBezTo>
                          <a:pt x="276225" y="388408"/>
                          <a:pt x="158750" y="138642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9" name="フリーフォーム: 図形 298">
                    <a:extLst>
                      <a:ext uri="{FF2B5EF4-FFF2-40B4-BE49-F238E27FC236}">
                        <a16:creationId xmlns:a16="http://schemas.microsoft.com/office/drawing/2014/main" id="{5D59BBCE-DC80-458B-90DD-D36F0AC825DB}"/>
                      </a:ext>
                    </a:extLst>
                  </p:cNvPr>
                  <p:cNvSpPr/>
                  <p:nvPr/>
                </p:nvSpPr>
                <p:spPr>
                  <a:xfrm>
                    <a:off x="3565524" y="1426313"/>
                    <a:ext cx="1530456" cy="983511"/>
                  </a:xfrm>
                  <a:custGeom>
                    <a:avLst/>
                    <a:gdLst>
                      <a:gd name="connsiteX0" fmla="*/ 0 w 1593850"/>
                      <a:gd name="connsiteY0" fmla="*/ 254000 h 1019175"/>
                      <a:gd name="connsiteX1" fmla="*/ 981075 w 1593850"/>
                      <a:gd name="connsiteY1" fmla="*/ 196850 h 1019175"/>
                      <a:gd name="connsiteX2" fmla="*/ 1593850 w 1593850"/>
                      <a:gd name="connsiteY2" fmla="*/ 1019175 h 1019175"/>
                      <a:gd name="connsiteX3" fmla="*/ 1098550 w 1593850"/>
                      <a:gd name="connsiteY3" fmla="*/ 0 h 1019175"/>
                      <a:gd name="connsiteX4" fmla="*/ 0 w 1593850"/>
                      <a:gd name="connsiteY4" fmla="*/ 254000 h 1019175"/>
                      <a:gd name="connsiteX0" fmla="*/ 0 w 1593850"/>
                      <a:gd name="connsiteY0" fmla="*/ 285191 h 1050366"/>
                      <a:gd name="connsiteX1" fmla="*/ 981075 w 1593850"/>
                      <a:gd name="connsiteY1" fmla="*/ 228041 h 1050366"/>
                      <a:gd name="connsiteX2" fmla="*/ 1593850 w 1593850"/>
                      <a:gd name="connsiteY2" fmla="*/ 1050366 h 1050366"/>
                      <a:gd name="connsiteX3" fmla="*/ 1098550 w 1593850"/>
                      <a:gd name="connsiteY3" fmla="*/ 31191 h 1050366"/>
                      <a:gd name="connsiteX4" fmla="*/ 0 w 1593850"/>
                      <a:gd name="connsiteY4" fmla="*/ 285191 h 1050366"/>
                      <a:gd name="connsiteX0" fmla="*/ 0 w 1584325"/>
                      <a:gd name="connsiteY0" fmla="*/ 282407 h 996782"/>
                      <a:gd name="connsiteX1" fmla="*/ 981075 w 1584325"/>
                      <a:gd name="connsiteY1" fmla="*/ 225257 h 996782"/>
                      <a:gd name="connsiteX2" fmla="*/ 1584325 w 1584325"/>
                      <a:gd name="connsiteY2" fmla="*/ 996782 h 996782"/>
                      <a:gd name="connsiteX3" fmla="*/ 1098550 w 1584325"/>
                      <a:gd name="connsiteY3" fmla="*/ 28407 h 996782"/>
                      <a:gd name="connsiteX4" fmla="*/ 0 w 1584325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32095"/>
                      <a:gd name="connsiteY0" fmla="*/ 247136 h 1002786"/>
                      <a:gd name="connsiteX1" fmla="*/ 927100 w 1532095"/>
                      <a:gd name="connsiteY1" fmla="*/ 231261 h 1002786"/>
                      <a:gd name="connsiteX2" fmla="*/ 1530350 w 1532095"/>
                      <a:gd name="connsiteY2" fmla="*/ 1002786 h 1002786"/>
                      <a:gd name="connsiteX3" fmla="*/ 1044575 w 1532095"/>
                      <a:gd name="connsiteY3" fmla="*/ 34411 h 1002786"/>
                      <a:gd name="connsiteX4" fmla="*/ 0 w 1532095"/>
                      <a:gd name="connsiteY4" fmla="*/ 247136 h 1002786"/>
                      <a:gd name="connsiteX0" fmla="*/ 0 w 1532095"/>
                      <a:gd name="connsiteY0" fmla="*/ 249556 h 1005206"/>
                      <a:gd name="connsiteX1" fmla="*/ 927100 w 1532095"/>
                      <a:gd name="connsiteY1" fmla="*/ 233681 h 1005206"/>
                      <a:gd name="connsiteX2" fmla="*/ 1530350 w 1532095"/>
                      <a:gd name="connsiteY2" fmla="*/ 1005206 h 1005206"/>
                      <a:gd name="connsiteX3" fmla="*/ 1044575 w 1532095"/>
                      <a:gd name="connsiteY3" fmla="*/ 36831 h 1005206"/>
                      <a:gd name="connsiteX4" fmla="*/ 0 w 1532095"/>
                      <a:gd name="connsiteY4" fmla="*/ 249556 h 1005206"/>
                      <a:gd name="connsiteX0" fmla="*/ 0 w 1532095"/>
                      <a:gd name="connsiteY0" fmla="*/ 241106 h 996756"/>
                      <a:gd name="connsiteX1" fmla="*/ 927100 w 1532095"/>
                      <a:gd name="connsiteY1" fmla="*/ 225231 h 996756"/>
                      <a:gd name="connsiteX2" fmla="*/ 1530350 w 1532095"/>
                      <a:gd name="connsiteY2" fmla="*/ 996756 h 996756"/>
                      <a:gd name="connsiteX3" fmla="*/ 1044575 w 1532095"/>
                      <a:gd name="connsiteY3" fmla="*/ 37906 h 996756"/>
                      <a:gd name="connsiteX4" fmla="*/ 0 w 1532095"/>
                      <a:gd name="connsiteY4" fmla="*/ 241106 h 996756"/>
                      <a:gd name="connsiteX0" fmla="*/ 0 w 1531952"/>
                      <a:gd name="connsiteY0" fmla="*/ 220785 h 976435"/>
                      <a:gd name="connsiteX1" fmla="*/ 927100 w 1531952"/>
                      <a:gd name="connsiteY1" fmla="*/ 204910 h 976435"/>
                      <a:gd name="connsiteX2" fmla="*/ 1530350 w 1531952"/>
                      <a:gd name="connsiteY2" fmla="*/ 976435 h 976435"/>
                      <a:gd name="connsiteX3" fmla="*/ 1044575 w 1531952"/>
                      <a:gd name="connsiteY3" fmla="*/ 17585 h 976435"/>
                      <a:gd name="connsiteX4" fmla="*/ 0 w 1531952"/>
                      <a:gd name="connsiteY4" fmla="*/ 220785 h 976435"/>
                      <a:gd name="connsiteX0" fmla="*/ 0 w 1531788"/>
                      <a:gd name="connsiteY0" fmla="*/ 220785 h 976435"/>
                      <a:gd name="connsiteX1" fmla="*/ 927100 w 1531788"/>
                      <a:gd name="connsiteY1" fmla="*/ 204910 h 976435"/>
                      <a:gd name="connsiteX2" fmla="*/ 1530350 w 1531788"/>
                      <a:gd name="connsiteY2" fmla="*/ 976435 h 976435"/>
                      <a:gd name="connsiteX3" fmla="*/ 1009650 w 1531788"/>
                      <a:gd name="connsiteY3" fmla="*/ 17585 h 976435"/>
                      <a:gd name="connsiteX4" fmla="*/ 0 w 1531788"/>
                      <a:gd name="connsiteY4" fmla="*/ 220785 h 976435"/>
                      <a:gd name="connsiteX0" fmla="*/ 0 w 1531872"/>
                      <a:gd name="connsiteY0" fmla="*/ 221904 h 977554"/>
                      <a:gd name="connsiteX1" fmla="*/ 927100 w 1531872"/>
                      <a:gd name="connsiteY1" fmla="*/ 206029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20750 w 1531872"/>
                      <a:gd name="connsiteY1" fmla="*/ 15205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7861 h 983511"/>
                      <a:gd name="connsiteX1" fmla="*/ 908050 w 1531872"/>
                      <a:gd name="connsiteY1" fmla="*/ 215161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0456"/>
                      <a:gd name="connsiteY0" fmla="*/ 227861 h 983511"/>
                      <a:gd name="connsiteX1" fmla="*/ 927100 w 1530456"/>
                      <a:gd name="connsiteY1" fmla="*/ 211986 h 983511"/>
                      <a:gd name="connsiteX2" fmla="*/ 1530350 w 1530456"/>
                      <a:gd name="connsiteY2" fmla="*/ 983511 h 983511"/>
                      <a:gd name="connsiteX3" fmla="*/ 1009650 w 1530456"/>
                      <a:gd name="connsiteY3" fmla="*/ 24661 h 983511"/>
                      <a:gd name="connsiteX4" fmla="*/ 0 w 1530456"/>
                      <a:gd name="connsiteY4" fmla="*/ 227861 h 983511"/>
                      <a:gd name="connsiteX0" fmla="*/ 0 w 1530456"/>
                      <a:gd name="connsiteY0" fmla="*/ 227861 h 983511"/>
                      <a:gd name="connsiteX1" fmla="*/ 927100 w 1530456"/>
                      <a:gd name="connsiteY1" fmla="*/ 211986 h 983511"/>
                      <a:gd name="connsiteX2" fmla="*/ 1530350 w 1530456"/>
                      <a:gd name="connsiteY2" fmla="*/ 983511 h 983511"/>
                      <a:gd name="connsiteX3" fmla="*/ 1009650 w 1530456"/>
                      <a:gd name="connsiteY3" fmla="*/ 24661 h 983511"/>
                      <a:gd name="connsiteX4" fmla="*/ 0 w 1530456"/>
                      <a:gd name="connsiteY4" fmla="*/ 227861 h 983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0456" h="983511">
                        <a:moveTo>
                          <a:pt x="0" y="227861"/>
                        </a:moveTo>
                        <a:cubicBezTo>
                          <a:pt x="349250" y="135786"/>
                          <a:pt x="684742" y="111444"/>
                          <a:pt x="927100" y="211986"/>
                        </a:cubicBezTo>
                        <a:cubicBezTo>
                          <a:pt x="1169458" y="312528"/>
                          <a:pt x="1383242" y="389786"/>
                          <a:pt x="1530350" y="983511"/>
                        </a:cubicBezTo>
                        <a:cubicBezTo>
                          <a:pt x="1536700" y="399311"/>
                          <a:pt x="1258358" y="99803"/>
                          <a:pt x="1009650" y="24661"/>
                        </a:cubicBezTo>
                        <a:cubicBezTo>
                          <a:pt x="760942" y="-50481"/>
                          <a:pt x="369358" y="54294"/>
                          <a:pt x="0" y="227861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0" name="フリーフォーム: 図形 299">
                    <a:extLst>
                      <a:ext uri="{FF2B5EF4-FFF2-40B4-BE49-F238E27FC236}">
                        <a16:creationId xmlns:a16="http://schemas.microsoft.com/office/drawing/2014/main" id="{E32102EA-F527-4497-B731-F1DD398C87D8}"/>
                      </a:ext>
                    </a:extLst>
                  </p:cNvPr>
                  <p:cNvSpPr/>
                  <p:nvPr/>
                </p:nvSpPr>
                <p:spPr>
                  <a:xfrm>
                    <a:off x="5451474" y="2711228"/>
                    <a:ext cx="507621" cy="254221"/>
                  </a:xfrm>
                  <a:custGeom>
                    <a:avLst/>
                    <a:gdLst>
                      <a:gd name="connsiteX0" fmla="*/ 0 w 571500"/>
                      <a:gd name="connsiteY0" fmla="*/ 254000 h 254000"/>
                      <a:gd name="connsiteX1" fmla="*/ 400050 w 571500"/>
                      <a:gd name="connsiteY1" fmla="*/ 0 h 254000"/>
                      <a:gd name="connsiteX2" fmla="*/ 571500 w 571500"/>
                      <a:gd name="connsiteY2" fmla="*/ 238125 h 254000"/>
                      <a:gd name="connsiteX3" fmla="*/ 327025 w 571500"/>
                      <a:gd name="connsiteY3" fmla="*/ 184150 h 254000"/>
                      <a:gd name="connsiteX4" fmla="*/ 0 w 571500"/>
                      <a:gd name="connsiteY4" fmla="*/ 254000 h 254000"/>
                      <a:gd name="connsiteX0" fmla="*/ 0 w 571500"/>
                      <a:gd name="connsiteY0" fmla="*/ 254000 h 254000"/>
                      <a:gd name="connsiteX1" fmla="*/ 438150 w 571500"/>
                      <a:gd name="connsiteY1" fmla="*/ 0 h 254000"/>
                      <a:gd name="connsiteX2" fmla="*/ 571500 w 571500"/>
                      <a:gd name="connsiteY2" fmla="*/ 238125 h 254000"/>
                      <a:gd name="connsiteX3" fmla="*/ 327025 w 571500"/>
                      <a:gd name="connsiteY3" fmla="*/ 184150 h 254000"/>
                      <a:gd name="connsiteX4" fmla="*/ 0 w 571500"/>
                      <a:gd name="connsiteY4" fmla="*/ 254000 h 254000"/>
                      <a:gd name="connsiteX0" fmla="*/ 0 w 571500"/>
                      <a:gd name="connsiteY0" fmla="*/ 256437 h 256437"/>
                      <a:gd name="connsiteX1" fmla="*/ 438150 w 571500"/>
                      <a:gd name="connsiteY1" fmla="*/ 2437 h 256437"/>
                      <a:gd name="connsiteX2" fmla="*/ 571500 w 571500"/>
                      <a:gd name="connsiteY2" fmla="*/ 240562 h 256437"/>
                      <a:gd name="connsiteX3" fmla="*/ 327025 w 571500"/>
                      <a:gd name="connsiteY3" fmla="*/ 186587 h 256437"/>
                      <a:gd name="connsiteX4" fmla="*/ 0 w 571500"/>
                      <a:gd name="connsiteY4" fmla="*/ 256437 h 256437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8450 w 533400"/>
                      <a:gd name="connsiteY3" fmla="*/ 1492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23875"/>
                      <a:gd name="connsiteY0" fmla="*/ 254033 h 254033"/>
                      <a:gd name="connsiteX1" fmla="*/ 400050 w 523875"/>
                      <a:gd name="connsiteY1" fmla="*/ 33 h 254033"/>
                      <a:gd name="connsiteX2" fmla="*/ 523875 w 523875"/>
                      <a:gd name="connsiteY2" fmla="*/ 238158 h 254033"/>
                      <a:gd name="connsiteX3" fmla="*/ 292100 w 523875"/>
                      <a:gd name="connsiteY3" fmla="*/ 187358 h 254033"/>
                      <a:gd name="connsiteX4" fmla="*/ 0 w 523875"/>
                      <a:gd name="connsiteY4" fmla="*/ 254033 h 254033"/>
                      <a:gd name="connsiteX0" fmla="*/ 0 w 523875"/>
                      <a:gd name="connsiteY0" fmla="*/ 254038 h 254038"/>
                      <a:gd name="connsiteX1" fmla="*/ 400050 w 523875"/>
                      <a:gd name="connsiteY1" fmla="*/ 38 h 254038"/>
                      <a:gd name="connsiteX2" fmla="*/ 523875 w 523875"/>
                      <a:gd name="connsiteY2" fmla="*/ 238163 h 254038"/>
                      <a:gd name="connsiteX3" fmla="*/ 292100 w 523875"/>
                      <a:gd name="connsiteY3" fmla="*/ 187363 h 254038"/>
                      <a:gd name="connsiteX4" fmla="*/ 0 w 523875"/>
                      <a:gd name="connsiteY4" fmla="*/ 254038 h 254038"/>
                      <a:gd name="connsiteX0" fmla="*/ 0 w 523875"/>
                      <a:gd name="connsiteY0" fmla="*/ 254038 h 254038"/>
                      <a:gd name="connsiteX1" fmla="*/ 400050 w 523875"/>
                      <a:gd name="connsiteY1" fmla="*/ 38 h 254038"/>
                      <a:gd name="connsiteX2" fmla="*/ 523875 w 523875"/>
                      <a:gd name="connsiteY2" fmla="*/ 238163 h 254038"/>
                      <a:gd name="connsiteX3" fmla="*/ 292100 w 523875"/>
                      <a:gd name="connsiteY3" fmla="*/ 187363 h 254038"/>
                      <a:gd name="connsiteX4" fmla="*/ 0 w 523875"/>
                      <a:gd name="connsiteY4" fmla="*/ 254038 h 254038"/>
                      <a:gd name="connsiteX0" fmla="*/ 0 w 501650"/>
                      <a:gd name="connsiteY0" fmla="*/ 254078 h 254078"/>
                      <a:gd name="connsiteX1" fmla="*/ 400050 w 501650"/>
                      <a:gd name="connsiteY1" fmla="*/ 78 h 254078"/>
                      <a:gd name="connsiteX2" fmla="*/ 501650 w 501650"/>
                      <a:gd name="connsiteY2" fmla="*/ 231853 h 254078"/>
                      <a:gd name="connsiteX3" fmla="*/ 292100 w 501650"/>
                      <a:gd name="connsiteY3" fmla="*/ 187403 h 254078"/>
                      <a:gd name="connsiteX4" fmla="*/ 0 w 501650"/>
                      <a:gd name="connsiteY4" fmla="*/ 254078 h 254078"/>
                      <a:gd name="connsiteX0" fmla="*/ 0 w 501650"/>
                      <a:gd name="connsiteY0" fmla="*/ 254078 h 254078"/>
                      <a:gd name="connsiteX1" fmla="*/ 384175 w 501650"/>
                      <a:gd name="connsiteY1" fmla="*/ 78 h 254078"/>
                      <a:gd name="connsiteX2" fmla="*/ 501650 w 501650"/>
                      <a:gd name="connsiteY2" fmla="*/ 231853 h 254078"/>
                      <a:gd name="connsiteX3" fmla="*/ 292100 w 501650"/>
                      <a:gd name="connsiteY3" fmla="*/ 187403 h 254078"/>
                      <a:gd name="connsiteX4" fmla="*/ 0 w 501650"/>
                      <a:gd name="connsiteY4" fmla="*/ 254078 h 254078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87585 h 254260"/>
                      <a:gd name="connsiteX4" fmla="*/ 0 w 501650"/>
                      <a:gd name="connsiteY4" fmla="*/ 254260 h 254260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87585 h 254260"/>
                      <a:gd name="connsiteX4" fmla="*/ 0 w 501650"/>
                      <a:gd name="connsiteY4" fmla="*/ 254260 h 254260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97110 h 254260"/>
                      <a:gd name="connsiteX4" fmla="*/ 0 w 501650"/>
                      <a:gd name="connsiteY4" fmla="*/ 254260 h 254260"/>
                      <a:gd name="connsiteX0" fmla="*/ 0 w 507621"/>
                      <a:gd name="connsiteY0" fmla="*/ 254221 h 254221"/>
                      <a:gd name="connsiteX1" fmla="*/ 384175 w 507621"/>
                      <a:gd name="connsiteY1" fmla="*/ 221 h 254221"/>
                      <a:gd name="connsiteX2" fmla="*/ 501650 w 507621"/>
                      <a:gd name="connsiteY2" fmla="*/ 231996 h 254221"/>
                      <a:gd name="connsiteX3" fmla="*/ 292100 w 507621"/>
                      <a:gd name="connsiteY3" fmla="*/ 197071 h 254221"/>
                      <a:gd name="connsiteX4" fmla="*/ 0 w 507621"/>
                      <a:gd name="connsiteY4" fmla="*/ 254221 h 254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7621" h="254221">
                        <a:moveTo>
                          <a:pt x="0" y="254221"/>
                        </a:moveTo>
                        <a:cubicBezTo>
                          <a:pt x="142875" y="128279"/>
                          <a:pt x="300612" y="4824"/>
                          <a:pt x="384175" y="221"/>
                        </a:cubicBezTo>
                        <a:cubicBezTo>
                          <a:pt x="509058" y="-6658"/>
                          <a:pt x="517525" y="149446"/>
                          <a:pt x="501650" y="231996"/>
                        </a:cubicBezTo>
                        <a:cubicBezTo>
                          <a:pt x="427567" y="189663"/>
                          <a:pt x="388408" y="204479"/>
                          <a:pt x="292100" y="197071"/>
                        </a:cubicBezTo>
                        <a:cubicBezTo>
                          <a:pt x="197107" y="189764"/>
                          <a:pt x="127000" y="205538"/>
                          <a:pt x="0" y="254221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87" name="グループ化 286">
                  <a:extLst>
                    <a:ext uri="{FF2B5EF4-FFF2-40B4-BE49-F238E27FC236}">
                      <a16:creationId xmlns:a16="http://schemas.microsoft.com/office/drawing/2014/main" id="{708FAEF3-6C66-4E11-A40F-1DC40189278B}"/>
                    </a:ext>
                  </a:extLst>
                </p:cNvPr>
                <p:cNvGrpSpPr/>
                <p:nvPr/>
              </p:nvGrpSpPr>
              <p:grpSpPr>
                <a:xfrm rot="7178289">
                  <a:off x="4216275" y="3034314"/>
                  <a:ext cx="2393571" cy="2416392"/>
                  <a:chOff x="3565524" y="1426313"/>
                  <a:chExt cx="2393571" cy="2416392"/>
                </a:xfrm>
                <a:grpFill/>
              </p:grpSpPr>
              <p:sp>
                <p:nvSpPr>
                  <p:cNvPr id="293" name="正方形/長方形 5">
                    <a:extLst>
                      <a:ext uri="{FF2B5EF4-FFF2-40B4-BE49-F238E27FC236}">
                        <a16:creationId xmlns:a16="http://schemas.microsoft.com/office/drawing/2014/main" id="{7E79EFFA-DB4B-4BB0-974C-0E93DCD49D9B}"/>
                      </a:ext>
                    </a:extLst>
                  </p:cNvPr>
                  <p:cNvSpPr/>
                  <p:nvPr/>
                </p:nvSpPr>
                <p:spPr>
                  <a:xfrm>
                    <a:off x="4552950" y="1751015"/>
                    <a:ext cx="1213825" cy="2091690"/>
                  </a:xfrm>
                  <a:custGeom>
                    <a:avLst/>
                    <a:gdLst>
                      <a:gd name="connsiteX0" fmla="*/ 0 w 1504950"/>
                      <a:gd name="connsiteY0" fmla="*/ 0 h 2027238"/>
                      <a:gd name="connsiteX1" fmla="*/ 1504950 w 1504950"/>
                      <a:gd name="connsiteY1" fmla="*/ 0 h 2027238"/>
                      <a:gd name="connsiteX2" fmla="*/ 1504950 w 1504950"/>
                      <a:gd name="connsiteY2" fmla="*/ 2027238 h 2027238"/>
                      <a:gd name="connsiteX3" fmla="*/ 0 w 1504950"/>
                      <a:gd name="connsiteY3" fmla="*/ 2027238 h 2027238"/>
                      <a:gd name="connsiteX4" fmla="*/ 0 w 1504950"/>
                      <a:gd name="connsiteY4" fmla="*/ 0 h 2027238"/>
                      <a:gd name="connsiteX0" fmla="*/ 0 w 1647825"/>
                      <a:gd name="connsiteY0" fmla="*/ 547688 h 2027238"/>
                      <a:gd name="connsiteX1" fmla="*/ 1647825 w 1647825"/>
                      <a:gd name="connsiteY1" fmla="*/ 0 h 2027238"/>
                      <a:gd name="connsiteX2" fmla="*/ 1647825 w 1647825"/>
                      <a:gd name="connsiteY2" fmla="*/ 2027238 h 2027238"/>
                      <a:gd name="connsiteX3" fmla="*/ 142875 w 1647825"/>
                      <a:gd name="connsiteY3" fmla="*/ 2027238 h 2027238"/>
                      <a:gd name="connsiteX4" fmla="*/ 0 w 1647825"/>
                      <a:gd name="connsiteY4" fmla="*/ 547688 h 2027238"/>
                      <a:gd name="connsiteX0" fmla="*/ 0 w 1647825"/>
                      <a:gd name="connsiteY0" fmla="*/ 0 h 1479550"/>
                      <a:gd name="connsiteX1" fmla="*/ 981075 w 1647825"/>
                      <a:gd name="connsiteY1" fmla="*/ 619125 h 1479550"/>
                      <a:gd name="connsiteX2" fmla="*/ 1647825 w 1647825"/>
                      <a:gd name="connsiteY2" fmla="*/ 1479550 h 1479550"/>
                      <a:gd name="connsiteX3" fmla="*/ 142875 w 1647825"/>
                      <a:gd name="connsiteY3" fmla="*/ 1479550 h 1479550"/>
                      <a:gd name="connsiteX4" fmla="*/ 0 w 1647825"/>
                      <a:gd name="connsiteY4" fmla="*/ 0 h 1479550"/>
                      <a:gd name="connsiteX0" fmla="*/ 0 w 1995487"/>
                      <a:gd name="connsiteY0" fmla="*/ 0 h 1479550"/>
                      <a:gd name="connsiteX1" fmla="*/ 1995487 w 1995487"/>
                      <a:gd name="connsiteY1" fmla="*/ 38100 h 1479550"/>
                      <a:gd name="connsiteX2" fmla="*/ 1647825 w 1995487"/>
                      <a:gd name="connsiteY2" fmla="*/ 1479550 h 1479550"/>
                      <a:gd name="connsiteX3" fmla="*/ 142875 w 1995487"/>
                      <a:gd name="connsiteY3" fmla="*/ 1479550 h 1479550"/>
                      <a:gd name="connsiteX4" fmla="*/ 0 w 1995487"/>
                      <a:gd name="connsiteY4" fmla="*/ 0 h 1479550"/>
                      <a:gd name="connsiteX0" fmla="*/ 900113 w 1852612"/>
                      <a:gd name="connsiteY0" fmla="*/ 0 h 2032000"/>
                      <a:gd name="connsiteX1" fmla="*/ 1852612 w 1852612"/>
                      <a:gd name="connsiteY1" fmla="*/ 590550 h 2032000"/>
                      <a:gd name="connsiteX2" fmla="*/ 1504950 w 1852612"/>
                      <a:gd name="connsiteY2" fmla="*/ 2032000 h 2032000"/>
                      <a:gd name="connsiteX3" fmla="*/ 0 w 1852612"/>
                      <a:gd name="connsiteY3" fmla="*/ 2032000 h 2032000"/>
                      <a:gd name="connsiteX4" fmla="*/ 900113 w 1852612"/>
                      <a:gd name="connsiteY4" fmla="*/ 0 h 2032000"/>
                      <a:gd name="connsiteX0" fmla="*/ 900113 w 1504950"/>
                      <a:gd name="connsiteY0" fmla="*/ 0 h 2032000"/>
                      <a:gd name="connsiteX1" fmla="*/ 1314449 w 1504950"/>
                      <a:gd name="connsiteY1" fmla="*/ 585788 h 2032000"/>
                      <a:gd name="connsiteX2" fmla="*/ 1504950 w 1504950"/>
                      <a:gd name="connsiteY2" fmla="*/ 2032000 h 2032000"/>
                      <a:gd name="connsiteX3" fmla="*/ 0 w 1504950"/>
                      <a:gd name="connsiteY3" fmla="*/ 2032000 h 2032000"/>
                      <a:gd name="connsiteX4" fmla="*/ 900113 w 1504950"/>
                      <a:gd name="connsiteY4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900113 w 1314449"/>
                      <a:gd name="connsiteY4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622300 w 1314449"/>
                      <a:gd name="connsiteY4" fmla="*/ 642937 h 2032000"/>
                      <a:gd name="connsiteX5" fmla="*/ 900113 w 1314449"/>
                      <a:gd name="connsiteY5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927100 w 1314449"/>
                      <a:gd name="connsiteY4" fmla="*/ 590550 h 2032000"/>
                      <a:gd name="connsiteX5" fmla="*/ 900113 w 1314449"/>
                      <a:gd name="connsiteY5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517525 w 1314449"/>
                      <a:gd name="connsiteY4" fmla="*/ 1243012 h 2032000"/>
                      <a:gd name="connsiteX5" fmla="*/ 927100 w 1314449"/>
                      <a:gd name="connsiteY5" fmla="*/ 590550 h 2032000"/>
                      <a:gd name="connsiteX6" fmla="*/ 900113 w 1314449"/>
                      <a:gd name="connsiteY6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546100 w 1314449"/>
                      <a:gd name="connsiteY4" fmla="*/ 1319212 h 2032000"/>
                      <a:gd name="connsiteX5" fmla="*/ 927100 w 1314449"/>
                      <a:gd name="connsiteY5" fmla="*/ 590550 h 2032000"/>
                      <a:gd name="connsiteX6" fmla="*/ 900113 w 1314449"/>
                      <a:gd name="connsiteY6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912813 w 1314449"/>
                      <a:gd name="connsiteY3" fmla="*/ 1462087 h 2032000"/>
                      <a:gd name="connsiteX4" fmla="*/ 812800 w 1314449"/>
                      <a:gd name="connsiteY4" fmla="*/ 1971675 h 2032000"/>
                      <a:gd name="connsiteX5" fmla="*/ 0 w 1314449"/>
                      <a:gd name="connsiteY5" fmla="*/ 2032000 h 2032000"/>
                      <a:gd name="connsiteX6" fmla="*/ 546100 w 1314449"/>
                      <a:gd name="connsiteY6" fmla="*/ 1319212 h 2032000"/>
                      <a:gd name="connsiteX7" fmla="*/ 927100 w 1314449"/>
                      <a:gd name="connsiteY7" fmla="*/ 590550 h 2032000"/>
                      <a:gd name="connsiteX8" fmla="*/ 900113 w 1314449"/>
                      <a:gd name="connsiteY8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2184400 w 2184400"/>
                      <a:gd name="connsiteY3" fmla="*/ 1557337 h 2032000"/>
                      <a:gd name="connsiteX4" fmla="*/ 812800 w 2184400"/>
                      <a:gd name="connsiteY4" fmla="*/ 1971675 h 2032000"/>
                      <a:gd name="connsiteX5" fmla="*/ 0 w 2184400"/>
                      <a:gd name="connsiteY5" fmla="*/ 2032000 h 2032000"/>
                      <a:gd name="connsiteX6" fmla="*/ 546100 w 2184400"/>
                      <a:gd name="connsiteY6" fmla="*/ 1319212 h 2032000"/>
                      <a:gd name="connsiteX7" fmla="*/ 927100 w 2184400"/>
                      <a:gd name="connsiteY7" fmla="*/ 590550 h 2032000"/>
                      <a:gd name="connsiteX8" fmla="*/ 900113 w 2184400"/>
                      <a:gd name="connsiteY8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465262 w 2184400"/>
                      <a:gd name="connsiteY3" fmla="*/ 1309687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603374 w 2184400"/>
                      <a:gd name="connsiteY3" fmla="*/ 819149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531937 w 2184400"/>
                      <a:gd name="connsiteY3" fmla="*/ 1390649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1531937"/>
                      <a:gd name="connsiteY0" fmla="*/ 0 h 2032000"/>
                      <a:gd name="connsiteX1" fmla="*/ 1314449 w 1531937"/>
                      <a:gd name="connsiteY1" fmla="*/ 585788 h 2032000"/>
                      <a:gd name="connsiteX2" fmla="*/ 971550 w 1531937"/>
                      <a:gd name="connsiteY2" fmla="*/ 1136650 h 2032000"/>
                      <a:gd name="connsiteX3" fmla="*/ 1531937 w 1531937"/>
                      <a:gd name="connsiteY3" fmla="*/ 1390649 h 2032000"/>
                      <a:gd name="connsiteX4" fmla="*/ 812800 w 1531937"/>
                      <a:gd name="connsiteY4" fmla="*/ 1971675 h 2032000"/>
                      <a:gd name="connsiteX5" fmla="*/ 0 w 1531937"/>
                      <a:gd name="connsiteY5" fmla="*/ 2032000 h 2032000"/>
                      <a:gd name="connsiteX6" fmla="*/ 546100 w 1531937"/>
                      <a:gd name="connsiteY6" fmla="*/ 1319212 h 2032000"/>
                      <a:gd name="connsiteX7" fmla="*/ 927100 w 1531937"/>
                      <a:gd name="connsiteY7" fmla="*/ 590550 h 2032000"/>
                      <a:gd name="connsiteX8" fmla="*/ 900113 w 1531937"/>
                      <a:gd name="connsiteY8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669925 w 1314449"/>
                      <a:gd name="connsiteY3" fmla="*/ 1409700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669925 w 1314449"/>
                      <a:gd name="connsiteY3" fmla="*/ 1409700 h 2032000"/>
                      <a:gd name="connsiteX4" fmla="*/ 317500 w 1314449"/>
                      <a:gd name="connsiteY4" fmla="*/ 1733550 h 2032000"/>
                      <a:gd name="connsiteX5" fmla="*/ 0 w 1314449"/>
                      <a:gd name="connsiteY5" fmla="*/ 2032000 h 2032000"/>
                      <a:gd name="connsiteX6" fmla="*/ 546100 w 1314449"/>
                      <a:gd name="connsiteY6" fmla="*/ 1319212 h 2032000"/>
                      <a:gd name="connsiteX7" fmla="*/ 927100 w 1314449"/>
                      <a:gd name="connsiteY7" fmla="*/ 590550 h 2032000"/>
                      <a:gd name="connsiteX8" fmla="*/ 900113 w 1314449"/>
                      <a:gd name="connsiteY8" fmla="*/ 0 h 20320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546100 w 1314449"/>
                      <a:gd name="connsiteY6" fmla="*/ 1319212 h 2057400"/>
                      <a:gd name="connsiteX7" fmla="*/ 927100 w 1314449"/>
                      <a:gd name="connsiteY7" fmla="*/ 590550 h 2057400"/>
                      <a:gd name="connsiteX8" fmla="*/ 900113 w 1314449"/>
                      <a:gd name="connsiteY8" fmla="*/ 0 h 20574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231775 w 1314449"/>
                      <a:gd name="connsiteY6" fmla="*/ 1728787 h 2057400"/>
                      <a:gd name="connsiteX7" fmla="*/ 546100 w 1314449"/>
                      <a:gd name="connsiteY7" fmla="*/ 1319212 h 2057400"/>
                      <a:gd name="connsiteX8" fmla="*/ 927100 w 1314449"/>
                      <a:gd name="connsiteY8" fmla="*/ 590550 h 2057400"/>
                      <a:gd name="connsiteX9" fmla="*/ 900113 w 1314449"/>
                      <a:gd name="connsiteY9" fmla="*/ 0 h 20574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79375 w 1314449"/>
                      <a:gd name="connsiteY6" fmla="*/ 1704975 h 2057400"/>
                      <a:gd name="connsiteX7" fmla="*/ 546100 w 1314449"/>
                      <a:gd name="connsiteY7" fmla="*/ 1319212 h 2057400"/>
                      <a:gd name="connsiteX8" fmla="*/ 927100 w 1314449"/>
                      <a:gd name="connsiteY8" fmla="*/ 590550 h 2057400"/>
                      <a:gd name="connsiteX9" fmla="*/ 900113 w 1314449"/>
                      <a:gd name="connsiteY9" fmla="*/ 0 h 2057400"/>
                      <a:gd name="connsiteX0" fmla="*/ 881063 w 1314449"/>
                      <a:gd name="connsiteY0" fmla="*/ 0 h 2041525"/>
                      <a:gd name="connsiteX1" fmla="*/ 1314449 w 1314449"/>
                      <a:gd name="connsiteY1" fmla="*/ 569913 h 2041525"/>
                      <a:gd name="connsiteX2" fmla="*/ 971550 w 1314449"/>
                      <a:gd name="connsiteY2" fmla="*/ 1120775 h 2041525"/>
                      <a:gd name="connsiteX3" fmla="*/ 669925 w 1314449"/>
                      <a:gd name="connsiteY3" fmla="*/ 1393825 h 2041525"/>
                      <a:gd name="connsiteX4" fmla="*/ 346075 w 1314449"/>
                      <a:gd name="connsiteY4" fmla="*/ 2041525 h 2041525"/>
                      <a:gd name="connsiteX5" fmla="*/ 0 w 1314449"/>
                      <a:gd name="connsiteY5" fmla="*/ 2016125 h 2041525"/>
                      <a:gd name="connsiteX6" fmla="*/ 79375 w 1314449"/>
                      <a:gd name="connsiteY6" fmla="*/ 1689100 h 2041525"/>
                      <a:gd name="connsiteX7" fmla="*/ 546100 w 1314449"/>
                      <a:gd name="connsiteY7" fmla="*/ 1303337 h 2041525"/>
                      <a:gd name="connsiteX8" fmla="*/ 927100 w 1314449"/>
                      <a:gd name="connsiteY8" fmla="*/ 574675 h 2041525"/>
                      <a:gd name="connsiteX9" fmla="*/ 881063 w 131444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2224"/>
                      <a:gd name="connsiteY0" fmla="*/ 0 h 2041525"/>
                      <a:gd name="connsiteX1" fmla="*/ 1292224 w 1292224"/>
                      <a:gd name="connsiteY1" fmla="*/ 633413 h 2041525"/>
                      <a:gd name="connsiteX2" fmla="*/ 971550 w 1292224"/>
                      <a:gd name="connsiteY2" fmla="*/ 1120775 h 2041525"/>
                      <a:gd name="connsiteX3" fmla="*/ 669925 w 1292224"/>
                      <a:gd name="connsiteY3" fmla="*/ 1393825 h 2041525"/>
                      <a:gd name="connsiteX4" fmla="*/ 346075 w 1292224"/>
                      <a:gd name="connsiteY4" fmla="*/ 2041525 h 2041525"/>
                      <a:gd name="connsiteX5" fmla="*/ 0 w 1292224"/>
                      <a:gd name="connsiteY5" fmla="*/ 2016125 h 2041525"/>
                      <a:gd name="connsiteX6" fmla="*/ 79375 w 1292224"/>
                      <a:gd name="connsiteY6" fmla="*/ 1689100 h 2041525"/>
                      <a:gd name="connsiteX7" fmla="*/ 546100 w 1292224"/>
                      <a:gd name="connsiteY7" fmla="*/ 1303337 h 2041525"/>
                      <a:gd name="connsiteX8" fmla="*/ 927100 w 1292224"/>
                      <a:gd name="connsiteY8" fmla="*/ 574675 h 2041525"/>
                      <a:gd name="connsiteX9" fmla="*/ 881063 w 1292224"/>
                      <a:gd name="connsiteY9" fmla="*/ 0 h 2041525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2528"/>
                      <a:gd name="connsiteY0" fmla="*/ 0 h 2025650"/>
                      <a:gd name="connsiteX1" fmla="*/ 1292224 w 1292528"/>
                      <a:gd name="connsiteY1" fmla="*/ 617538 h 2025650"/>
                      <a:gd name="connsiteX2" fmla="*/ 971550 w 1292528"/>
                      <a:gd name="connsiteY2" fmla="*/ 1104900 h 2025650"/>
                      <a:gd name="connsiteX3" fmla="*/ 669925 w 1292528"/>
                      <a:gd name="connsiteY3" fmla="*/ 1377950 h 2025650"/>
                      <a:gd name="connsiteX4" fmla="*/ 346075 w 1292528"/>
                      <a:gd name="connsiteY4" fmla="*/ 2025650 h 2025650"/>
                      <a:gd name="connsiteX5" fmla="*/ 0 w 1292528"/>
                      <a:gd name="connsiteY5" fmla="*/ 2000250 h 2025650"/>
                      <a:gd name="connsiteX6" fmla="*/ 79375 w 1292528"/>
                      <a:gd name="connsiteY6" fmla="*/ 1673225 h 2025650"/>
                      <a:gd name="connsiteX7" fmla="*/ 546100 w 1292528"/>
                      <a:gd name="connsiteY7" fmla="*/ 1287462 h 2025650"/>
                      <a:gd name="connsiteX8" fmla="*/ 927100 w 1292528"/>
                      <a:gd name="connsiteY8" fmla="*/ 558800 h 2025650"/>
                      <a:gd name="connsiteX9" fmla="*/ 881063 w 1292528"/>
                      <a:gd name="connsiteY9" fmla="*/ 0 h 2025650"/>
                      <a:gd name="connsiteX0" fmla="*/ 881063 w 1706353"/>
                      <a:gd name="connsiteY0" fmla="*/ 0 h 2025650"/>
                      <a:gd name="connsiteX1" fmla="*/ 1292224 w 1706353"/>
                      <a:gd name="connsiteY1" fmla="*/ 617538 h 2025650"/>
                      <a:gd name="connsiteX2" fmla="*/ 971550 w 1706353"/>
                      <a:gd name="connsiteY2" fmla="*/ 1104900 h 2025650"/>
                      <a:gd name="connsiteX3" fmla="*/ 669925 w 1706353"/>
                      <a:gd name="connsiteY3" fmla="*/ 1377950 h 2025650"/>
                      <a:gd name="connsiteX4" fmla="*/ 346075 w 1706353"/>
                      <a:gd name="connsiteY4" fmla="*/ 2025650 h 2025650"/>
                      <a:gd name="connsiteX5" fmla="*/ 0 w 1706353"/>
                      <a:gd name="connsiteY5" fmla="*/ 2000250 h 2025650"/>
                      <a:gd name="connsiteX6" fmla="*/ 79375 w 1706353"/>
                      <a:gd name="connsiteY6" fmla="*/ 1673225 h 2025650"/>
                      <a:gd name="connsiteX7" fmla="*/ 546100 w 1706353"/>
                      <a:gd name="connsiteY7" fmla="*/ 1287462 h 2025650"/>
                      <a:gd name="connsiteX8" fmla="*/ 927100 w 1706353"/>
                      <a:gd name="connsiteY8" fmla="*/ 558800 h 2025650"/>
                      <a:gd name="connsiteX9" fmla="*/ 881063 w 1706353"/>
                      <a:gd name="connsiteY9" fmla="*/ 0 h 2025650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4002"/>
                      <a:gd name="connsiteY0" fmla="*/ 0 h 2025650"/>
                      <a:gd name="connsiteX1" fmla="*/ 1292224 w 1294002"/>
                      <a:gd name="connsiteY1" fmla="*/ 617538 h 2025650"/>
                      <a:gd name="connsiteX2" fmla="*/ 971550 w 1294002"/>
                      <a:gd name="connsiteY2" fmla="*/ 1104900 h 2025650"/>
                      <a:gd name="connsiteX3" fmla="*/ 669925 w 1294002"/>
                      <a:gd name="connsiteY3" fmla="*/ 1377950 h 2025650"/>
                      <a:gd name="connsiteX4" fmla="*/ 346075 w 1294002"/>
                      <a:gd name="connsiteY4" fmla="*/ 2025650 h 2025650"/>
                      <a:gd name="connsiteX5" fmla="*/ 0 w 1294002"/>
                      <a:gd name="connsiteY5" fmla="*/ 2000250 h 2025650"/>
                      <a:gd name="connsiteX6" fmla="*/ 79375 w 1294002"/>
                      <a:gd name="connsiteY6" fmla="*/ 1673225 h 2025650"/>
                      <a:gd name="connsiteX7" fmla="*/ 546100 w 1294002"/>
                      <a:gd name="connsiteY7" fmla="*/ 1287462 h 2025650"/>
                      <a:gd name="connsiteX8" fmla="*/ 927100 w 1294002"/>
                      <a:gd name="connsiteY8" fmla="*/ 558800 h 2025650"/>
                      <a:gd name="connsiteX9" fmla="*/ 881063 w 1294002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2712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2712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080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080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405947"/>
                      <a:gd name="connsiteY0" fmla="*/ 0 h 2025650"/>
                      <a:gd name="connsiteX1" fmla="*/ 1292224 w 1405947"/>
                      <a:gd name="connsiteY1" fmla="*/ 617538 h 2025650"/>
                      <a:gd name="connsiteX2" fmla="*/ 942975 w 1405947"/>
                      <a:gd name="connsiteY2" fmla="*/ 1133475 h 2025650"/>
                      <a:gd name="connsiteX3" fmla="*/ 654050 w 1405947"/>
                      <a:gd name="connsiteY3" fmla="*/ 1387475 h 2025650"/>
                      <a:gd name="connsiteX4" fmla="*/ 346075 w 1405947"/>
                      <a:gd name="connsiteY4" fmla="*/ 2025650 h 2025650"/>
                      <a:gd name="connsiteX5" fmla="*/ 0 w 1405947"/>
                      <a:gd name="connsiteY5" fmla="*/ 2000250 h 2025650"/>
                      <a:gd name="connsiteX6" fmla="*/ 79375 w 1405947"/>
                      <a:gd name="connsiteY6" fmla="*/ 1673225 h 2025650"/>
                      <a:gd name="connsiteX7" fmla="*/ 546100 w 1405947"/>
                      <a:gd name="connsiteY7" fmla="*/ 1287462 h 2025650"/>
                      <a:gd name="connsiteX8" fmla="*/ 927100 w 1405947"/>
                      <a:gd name="connsiteY8" fmla="*/ 558800 h 2025650"/>
                      <a:gd name="connsiteX9" fmla="*/ 881063 w 1405947"/>
                      <a:gd name="connsiteY9" fmla="*/ 0 h 2025650"/>
                      <a:gd name="connsiteX0" fmla="*/ 881063 w 1540903"/>
                      <a:gd name="connsiteY0" fmla="*/ 0 h 2025650"/>
                      <a:gd name="connsiteX1" fmla="*/ 1292224 w 1540903"/>
                      <a:gd name="connsiteY1" fmla="*/ 617538 h 2025650"/>
                      <a:gd name="connsiteX2" fmla="*/ 942975 w 1540903"/>
                      <a:gd name="connsiteY2" fmla="*/ 1133475 h 2025650"/>
                      <a:gd name="connsiteX3" fmla="*/ 654050 w 1540903"/>
                      <a:gd name="connsiteY3" fmla="*/ 1387475 h 2025650"/>
                      <a:gd name="connsiteX4" fmla="*/ 346075 w 1540903"/>
                      <a:gd name="connsiteY4" fmla="*/ 2025650 h 2025650"/>
                      <a:gd name="connsiteX5" fmla="*/ 0 w 1540903"/>
                      <a:gd name="connsiteY5" fmla="*/ 2000250 h 2025650"/>
                      <a:gd name="connsiteX6" fmla="*/ 79375 w 1540903"/>
                      <a:gd name="connsiteY6" fmla="*/ 1673225 h 2025650"/>
                      <a:gd name="connsiteX7" fmla="*/ 546100 w 1540903"/>
                      <a:gd name="connsiteY7" fmla="*/ 1287462 h 2025650"/>
                      <a:gd name="connsiteX8" fmla="*/ 927100 w 1540903"/>
                      <a:gd name="connsiteY8" fmla="*/ 558800 h 2025650"/>
                      <a:gd name="connsiteX9" fmla="*/ 881063 w 1540903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0 w 1213825"/>
                      <a:gd name="connsiteY0" fmla="*/ 1673225 h 2091690"/>
                      <a:gd name="connsiteX1" fmla="*/ 466725 w 1213825"/>
                      <a:gd name="connsiteY1" fmla="*/ 1287462 h 2091690"/>
                      <a:gd name="connsiteX2" fmla="*/ 850900 w 1213825"/>
                      <a:gd name="connsiteY2" fmla="*/ 587375 h 2091690"/>
                      <a:gd name="connsiteX3" fmla="*/ 801688 w 1213825"/>
                      <a:gd name="connsiteY3" fmla="*/ 0 h 2091690"/>
                      <a:gd name="connsiteX4" fmla="*/ 1212849 w 1213825"/>
                      <a:gd name="connsiteY4" fmla="*/ 617538 h 2091690"/>
                      <a:gd name="connsiteX5" fmla="*/ 863600 w 1213825"/>
                      <a:gd name="connsiteY5" fmla="*/ 1133475 h 2091690"/>
                      <a:gd name="connsiteX6" fmla="*/ 574675 w 1213825"/>
                      <a:gd name="connsiteY6" fmla="*/ 1387475 h 2091690"/>
                      <a:gd name="connsiteX7" fmla="*/ 266700 w 1213825"/>
                      <a:gd name="connsiteY7" fmla="*/ 2025650 h 2091690"/>
                      <a:gd name="connsiteX8" fmla="*/ 12065 w 1213825"/>
                      <a:gd name="connsiteY8" fmla="*/ 2091690 h 20916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13825" h="2091690">
                        <a:moveTo>
                          <a:pt x="0" y="1673225"/>
                        </a:moveTo>
                        <a:cubicBezTo>
                          <a:pt x="209550" y="1585912"/>
                          <a:pt x="327025" y="1466850"/>
                          <a:pt x="466725" y="1287462"/>
                        </a:cubicBezTo>
                        <a:cubicBezTo>
                          <a:pt x="600075" y="1120775"/>
                          <a:pt x="821796" y="735542"/>
                          <a:pt x="850900" y="587375"/>
                        </a:cubicBezTo>
                        <a:cubicBezTo>
                          <a:pt x="880004" y="439208"/>
                          <a:pt x="851959" y="160867"/>
                          <a:pt x="801688" y="0"/>
                        </a:cubicBezTo>
                        <a:cubicBezTo>
                          <a:pt x="1073150" y="100013"/>
                          <a:pt x="1227665" y="391584"/>
                          <a:pt x="1212849" y="617538"/>
                        </a:cubicBezTo>
                        <a:cubicBezTo>
                          <a:pt x="1198033" y="843492"/>
                          <a:pt x="1005416" y="1012296"/>
                          <a:pt x="863600" y="1133475"/>
                        </a:cubicBezTo>
                        <a:cubicBezTo>
                          <a:pt x="715433" y="1249892"/>
                          <a:pt x="675217" y="1299633"/>
                          <a:pt x="574675" y="1387475"/>
                        </a:cubicBezTo>
                        <a:cubicBezTo>
                          <a:pt x="234950" y="1778000"/>
                          <a:pt x="288925" y="1889125"/>
                          <a:pt x="266700" y="2025650"/>
                        </a:cubicBezTo>
                        <a:cubicBezTo>
                          <a:pt x="151342" y="2017183"/>
                          <a:pt x="12065" y="2091690"/>
                          <a:pt x="12065" y="2091690"/>
                        </a:cubicBezTo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94" name="フリーフォーム: 図形 293">
                    <a:extLst>
                      <a:ext uri="{FF2B5EF4-FFF2-40B4-BE49-F238E27FC236}">
                        <a16:creationId xmlns:a16="http://schemas.microsoft.com/office/drawing/2014/main" id="{75F6F3B2-8300-48D7-8217-A0E7661FBEAF}"/>
                      </a:ext>
                    </a:extLst>
                  </p:cNvPr>
                  <p:cNvSpPr/>
                  <p:nvPr/>
                </p:nvSpPr>
                <p:spPr>
                  <a:xfrm>
                    <a:off x="4841874" y="1466850"/>
                    <a:ext cx="490275" cy="1330325"/>
                  </a:xfrm>
                  <a:custGeom>
                    <a:avLst/>
                    <a:gdLst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9078"/>
                      <a:gd name="connsiteY0" fmla="*/ 0 h 1355725"/>
                      <a:gd name="connsiteX1" fmla="*/ 346075 w 489078"/>
                      <a:gd name="connsiteY1" fmla="*/ 146050 h 1355725"/>
                      <a:gd name="connsiteX2" fmla="*/ 488950 w 489078"/>
                      <a:gd name="connsiteY2" fmla="*/ 558800 h 1355725"/>
                      <a:gd name="connsiteX3" fmla="*/ 269875 w 489078"/>
                      <a:gd name="connsiteY3" fmla="*/ 1355725 h 1355725"/>
                      <a:gd name="connsiteX4" fmla="*/ 304800 w 489078"/>
                      <a:gd name="connsiteY4" fmla="*/ 530225 h 1355725"/>
                      <a:gd name="connsiteX5" fmla="*/ 0 w 489078"/>
                      <a:gd name="connsiteY5" fmla="*/ 0 h 1355725"/>
                      <a:gd name="connsiteX0" fmla="*/ 0 w 490414"/>
                      <a:gd name="connsiteY0" fmla="*/ 0 h 1330325"/>
                      <a:gd name="connsiteX1" fmla="*/ 346075 w 490414"/>
                      <a:gd name="connsiteY1" fmla="*/ 146050 h 1330325"/>
                      <a:gd name="connsiteX2" fmla="*/ 488950 w 490414"/>
                      <a:gd name="connsiteY2" fmla="*/ 558800 h 1330325"/>
                      <a:gd name="connsiteX3" fmla="*/ 273050 w 490414"/>
                      <a:gd name="connsiteY3" fmla="*/ 1330325 h 1330325"/>
                      <a:gd name="connsiteX4" fmla="*/ 304800 w 490414"/>
                      <a:gd name="connsiteY4" fmla="*/ 530225 h 1330325"/>
                      <a:gd name="connsiteX5" fmla="*/ 0 w 490414"/>
                      <a:gd name="connsiteY5" fmla="*/ 0 h 1330325"/>
                      <a:gd name="connsiteX0" fmla="*/ 0 w 490414"/>
                      <a:gd name="connsiteY0" fmla="*/ 0 h 1330325"/>
                      <a:gd name="connsiteX1" fmla="*/ 346075 w 490414"/>
                      <a:gd name="connsiteY1" fmla="*/ 146050 h 1330325"/>
                      <a:gd name="connsiteX2" fmla="*/ 488950 w 490414"/>
                      <a:gd name="connsiteY2" fmla="*/ 558800 h 1330325"/>
                      <a:gd name="connsiteX3" fmla="*/ 273050 w 490414"/>
                      <a:gd name="connsiteY3" fmla="*/ 1330325 h 1330325"/>
                      <a:gd name="connsiteX4" fmla="*/ 304800 w 490414"/>
                      <a:gd name="connsiteY4" fmla="*/ 530225 h 1330325"/>
                      <a:gd name="connsiteX5" fmla="*/ 0 w 490414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90275" h="1330325">
                        <a:moveTo>
                          <a:pt x="0" y="0"/>
                        </a:moveTo>
                        <a:cubicBezTo>
                          <a:pt x="134408" y="26458"/>
                          <a:pt x="264583" y="48154"/>
                          <a:pt x="346075" y="146050"/>
                        </a:cubicBezTo>
                        <a:cubicBezTo>
                          <a:pt x="427567" y="243946"/>
                          <a:pt x="501121" y="389996"/>
                          <a:pt x="488950" y="587375"/>
                        </a:cubicBezTo>
                        <a:cubicBezTo>
                          <a:pt x="476779" y="784754"/>
                          <a:pt x="390525" y="1144058"/>
                          <a:pt x="273050" y="1330325"/>
                        </a:cubicBezTo>
                        <a:cubicBezTo>
                          <a:pt x="328083" y="1057275"/>
                          <a:pt x="364067" y="752475"/>
                          <a:pt x="304800" y="530225"/>
                        </a:cubicBezTo>
                        <a:cubicBezTo>
                          <a:pt x="276225" y="388408"/>
                          <a:pt x="158750" y="138642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5" name="フリーフォーム: 図形 294">
                    <a:extLst>
                      <a:ext uri="{FF2B5EF4-FFF2-40B4-BE49-F238E27FC236}">
                        <a16:creationId xmlns:a16="http://schemas.microsoft.com/office/drawing/2014/main" id="{8CB8E299-C169-4C53-A53D-E4A56DCF0D62}"/>
                      </a:ext>
                    </a:extLst>
                  </p:cNvPr>
                  <p:cNvSpPr/>
                  <p:nvPr/>
                </p:nvSpPr>
                <p:spPr>
                  <a:xfrm>
                    <a:off x="3565524" y="1426313"/>
                    <a:ext cx="1530456" cy="983511"/>
                  </a:xfrm>
                  <a:custGeom>
                    <a:avLst/>
                    <a:gdLst>
                      <a:gd name="connsiteX0" fmla="*/ 0 w 1593850"/>
                      <a:gd name="connsiteY0" fmla="*/ 254000 h 1019175"/>
                      <a:gd name="connsiteX1" fmla="*/ 981075 w 1593850"/>
                      <a:gd name="connsiteY1" fmla="*/ 196850 h 1019175"/>
                      <a:gd name="connsiteX2" fmla="*/ 1593850 w 1593850"/>
                      <a:gd name="connsiteY2" fmla="*/ 1019175 h 1019175"/>
                      <a:gd name="connsiteX3" fmla="*/ 1098550 w 1593850"/>
                      <a:gd name="connsiteY3" fmla="*/ 0 h 1019175"/>
                      <a:gd name="connsiteX4" fmla="*/ 0 w 1593850"/>
                      <a:gd name="connsiteY4" fmla="*/ 254000 h 1019175"/>
                      <a:gd name="connsiteX0" fmla="*/ 0 w 1593850"/>
                      <a:gd name="connsiteY0" fmla="*/ 285191 h 1050366"/>
                      <a:gd name="connsiteX1" fmla="*/ 981075 w 1593850"/>
                      <a:gd name="connsiteY1" fmla="*/ 228041 h 1050366"/>
                      <a:gd name="connsiteX2" fmla="*/ 1593850 w 1593850"/>
                      <a:gd name="connsiteY2" fmla="*/ 1050366 h 1050366"/>
                      <a:gd name="connsiteX3" fmla="*/ 1098550 w 1593850"/>
                      <a:gd name="connsiteY3" fmla="*/ 31191 h 1050366"/>
                      <a:gd name="connsiteX4" fmla="*/ 0 w 1593850"/>
                      <a:gd name="connsiteY4" fmla="*/ 285191 h 1050366"/>
                      <a:gd name="connsiteX0" fmla="*/ 0 w 1584325"/>
                      <a:gd name="connsiteY0" fmla="*/ 282407 h 996782"/>
                      <a:gd name="connsiteX1" fmla="*/ 981075 w 1584325"/>
                      <a:gd name="connsiteY1" fmla="*/ 225257 h 996782"/>
                      <a:gd name="connsiteX2" fmla="*/ 1584325 w 1584325"/>
                      <a:gd name="connsiteY2" fmla="*/ 996782 h 996782"/>
                      <a:gd name="connsiteX3" fmla="*/ 1098550 w 1584325"/>
                      <a:gd name="connsiteY3" fmla="*/ 28407 h 996782"/>
                      <a:gd name="connsiteX4" fmla="*/ 0 w 1584325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32095"/>
                      <a:gd name="connsiteY0" fmla="*/ 247136 h 1002786"/>
                      <a:gd name="connsiteX1" fmla="*/ 927100 w 1532095"/>
                      <a:gd name="connsiteY1" fmla="*/ 231261 h 1002786"/>
                      <a:gd name="connsiteX2" fmla="*/ 1530350 w 1532095"/>
                      <a:gd name="connsiteY2" fmla="*/ 1002786 h 1002786"/>
                      <a:gd name="connsiteX3" fmla="*/ 1044575 w 1532095"/>
                      <a:gd name="connsiteY3" fmla="*/ 34411 h 1002786"/>
                      <a:gd name="connsiteX4" fmla="*/ 0 w 1532095"/>
                      <a:gd name="connsiteY4" fmla="*/ 247136 h 1002786"/>
                      <a:gd name="connsiteX0" fmla="*/ 0 w 1532095"/>
                      <a:gd name="connsiteY0" fmla="*/ 249556 h 1005206"/>
                      <a:gd name="connsiteX1" fmla="*/ 927100 w 1532095"/>
                      <a:gd name="connsiteY1" fmla="*/ 233681 h 1005206"/>
                      <a:gd name="connsiteX2" fmla="*/ 1530350 w 1532095"/>
                      <a:gd name="connsiteY2" fmla="*/ 1005206 h 1005206"/>
                      <a:gd name="connsiteX3" fmla="*/ 1044575 w 1532095"/>
                      <a:gd name="connsiteY3" fmla="*/ 36831 h 1005206"/>
                      <a:gd name="connsiteX4" fmla="*/ 0 w 1532095"/>
                      <a:gd name="connsiteY4" fmla="*/ 249556 h 1005206"/>
                      <a:gd name="connsiteX0" fmla="*/ 0 w 1532095"/>
                      <a:gd name="connsiteY0" fmla="*/ 241106 h 996756"/>
                      <a:gd name="connsiteX1" fmla="*/ 927100 w 1532095"/>
                      <a:gd name="connsiteY1" fmla="*/ 225231 h 996756"/>
                      <a:gd name="connsiteX2" fmla="*/ 1530350 w 1532095"/>
                      <a:gd name="connsiteY2" fmla="*/ 996756 h 996756"/>
                      <a:gd name="connsiteX3" fmla="*/ 1044575 w 1532095"/>
                      <a:gd name="connsiteY3" fmla="*/ 37906 h 996756"/>
                      <a:gd name="connsiteX4" fmla="*/ 0 w 1532095"/>
                      <a:gd name="connsiteY4" fmla="*/ 241106 h 996756"/>
                      <a:gd name="connsiteX0" fmla="*/ 0 w 1531952"/>
                      <a:gd name="connsiteY0" fmla="*/ 220785 h 976435"/>
                      <a:gd name="connsiteX1" fmla="*/ 927100 w 1531952"/>
                      <a:gd name="connsiteY1" fmla="*/ 204910 h 976435"/>
                      <a:gd name="connsiteX2" fmla="*/ 1530350 w 1531952"/>
                      <a:gd name="connsiteY2" fmla="*/ 976435 h 976435"/>
                      <a:gd name="connsiteX3" fmla="*/ 1044575 w 1531952"/>
                      <a:gd name="connsiteY3" fmla="*/ 17585 h 976435"/>
                      <a:gd name="connsiteX4" fmla="*/ 0 w 1531952"/>
                      <a:gd name="connsiteY4" fmla="*/ 220785 h 976435"/>
                      <a:gd name="connsiteX0" fmla="*/ 0 w 1531788"/>
                      <a:gd name="connsiteY0" fmla="*/ 220785 h 976435"/>
                      <a:gd name="connsiteX1" fmla="*/ 927100 w 1531788"/>
                      <a:gd name="connsiteY1" fmla="*/ 204910 h 976435"/>
                      <a:gd name="connsiteX2" fmla="*/ 1530350 w 1531788"/>
                      <a:gd name="connsiteY2" fmla="*/ 976435 h 976435"/>
                      <a:gd name="connsiteX3" fmla="*/ 1009650 w 1531788"/>
                      <a:gd name="connsiteY3" fmla="*/ 17585 h 976435"/>
                      <a:gd name="connsiteX4" fmla="*/ 0 w 1531788"/>
                      <a:gd name="connsiteY4" fmla="*/ 220785 h 976435"/>
                      <a:gd name="connsiteX0" fmla="*/ 0 w 1531872"/>
                      <a:gd name="connsiteY0" fmla="*/ 221904 h 977554"/>
                      <a:gd name="connsiteX1" fmla="*/ 927100 w 1531872"/>
                      <a:gd name="connsiteY1" fmla="*/ 206029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20750 w 1531872"/>
                      <a:gd name="connsiteY1" fmla="*/ 15205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7861 h 983511"/>
                      <a:gd name="connsiteX1" fmla="*/ 908050 w 1531872"/>
                      <a:gd name="connsiteY1" fmla="*/ 215161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0456"/>
                      <a:gd name="connsiteY0" fmla="*/ 227861 h 983511"/>
                      <a:gd name="connsiteX1" fmla="*/ 927100 w 1530456"/>
                      <a:gd name="connsiteY1" fmla="*/ 211986 h 983511"/>
                      <a:gd name="connsiteX2" fmla="*/ 1530350 w 1530456"/>
                      <a:gd name="connsiteY2" fmla="*/ 983511 h 983511"/>
                      <a:gd name="connsiteX3" fmla="*/ 1009650 w 1530456"/>
                      <a:gd name="connsiteY3" fmla="*/ 24661 h 983511"/>
                      <a:gd name="connsiteX4" fmla="*/ 0 w 1530456"/>
                      <a:gd name="connsiteY4" fmla="*/ 227861 h 983511"/>
                      <a:gd name="connsiteX0" fmla="*/ 0 w 1530456"/>
                      <a:gd name="connsiteY0" fmla="*/ 227861 h 983511"/>
                      <a:gd name="connsiteX1" fmla="*/ 927100 w 1530456"/>
                      <a:gd name="connsiteY1" fmla="*/ 211986 h 983511"/>
                      <a:gd name="connsiteX2" fmla="*/ 1530350 w 1530456"/>
                      <a:gd name="connsiteY2" fmla="*/ 983511 h 983511"/>
                      <a:gd name="connsiteX3" fmla="*/ 1009650 w 1530456"/>
                      <a:gd name="connsiteY3" fmla="*/ 24661 h 983511"/>
                      <a:gd name="connsiteX4" fmla="*/ 0 w 1530456"/>
                      <a:gd name="connsiteY4" fmla="*/ 227861 h 983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0456" h="983511">
                        <a:moveTo>
                          <a:pt x="0" y="227861"/>
                        </a:moveTo>
                        <a:cubicBezTo>
                          <a:pt x="349250" y="135786"/>
                          <a:pt x="684742" y="111444"/>
                          <a:pt x="927100" y="211986"/>
                        </a:cubicBezTo>
                        <a:cubicBezTo>
                          <a:pt x="1169458" y="312528"/>
                          <a:pt x="1383242" y="389786"/>
                          <a:pt x="1530350" y="983511"/>
                        </a:cubicBezTo>
                        <a:cubicBezTo>
                          <a:pt x="1536700" y="399311"/>
                          <a:pt x="1258358" y="99803"/>
                          <a:pt x="1009650" y="24661"/>
                        </a:cubicBezTo>
                        <a:cubicBezTo>
                          <a:pt x="760942" y="-50481"/>
                          <a:pt x="369358" y="54294"/>
                          <a:pt x="0" y="227861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6" name="フリーフォーム: 図形 295">
                    <a:extLst>
                      <a:ext uri="{FF2B5EF4-FFF2-40B4-BE49-F238E27FC236}">
                        <a16:creationId xmlns:a16="http://schemas.microsoft.com/office/drawing/2014/main" id="{361A8CF5-F1FF-4185-82E9-205A4990263E}"/>
                      </a:ext>
                    </a:extLst>
                  </p:cNvPr>
                  <p:cNvSpPr/>
                  <p:nvPr/>
                </p:nvSpPr>
                <p:spPr>
                  <a:xfrm>
                    <a:off x="5451474" y="2711228"/>
                    <a:ext cx="507621" cy="254221"/>
                  </a:xfrm>
                  <a:custGeom>
                    <a:avLst/>
                    <a:gdLst>
                      <a:gd name="connsiteX0" fmla="*/ 0 w 571500"/>
                      <a:gd name="connsiteY0" fmla="*/ 254000 h 254000"/>
                      <a:gd name="connsiteX1" fmla="*/ 400050 w 571500"/>
                      <a:gd name="connsiteY1" fmla="*/ 0 h 254000"/>
                      <a:gd name="connsiteX2" fmla="*/ 571500 w 571500"/>
                      <a:gd name="connsiteY2" fmla="*/ 238125 h 254000"/>
                      <a:gd name="connsiteX3" fmla="*/ 327025 w 571500"/>
                      <a:gd name="connsiteY3" fmla="*/ 184150 h 254000"/>
                      <a:gd name="connsiteX4" fmla="*/ 0 w 571500"/>
                      <a:gd name="connsiteY4" fmla="*/ 254000 h 254000"/>
                      <a:gd name="connsiteX0" fmla="*/ 0 w 571500"/>
                      <a:gd name="connsiteY0" fmla="*/ 254000 h 254000"/>
                      <a:gd name="connsiteX1" fmla="*/ 438150 w 571500"/>
                      <a:gd name="connsiteY1" fmla="*/ 0 h 254000"/>
                      <a:gd name="connsiteX2" fmla="*/ 571500 w 571500"/>
                      <a:gd name="connsiteY2" fmla="*/ 238125 h 254000"/>
                      <a:gd name="connsiteX3" fmla="*/ 327025 w 571500"/>
                      <a:gd name="connsiteY3" fmla="*/ 184150 h 254000"/>
                      <a:gd name="connsiteX4" fmla="*/ 0 w 571500"/>
                      <a:gd name="connsiteY4" fmla="*/ 254000 h 254000"/>
                      <a:gd name="connsiteX0" fmla="*/ 0 w 571500"/>
                      <a:gd name="connsiteY0" fmla="*/ 256437 h 256437"/>
                      <a:gd name="connsiteX1" fmla="*/ 438150 w 571500"/>
                      <a:gd name="connsiteY1" fmla="*/ 2437 h 256437"/>
                      <a:gd name="connsiteX2" fmla="*/ 571500 w 571500"/>
                      <a:gd name="connsiteY2" fmla="*/ 240562 h 256437"/>
                      <a:gd name="connsiteX3" fmla="*/ 327025 w 571500"/>
                      <a:gd name="connsiteY3" fmla="*/ 186587 h 256437"/>
                      <a:gd name="connsiteX4" fmla="*/ 0 w 571500"/>
                      <a:gd name="connsiteY4" fmla="*/ 256437 h 256437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8450 w 533400"/>
                      <a:gd name="connsiteY3" fmla="*/ 1492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23875"/>
                      <a:gd name="connsiteY0" fmla="*/ 254033 h 254033"/>
                      <a:gd name="connsiteX1" fmla="*/ 400050 w 523875"/>
                      <a:gd name="connsiteY1" fmla="*/ 33 h 254033"/>
                      <a:gd name="connsiteX2" fmla="*/ 523875 w 523875"/>
                      <a:gd name="connsiteY2" fmla="*/ 238158 h 254033"/>
                      <a:gd name="connsiteX3" fmla="*/ 292100 w 523875"/>
                      <a:gd name="connsiteY3" fmla="*/ 187358 h 254033"/>
                      <a:gd name="connsiteX4" fmla="*/ 0 w 523875"/>
                      <a:gd name="connsiteY4" fmla="*/ 254033 h 254033"/>
                      <a:gd name="connsiteX0" fmla="*/ 0 w 523875"/>
                      <a:gd name="connsiteY0" fmla="*/ 254038 h 254038"/>
                      <a:gd name="connsiteX1" fmla="*/ 400050 w 523875"/>
                      <a:gd name="connsiteY1" fmla="*/ 38 h 254038"/>
                      <a:gd name="connsiteX2" fmla="*/ 523875 w 523875"/>
                      <a:gd name="connsiteY2" fmla="*/ 238163 h 254038"/>
                      <a:gd name="connsiteX3" fmla="*/ 292100 w 523875"/>
                      <a:gd name="connsiteY3" fmla="*/ 187363 h 254038"/>
                      <a:gd name="connsiteX4" fmla="*/ 0 w 523875"/>
                      <a:gd name="connsiteY4" fmla="*/ 254038 h 254038"/>
                      <a:gd name="connsiteX0" fmla="*/ 0 w 523875"/>
                      <a:gd name="connsiteY0" fmla="*/ 254038 h 254038"/>
                      <a:gd name="connsiteX1" fmla="*/ 400050 w 523875"/>
                      <a:gd name="connsiteY1" fmla="*/ 38 h 254038"/>
                      <a:gd name="connsiteX2" fmla="*/ 523875 w 523875"/>
                      <a:gd name="connsiteY2" fmla="*/ 238163 h 254038"/>
                      <a:gd name="connsiteX3" fmla="*/ 292100 w 523875"/>
                      <a:gd name="connsiteY3" fmla="*/ 187363 h 254038"/>
                      <a:gd name="connsiteX4" fmla="*/ 0 w 523875"/>
                      <a:gd name="connsiteY4" fmla="*/ 254038 h 254038"/>
                      <a:gd name="connsiteX0" fmla="*/ 0 w 501650"/>
                      <a:gd name="connsiteY0" fmla="*/ 254078 h 254078"/>
                      <a:gd name="connsiteX1" fmla="*/ 400050 w 501650"/>
                      <a:gd name="connsiteY1" fmla="*/ 78 h 254078"/>
                      <a:gd name="connsiteX2" fmla="*/ 501650 w 501650"/>
                      <a:gd name="connsiteY2" fmla="*/ 231853 h 254078"/>
                      <a:gd name="connsiteX3" fmla="*/ 292100 w 501650"/>
                      <a:gd name="connsiteY3" fmla="*/ 187403 h 254078"/>
                      <a:gd name="connsiteX4" fmla="*/ 0 w 501650"/>
                      <a:gd name="connsiteY4" fmla="*/ 254078 h 254078"/>
                      <a:gd name="connsiteX0" fmla="*/ 0 w 501650"/>
                      <a:gd name="connsiteY0" fmla="*/ 254078 h 254078"/>
                      <a:gd name="connsiteX1" fmla="*/ 384175 w 501650"/>
                      <a:gd name="connsiteY1" fmla="*/ 78 h 254078"/>
                      <a:gd name="connsiteX2" fmla="*/ 501650 w 501650"/>
                      <a:gd name="connsiteY2" fmla="*/ 231853 h 254078"/>
                      <a:gd name="connsiteX3" fmla="*/ 292100 w 501650"/>
                      <a:gd name="connsiteY3" fmla="*/ 187403 h 254078"/>
                      <a:gd name="connsiteX4" fmla="*/ 0 w 501650"/>
                      <a:gd name="connsiteY4" fmla="*/ 254078 h 254078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87585 h 254260"/>
                      <a:gd name="connsiteX4" fmla="*/ 0 w 501650"/>
                      <a:gd name="connsiteY4" fmla="*/ 254260 h 254260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87585 h 254260"/>
                      <a:gd name="connsiteX4" fmla="*/ 0 w 501650"/>
                      <a:gd name="connsiteY4" fmla="*/ 254260 h 254260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97110 h 254260"/>
                      <a:gd name="connsiteX4" fmla="*/ 0 w 501650"/>
                      <a:gd name="connsiteY4" fmla="*/ 254260 h 254260"/>
                      <a:gd name="connsiteX0" fmla="*/ 0 w 507621"/>
                      <a:gd name="connsiteY0" fmla="*/ 254221 h 254221"/>
                      <a:gd name="connsiteX1" fmla="*/ 384175 w 507621"/>
                      <a:gd name="connsiteY1" fmla="*/ 221 h 254221"/>
                      <a:gd name="connsiteX2" fmla="*/ 501650 w 507621"/>
                      <a:gd name="connsiteY2" fmla="*/ 231996 h 254221"/>
                      <a:gd name="connsiteX3" fmla="*/ 292100 w 507621"/>
                      <a:gd name="connsiteY3" fmla="*/ 197071 h 254221"/>
                      <a:gd name="connsiteX4" fmla="*/ 0 w 507621"/>
                      <a:gd name="connsiteY4" fmla="*/ 254221 h 254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7621" h="254221">
                        <a:moveTo>
                          <a:pt x="0" y="254221"/>
                        </a:moveTo>
                        <a:cubicBezTo>
                          <a:pt x="142875" y="128279"/>
                          <a:pt x="300612" y="4824"/>
                          <a:pt x="384175" y="221"/>
                        </a:cubicBezTo>
                        <a:cubicBezTo>
                          <a:pt x="509058" y="-6658"/>
                          <a:pt x="517525" y="149446"/>
                          <a:pt x="501650" y="231996"/>
                        </a:cubicBezTo>
                        <a:cubicBezTo>
                          <a:pt x="427567" y="189663"/>
                          <a:pt x="388408" y="204479"/>
                          <a:pt x="292100" y="197071"/>
                        </a:cubicBezTo>
                        <a:cubicBezTo>
                          <a:pt x="197107" y="189764"/>
                          <a:pt x="127000" y="205538"/>
                          <a:pt x="0" y="254221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88" name="グループ化 287">
                  <a:extLst>
                    <a:ext uri="{FF2B5EF4-FFF2-40B4-BE49-F238E27FC236}">
                      <a16:creationId xmlns:a16="http://schemas.microsoft.com/office/drawing/2014/main" id="{685C665E-60AE-4433-9A3C-AE188EEC41A5}"/>
                    </a:ext>
                  </a:extLst>
                </p:cNvPr>
                <p:cNvGrpSpPr/>
                <p:nvPr/>
              </p:nvGrpSpPr>
              <p:grpSpPr>
                <a:xfrm rot="14384967">
                  <a:off x="2565404" y="2677368"/>
                  <a:ext cx="2393571" cy="2578238"/>
                  <a:chOff x="3565524" y="1426313"/>
                  <a:chExt cx="2393571" cy="2578238"/>
                </a:xfrm>
                <a:grpFill/>
              </p:grpSpPr>
              <p:sp>
                <p:nvSpPr>
                  <p:cNvPr id="289" name="正方形/長方形 5">
                    <a:extLst>
                      <a:ext uri="{FF2B5EF4-FFF2-40B4-BE49-F238E27FC236}">
                        <a16:creationId xmlns:a16="http://schemas.microsoft.com/office/drawing/2014/main" id="{465B49DC-DB51-4E1E-A3F1-37946FC01828}"/>
                      </a:ext>
                    </a:extLst>
                  </p:cNvPr>
                  <p:cNvSpPr/>
                  <p:nvPr/>
                </p:nvSpPr>
                <p:spPr>
                  <a:xfrm>
                    <a:off x="4552950" y="1751014"/>
                    <a:ext cx="1213825" cy="2253537"/>
                  </a:xfrm>
                  <a:custGeom>
                    <a:avLst/>
                    <a:gdLst>
                      <a:gd name="connsiteX0" fmla="*/ 0 w 1504950"/>
                      <a:gd name="connsiteY0" fmla="*/ 0 h 2027238"/>
                      <a:gd name="connsiteX1" fmla="*/ 1504950 w 1504950"/>
                      <a:gd name="connsiteY1" fmla="*/ 0 h 2027238"/>
                      <a:gd name="connsiteX2" fmla="*/ 1504950 w 1504950"/>
                      <a:gd name="connsiteY2" fmla="*/ 2027238 h 2027238"/>
                      <a:gd name="connsiteX3" fmla="*/ 0 w 1504950"/>
                      <a:gd name="connsiteY3" fmla="*/ 2027238 h 2027238"/>
                      <a:gd name="connsiteX4" fmla="*/ 0 w 1504950"/>
                      <a:gd name="connsiteY4" fmla="*/ 0 h 2027238"/>
                      <a:gd name="connsiteX0" fmla="*/ 0 w 1647825"/>
                      <a:gd name="connsiteY0" fmla="*/ 547688 h 2027238"/>
                      <a:gd name="connsiteX1" fmla="*/ 1647825 w 1647825"/>
                      <a:gd name="connsiteY1" fmla="*/ 0 h 2027238"/>
                      <a:gd name="connsiteX2" fmla="*/ 1647825 w 1647825"/>
                      <a:gd name="connsiteY2" fmla="*/ 2027238 h 2027238"/>
                      <a:gd name="connsiteX3" fmla="*/ 142875 w 1647825"/>
                      <a:gd name="connsiteY3" fmla="*/ 2027238 h 2027238"/>
                      <a:gd name="connsiteX4" fmla="*/ 0 w 1647825"/>
                      <a:gd name="connsiteY4" fmla="*/ 547688 h 2027238"/>
                      <a:gd name="connsiteX0" fmla="*/ 0 w 1647825"/>
                      <a:gd name="connsiteY0" fmla="*/ 0 h 1479550"/>
                      <a:gd name="connsiteX1" fmla="*/ 981075 w 1647825"/>
                      <a:gd name="connsiteY1" fmla="*/ 619125 h 1479550"/>
                      <a:gd name="connsiteX2" fmla="*/ 1647825 w 1647825"/>
                      <a:gd name="connsiteY2" fmla="*/ 1479550 h 1479550"/>
                      <a:gd name="connsiteX3" fmla="*/ 142875 w 1647825"/>
                      <a:gd name="connsiteY3" fmla="*/ 1479550 h 1479550"/>
                      <a:gd name="connsiteX4" fmla="*/ 0 w 1647825"/>
                      <a:gd name="connsiteY4" fmla="*/ 0 h 1479550"/>
                      <a:gd name="connsiteX0" fmla="*/ 0 w 1995487"/>
                      <a:gd name="connsiteY0" fmla="*/ 0 h 1479550"/>
                      <a:gd name="connsiteX1" fmla="*/ 1995487 w 1995487"/>
                      <a:gd name="connsiteY1" fmla="*/ 38100 h 1479550"/>
                      <a:gd name="connsiteX2" fmla="*/ 1647825 w 1995487"/>
                      <a:gd name="connsiteY2" fmla="*/ 1479550 h 1479550"/>
                      <a:gd name="connsiteX3" fmla="*/ 142875 w 1995487"/>
                      <a:gd name="connsiteY3" fmla="*/ 1479550 h 1479550"/>
                      <a:gd name="connsiteX4" fmla="*/ 0 w 1995487"/>
                      <a:gd name="connsiteY4" fmla="*/ 0 h 1479550"/>
                      <a:gd name="connsiteX0" fmla="*/ 900113 w 1852612"/>
                      <a:gd name="connsiteY0" fmla="*/ 0 h 2032000"/>
                      <a:gd name="connsiteX1" fmla="*/ 1852612 w 1852612"/>
                      <a:gd name="connsiteY1" fmla="*/ 590550 h 2032000"/>
                      <a:gd name="connsiteX2" fmla="*/ 1504950 w 1852612"/>
                      <a:gd name="connsiteY2" fmla="*/ 2032000 h 2032000"/>
                      <a:gd name="connsiteX3" fmla="*/ 0 w 1852612"/>
                      <a:gd name="connsiteY3" fmla="*/ 2032000 h 2032000"/>
                      <a:gd name="connsiteX4" fmla="*/ 900113 w 1852612"/>
                      <a:gd name="connsiteY4" fmla="*/ 0 h 2032000"/>
                      <a:gd name="connsiteX0" fmla="*/ 900113 w 1504950"/>
                      <a:gd name="connsiteY0" fmla="*/ 0 h 2032000"/>
                      <a:gd name="connsiteX1" fmla="*/ 1314449 w 1504950"/>
                      <a:gd name="connsiteY1" fmla="*/ 585788 h 2032000"/>
                      <a:gd name="connsiteX2" fmla="*/ 1504950 w 1504950"/>
                      <a:gd name="connsiteY2" fmla="*/ 2032000 h 2032000"/>
                      <a:gd name="connsiteX3" fmla="*/ 0 w 1504950"/>
                      <a:gd name="connsiteY3" fmla="*/ 2032000 h 2032000"/>
                      <a:gd name="connsiteX4" fmla="*/ 900113 w 1504950"/>
                      <a:gd name="connsiteY4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900113 w 1314449"/>
                      <a:gd name="connsiteY4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622300 w 1314449"/>
                      <a:gd name="connsiteY4" fmla="*/ 642937 h 2032000"/>
                      <a:gd name="connsiteX5" fmla="*/ 900113 w 1314449"/>
                      <a:gd name="connsiteY5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927100 w 1314449"/>
                      <a:gd name="connsiteY4" fmla="*/ 590550 h 2032000"/>
                      <a:gd name="connsiteX5" fmla="*/ 900113 w 1314449"/>
                      <a:gd name="connsiteY5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517525 w 1314449"/>
                      <a:gd name="connsiteY4" fmla="*/ 1243012 h 2032000"/>
                      <a:gd name="connsiteX5" fmla="*/ 927100 w 1314449"/>
                      <a:gd name="connsiteY5" fmla="*/ 590550 h 2032000"/>
                      <a:gd name="connsiteX6" fmla="*/ 900113 w 1314449"/>
                      <a:gd name="connsiteY6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546100 w 1314449"/>
                      <a:gd name="connsiteY4" fmla="*/ 1319212 h 2032000"/>
                      <a:gd name="connsiteX5" fmla="*/ 927100 w 1314449"/>
                      <a:gd name="connsiteY5" fmla="*/ 590550 h 2032000"/>
                      <a:gd name="connsiteX6" fmla="*/ 900113 w 1314449"/>
                      <a:gd name="connsiteY6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912813 w 1314449"/>
                      <a:gd name="connsiteY3" fmla="*/ 1462087 h 2032000"/>
                      <a:gd name="connsiteX4" fmla="*/ 812800 w 1314449"/>
                      <a:gd name="connsiteY4" fmla="*/ 1971675 h 2032000"/>
                      <a:gd name="connsiteX5" fmla="*/ 0 w 1314449"/>
                      <a:gd name="connsiteY5" fmla="*/ 2032000 h 2032000"/>
                      <a:gd name="connsiteX6" fmla="*/ 546100 w 1314449"/>
                      <a:gd name="connsiteY6" fmla="*/ 1319212 h 2032000"/>
                      <a:gd name="connsiteX7" fmla="*/ 927100 w 1314449"/>
                      <a:gd name="connsiteY7" fmla="*/ 590550 h 2032000"/>
                      <a:gd name="connsiteX8" fmla="*/ 900113 w 1314449"/>
                      <a:gd name="connsiteY8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2184400 w 2184400"/>
                      <a:gd name="connsiteY3" fmla="*/ 1557337 h 2032000"/>
                      <a:gd name="connsiteX4" fmla="*/ 812800 w 2184400"/>
                      <a:gd name="connsiteY4" fmla="*/ 1971675 h 2032000"/>
                      <a:gd name="connsiteX5" fmla="*/ 0 w 2184400"/>
                      <a:gd name="connsiteY5" fmla="*/ 2032000 h 2032000"/>
                      <a:gd name="connsiteX6" fmla="*/ 546100 w 2184400"/>
                      <a:gd name="connsiteY6" fmla="*/ 1319212 h 2032000"/>
                      <a:gd name="connsiteX7" fmla="*/ 927100 w 2184400"/>
                      <a:gd name="connsiteY7" fmla="*/ 590550 h 2032000"/>
                      <a:gd name="connsiteX8" fmla="*/ 900113 w 2184400"/>
                      <a:gd name="connsiteY8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465262 w 2184400"/>
                      <a:gd name="connsiteY3" fmla="*/ 1309687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603374 w 2184400"/>
                      <a:gd name="connsiteY3" fmla="*/ 819149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531937 w 2184400"/>
                      <a:gd name="connsiteY3" fmla="*/ 1390649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1531937"/>
                      <a:gd name="connsiteY0" fmla="*/ 0 h 2032000"/>
                      <a:gd name="connsiteX1" fmla="*/ 1314449 w 1531937"/>
                      <a:gd name="connsiteY1" fmla="*/ 585788 h 2032000"/>
                      <a:gd name="connsiteX2" fmla="*/ 971550 w 1531937"/>
                      <a:gd name="connsiteY2" fmla="*/ 1136650 h 2032000"/>
                      <a:gd name="connsiteX3" fmla="*/ 1531937 w 1531937"/>
                      <a:gd name="connsiteY3" fmla="*/ 1390649 h 2032000"/>
                      <a:gd name="connsiteX4" fmla="*/ 812800 w 1531937"/>
                      <a:gd name="connsiteY4" fmla="*/ 1971675 h 2032000"/>
                      <a:gd name="connsiteX5" fmla="*/ 0 w 1531937"/>
                      <a:gd name="connsiteY5" fmla="*/ 2032000 h 2032000"/>
                      <a:gd name="connsiteX6" fmla="*/ 546100 w 1531937"/>
                      <a:gd name="connsiteY6" fmla="*/ 1319212 h 2032000"/>
                      <a:gd name="connsiteX7" fmla="*/ 927100 w 1531937"/>
                      <a:gd name="connsiteY7" fmla="*/ 590550 h 2032000"/>
                      <a:gd name="connsiteX8" fmla="*/ 900113 w 1531937"/>
                      <a:gd name="connsiteY8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669925 w 1314449"/>
                      <a:gd name="connsiteY3" fmla="*/ 1409700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669925 w 1314449"/>
                      <a:gd name="connsiteY3" fmla="*/ 1409700 h 2032000"/>
                      <a:gd name="connsiteX4" fmla="*/ 317500 w 1314449"/>
                      <a:gd name="connsiteY4" fmla="*/ 1733550 h 2032000"/>
                      <a:gd name="connsiteX5" fmla="*/ 0 w 1314449"/>
                      <a:gd name="connsiteY5" fmla="*/ 2032000 h 2032000"/>
                      <a:gd name="connsiteX6" fmla="*/ 546100 w 1314449"/>
                      <a:gd name="connsiteY6" fmla="*/ 1319212 h 2032000"/>
                      <a:gd name="connsiteX7" fmla="*/ 927100 w 1314449"/>
                      <a:gd name="connsiteY7" fmla="*/ 590550 h 2032000"/>
                      <a:gd name="connsiteX8" fmla="*/ 900113 w 1314449"/>
                      <a:gd name="connsiteY8" fmla="*/ 0 h 20320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546100 w 1314449"/>
                      <a:gd name="connsiteY6" fmla="*/ 1319212 h 2057400"/>
                      <a:gd name="connsiteX7" fmla="*/ 927100 w 1314449"/>
                      <a:gd name="connsiteY7" fmla="*/ 590550 h 2057400"/>
                      <a:gd name="connsiteX8" fmla="*/ 900113 w 1314449"/>
                      <a:gd name="connsiteY8" fmla="*/ 0 h 20574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231775 w 1314449"/>
                      <a:gd name="connsiteY6" fmla="*/ 1728787 h 2057400"/>
                      <a:gd name="connsiteX7" fmla="*/ 546100 w 1314449"/>
                      <a:gd name="connsiteY7" fmla="*/ 1319212 h 2057400"/>
                      <a:gd name="connsiteX8" fmla="*/ 927100 w 1314449"/>
                      <a:gd name="connsiteY8" fmla="*/ 590550 h 2057400"/>
                      <a:gd name="connsiteX9" fmla="*/ 900113 w 1314449"/>
                      <a:gd name="connsiteY9" fmla="*/ 0 h 20574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79375 w 1314449"/>
                      <a:gd name="connsiteY6" fmla="*/ 1704975 h 2057400"/>
                      <a:gd name="connsiteX7" fmla="*/ 546100 w 1314449"/>
                      <a:gd name="connsiteY7" fmla="*/ 1319212 h 2057400"/>
                      <a:gd name="connsiteX8" fmla="*/ 927100 w 1314449"/>
                      <a:gd name="connsiteY8" fmla="*/ 590550 h 2057400"/>
                      <a:gd name="connsiteX9" fmla="*/ 900113 w 1314449"/>
                      <a:gd name="connsiteY9" fmla="*/ 0 h 2057400"/>
                      <a:gd name="connsiteX0" fmla="*/ 881063 w 1314449"/>
                      <a:gd name="connsiteY0" fmla="*/ 0 h 2041525"/>
                      <a:gd name="connsiteX1" fmla="*/ 1314449 w 1314449"/>
                      <a:gd name="connsiteY1" fmla="*/ 569913 h 2041525"/>
                      <a:gd name="connsiteX2" fmla="*/ 971550 w 1314449"/>
                      <a:gd name="connsiteY2" fmla="*/ 1120775 h 2041525"/>
                      <a:gd name="connsiteX3" fmla="*/ 669925 w 1314449"/>
                      <a:gd name="connsiteY3" fmla="*/ 1393825 h 2041525"/>
                      <a:gd name="connsiteX4" fmla="*/ 346075 w 1314449"/>
                      <a:gd name="connsiteY4" fmla="*/ 2041525 h 2041525"/>
                      <a:gd name="connsiteX5" fmla="*/ 0 w 1314449"/>
                      <a:gd name="connsiteY5" fmla="*/ 2016125 h 2041525"/>
                      <a:gd name="connsiteX6" fmla="*/ 79375 w 1314449"/>
                      <a:gd name="connsiteY6" fmla="*/ 1689100 h 2041525"/>
                      <a:gd name="connsiteX7" fmla="*/ 546100 w 1314449"/>
                      <a:gd name="connsiteY7" fmla="*/ 1303337 h 2041525"/>
                      <a:gd name="connsiteX8" fmla="*/ 927100 w 1314449"/>
                      <a:gd name="connsiteY8" fmla="*/ 574675 h 2041525"/>
                      <a:gd name="connsiteX9" fmla="*/ 881063 w 131444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2224"/>
                      <a:gd name="connsiteY0" fmla="*/ 0 h 2041525"/>
                      <a:gd name="connsiteX1" fmla="*/ 1292224 w 1292224"/>
                      <a:gd name="connsiteY1" fmla="*/ 633413 h 2041525"/>
                      <a:gd name="connsiteX2" fmla="*/ 971550 w 1292224"/>
                      <a:gd name="connsiteY2" fmla="*/ 1120775 h 2041525"/>
                      <a:gd name="connsiteX3" fmla="*/ 669925 w 1292224"/>
                      <a:gd name="connsiteY3" fmla="*/ 1393825 h 2041525"/>
                      <a:gd name="connsiteX4" fmla="*/ 346075 w 1292224"/>
                      <a:gd name="connsiteY4" fmla="*/ 2041525 h 2041525"/>
                      <a:gd name="connsiteX5" fmla="*/ 0 w 1292224"/>
                      <a:gd name="connsiteY5" fmla="*/ 2016125 h 2041525"/>
                      <a:gd name="connsiteX6" fmla="*/ 79375 w 1292224"/>
                      <a:gd name="connsiteY6" fmla="*/ 1689100 h 2041525"/>
                      <a:gd name="connsiteX7" fmla="*/ 546100 w 1292224"/>
                      <a:gd name="connsiteY7" fmla="*/ 1303337 h 2041525"/>
                      <a:gd name="connsiteX8" fmla="*/ 927100 w 1292224"/>
                      <a:gd name="connsiteY8" fmla="*/ 574675 h 2041525"/>
                      <a:gd name="connsiteX9" fmla="*/ 881063 w 1292224"/>
                      <a:gd name="connsiteY9" fmla="*/ 0 h 2041525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2528"/>
                      <a:gd name="connsiteY0" fmla="*/ 0 h 2025650"/>
                      <a:gd name="connsiteX1" fmla="*/ 1292224 w 1292528"/>
                      <a:gd name="connsiteY1" fmla="*/ 617538 h 2025650"/>
                      <a:gd name="connsiteX2" fmla="*/ 971550 w 1292528"/>
                      <a:gd name="connsiteY2" fmla="*/ 1104900 h 2025650"/>
                      <a:gd name="connsiteX3" fmla="*/ 669925 w 1292528"/>
                      <a:gd name="connsiteY3" fmla="*/ 1377950 h 2025650"/>
                      <a:gd name="connsiteX4" fmla="*/ 346075 w 1292528"/>
                      <a:gd name="connsiteY4" fmla="*/ 2025650 h 2025650"/>
                      <a:gd name="connsiteX5" fmla="*/ 0 w 1292528"/>
                      <a:gd name="connsiteY5" fmla="*/ 2000250 h 2025650"/>
                      <a:gd name="connsiteX6" fmla="*/ 79375 w 1292528"/>
                      <a:gd name="connsiteY6" fmla="*/ 1673225 h 2025650"/>
                      <a:gd name="connsiteX7" fmla="*/ 546100 w 1292528"/>
                      <a:gd name="connsiteY7" fmla="*/ 1287462 h 2025650"/>
                      <a:gd name="connsiteX8" fmla="*/ 927100 w 1292528"/>
                      <a:gd name="connsiteY8" fmla="*/ 558800 h 2025650"/>
                      <a:gd name="connsiteX9" fmla="*/ 881063 w 1292528"/>
                      <a:gd name="connsiteY9" fmla="*/ 0 h 2025650"/>
                      <a:gd name="connsiteX0" fmla="*/ 881063 w 1706353"/>
                      <a:gd name="connsiteY0" fmla="*/ 0 h 2025650"/>
                      <a:gd name="connsiteX1" fmla="*/ 1292224 w 1706353"/>
                      <a:gd name="connsiteY1" fmla="*/ 617538 h 2025650"/>
                      <a:gd name="connsiteX2" fmla="*/ 971550 w 1706353"/>
                      <a:gd name="connsiteY2" fmla="*/ 1104900 h 2025650"/>
                      <a:gd name="connsiteX3" fmla="*/ 669925 w 1706353"/>
                      <a:gd name="connsiteY3" fmla="*/ 1377950 h 2025650"/>
                      <a:gd name="connsiteX4" fmla="*/ 346075 w 1706353"/>
                      <a:gd name="connsiteY4" fmla="*/ 2025650 h 2025650"/>
                      <a:gd name="connsiteX5" fmla="*/ 0 w 1706353"/>
                      <a:gd name="connsiteY5" fmla="*/ 2000250 h 2025650"/>
                      <a:gd name="connsiteX6" fmla="*/ 79375 w 1706353"/>
                      <a:gd name="connsiteY6" fmla="*/ 1673225 h 2025650"/>
                      <a:gd name="connsiteX7" fmla="*/ 546100 w 1706353"/>
                      <a:gd name="connsiteY7" fmla="*/ 1287462 h 2025650"/>
                      <a:gd name="connsiteX8" fmla="*/ 927100 w 1706353"/>
                      <a:gd name="connsiteY8" fmla="*/ 558800 h 2025650"/>
                      <a:gd name="connsiteX9" fmla="*/ 881063 w 1706353"/>
                      <a:gd name="connsiteY9" fmla="*/ 0 h 2025650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4002"/>
                      <a:gd name="connsiteY0" fmla="*/ 0 h 2025650"/>
                      <a:gd name="connsiteX1" fmla="*/ 1292224 w 1294002"/>
                      <a:gd name="connsiteY1" fmla="*/ 617538 h 2025650"/>
                      <a:gd name="connsiteX2" fmla="*/ 971550 w 1294002"/>
                      <a:gd name="connsiteY2" fmla="*/ 1104900 h 2025650"/>
                      <a:gd name="connsiteX3" fmla="*/ 669925 w 1294002"/>
                      <a:gd name="connsiteY3" fmla="*/ 1377950 h 2025650"/>
                      <a:gd name="connsiteX4" fmla="*/ 346075 w 1294002"/>
                      <a:gd name="connsiteY4" fmla="*/ 2025650 h 2025650"/>
                      <a:gd name="connsiteX5" fmla="*/ 0 w 1294002"/>
                      <a:gd name="connsiteY5" fmla="*/ 2000250 h 2025650"/>
                      <a:gd name="connsiteX6" fmla="*/ 79375 w 1294002"/>
                      <a:gd name="connsiteY6" fmla="*/ 1673225 h 2025650"/>
                      <a:gd name="connsiteX7" fmla="*/ 546100 w 1294002"/>
                      <a:gd name="connsiteY7" fmla="*/ 1287462 h 2025650"/>
                      <a:gd name="connsiteX8" fmla="*/ 927100 w 1294002"/>
                      <a:gd name="connsiteY8" fmla="*/ 558800 h 2025650"/>
                      <a:gd name="connsiteX9" fmla="*/ 881063 w 1294002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2712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2712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080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080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405947"/>
                      <a:gd name="connsiteY0" fmla="*/ 0 h 2025650"/>
                      <a:gd name="connsiteX1" fmla="*/ 1292224 w 1405947"/>
                      <a:gd name="connsiteY1" fmla="*/ 617538 h 2025650"/>
                      <a:gd name="connsiteX2" fmla="*/ 942975 w 1405947"/>
                      <a:gd name="connsiteY2" fmla="*/ 1133475 h 2025650"/>
                      <a:gd name="connsiteX3" fmla="*/ 654050 w 1405947"/>
                      <a:gd name="connsiteY3" fmla="*/ 1387475 h 2025650"/>
                      <a:gd name="connsiteX4" fmla="*/ 346075 w 1405947"/>
                      <a:gd name="connsiteY4" fmla="*/ 2025650 h 2025650"/>
                      <a:gd name="connsiteX5" fmla="*/ 0 w 1405947"/>
                      <a:gd name="connsiteY5" fmla="*/ 2000250 h 2025650"/>
                      <a:gd name="connsiteX6" fmla="*/ 79375 w 1405947"/>
                      <a:gd name="connsiteY6" fmla="*/ 1673225 h 2025650"/>
                      <a:gd name="connsiteX7" fmla="*/ 546100 w 1405947"/>
                      <a:gd name="connsiteY7" fmla="*/ 1287462 h 2025650"/>
                      <a:gd name="connsiteX8" fmla="*/ 927100 w 1405947"/>
                      <a:gd name="connsiteY8" fmla="*/ 558800 h 2025650"/>
                      <a:gd name="connsiteX9" fmla="*/ 881063 w 1405947"/>
                      <a:gd name="connsiteY9" fmla="*/ 0 h 2025650"/>
                      <a:gd name="connsiteX0" fmla="*/ 881063 w 1540903"/>
                      <a:gd name="connsiteY0" fmla="*/ 0 h 2025650"/>
                      <a:gd name="connsiteX1" fmla="*/ 1292224 w 1540903"/>
                      <a:gd name="connsiteY1" fmla="*/ 617538 h 2025650"/>
                      <a:gd name="connsiteX2" fmla="*/ 942975 w 1540903"/>
                      <a:gd name="connsiteY2" fmla="*/ 1133475 h 2025650"/>
                      <a:gd name="connsiteX3" fmla="*/ 654050 w 1540903"/>
                      <a:gd name="connsiteY3" fmla="*/ 1387475 h 2025650"/>
                      <a:gd name="connsiteX4" fmla="*/ 346075 w 1540903"/>
                      <a:gd name="connsiteY4" fmla="*/ 2025650 h 2025650"/>
                      <a:gd name="connsiteX5" fmla="*/ 0 w 1540903"/>
                      <a:gd name="connsiteY5" fmla="*/ 2000250 h 2025650"/>
                      <a:gd name="connsiteX6" fmla="*/ 79375 w 1540903"/>
                      <a:gd name="connsiteY6" fmla="*/ 1673225 h 2025650"/>
                      <a:gd name="connsiteX7" fmla="*/ 546100 w 1540903"/>
                      <a:gd name="connsiteY7" fmla="*/ 1287462 h 2025650"/>
                      <a:gd name="connsiteX8" fmla="*/ 927100 w 1540903"/>
                      <a:gd name="connsiteY8" fmla="*/ 558800 h 2025650"/>
                      <a:gd name="connsiteX9" fmla="*/ 881063 w 1540903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01688 w 1213825"/>
                      <a:gd name="connsiteY0" fmla="*/ 0 h 2025650"/>
                      <a:gd name="connsiteX1" fmla="*/ 1212849 w 1213825"/>
                      <a:gd name="connsiteY1" fmla="*/ 617538 h 2025650"/>
                      <a:gd name="connsiteX2" fmla="*/ 863600 w 1213825"/>
                      <a:gd name="connsiteY2" fmla="*/ 1133475 h 2025650"/>
                      <a:gd name="connsiteX3" fmla="*/ 574675 w 1213825"/>
                      <a:gd name="connsiteY3" fmla="*/ 1387475 h 2025650"/>
                      <a:gd name="connsiteX4" fmla="*/ 266700 w 1213825"/>
                      <a:gd name="connsiteY4" fmla="*/ 2025650 h 2025650"/>
                      <a:gd name="connsiteX5" fmla="*/ 0 w 1213825"/>
                      <a:gd name="connsiteY5" fmla="*/ 1673225 h 2025650"/>
                      <a:gd name="connsiteX6" fmla="*/ 466725 w 1213825"/>
                      <a:gd name="connsiteY6" fmla="*/ 1287462 h 2025650"/>
                      <a:gd name="connsiteX7" fmla="*/ 850900 w 1213825"/>
                      <a:gd name="connsiteY7" fmla="*/ 587375 h 2025650"/>
                      <a:gd name="connsiteX8" fmla="*/ 801688 w 1213825"/>
                      <a:gd name="connsiteY8" fmla="*/ 0 h 2025650"/>
                      <a:gd name="connsiteX0" fmla="*/ 0 w 1213825"/>
                      <a:gd name="connsiteY0" fmla="*/ 1673225 h 2117090"/>
                      <a:gd name="connsiteX1" fmla="*/ 466725 w 1213825"/>
                      <a:gd name="connsiteY1" fmla="*/ 1287462 h 2117090"/>
                      <a:gd name="connsiteX2" fmla="*/ 850900 w 1213825"/>
                      <a:gd name="connsiteY2" fmla="*/ 587375 h 2117090"/>
                      <a:gd name="connsiteX3" fmla="*/ 801688 w 1213825"/>
                      <a:gd name="connsiteY3" fmla="*/ 0 h 2117090"/>
                      <a:gd name="connsiteX4" fmla="*/ 1212849 w 1213825"/>
                      <a:gd name="connsiteY4" fmla="*/ 617538 h 2117090"/>
                      <a:gd name="connsiteX5" fmla="*/ 863600 w 1213825"/>
                      <a:gd name="connsiteY5" fmla="*/ 1133475 h 2117090"/>
                      <a:gd name="connsiteX6" fmla="*/ 574675 w 1213825"/>
                      <a:gd name="connsiteY6" fmla="*/ 1387475 h 2117090"/>
                      <a:gd name="connsiteX7" fmla="*/ 358140 w 1213825"/>
                      <a:gd name="connsiteY7" fmla="*/ 2117090 h 2117090"/>
                      <a:gd name="connsiteX0" fmla="*/ 0 w 1213825"/>
                      <a:gd name="connsiteY0" fmla="*/ 1673225 h 1974960"/>
                      <a:gd name="connsiteX1" fmla="*/ 466725 w 1213825"/>
                      <a:gd name="connsiteY1" fmla="*/ 1287462 h 1974960"/>
                      <a:gd name="connsiteX2" fmla="*/ 850900 w 1213825"/>
                      <a:gd name="connsiteY2" fmla="*/ 587375 h 1974960"/>
                      <a:gd name="connsiteX3" fmla="*/ 801688 w 1213825"/>
                      <a:gd name="connsiteY3" fmla="*/ 0 h 1974960"/>
                      <a:gd name="connsiteX4" fmla="*/ 1212849 w 1213825"/>
                      <a:gd name="connsiteY4" fmla="*/ 617538 h 1974960"/>
                      <a:gd name="connsiteX5" fmla="*/ 863600 w 1213825"/>
                      <a:gd name="connsiteY5" fmla="*/ 1133475 h 1974960"/>
                      <a:gd name="connsiteX6" fmla="*/ 574675 w 1213825"/>
                      <a:gd name="connsiteY6" fmla="*/ 1387475 h 1974960"/>
                      <a:gd name="connsiteX7" fmla="*/ 139639 w 1213825"/>
                      <a:gd name="connsiteY7" fmla="*/ 1974960 h 1974960"/>
                      <a:gd name="connsiteX0" fmla="*/ 0 w 1213825"/>
                      <a:gd name="connsiteY0" fmla="*/ 1673225 h 2253537"/>
                      <a:gd name="connsiteX1" fmla="*/ 466725 w 1213825"/>
                      <a:gd name="connsiteY1" fmla="*/ 1287462 h 2253537"/>
                      <a:gd name="connsiteX2" fmla="*/ 850900 w 1213825"/>
                      <a:gd name="connsiteY2" fmla="*/ 587375 h 2253537"/>
                      <a:gd name="connsiteX3" fmla="*/ 801688 w 1213825"/>
                      <a:gd name="connsiteY3" fmla="*/ 0 h 2253537"/>
                      <a:gd name="connsiteX4" fmla="*/ 1212849 w 1213825"/>
                      <a:gd name="connsiteY4" fmla="*/ 617538 h 2253537"/>
                      <a:gd name="connsiteX5" fmla="*/ 863600 w 1213825"/>
                      <a:gd name="connsiteY5" fmla="*/ 1133475 h 2253537"/>
                      <a:gd name="connsiteX6" fmla="*/ 574675 w 1213825"/>
                      <a:gd name="connsiteY6" fmla="*/ 1387475 h 2253537"/>
                      <a:gd name="connsiteX7" fmla="*/ 289591 w 1213825"/>
                      <a:gd name="connsiteY7" fmla="*/ 2253537 h 225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13825" h="2253537">
                        <a:moveTo>
                          <a:pt x="0" y="1673225"/>
                        </a:moveTo>
                        <a:cubicBezTo>
                          <a:pt x="209550" y="1585912"/>
                          <a:pt x="327025" y="1466850"/>
                          <a:pt x="466725" y="1287462"/>
                        </a:cubicBezTo>
                        <a:cubicBezTo>
                          <a:pt x="600075" y="1120775"/>
                          <a:pt x="821796" y="735542"/>
                          <a:pt x="850900" y="587375"/>
                        </a:cubicBezTo>
                        <a:cubicBezTo>
                          <a:pt x="880004" y="439208"/>
                          <a:pt x="851959" y="160867"/>
                          <a:pt x="801688" y="0"/>
                        </a:cubicBezTo>
                        <a:cubicBezTo>
                          <a:pt x="1073150" y="100013"/>
                          <a:pt x="1227665" y="391584"/>
                          <a:pt x="1212849" y="617538"/>
                        </a:cubicBezTo>
                        <a:cubicBezTo>
                          <a:pt x="1198033" y="843492"/>
                          <a:pt x="1005416" y="1012296"/>
                          <a:pt x="863600" y="1133475"/>
                        </a:cubicBezTo>
                        <a:cubicBezTo>
                          <a:pt x="715433" y="1249892"/>
                          <a:pt x="675217" y="1299633"/>
                          <a:pt x="574675" y="1387475"/>
                        </a:cubicBezTo>
                        <a:cubicBezTo>
                          <a:pt x="234950" y="1778000"/>
                          <a:pt x="220376" y="2025572"/>
                          <a:pt x="289591" y="2253537"/>
                        </a:cubicBezTo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90" name="フリーフォーム: 図形 289">
                    <a:extLst>
                      <a:ext uri="{FF2B5EF4-FFF2-40B4-BE49-F238E27FC236}">
                        <a16:creationId xmlns:a16="http://schemas.microsoft.com/office/drawing/2014/main" id="{40E9290D-ECF4-48AE-B621-690293525388}"/>
                      </a:ext>
                    </a:extLst>
                  </p:cNvPr>
                  <p:cNvSpPr/>
                  <p:nvPr/>
                </p:nvSpPr>
                <p:spPr>
                  <a:xfrm>
                    <a:off x="4841874" y="1466850"/>
                    <a:ext cx="490275" cy="1330325"/>
                  </a:xfrm>
                  <a:custGeom>
                    <a:avLst/>
                    <a:gdLst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9078"/>
                      <a:gd name="connsiteY0" fmla="*/ 0 h 1355725"/>
                      <a:gd name="connsiteX1" fmla="*/ 346075 w 489078"/>
                      <a:gd name="connsiteY1" fmla="*/ 146050 h 1355725"/>
                      <a:gd name="connsiteX2" fmla="*/ 488950 w 489078"/>
                      <a:gd name="connsiteY2" fmla="*/ 558800 h 1355725"/>
                      <a:gd name="connsiteX3" fmla="*/ 269875 w 489078"/>
                      <a:gd name="connsiteY3" fmla="*/ 1355725 h 1355725"/>
                      <a:gd name="connsiteX4" fmla="*/ 304800 w 489078"/>
                      <a:gd name="connsiteY4" fmla="*/ 530225 h 1355725"/>
                      <a:gd name="connsiteX5" fmla="*/ 0 w 489078"/>
                      <a:gd name="connsiteY5" fmla="*/ 0 h 1355725"/>
                      <a:gd name="connsiteX0" fmla="*/ 0 w 490414"/>
                      <a:gd name="connsiteY0" fmla="*/ 0 h 1330325"/>
                      <a:gd name="connsiteX1" fmla="*/ 346075 w 490414"/>
                      <a:gd name="connsiteY1" fmla="*/ 146050 h 1330325"/>
                      <a:gd name="connsiteX2" fmla="*/ 488950 w 490414"/>
                      <a:gd name="connsiteY2" fmla="*/ 558800 h 1330325"/>
                      <a:gd name="connsiteX3" fmla="*/ 273050 w 490414"/>
                      <a:gd name="connsiteY3" fmla="*/ 1330325 h 1330325"/>
                      <a:gd name="connsiteX4" fmla="*/ 304800 w 490414"/>
                      <a:gd name="connsiteY4" fmla="*/ 530225 h 1330325"/>
                      <a:gd name="connsiteX5" fmla="*/ 0 w 490414"/>
                      <a:gd name="connsiteY5" fmla="*/ 0 h 1330325"/>
                      <a:gd name="connsiteX0" fmla="*/ 0 w 490414"/>
                      <a:gd name="connsiteY0" fmla="*/ 0 h 1330325"/>
                      <a:gd name="connsiteX1" fmla="*/ 346075 w 490414"/>
                      <a:gd name="connsiteY1" fmla="*/ 146050 h 1330325"/>
                      <a:gd name="connsiteX2" fmla="*/ 488950 w 490414"/>
                      <a:gd name="connsiteY2" fmla="*/ 558800 h 1330325"/>
                      <a:gd name="connsiteX3" fmla="*/ 273050 w 490414"/>
                      <a:gd name="connsiteY3" fmla="*/ 1330325 h 1330325"/>
                      <a:gd name="connsiteX4" fmla="*/ 304800 w 490414"/>
                      <a:gd name="connsiteY4" fmla="*/ 530225 h 1330325"/>
                      <a:gd name="connsiteX5" fmla="*/ 0 w 490414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90275" h="1330325">
                        <a:moveTo>
                          <a:pt x="0" y="0"/>
                        </a:moveTo>
                        <a:cubicBezTo>
                          <a:pt x="134408" y="26458"/>
                          <a:pt x="264583" y="48154"/>
                          <a:pt x="346075" y="146050"/>
                        </a:cubicBezTo>
                        <a:cubicBezTo>
                          <a:pt x="427567" y="243946"/>
                          <a:pt x="501121" y="389996"/>
                          <a:pt x="488950" y="587375"/>
                        </a:cubicBezTo>
                        <a:cubicBezTo>
                          <a:pt x="476779" y="784754"/>
                          <a:pt x="390525" y="1144058"/>
                          <a:pt x="273050" y="1330325"/>
                        </a:cubicBezTo>
                        <a:cubicBezTo>
                          <a:pt x="328083" y="1057275"/>
                          <a:pt x="364067" y="752475"/>
                          <a:pt x="304800" y="530225"/>
                        </a:cubicBezTo>
                        <a:cubicBezTo>
                          <a:pt x="276225" y="388408"/>
                          <a:pt x="158750" y="138642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1" name="フリーフォーム: 図形 290">
                    <a:extLst>
                      <a:ext uri="{FF2B5EF4-FFF2-40B4-BE49-F238E27FC236}">
                        <a16:creationId xmlns:a16="http://schemas.microsoft.com/office/drawing/2014/main" id="{543F10D0-960A-4B53-936F-1B4EEA4C8247}"/>
                      </a:ext>
                    </a:extLst>
                  </p:cNvPr>
                  <p:cNvSpPr/>
                  <p:nvPr/>
                </p:nvSpPr>
                <p:spPr>
                  <a:xfrm>
                    <a:off x="3565524" y="1426313"/>
                    <a:ext cx="1530456" cy="983511"/>
                  </a:xfrm>
                  <a:custGeom>
                    <a:avLst/>
                    <a:gdLst>
                      <a:gd name="connsiteX0" fmla="*/ 0 w 1593850"/>
                      <a:gd name="connsiteY0" fmla="*/ 254000 h 1019175"/>
                      <a:gd name="connsiteX1" fmla="*/ 981075 w 1593850"/>
                      <a:gd name="connsiteY1" fmla="*/ 196850 h 1019175"/>
                      <a:gd name="connsiteX2" fmla="*/ 1593850 w 1593850"/>
                      <a:gd name="connsiteY2" fmla="*/ 1019175 h 1019175"/>
                      <a:gd name="connsiteX3" fmla="*/ 1098550 w 1593850"/>
                      <a:gd name="connsiteY3" fmla="*/ 0 h 1019175"/>
                      <a:gd name="connsiteX4" fmla="*/ 0 w 1593850"/>
                      <a:gd name="connsiteY4" fmla="*/ 254000 h 1019175"/>
                      <a:gd name="connsiteX0" fmla="*/ 0 w 1593850"/>
                      <a:gd name="connsiteY0" fmla="*/ 285191 h 1050366"/>
                      <a:gd name="connsiteX1" fmla="*/ 981075 w 1593850"/>
                      <a:gd name="connsiteY1" fmla="*/ 228041 h 1050366"/>
                      <a:gd name="connsiteX2" fmla="*/ 1593850 w 1593850"/>
                      <a:gd name="connsiteY2" fmla="*/ 1050366 h 1050366"/>
                      <a:gd name="connsiteX3" fmla="*/ 1098550 w 1593850"/>
                      <a:gd name="connsiteY3" fmla="*/ 31191 h 1050366"/>
                      <a:gd name="connsiteX4" fmla="*/ 0 w 1593850"/>
                      <a:gd name="connsiteY4" fmla="*/ 285191 h 1050366"/>
                      <a:gd name="connsiteX0" fmla="*/ 0 w 1584325"/>
                      <a:gd name="connsiteY0" fmla="*/ 282407 h 996782"/>
                      <a:gd name="connsiteX1" fmla="*/ 981075 w 1584325"/>
                      <a:gd name="connsiteY1" fmla="*/ 225257 h 996782"/>
                      <a:gd name="connsiteX2" fmla="*/ 1584325 w 1584325"/>
                      <a:gd name="connsiteY2" fmla="*/ 996782 h 996782"/>
                      <a:gd name="connsiteX3" fmla="*/ 1098550 w 1584325"/>
                      <a:gd name="connsiteY3" fmla="*/ 28407 h 996782"/>
                      <a:gd name="connsiteX4" fmla="*/ 0 w 1584325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32095"/>
                      <a:gd name="connsiteY0" fmla="*/ 247136 h 1002786"/>
                      <a:gd name="connsiteX1" fmla="*/ 927100 w 1532095"/>
                      <a:gd name="connsiteY1" fmla="*/ 231261 h 1002786"/>
                      <a:gd name="connsiteX2" fmla="*/ 1530350 w 1532095"/>
                      <a:gd name="connsiteY2" fmla="*/ 1002786 h 1002786"/>
                      <a:gd name="connsiteX3" fmla="*/ 1044575 w 1532095"/>
                      <a:gd name="connsiteY3" fmla="*/ 34411 h 1002786"/>
                      <a:gd name="connsiteX4" fmla="*/ 0 w 1532095"/>
                      <a:gd name="connsiteY4" fmla="*/ 247136 h 1002786"/>
                      <a:gd name="connsiteX0" fmla="*/ 0 w 1532095"/>
                      <a:gd name="connsiteY0" fmla="*/ 249556 h 1005206"/>
                      <a:gd name="connsiteX1" fmla="*/ 927100 w 1532095"/>
                      <a:gd name="connsiteY1" fmla="*/ 233681 h 1005206"/>
                      <a:gd name="connsiteX2" fmla="*/ 1530350 w 1532095"/>
                      <a:gd name="connsiteY2" fmla="*/ 1005206 h 1005206"/>
                      <a:gd name="connsiteX3" fmla="*/ 1044575 w 1532095"/>
                      <a:gd name="connsiteY3" fmla="*/ 36831 h 1005206"/>
                      <a:gd name="connsiteX4" fmla="*/ 0 w 1532095"/>
                      <a:gd name="connsiteY4" fmla="*/ 249556 h 1005206"/>
                      <a:gd name="connsiteX0" fmla="*/ 0 w 1532095"/>
                      <a:gd name="connsiteY0" fmla="*/ 241106 h 996756"/>
                      <a:gd name="connsiteX1" fmla="*/ 927100 w 1532095"/>
                      <a:gd name="connsiteY1" fmla="*/ 225231 h 996756"/>
                      <a:gd name="connsiteX2" fmla="*/ 1530350 w 1532095"/>
                      <a:gd name="connsiteY2" fmla="*/ 996756 h 996756"/>
                      <a:gd name="connsiteX3" fmla="*/ 1044575 w 1532095"/>
                      <a:gd name="connsiteY3" fmla="*/ 37906 h 996756"/>
                      <a:gd name="connsiteX4" fmla="*/ 0 w 1532095"/>
                      <a:gd name="connsiteY4" fmla="*/ 241106 h 996756"/>
                      <a:gd name="connsiteX0" fmla="*/ 0 w 1531952"/>
                      <a:gd name="connsiteY0" fmla="*/ 220785 h 976435"/>
                      <a:gd name="connsiteX1" fmla="*/ 927100 w 1531952"/>
                      <a:gd name="connsiteY1" fmla="*/ 204910 h 976435"/>
                      <a:gd name="connsiteX2" fmla="*/ 1530350 w 1531952"/>
                      <a:gd name="connsiteY2" fmla="*/ 976435 h 976435"/>
                      <a:gd name="connsiteX3" fmla="*/ 1044575 w 1531952"/>
                      <a:gd name="connsiteY3" fmla="*/ 17585 h 976435"/>
                      <a:gd name="connsiteX4" fmla="*/ 0 w 1531952"/>
                      <a:gd name="connsiteY4" fmla="*/ 220785 h 976435"/>
                      <a:gd name="connsiteX0" fmla="*/ 0 w 1531788"/>
                      <a:gd name="connsiteY0" fmla="*/ 220785 h 976435"/>
                      <a:gd name="connsiteX1" fmla="*/ 927100 w 1531788"/>
                      <a:gd name="connsiteY1" fmla="*/ 204910 h 976435"/>
                      <a:gd name="connsiteX2" fmla="*/ 1530350 w 1531788"/>
                      <a:gd name="connsiteY2" fmla="*/ 976435 h 976435"/>
                      <a:gd name="connsiteX3" fmla="*/ 1009650 w 1531788"/>
                      <a:gd name="connsiteY3" fmla="*/ 17585 h 976435"/>
                      <a:gd name="connsiteX4" fmla="*/ 0 w 1531788"/>
                      <a:gd name="connsiteY4" fmla="*/ 220785 h 976435"/>
                      <a:gd name="connsiteX0" fmla="*/ 0 w 1531872"/>
                      <a:gd name="connsiteY0" fmla="*/ 221904 h 977554"/>
                      <a:gd name="connsiteX1" fmla="*/ 927100 w 1531872"/>
                      <a:gd name="connsiteY1" fmla="*/ 206029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20750 w 1531872"/>
                      <a:gd name="connsiteY1" fmla="*/ 15205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7861 h 983511"/>
                      <a:gd name="connsiteX1" fmla="*/ 908050 w 1531872"/>
                      <a:gd name="connsiteY1" fmla="*/ 215161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0456"/>
                      <a:gd name="connsiteY0" fmla="*/ 227861 h 983511"/>
                      <a:gd name="connsiteX1" fmla="*/ 927100 w 1530456"/>
                      <a:gd name="connsiteY1" fmla="*/ 211986 h 983511"/>
                      <a:gd name="connsiteX2" fmla="*/ 1530350 w 1530456"/>
                      <a:gd name="connsiteY2" fmla="*/ 983511 h 983511"/>
                      <a:gd name="connsiteX3" fmla="*/ 1009650 w 1530456"/>
                      <a:gd name="connsiteY3" fmla="*/ 24661 h 983511"/>
                      <a:gd name="connsiteX4" fmla="*/ 0 w 1530456"/>
                      <a:gd name="connsiteY4" fmla="*/ 227861 h 983511"/>
                      <a:gd name="connsiteX0" fmla="*/ 0 w 1530456"/>
                      <a:gd name="connsiteY0" fmla="*/ 227861 h 983511"/>
                      <a:gd name="connsiteX1" fmla="*/ 927100 w 1530456"/>
                      <a:gd name="connsiteY1" fmla="*/ 211986 h 983511"/>
                      <a:gd name="connsiteX2" fmla="*/ 1530350 w 1530456"/>
                      <a:gd name="connsiteY2" fmla="*/ 983511 h 983511"/>
                      <a:gd name="connsiteX3" fmla="*/ 1009650 w 1530456"/>
                      <a:gd name="connsiteY3" fmla="*/ 24661 h 983511"/>
                      <a:gd name="connsiteX4" fmla="*/ 0 w 1530456"/>
                      <a:gd name="connsiteY4" fmla="*/ 227861 h 983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0456" h="983511">
                        <a:moveTo>
                          <a:pt x="0" y="227861"/>
                        </a:moveTo>
                        <a:cubicBezTo>
                          <a:pt x="349250" y="135786"/>
                          <a:pt x="684742" y="111444"/>
                          <a:pt x="927100" y="211986"/>
                        </a:cubicBezTo>
                        <a:cubicBezTo>
                          <a:pt x="1169458" y="312528"/>
                          <a:pt x="1383242" y="389786"/>
                          <a:pt x="1530350" y="983511"/>
                        </a:cubicBezTo>
                        <a:cubicBezTo>
                          <a:pt x="1536700" y="399311"/>
                          <a:pt x="1258358" y="99803"/>
                          <a:pt x="1009650" y="24661"/>
                        </a:cubicBezTo>
                        <a:cubicBezTo>
                          <a:pt x="760942" y="-50481"/>
                          <a:pt x="369358" y="54294"/>
                          <a:pt x="0" y="227861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2" name="フリーフォーム: 図形 291">
                    <a:extLst>
                      <a:ext uri="{FF2B5EF4-FFF2-40B4-BE49-F238E27FC236}">
                        <a16:creationId xmlns:a16="http://schemas.microsoft.com/office/drawing/2014/main" id="{9AA03B1F-158E-425F-95B8-9EE0A10D1040}"/>
                      </a:ext>
                    </a:extLst>
                  </p:cNvPr>
                  <p:cNvSpPr/>
                  <p:nvPr/>
                </p:nvSpPr>
                <p:spPr>
                  <a:xfrm>
                    <a:off x="5451474" y="2711228"/>
                    <a:ext cx="507621" cy="254221"/>
                  </a:xfrm>
                  <a:custGeom>
                    <a:avLst/>
                    <a:gdLst>
                      <a:gd name="connsiteX0" fmla="*/ 0 w 571500"/>
                      <a:gd name="connsiteY0" fmla="*/ 254000 h 254000"/>
                      <a:gd name="connsiteX1" fmla="*/ 400050 w 571500"/>
                      <a:gd name="connsiteY1" fmla="*/ 0 h 254000"/>
                      <a:gd name="connsiteX2" fmla="*/ 571500 w 571500"/>
                      <a:gd name="connsiteY2" fmla="*/ 238125 h 254000"/>
                      <a:gd name="connsiteX3" fmla="*/ 327025 w 571500"/>
                      <a:gd name="connsiteY3" fmla="*/ 184150 h 254000"/>
                      <a:gd name="connsiteX4" fmla="*/ 0 w 571500"/>
                      <a:gd name="connsiteY4" fmla="*/ 254000 h 254000"/>
                      <a:gd name="connsiteX0" fmla="*/ 0 w 571500"/>
                      <a:gd name="connsiteY0" fmla="*/ 254000 h 254000"/>
                      <a:gd name="connsiteX1" fmla="*/ 438150 w 571500"/>
                      <a:gd name="connsiteY1" fmla="*/ 0 h 254000"/>
                      <a:gd name="connsiteX2" fmla="*/ 571500 w 571500"/>
                      <a:gd name="connsiteY2" fmla="*/ 238125 h 254000"/>
                      <a:gd name="connsiteX3" fmla="*/ 327025 w 571500"/>
                      <a:gd name="connsiteY3" fmla="*/ 184150 h 254000"/>
                      <a:gd name="connsiteX4" fmla="*/ 0 w 571500"/>
                      <a:gd name="connsiteY4" fmla="*/ 254000 h 254000"/>
                      <a:gd name="connsiteX0" fmla="*/ 0 w 571500"/>
                      <a:gd name="connsiteY0" fmla="*/ 256437 h 256437"/>
                      <a:gd name="connsiteX1" fmla="*/ 438150 w 571500"/>
                      <a:gd name="connsiteY1" fmla="*/ 2437 h 256437"/>
                      <a:gd name="connsiteX2" fmla="*/ 571500 w 571500"/>
                      <a:gd name="connsiteY2" fmla="*/ 240562 h 256437"/>
                      <a:gd name="connsiteX3" fmla="*/ 327025 w 571500"/>
                      <a:gd name="connsiteY3" fmla="*/ 186587 h 256437"/>
                      <a:gd name="connsiteX4" fmla="*/ 0 w 571500"/>
                      <a:gd name="connsiteY4" fmla="*/ 256437 h 256437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8450 w 533400"/>
                      <a:gd name="connsiteY3" fmla="*/ 1492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23875"/>
                      <a:gd name="connsiteY0" fmla="*/ 254033 h 254033"/>
                      <a:gd name="connsiteX1" fmla="*/ 400050 w 523875"/>
                      <a:gd name="connsiteY1" fmla="*/ 33 h 254033"/>
                      <a:gd name="connsiteX2" fmla="*/ 523875 w 523875"/>
                      <a:gd name="connsiteY2" fmla="*/ 238158 h 254033"/>
                      <a:gd name="connsiteX3" fmla="*/ 292100 w 523875"/>
                      <a:gd name="connsiteY3" fmla="*/ 187358 h 254033"/>
                      <a:gd name="connsiteX4" fmla="*/ 0 w 523875"/>
                      <a:gd name="connsiteY4" fmla="*/ 254033 h 254033"/>
                      <a:gd name="connsiteX0" fmla="*/ 0 w 523875"/>
                      <a:gd name="connsiteY0" fmla="*/ 254038 h 254038"/>
                      <a:gd name="connsiteX1" fmla="*/ 400050 w 523875"/>
                      <a:gd name="connsiteY1" fmla="*/ 38 h 254038"/>
                      <a:gd name="connsiteX2" fmla="*/ 523875 w 523875"/>
                      <a:gd name="connsiteY2" fmla="*/ 238163 h 254038"/>
                      <a:gd name="connsiteX3" fmla="*/ 292100 w 523875"/>
                      <a:gd name="connsiteY3" fmla="*/ 187363 h 254038"/>
                      <a:gd name="connsiteX4" fmla="*/ 0 w 523875"/>
                      <a:gd name="connsiteY4" fmla="*/ 254038 h 254038"/>
                      <a:gd name="connsiteX0" fmla="*/ 0 w 523875"/>
                      <a:gd name="connsiteY0" fmla="*/ 254038 h 254038"/>
                      <a:gd name="connsiteX1" fmla="*/ 400050 w 523875"/>
                      <a:gd name="connsiteY1" fmla="*/ 38 h 254038"/>
                      <a:gd name="connsiteX2" fmla="*/ 523875 w 523875"/>
                      <a:gd name="connsiteY2" fmla="*/ 238163 h 254038"/>
                      <a:gd name="connsiteX3" fmla="*/ 292100 w 523875"/>
                      <a:gd name="connsiteY3" fmla="*/ 187363 h 254038"/>
                      <a:gd name="connsiteX4" fmla="*/ 0 w 523875"/>
                      <a:gd name="connsiteY4" fmla="*/ 254038 h 254038"/>
                      <a:gd name="connsiteX0" fmla="*/ 0 w 501650"/>
                      <a:gd name="connsiteY0" fmla="*/ 254078 h 254078"/>
                      <a:gd name="connsiteX1" fmla="*/ 400050 w 501650"/>
                      <a:gd name="connsiteY1" fmla="*/ 78 h 254078"/>
                      <a:gd name="connsiteX2" fmla="*/ 501650 w 501650"/>
                      <a:gd name="connsiteY2" fmla="*/ 231853 h 254078"/>
                      <a:gd name="connsiteX3" fmla="*/ 292100 w 501650"/>
                      <a:gd name="connsiteY3" fmla="*/ 187403 h 254078"/>
                      <a:gd name="connsiteX4" fmla="*/ 0 w 501650"/>
                      <a:gd name="connsiteY4" fmla="*/ 254078 h 254078"/>
                      <a:gd name="connsiteX0" fmla="*/ 0 w 501650"/>
                      <a:gd name="connsiteY0" fmla="*/ 254078 h 254078"/>
                      <a:gd name="connsiteX1" fmla="*/ 384175 w 501650"/>
                      <a:gd name="connsiteY1" fmla="*/ 78 h 254078"/>
                      <a:gd name="connsiteX2" fmla="*/ 501650 w 501650"/>
                      <a:gd name="connsiteY2" fmla="*/ 231853 h 254078"/>
                      <a:gd name="connsiteX3" fmla="*/ 292100 w 501650"/>
                      <a:gd name="connsiteY3" fmla="*/ 187403 h 254078"/>
                      <a:gd name="connsiteX4" fmla="*/ 0 w 501650"/>
                      <a:gd name="connsiteY4" fmla="*/ 254078 h 254078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87585 h 254260"/>
                      <a:gd name="connsiteX4" fmla="*/ 0 w 501650"/>
                      <a:gd name="connsiteY4" fmla="*/ 254260 h 254260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87585 h 254260"/>
                      <a:gd name="connsiteX4" fmla="*/ 0 w 501650"/>
                      <a:gd name="connsiteY4" fmla="*/ 254260 h 254260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97110 h 254260"/>
                      <a:gd name="connsiteX4" fmla="*/ 0 w 501650"/>
                      <a:gd name="connsiteY4" fmla="*/ 254260 h 254260"/>
                      <a:gd name="connsiteX0" fmla="*/ 0 w 507621"/>
                      <a:gd name="connsiteY0" fmla="*/ 254221 h 254221"/>
                      <a:gd name="connsiteX1" fmla="*/ 384175 w 507621"/>
                      <a:gd name="connsiteY1" fmla="*/ 221 h 254221"/>
                      <a:gd name="connsiteX2" fmla="*/ 501650 w 507621"/>
                      <a:gd name="connsiteY2" fmla="*/ 231996 h 254221"/>
                      <a:gd name="connsiteX3" fmla="*/ 292100 w 507621"/>
                      <a:gd name="connsiteY3" fmla="*/ 197071 h 254221"/>
                      <a:gd name="connsiteX4" fmla="*/ 0 w 507621"/>
                      <a:gd name="connsiteY4" fmla="*/ 254221 h 254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7621" h="254221">
                        <a:moveTo>
                          <a:pt x="0" y="254221"/>
                        </a:moveTo>
                        <a:cubicBezTo>
                          <a:pt x="142875" y="128279"/>
                          <a:pt x="300612" y="4824"/>
                          <a:pt x="384175" y="221"/>
                        </a:cubicBezTo>
                        <a:cubicBezTo>
                          <a:pt x="509058" y="-6658"/>
                          <a:pt x="517525" y="149446"/>
                          <a:pt x="501650" y="231996"/>
                        </a:cubicBezTo>
                        <a:cubicBezTo>
                          <a:pt x="427567" y="189663"/>
                          <a:pt x="388408" y="204479"/>
                          <a:pt x="292100" y="197071"/>
                        </a:cubicBezTo>
                        <a:cubicBezTo>
                          <a:pt x="197107" y="189764"/>
                          <a:pt x="127000" y="205538"/>
                          <a:pt x="0" y="254221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DEC58608-395A-4D58-B0B5-9917355A7E9F}"/>
              </a:ext>
            </a:extLst>
          </p:cNvPr>
          <p:cNvGrpSpPr/>
          <p:nvPr/>
        </p:nvGrpSpPr>
        <p:grpSpPr>
          <a:xfrm>
            <a:off x="3010900" y="1665060"/>
            <a:ext cx="3741967" cy="1595224"/>
            <a:chOff x="2924037" y="2360713"/>
            <a:chExt cx="3741967" cy="1335793"/>
          </a:xfrm>
        </p:grpSpPr>
        <p:grpSp>
          <p:nvGrpSpPr>
            <p:cNvPr id="1027" name="グループ化 1026">
              <a:extLst>
                <a:ext uri="{FF2B5EF4-FFF2-40B4-BE49-F238E27FC236}">
                  <a16:creationId xmlns:a16="http://schemas.microsoft.com/office/drawing/2014/main" id="{D1CB50C1-68BD-4E69-B21F-EF05A71513FE}"/>
                </a:ext>
              </a:extLst>
            </p:cNvPr>
            <p:cNvGrpSpPr/>
            <p:nvPr/>
          </p:nvGrpSpPr>
          <p:grpSpPr>
            <a:xfrm flipH="1">
              <a:off x="2924037" y="2360713"/>
              <a:ext cx="3741967" cy="1335793"/>
              <a:chOff x="587921" y="6454960"/>
              <a:chExt cx="6190952" cy="1138881"/>
            </a:xfrm>
          </p:grpSpPr>
          <p:sp>
            <p:nvSpPr>
              <p:cNvPr id="134" name="フリーフォーム: 図形 133">
                <a:extLst>
                  <a:ext uri="{FF2B5EF4-FFF2-40B4-BE49-F238E27FC236}">
                    <a16:creationId xmlns:a16="http://schemas.microsoft.com/office/drawing/2014/main" id="{D4808BD7-3F8F-48FC-B8F5-03EB5A74FF73}"/>
                  </a:ext>
                </a:extLst>
              </p:cNvPr>
              <p:cNvSpPr/>
              <p:nvPr/>
            </p:nvSpPr>
            <p:spPr>
              <a:xfrm>
                <a:off x="587921" y="6659301"/>
                <a:ext cx="6190952" cy="934540"/>
              </a:xfrm>
              <a:custGeom>
                <a:avLst/>
                <a:gdLst>
                  <a:gd name="connsiteX0" fmla="*/ 0 w 5753100"/>
                  <a:gd name="connsiteY0" fmla="*/ 635000 h 1092200"/>
                  <a:gd name="connsiteX1" fmla="*/ 330200 w 5753100"/>
                  <a:gd name="connsiteY1" fmla="*/ 533400 h 1092200"/>
                  <a:gd name="connsiteX2" fmla="*/ 431800 w 5753100"/>
                  <a:gd name="connsiteY2" fmla="*/ 330200 h 1092200"/>
                  <a:gd name="connsiteX3" fmla="*/ 3746500 w 5753100"/>
                  <a:gd name="connsiteY3" fmla="*/ 0 h 1092200"/>
                  <a:gd name="connsiteX4" fmla="*/ 5702300 w 5753100"/>
                  <a:gd name="connsiteY4" fmla="*/ 330200 h 1092200"/>
                  <a:gd name="connsiteX5" fmla="*/ 5753100 w 5753100"/>
                  <a:gd name="connsiteY5" fmla="*/ 825500 h 1092200"/>
                  <a:gd name="connsiteX6" fmla="*/ 4165600 w 5753100"/>
                  <a:gd name="connsiteY6" fmla="*/ 1092200 h 1092200"/>
                  <a:gd name="connsiteX7" fmla="*/ 457200 w 5753100"/>
                  <a:gd name="connsiteY7" fmla="*/ 1028700 h 1092200"/>
                  <a:gd name="connsiteX8" fmla="*/ 317500 w 5753100"/>
                  <a:gd name="connsiteY8" fmla="*/ 800100 h 1092200"/>
                  <a:gd name="connsiteX9" fmla="*/ 0 w 5753100"/>
                  <a:gd name="connsiteY9" fmla="*/ 635000 h 1092200"/>
                  <a:gd name="connsiteX0" fmla="*/ 0 w 5753100"/>
                  <a:gd name="connsiteY0" fmla="*/ 635000 h 1092200"/>
                  <a:gd name="connsiteX1" fmla="*/ 330200 w 5753100"/>
                  <a:gd name="connsiteY1" fmla="*/ 533400 h 1092200"/>
                  <a:gd name="connsiteX2" fmla="*/ 497964 w 5753100"/>
                  <a:gd name="connsiteY2" fmla="*/ 320811 h 1092200"/>
                  <a:gd name="connsiteX3" fmla="*/ 3746500 w 5753100"/>
                  <a:gd name="connsiteY3" fmla="*/ 0 h 1092200"/>
                  <a:gd name="connsiteX4" fmla="*/ 5702300 w 5753100"/>
                  <a:gd name="connsiteY4" fmla="*/ 330200 h 1092200"/>
                  <a:gd name="connsiteX5" fmla="*/ 5753100 w 5753100"/>
                  <a:gd name="connsiteY5" fmla="*/ 825500 h 1092200"/>
                  <a:gd name="connsiteX6" fmla="*/ 4165600 w 5753100"/>
                  <a:gd name="connsiteY6" fmla="*/ 1092200 h 1092200"/>
                  <a:gd name="connsiteX7" fmla="*/ 457200 w 5753100"/>
                  <a:gd name="connsiteY7" fmla="*/ 1028700 h 1092200"/>
                  <a:gd name="connsiteX8" fmla="*/ 317500 w 5753100"/>
                  <a:gd name="connsiteY8" fmla="*/ 800100 h 1092200"/>
                  <a:gd name="connsiteX9" fmla="*/ 0 w 5753100"/>
                  <a:gd name="connsiteY9" fmla="*/ 635000 h 1092200"/>
                  <a:gd name="connsiteX0" fmla="*/ 0 w 5753100"/>
                  <a:gd name="connsiteY0" fmla="*/ 635000 h 1092200"/>
                  <a:gd name="connsiteX1" fmla="*/ 349104 w 5753100"/>
                  <a:gd name="connsiteY1" fmla="*/ 561566 h 1092200"/>
                  <a:gd name="connsiteX2" fmla="*/ 497964 w 5753100"/>
                  <a:gd name="connsiteY2" fmla="*/ 320811 h 1092200"/>
                  <a:gd name="connsiteX3" fmla="*/ 3746500 w 5753100"/>
                  <a:gd name="connsiteY3" fmla="*/ 0 h 1092200"/>
                  <a:gd name="connsiteX4" fmla="*/ 5702300 w 5753100"/>
                  <a:gd name="connsiteY4" fmla="*/ 330200 h 1092200"/>
                  <a:gd name="connsiteX5" fmla="*/ 5753100 w 5753100"/>
                  <a:gd name="connsiteY5" fmla="*/ 825500 h 1092200"/>
                  <a:gd name="connsiteX6" fmla="*/ 4165600 w 5753100"/>
                  <a:gd name="connsiteY6" fmla="*/ 1092200 h 1092200"/>
                  <a:gd name="connsiteX7" fmla="*/ 457200 w 5753100"/>
                  <a:gd name="connsiteY7" fmla="*/ 1028700 h 1092200"/>
                  <a:gd name="connsiteX8" fmla="*/ 317500 w 5753100"/>
                  <a:gd name="connsiteY8" fmla="*/ 800100 h 1092200"/>
                  <a:gd name="connsiteX9" fmla="*/ 0 w 5753100"/>
                  <a:gd name="connsiteY9" fmla="*/ 635000 h 1092200"/>
                  <a:gd name="connsiteX0" fmla="*/ 0 w 5762552"/>
                  <a:gd name="connsiteY0" fmla="*/ 681943 h 1092200"/>
                  <a:gd name="connsiteX1" fmla="*/ 358556 w 5762552"/>
                  <a:gd name="connsiteY1" fmla="*/ 561566 h 1092200"/>
                  <a:gd name="connsiteX2" fmla="*/ 507416 w 5762552"/>
                  <a:gd name="connsiteY2" fmla="*/ 320811 h 1092200"/>
                  <a:gd name="connsiteX3" fmla="*/ 3755952 w 5762552"/>
                  <a:gd name="connsiteY3" fmla="*/ 0 h 1092200"/>
                  <a:gd name="connsiteX4" fmla="*/ 5711752 w 5762552"/>
                  <a:gd name="connsiteY4" fmla="*/ 330200 h 1092200"/>
                  <a:gd name="connsiteX5" fmla="*/ 5762552 w 5762552"/>
                  <a:gd name="connsiteY5" fmla="*/ 825500 h 1092200"/>
                  <a:gd name="connsiteX6" fmla="*/ 4175052 w 5762552"/>
                  <a:gd name="connsiteY6" fmla="*/ 1092200 h 1092200"/>
                  <a:gd name="connsiteX7" fmla="*/ 466652 w 5762552"/>
                  <a:gd name="connsiteY7" fmla="*/ 1028700 h 1092200"/>
                  <a:gd name="connsiteX8" fmla="*/ 326952 w 5762552"/>
                  <a:gd name="connsiteY8" fmla="*/ 800100 h 1092200"/>
                  <a:gd name="connsiteX9" fmla="*/ 0 w 5762552"/>
                  <a:gd name="connsiteY9" fmla="*/ 681943 h 1092200"/>
                  <a:gd name="connsiteX0" fmla="*/ 0 w 5762552"/>
                  <a:gd name="connsiteY0" fmla="*/ 681943 h 1092200"/>
                  <a:gd name="connsiteX1" fmla="*/ 358556 w 5762552"/>
                  <a:gd name="connsiteY1" fmla="*/ 561566 h 1092200"/>
                  <a:gd name="connsiteX2" fmla="*/ 3755952 w 5762552"/>
                  <a:gd name="connsiteY2" fmla="*/ 0 h 1092200"/>
                  <a:gd name="connsiteX3" fmla="*/ 5711752 w 5762552"/>
                  <a:gd name="connsiteY3" fmla="*/ 330200 h 1092200"/>
                  <a:gd name="connsiteX4" fmla="*/ 5762552 w 5762552"/>
                  <a:gd name="connsiteY4" fmla="*/ 825500 h 1092200"/>
                  <a:gd name="connsiteX5" fmla="*/ 4175052 w 5762552"/>
                  <a:gd name="connsiteY5" fmla="*/ 1092200 h 1092200"/>
                  <a:gd name="connsiteX6" fmla="*/ 466652 w 5762552"/>
                  <a:gd name="connsiteY6" fmla="*/ 1028700 h 1092200"/>
                  <a:gd name="connsiteX7" fmla="*/ 326952 w 5762552"/>
                  <a:gd name="connsiteY7" fmla="*/ 800100 h 1092200"/>
                  <a:gd name="connsiteX8" fmla="*/ 0 w 5762552"/>
                  <a:gd name="connsiteY8" fmla="*/ 681943 h 1092200"/>
                  <a:gd name="connsiteX0" fmla="*/ 0 w 5719355"/>
                  <a:gd name="connsiteY0" fmla="*/ 642714 h 1092200"/>
                  <a:gd name="connsiteX1" fmla="*/ 315359 w 5719355"/>
                  <a:gd name="connsiteY1" fmla="*/ 561566 h 1092200"/>
                  <a:gd name="connsiteX2" fmla="*/ 3712755 w 5719355"/>
                  <a:gd name="connsiteY2" fmla="*/ 0 h 1092200"/>
                  <a:gd name="connsiteX3" fmla="*/ 5668555 w 5719355"/>
                  <a:gd name="connsiteY3" fmla="*/ 330200 h 1092200"/>
                  <a:gd name="connsiteX4" fmla="*/ 5719355 w 5719355"/>
                  <a:gd name="connsiteY4" fmla="*/ 825500 h 1092200"/>
                  <a:gd name="connsiteX5" fmla="*/ 4131855 w 5719355"/>
                  <a:gd name="connsiteY5" fmla="*/ 1092200 h 1092200"/>
                  <a:gd name="connsiteX6" fmla="*/ 423455 w 5719355"/>
                  <a:gd name="connsiteY6" fmla="*/ 1028700 h 1092200"/>
                  <a:gd name="connsiteX7" fmla="*/ 283755 w 5719355"/>
                  <a:gd name="connsiteY7" fmla="*/ 800100 h 1092200"/>
                  <a:gd name="connsiteX8" fmla="*/ 0 w 5719355"/>
                  <a:gd name="connsiteY8" fmla="*/ 642714 h 1092200"/>
                  <a:gd name="connsiteX0" fmla="*/ 0 w 5744039"/>
                  <a:gd name="connsiteY0" fmla="*/ 642714 h 1092200"/>
                  <a:gd name="connsiteX1" fmla="*/ 340043 w 5744039"/>
                  <a:gd name="connsiteY1" fmla="*/ 561566 h 1092200"/>
                  <a:gd name="connsiteX2" fmla="*/ 3737439 w 5744039"/>
                  <a:gd name="connsiteY2" fmla="*/ 0 h 1092200"/>
                  <a:gd name="connsiteX3" fmla="*/ 5693239 w 5744039"/>
                  <a:gd name="connsiteY3" fmla="*/ 330200 h 1092200"/>
                  <a:gd name="connsiteX4" fmla="*/ 5744039 w 5744039"/>
                  <a:gd name="connsiteY4" fmla="*/ 825500 h 1092200"/>
                  <a:gd name="connsiteX5" fmla="*/ 4156539 w 5744039"/>
                  <a:gd name="connsiteY5" fmla="*/ 1092200 h 1092200"/>
                  <a:gd name="connsiteX6" fmla="*/ 448139 w 5744039"/>
                  <a:gd name="connsiteY6" fmla="*/ 1028700 h 1092200"/>
                  <a:gd name="connsiteX7" fmla="*/ 308439 w 5744039"/>
                  <a:gd name="connsiteY7" fmla="*/ 800100 h 1092200"/>
                  <a:gd name="connsiteX8" fmla="*/ 0 w 5744039"/>
                  <a:gd name="connsiteY8" fmla="*/ 642714 h 1092200"/>
                  <a:gd name="connsiteX0" fmla="*/ 0 w 5744039"/>
                  <a:gd name="connsiteY0" fmla="*/ 642714 h 1092200"/>
                  <a:gd name="connsiteX1" fmla="*/ 340043 w 5744039"/>
                  <a:gd name="connsiteY1" fmla="*/ 561566 h 1092200"/>
                  <a:gd name="connsiteX2" fmla="*/ 3737439 w 5744039"/>
                  <a:gd name="connsiteY2" fmla="*/ 0 h 1092200"/>
                  <a:gd name="connsiteX3" fmla="*/ 5693239 w 5744039"/>
                  <a:gd name="connsiteY3" fmla="*/ 330200 h 1092200"/>
                  <a:gd name="connsiteX4" fmla="*/ 5744039 w 5744039"/>
                  <a:gd name="connsiteY4" fmla="*/ 825500 h 1092200"/>
                  <a:gd name="connsiteX5" fmla="*/ 4156539 w 5744039"/>
                  <a:gd name="connsiteY5" fmla="*/ 1092200 h 1092200"/>
                  <a:gd name="connsiteX6" fmla="*/ 441968 w 5744039"/>
                  <a:gd name="connsiteY6" fmla="*/ 1011888 h 1092200"/>
                  <a:gd name="connsiteX7" fmla="*/ 308439 w 5744039"/>
                  <a:gd name="connsiteY7" fmla="*/ 800100 h 1092200"/>
                  <a:gd name="connsiteX8" fmla="*/ 0 w 5744039"/>
                  <a:gd name="connsiteY8" fmla="*/ 642714 h 1092200"/>
                  <a:gd name="connsiteX0" fmla="*/ 0 w 5744039"/>
                  <a:gd name="connsiteY0" fmla="*/ 642714 h 1092200"/>
                  <a:gd name="connsiteX1" fmla="*/ 340043 w 5744039"/>
                  <a:gd name="connsiteY1" fmla="*/ 561566 h 1092200"/>
                  <a:gd name="connsiteX2" fmla="*/ 3737439 w 5744039"/>
                  <a:gd name="connsiteY2" fmla="*/ 0 h 1092200"/>
                  <a:gd name="connsiteX3" fmla="*/ 5693239 w 5744039"/>
                  <a:gd name="connsiteY3" fmla="*/ 330200 h 1092200"/>
                  <a:gd name="connsiteX4" fmla="*/ 5744039 w 5744039"/>
                  <a:gd name="connsiteY4" fmla="*/ 825500 h 1092200"/>
                  <a:gd name="connsiteX5" fmla="*/ 4156539 w 5744039"/>
                  <a:gd name="connsiteY5" fmla="*/ 1092200 h 1092200"/>
                  <a:gd name="connsiteX6" fmla="*/ 441968 w 5744039"/>
                  <a:gd name="connsiteY6" fmla="*/ 1011888 h 1092200"/>
                  <a:gd name="connsiteX7" fmla="*/ 314610 w 5744039"/>
                  <a:gd name="connsiteY7" fmla="*/ 777684 h 1092200"/>
                  <a:gd name="connsiteX8" fmla="*/ 0 w 5744039"/>
                  <a:gd name="connsiteY8" fmla="*/ 642714 h 1092200"/>
                  <a:gd name="connsiteX0" fmla="*/ 0 w 5744039"/>
                  <a:gd name="connsiteY0" fmla="*/ 642714 h 1092200"/>
                  <a:gd name="connsiteX1" fmla="*/ 340043 w 5744039"/>
                  <a:gd name="connsiteY1" fmla="*/ 561566 h 1092200"/>
                  <a:gd name="connsiteX2" fmla="*/ 3737439 w 5744039"/>
                  <a:gd name="connsiteY2" fmla="*/ 0 h 1092200"/>
                  <a:gd name="connsiteX3" fmla="*/ 5693239 w 5744039"/>
                  <a:gd name="connsiteY3" fmla="*/ 330200 h 1092200"/>
                  <a:gd name="connsiteX4" fmla="*/ 5744039 w 5744039"/>
                  <a:gd name="connsiteY4" fmla="*/ 825500 h 1092200"/>
                  <a:gd name="connsiteX5" fmla="*/ 4156539 w 5744039"/>
                  <a:gd name="connsiteY5" fmla="*/ 1092200 h 1092200"/>
                  <a:gd name="connsiteX6" fmla="*/ 441968 w 5744039"/>
                  <a:gd name="connsiteY6" fmla="*/ 1011888 h 1092200"/>
                  <a:gd name="connsiteX7" fmla="*/ 314610 w 5744039"/>
                  <a:gd name="connsiteY7" fmla="*/ 777684 h 1092200"/>
                  <a:gd name="connsiteX8" fmla="*/ 0 w 5744039"/>
                  <a:gd name="connsiteY8" fmla="*/ 642714 h 1092200"/>
                  <a:gd name="connsiteX0" fmla="*/ 0 w 5744039"/>
                  <a:gd name="connsiteY0" fmla="*/ 642714 h 1075388"/>
                  <a:gd name="connsiteX1" fmla="*/ 340043 w 5744039"/>
                  <a:gd name="connsiteY1" fmla="*/ 561566 h 1075388"/>
                  <a:gd name="connsiteX2" fmla="*/ 3737439 w 5744039"/>
                  <a:gd name="connsiteY2" fmla="*/ 0 h 1075388"/>
                  <a:gd name="connsiteX3" fmla="*/ 5693239 w 5744039"/>
                  <a:gd name="connsiteY3" fmla="*/ 330200 h 1075388"/>
                  <a:gd name="connsiteX4" fmla="*/ 5744039 w 5744039"/>
                  <a:gd name="connsiteY4" fmla="*/ 825500 h 1075388"/>
                  <a:gd name="connsiteX5" fmla="*/ 4199737 w 5744039"/>
                  <a:gd name="connsiteY5" fmla="*/ 1075388 h 1075388"/>
                  <a:gd name="connsiteX6" fmla="*/ 441968 w 5744039"/>
                  <a:gd name="connsiteY6" fmla="*/ 1011888 h 1075388"/>
                  <a:gd name="connsiteX7" fmla="*/ 314610 w 5744039"/>
                  <a:gd name="connsiteY7" fmla="*/ 777684 h 1075388"/>
                  <a:gd name="connsiteX8" fmla="*/ 0 w 5744039"/>
                  <a:gd name="connsiteY8" fmla="*/ 642714 h 1075388"/>
                  <a:gd name="connsiteX0" fmla="*/ 0 w 5731697"/>
                  <a:gd name="connsiteY0" fmla="*/ 642714 h 1075388"/>
                  <a:gd name="connsiteX1" fmla="*/ 340043 w 5731697"/>
                  <a:gd name="connsiteY1" fmla="*/ 561566 h 1075388"/>
                  <a:gd name="connsiteX2" fmla="*/ 3737439 w 5731697"/>
                  <a:gd name="connsiteY2" fmla="*/ 0 h 1075388"/>
                  <a:gd name="connsiteX3" fmla="*/ 5693239 w 5731697"/>
                  <a:gd name="connsiteY3" fmla="*/ 330200 h 1075388"/>
                  <a:gd name="connsiteX4" fmla="*/ 5731697 w 5731697"/>
                  <a:gd name="connsiteY4" fmla="*/ 814292 h 1075388"/>
                  <a:gd name="connsiteX5" fmla="*/ 4199737 w 5731697"/>
                  <a:gd name="connsiteY5" fmla="*/ 1075388 h 1075388"/>
                  <a:gd name="connsiteX6" fmla="*/ 441968 w 5731697"/>
                  <a:gd name="connsiteY6" fmla="*/ 1011888 h 1075388"/>
                  <a:gd name="connsiteX7" fmla="*/ 314610 w 5731697"/>
                  <a:gd name="connsiteY7" fmla="*/ 777684 h 1075388"/>
                  <a:gd name="connsiteX8" fmla="*/ 0 w 5731697"/>
                  <a:gd name="connsiteY8" fmla="*/ 642714 h 1075388"/>
                  <a:gd name="connsiteX0" fmla="*/ 0 w 5731697"/>
                  <a:gd name="connsiteY0" fmla="*/ 312514 h 745188"/>
                  <a:gd name="connsiteX1" fmla="*/ 340043 w 5731697"/>
                  <a:gd name="connsiteY1" fmla="*/ 231366 h 745188"/>
                  <a:gd name="connsiteX2" fmla="*/ 3547952 w 5731697"/>
                  <a:gd name="connsiteY2" fmla="*/ 429494 h 745188"/>
                  <a:gd name="connsiteX3" fmla="*/ 5693239 w 5731697"/>
                  <a:gd name="connsiteY3" fmla="*/ 0 h 745188"/>
                  <a:gd name="connsiteX4" fmla="*/ 5731697 w 5731697"/>
                  <a:gd name="connsiteY4" fmla="*/ 484092 h 745188"/>
                  <a:gd name="connsiteX5" fmla="*/ 4199737 w 5731697"/>
                  <a:gd name="connsiteY5" fmla="*/ 745188 h 745188"/>
                  <a:gd name="connsiteX6" fmla="*/ 441968 w 5731697"/>
                  <a:gd name="connsiteY6" fmla="*/ 681688 h 745188"/>
                  <a:gd name="connsiteX7" fmla="*/ 314610 w 5731697"/>
                  <a:gd name="connsiteY7" fmla="*/ 447484 h 745188"/>
                  <a:gd name="connsiteX8" fmla="*/ 0 w 5731697"/>
                  <a:gd name="connsiteY8" fmla="*/ 312514 h 745188"/>
                  <a:gd name="connsiteX0" fmla="*/ 0 w 5731697"/>
                  <a:gd name="connsiteY0" fmla="*/ 312514 h 745188"/>
                  <a:gd name="connsiteX1" fmla="*/ 340043 w 5731697"/>
                  <a:gd name="connsiteY1" fmla="*/ 231366 h 745188"/>
                  <a:gd name="connsiteX2" fmla="*/ 3547952 w 5731697"/>
                  <a:gd name="connsiteY2" fmla="*/ 429494 h 745188"/>
                  <a:gd name="connsiteX3" fmla="*/ 5693239 w 5731697"/>
                  <a:gd name="connsiteY3" fmla="*/ 0 h 745188"/>
                  <a:gd name="connsiteX4" fmla="*/ 5731697 w 5731697"/>
                  <a:gd name="connsiteY4" fmla="*/ 484092 h 745188"/>
                  <a:gd name="connsiteX5" fmla="*/ 4199737 w 5731697"/>
                  <a:gd name="connsiteY5" fmla="*/ 745188 h 745188"/>
                  <a:gd name="connsiteX6" fmla="*/ 1238332 w 5731697"/>
                  <a:gd name="connsiteY6" fmla="*/ 710356 h 745188"/>
                  <a:gd name="connsiteX7" fmla="*/ 314610 w 5731697"/>
                  <a:gd name="connsiteY7" fmla="*/ 447484 h 745188"/>
                  <a:gd name="connsiteX8" fmla="*/ 0 w 5731697"/>
                  <a:gd name="connsiteY8" fmla="*/ 312514 h 745188"/>
                  <a:gd name="connsiteX0" fmla="*/ 0 w 5731697"/>
                  <a:gd name="connsiteY0" fmla="*/ 312514 h 841665"/>
                  <a:gd name="connsiteX1" fmla="*/ 340043 w 5731697"/>
                  <a:gd name="connsiteY1" fmla="*/ 231366 h 841665"/>
                  <a:gd name="connsiteX2" fmla="*/ 3547952 w 5731697"/>
                  <a:gd name="connsiteY2" fmla="*/ 429494 h 841665"/>
                  <a:gd name="connsiteX3" fmla="*/ 5693239 w 5731697"/>
                  <a:gd name="connsiteY3" fmla="*/ 0 h 841665"/>
                  <a:gd name="connsiteX4" fmla="*/ 5731697 w 5731697"/>
                  <a:gd name="connsiteY4" fmla="*/ 484092 h 841665"/>
                  <a:gd name="connsiteX5" fmla="*/ 4199737 w 5731697"/>
                  <a:gd name="connsiteY5" fmla="*/ 745188 h 841665"/>
                  <a:gd name="connsiteX6" fmla="*/ 1238332 w 5731697"/>
                  <a:gd name="connsiteY6" fmla="*/ 710356 h 841665"/>
                  <a:gd name="connsiteX7" fmla="*/ 437127 w 5731697"/>
                  <a:gd name="connsiteY7" fmla="*/ 841665 h 841665"/>
                  <a:gd name="connsiteX8" fmla="*/ 0 w 5731697"/>
                  <a:gd name="connsiteY8" fmla="*/ 312514 h 841665"/>
                  <a:gd name="connsiteX0" fmla="*/ 0 w 5731697"/>
                  <a:gd name="connsiteY0" fmla="*/ 312514 h 841665"/>
                  <a:gd name="connsiteX1" fmla="*/ 340043 w 5731697"/>
                  <a:gd name="connsiteY1" fmla="*/ 231366 h 841665"/>
                  <a:gd name="connsiteX2" fmla="*/ 3547952 w 5731697"/>
                  <a:gd name="connsiteY2" fmla="*/ 429494 h 841665"/>
                  <a:gd name="connsiteX3" fmla="*/ 5693239 w 5731697"/>
                  <a:gd name="connsiteY3" fmla="*/ 0 h 841665"/>
                  <a:gd name="connsiteX4" fmla="*/ 5731697 w 5731697"/>
                  <a:gd name="connsiteY4" fmla="*/ 484092 h 841665"/>
                  <a:gd name="connsiteX5" fmla="*/ 4199737 w 5731697"/>
                  <a:gd name="connsiteY5" fmla="*/ 745188 h 841665"/>
                  <a:gd name="connsiteX6" fmla="*/ 1284276 w 5731697"/>
                  <a:gd name="connsiteY6" fmla="*/ 667354 h 841665"/>
                  <a:gd name="connsiteX7" fmla="*/ 437127 w 5731697"/>
                  <a:gd name="connsiteY7" fmla="*/ 841665 h 841665"/>
                  <a:gd name="connsiteX8" fmla="*/ 0 w 5731697"/>
                  <a:gd name="connsiteY8" fmla="*/ 312514 h 841665"/>
                  <a:gd name="connsiteX0" fmla="*/ 0 w 5731697"/>
                  <a:gd name="connsiteY0" fmla="*/ 312514 h 863166"/>
                  <a:gd name="connsiteX1" fmla="*/ 340043 w 5731697"/>
                  <a:gd name="connsiteY1" fmla="*/ 231366 h 863166"/>
                  <a:gd name="connsiteX2" fmla="*/ 3547952 w 5731697"/>
                  <a:gd name="connsiteY2" fmla="*/ 429494 h 863166"/>
                  <a:gd name="connsiteX3" fmla="*/ 5693239 w 5731697"/>
                  <a:gd name="connsiteY3" fmla="*/ 0 h 863166"/>
                  <a:gd name="connsiteX4" fmla="*/ 5731697 w 5731697"/>
                  <a:gd name="connsiteY4" fmla="*/ 484092 h 863166"/>
                  <a:gd name="connsiteX5" fmla="*/ 4199737 w 5731697"/>
                  <a:gd name="connsiteY5" fmla="*/ 745188 h 863166"/>
                  <a:gd name="connsiteX6" fmla="*/ 1284276 w 5731697"/>
                  <a:gd name="connsiteY6" fmla="*/ 667354 h 863166"/>
                  <a:gd name="connsiteX7" fmla="*/ 437127 w 5731697"/>
                  <a:gd name="connsiteY7" fmla="*/ 863166 h 863166"/>
                  <a:gd name="connsiteX8" fmla="*/ 0 w 5731697"/>
                  <a:gd name="connsiteY8" fmla="*/ 312514 h 863166"/>
                  <a:gd name="connsiteX0" fmla="*/ 0 w 5731697"/>
                  <a:gd name="connsiteY0" fmla="*/ 312514 h 863166"/>
                  <a:gd name="connsiteX1" fmla="*/ 340043 w 5731697"/>
                  <a:gd name="connsiteY1" fmla="*/ 231366 h 863166"/>
                  <a:gd name="connsiteX2" fmla="*/ 3547952 w 5731697"/>
                  <a:gd name="connsiteY2" fmla="*/ 429494 h 863166"/>
                  <a:gd name="connsiteX3" fmla="*/ 5693239 w 5731697"/>
                  <a:gd name="connsiteY3" fmla="*/ 0 h 863166"/>
                  <a:gd name="connsiteX4" fmla="*/ 5731697 w 5731697"/>
                  <a:gd name="connsiteY4" fmla="*/ 484092 h 863166"/>
                  <a:gd name="connsiteX5" fmla="*/ 4199737 w 5731697"/>
                  <a:gd name="connsiteY5" fmla="*/ 745188 h 863166"/>
                  <a:gd name="connsiteX6" fmla="*/ 1284276 w 5731697"/>
                  <a:gd name="connsiteY6" fmla="*/ 688854 h 863166"/>
                  <a:gd name="connsiteX7" fmla="*/ 437127 w 5731697"/>
                  <a:gd name="connsiteY7" fmla="*/ 863166 h 863166"/>
                  <a:gd name="connsiteX8" fmla="*/ 0 w 5731697"/>
                  <a:gd name="connsiteY8" fmla="*/ 312514 h 863166"/>
                  <a:gd name="connsiteX0" fmla="*/ 0 w 5731697"/>
                  <a:gd name="connsiteY0" fmla="*/ 312514 h 863166"/>
                  <a:gd name="connsiteX1" fmla="*/ 340043 w 5731697"/>
                  <a:gd name="connsiteY1" fmla="*/ 231366 h 863166"/>
                  <a:gd name="connsiteX2" fmla="*/ 3547952 w 5731697"/>
                  <a:gd name="connsiteY2" fmla="*/ 429494 h 863166"/>
                  <a:gd name="connsiteX3" fmla="*/ 5693239 w 5731697"/>
                  <a:gd name="connsiteY3" fmla="*/ 0 h 863166"/>
                  <a:gd name="connsiteX4" fmla="*/ 5731697 w 5731697"/>
                  <a:gd name="connsiteY4" fmla="*/ 484092 h 863166"/>
                  <a:gd name="connsiteX5" fmla="*/ 4199737 w 5731697"/>
                  <a:gd name="connsiteY5" fmla="*/ 745188 h 863166"/>
                  <a:gd name="connsiteX6" fmla="*/ 1314906 w 5731697"/>
                  <a:gd name="connsiteY6" fmla="*/ 681687 h 863166"/>
                  <a:gd name="connsiteX7" fmla="*/ 437127 w 5731697"/>
                  <a:gd name="connsiteY7" fmla="*/ 863166 h 863166"/>
                  <a:gd name="connsiteX8" fmla="*/ 0 w 5731697"/>
                  <a:gd name="connsiteY8" fmla="*/ 312514 h 863166"/>
                  <a:gd name="connsiteX0" fmla="*/ 272546 w 5391655"/>
                  <a:gd name="connsiteY0" fmla="*/ 520355 h 863166"/>
                  <a:gd name="connsiteX1" fmla="*/ 1 w 5391655"/>
                  <a:gd name="connsiteY1" fmla="*/ 231366 h 863166"/>
                  <a:gd name="connsiteX2" fmla="*/ 3207910 w 5391655"/>
                  <a:gd name="connsiteY2" fmla="*/ 429494 h 863166"/>
                  <a:gd name="connsiteX3" fmla="*/ 5353197 w 5391655"/>
                  <a:gd name="connsiteY3" fmla="*/ 0 h 863166"/>
                  <a:gd name="connsiteX4" fmla="*/ 5391655 w 5391655"/>
                  <a:gd name="connsiteY4" fmla="*/ 484092 h 863166"/>
                  <a:gd name="connsiteX5" fmla="*/ 3859695 w 5391655"/>
                  <a:gd name="connsiteY5" fmla="*/ 745188 h 863166"/>
                  <a:gd name="connsiteX6" fmla="*/ 974864 w 5391655"/>
                  <a:gd name="connsiteY6" fmla="*/ 681687 h 863166"/>
                  <a:gd name="connsiteX7" fmla="*/ 97085 w 5391655"/>
                  <a:gd name="connsiteY7" fmla="*/ 863166 h 863166"/>
                  <a:gd name="connsiteX8" fmla="*/ 272546 w 5391655"/>
                  <a:gd name="connsiteY8" fmla="*/ 520355 h 863166"/>
                  <a:gd name="connsiteX0" fmla="*/ 777929 w 5897038"/>
                  <a:gd name="connsiteY0" fmla="*/ 520355 h 863166"/>
                  <a:gd name="connsiteX1" fmla="*/ 0 w 5897038"/>
                  <a:gd name="connsiteY1" fmla="*/ 310202 h 863166"/>
                  <a:gd name="connsiteX2" fmla="*/ 3713293 w 5897038"/>
                  <a:gd name="connsiteY2" fmla="*/ 429494 h 863166"/>
                  <a:gd name="connsiteX3" fmla="*/ 5858580 w 5897038"/>
                  <a:gd name="connsiteY3" fmla="*/ 0 h 863166"/>
                  <a:gd name="connsiteX4" fmla="*/ 5897038 w 5897038"/>
                  <a:gd name="connsiteY4" fmla="*/ 484092 h 863166"/>
                  <a:gd name="connsiteX5" fmla="*/ 4365078 w 5897038"/>
                  <a:gd name="connsiteY5" fmla="*/ 745188 h 863166"/>
                  <a:gd name="connsiteX6" fmla="*/ 1480247 w 5897038"/>
                  <a:gd name="connsiteY6" fmla="*/ 681687 h 863166"/>
                  <a:gd name="connsiteX7" fmla="*/ 602468 w 5897038"/>
                  <a:gd name="connsiteY7" fmla="*/ 863166 h 863166"/>
                  <a:gd name="connsiteX8" fmla="*/ 777929 w 5897038"/>
                  <a:gd name="connsiteY8" fmla="*/ 520355 h 863166"/>
                  <a:gd name="connsiteX0" fmla="*/ 747300 w 5866409"/>
                  <a:gd name="connsiteY0" fmla="*/ 520355 h 863166"/>
                  <a:gd name="connsiteX1" fmla="*/ 0 w 5866409"/>
                  <a:gd name="connsiteY1" fmla="*/ 310202 h 863166"/>
                  <a:gd name="connsiteX2" fmla="*/ 3682664 w 5866409"/>
                  <a:gd name="connsiteY2" fmla="*/ 429494 h 863166"/>
                  <a:gd name="connsiteX3" fmla="*/ 5827951 w 5866409"/>
                  <a:gd name="connsiteY3" fmla="*/ 0 h 863166"/>
                  <a:gd name="connsiteX4" fmla="*/ 5866409 w 5866409"/>
                  <a:gd name="connsiteY4" fmla="*/ 484092 h 863166"/>
                  <a:gd name="connsiteX5" fmla="*/ 4334449 w 5866409"/>
                  <a:gd name="connsiteY5" fmla="*/ 745188 h 863166"/>
                  <a:gd name="connsiteX6" fmla="*/ 1449618 w 5866409"/>
                  <a:gd name="connsiteY6" fmla="*/ 681687 h 863166"/>
                  <a:gd name="connsiteX7" fmla="*/ 571839 w 5866409"/>
                  <a:gd name="connsiteY7" fmla="*/ 863166 h 863166"/>
                  <a:gd name="connsiteX8" fmla="*/ 747300 w 5866409"/>
                  <a:gd name="connsiteY8" fmla="*/ 520355 h 863166"/>
                  <a:gd name="connsiteX0" fmla="*/ 747300 w 5866409"/>
                  <a:gd name="connsiteY0" fmla="*/ 520355 h 863166"/>
                  <a:gd name="connsiteX1" fmla="*/ 0 w 5866409"/>
                  <a:gd name="connsiteY1" fmla="*/ 310202 h 863166"/>
                  <a:gd name="connsiteX2" fmla="*/ 374690 w 5866409"/>
                  <a:gd name="connsiteY2" fmla="*/ 13812 h 863166"/>
                  <a:gd name="connsiteX3" fmla="*/ 5827951 w 5866409"/>
                  <a:gd name="connsiteY3" fmla="*/ 0 h 863166"/>
                  <a:gd name="connsiteX4" fmla="*/ 5866409 w 5866409"/>
                  <a:gd name="connsiteY4" fmla="*/ 484092 h 863166"/>
                  <a:gd name="connsiteX5" fmla="*/ 4334449 w 5866409"/>
                  <a:gd name="connsiteY5" fmla="*/ 745188 h 863166"/>
                  <a:gd name="connsiteX6" fmla="*/ 1449618 w 5866409"/>
                  <a:gd name="connsiteY6" fmla="*/ 681687 h 863166"/>
                  <a:gd name="connsiteX7" fmla="*/ 571839 w 5866409"/>
                  <a:gd name="connsiteY7" fmla="*/ 863166 h 863166"/>
                  <a:gd name="connsiteX8" fmla="*/ 747300 w 5866409"/>
                  <a:gd name="connsiteY8" fmla="*/ 520355 h 863166"/>
                  <a:gd name="connsiteX0" fmla="*/ 762615 w 5881724"/>
                  <a:gd name="connsiteY0" fmla="*/ 520355 h 863166"/>
                  <a:gd name="connsiteX1" fmla="*/ 0 w 5881724"/>
                  <a:gd name="connsiteY1" fmla="*/ 331702 h 863166"/>
                  <a:gd name="connsiteX2" fmla="*/ 390005 w 5881724"/>
                  <a:gd name="connsiteY2" fmla="*/ 13812 h 863166"/>
                  <a:gd name="connsiteX3" fmla="*/ 5843266 w 5881724"/>
                  <a:gd name="connsiteY3" fmla="*/ 0 h 863166"/>
                  <a:gd name="connsiteX4" fmla="*/ 5881724 w 5881724"/>
                  <a:gd name="connsiteY4" fmla="*/ 484092 h 863166"/>
                  <a:gd name="connsiteX5" fmla="*/ 4349764 w 5881724"/>
                  <a:gd name="connsiteY5" fmla="*/ 745188 h 863166"/>
                  <a:gd name="connsiteX6" fmla="*/ 1464933 w 5881724"/>
                  <a:gd name="connsiteY6" fmla="*/ 681687 h 863166"/>
                  <a:gd name="connsiteX7" fmla="*/ 587154 w 5881724"/>
                  <a:gd name="connsiteY7" fmla="*/ 863166 h 863166"/>
                  <a:gd name="connsiteX8" fmla="*/ 762615 w 5881724"/>
                  <a:gd name="connsiteY8" fmla="*/ 520355 h 863166"/>
                  <a:gd name="connsiteX0" fmla="*/ 731986 w 5881724"/>
                  <a:gd name="connsiteY0" fmla="*/ 527522 h 863166"/>
                  <a:gd name="connsiteX1" fmla="*/ 0 w 5881724"/>
                  <a:gd name="connsiteY1" fmla="*/ 331702 h 863166"/>
                  <a:gd name="connsiteX2" fmla="*/ 390005 w 5881724"/>
                  <a:gd name="connsiteY2" fmla="*/ 13812 h 863166"/>
                  <a:gd name="connsiteX3" fmla="*/ 5843266 w 5881724"/>
                  <a:gd name="connsiteY3" fmla="*/ 0 h 863166"/>
                  <a:gd name="connsiteX4" fmla="*/ 5881724 w 5881724"/>
                  <a:gd name="connsiteY4" fmla="*/ 484092 h 863166"/>
                  <a:gd name="connsiteX5" fmla="*/ 4349764 w 5881724"/>
                  <a:gd name="connsiteY5" fmla="*/ 745188 h 863166"/>
                  <a:gd name="connsiteX6" fmla="*/ 1464933 w 5881724"/>
                  <a:gd name="connsiteY6" fmla="*/ 681687 h 863166"/>
                  <a:gd name="connsiteX7" fmla="*/ 587154 w 5881724"/>
                  <a:gd name="connsiteY7" fmla="*/ 863166 h 863166"/>
                  <a:gd name="connsiteX8" fmla="*/ 731986 w 5881724"/>
                  <a:gd name="connsiteY8" fmla="*/ 527522 h 863166"/>
                  <a:gd name="connsiteX0" fmla="*/ 777930 w 5881724"/>
                  <a:gd name="connsiteY0" fmla="*/ 534689 h 863166"/>
                  <a:gd name="connsiteX1" fmla="*/ 0 w 5881724"/>
                  <a:gd name="connsiteY1" fmla="*/ 331702 h 863166"/>
                  <a:gd name="connsiteX2" fmla="*/ 390005 w 5881724"/>
                  <a:gd name="connsiteY2" fmla="*/ 13812 h 863166"/>
                  <a:gd name="connsiteX3" fmla="*/ 5843266 w 5881724"/>
                  <a:gd name="connsiteY3" fmla="*/ 0 h 863166"/>
                  <a:gd name="connsiteX4" fmla="*/ 5881724 w 5881724"/>
                  <a:gd name="connsiteY4" fmla="*/ 484092 h 863166"/>
                  <a:gd name="connsiteX5" fmla="*/ 4349764 w 5881724"/>
                  <a:gd name="connsiteY5" fmla="*/ 745188 h 863166"/>
                  <a:gd name="connsiteX6" fmla="*/ 1464933 w 5881724"/>
                  <a:gd name="connsiteY6" fmla="*/ 681687 h 863166"/>
                  <a:gd name="connsiteX7" fmla="*/ 587154 w 5881724"/>
                  <a:gd name="connsiteY7" fmla="*/ 863166 h 863166"/>
                  <a:gd name="connsiteX8" fmla="*/ 777930 w 5881724"/>
                  <a:gd name="connsiteY8" fmla="*/ 534689 h 863166"/>
                  <a:gd name="connsiteX0" fmla="*/ 777930 w 5881724"/>
                  <a:gd name="connsiteY0" fmla="*/ 534689 h 863166"/>
                  <a:gd name="connsiteX1" fmla="*/ 0 w 5881724"/>
                  <a:gd name="connsiteY1" fmla="*/ 331702 h 863166"/>
                  <a:gd name="connsiteX2" fmla="*/ 390005 w 5881724"/>
                  <a:gd name="connsiteY2" fmla="*/ 13812 h 863166"/>
                  <a:gd name="connsiteX3" fmla="*/ 5843266 w 5881724"/>
                  <a:gd name="connsiteY3" fmla="*/ 0 h 863166"/>
                  <a:gd name="connsiteX4" fmla="*/ 5881724 w 5881724"/>
                  <a:gd name="connsiteY4" fmla="*/ 484092 h 863166"/>
                  <a:gd name="connsiteX5" fmla="*/ 4362015 w 5881724"/>
                  <a:gd name="connsiteY5" fmla="*/ 734671 h 863166"/>
                  <a:gd name="connsiteX6" fmla="*/ 1464933 w 5881724"/>
                  <a:gd name="connsiteY6" fmla="*/ 681687 h 863166"/>
                  <a:gd name="connsiteX7" fmla="*/ 587154 w 5881724"/>
                  <a:gd name="connsiteY7" fmla="*/ 863166 h 863166"/>
                  <a:gd name="connsiteX8" fmla="*/ 777930 w 5881724"/>
                  <a:gd name="connsiteY8" fmla="*/ 534689 h 863166"/>
                  <a:gd name="connsiteX0" fmla="*/ 888196 w 5991990"/>
                  <a:gd name="connsiteY0" fmla="*/ 534689 h 863166"/>
                  <a:gd name="connsiteX1" fmla="*/ 0 w 5991990"/>
                  <a:gd name="connsiteY1" fmla="*/ 293293 h 863166"/>
                  <a:gd name="connsiteX2" fmla="*/ 500271 w 5991990"/>
                  <a:gd name="connsiteY2" fmla="*/ 13812 h 863166"/>
                  <a:gd name="connsiteX3" fmla="*/ 5953532 w 5991990"/>
                  <a:gd name="connsiteY3" fmla="*/ 0 h 863166"/>
                  <a:gd name="connsiteX4" fmla="*/ 5991990 w 5991990"/>
                  <a:gd name="connsiteY4" fmla="*/ 484092 h 863166"/>
                  <a:gd name="connsiteX5" fmla="*/ 4472281 w 5991990"/>
                  <a:gd name="connsiteY5" fmla="*/ 734671 h 863166"/>
                  <a:gd name="connsiteX6" fmla="*/ 1575199 w 5991990"/>
                  <a:gd name="connsiteY6" fmla="*/ 681687 h 863166"/>
                  <a:gd name="connsiteX7" fmla="*/ 697420 w 5991990"/>
                  <a:gd name="connsiteY7" fmla="*/ 863166 h 863166"/>
                  <a:gd name="connsiteX8" fmla="*/ 888196 w 5991990"/>
                  <a:gd name="connsiteY8" fmla="*/ 534689 h 863166"/>
                  <a:gd name="connsiteX0" fmla="*/ 888196 w 6016494"/>
                  <a:gd name="connsiteY0" fmla="*/ 534689 h 863166"/>
                  <a:gd name="connsiteX1" fmla="*/ 0 w 6016494"/>
                  <a:gd name="connsiteY1" fmla="*/ 293293 h 863166"/>
                  <a:gd name="connsiteX2" fmla="*/ 500271 w 6016494"/>
                  <a:gd name="connsiteY2" fmla="*/ 13812 h 863166"/>
                  <a:gd name="connsiteX3" fmla="*/ 5953532 w 6016494"/>
                  <a:gd name="connsiteY3" fmla="*/ 0 h 863166"/>
                  <a:gd name="connsiteX4" fmla="*/ 6016494 w 6016494"/>
                  <a:gd name="connsiteY4" fmla="*/ 455286 h 863166"/>
                  <a:gd name="connsiteX5" fmla="*/ 4472281 w 6016494"/>
                  <a:gd name="connsiteY5" fmla="*/ 734671 h 863166"/>
                  <a:gd name="connsiteX6" fmla="*/ 1575199 w 6016494"/>
                  <a:gd name="connsiteY6" fmla="*/ 681687 h 863166"/>
                  <a:gd name="connsiteX7" fmla="*/ 697420 w 6016494"/>
                  <a:gd name="connsiteY7" fmla="*/ 863166 h 863166"/>
                  <a:gd name="connsiteX8" fmla="*/ 888196 w 6016494"/>
                  <a:gd name="connsiteY8" fmla="*/ 534689 h 863166"/>
                  <a:gd name="connsiteX0" fmla="*/ 888196 w 6016494"/>
                  <a:gd name="connsiteY0" fmla="*/ 534689 h 863166"/>
                  <a:gd name="connsiteX1" fmla="*/ 0 w 6016494"/>
                  <a:gd name="connsiteY1" fmla="*/ 293293 h 863166"/>
                  <a:gd name="connsiteX2" fmla="*/ 500271 w 6016494"/>
                  <a:gd name="connsiteY2" fmla="*/ 13812 h 863166"/>
                  <a:gd name="connsiteX3" fmla="*/ 5953532 w 6016494"/>
                  <a:gd name="connsiteY3" fmla="*/ 0 h 863166"/>
                  <a:gd name="connsiteX4" fmla="*/ 6016494 w 6016494"/>
                  <a:gd name="connsiteY4" fmla="*/ 455286 h 863166"/>
                  <a:gd name="connsiteX5" fmla="*/ 4509037 w 6016494"/>
                  <a:gd name="connsiteY5" fmla="*/ 657854 h 863166"/>
                  <a:gd name="connsiteX6" fmla="*/ 1575199 w 6016494"/>
                  <a:gd name="connsiteY6" fmla="*/ 681687 h 863166"/>
                  <a:gd name="connsiteX7" fmla="*/ 697420 w 6016494"/>
                  <a:gd name="connsiteY7" fmla="*/ 863166 h 863166"/>
                  <a:gd name="connsiteX8" fmla="*/ 888196 w 6016494"/>
                  <a:gd name="connsiteY8" fmla="*/ 534689 h 863166"/>
                  <a:gd name="connsiteX0" fmla="*/ 888196 w 6016494"/>
                  <a:gd name="connsiteY0" fmla="*/ 534689 h 863166"/>
                  <a:gd name="connsiteX1" fmla="*/ 0 w 6016494"/>
                  <a:gd name="connsiteY1" fmla="*/ 293293 h 863166"/>
                  <a:gd name="connsiteX2" fmla="*/ 500271 w 6016494"/>
                  <a:gd name="connsiteY2" fmla="*/ 13812 h 863166"/>
                  <a:gd name="connsiteX3" fmla="*/ 5953532 w 6016494"/>
                  <a:gd name="connsiteY3" fmla="*/ 0 h 863166"/>
                  <a:gd name="connsiteX4" fmla="*/ 6016494 w 6016494"/>
                  <a:gd name="connsiteY4" fmla="*/ 455286 h 863166"/>
                  <a:gd name="connsiteX5" fmla="*/ 4509037 w 6016494"/>
                  <a:gd name="connsiteY5" fmla="*/ 657854 h 863166"/>
                  <a:gd name="connsiteX6" fmla="*/ 1134135 w 6016494"/>
                  <a:gd name="connsiteY6" fmla="*/ 590467 h 863166"/>
                  <a:gd name="connsiteX7" fmla="*/ 697420 w 6016494"/>
                  <a:gd name="connsiteY7" fmla="*/ 863166 h 863166"/>
                  <a:gd name="connsiteX8" fmla="*/ 888196 w 6016494"/>
                  <a:gd name="connsiteY8" fmla="*/ 534689 h 863166"/>
                  <a:gd name="connsiteX0" fmla="*/ 667665 w 6016494"/>
                  <a:gd name="connsiteY0" fmla="*/ 525087 h 863166"/>
                  <a:gd name="connsiteX1" fmla="*/ 0 w 6016494"/>
                  <a:gd name="connsiteY1" fmla="*/ 293293 h 863166"/>
                  <a:gd name="connsiteX2" fmla="*/ 500271 w 6016494"/>
                  <a:gd name="connsiteY2" fmla="*/ 13812 h 863166"/>
                  <a:gd name="connsiteX3" fmla="*/ 5953532 w 6016494"/>
                  <a:gd name="connsiteY3" fmla="*/ 0 h 863166"/>
                  <a:gd name="connsiteX4" fmla="*/ 6016494 w 6016494"/>
                  <a:gd name="connsiteY4" fmla="*/ 455286 h 863166"/>
                  <a:gd name="connsiteX5" fmla="*/ 4509037 w 6016494"/>
                  <a:gd name="connsiteY5" fmla="*/ 657854 h 863166"/>
                  <a:gd name="connsiteX6" fmla="*/ 1134135 w 6016494"/>
                  <a:gd name="connsiteY6" fmla="*/ 590467 h 863166"/>
                  <a:gd name="connsiteX7" fmla="*/ 697420 w 6016494"/>
                  <a:gd name="connsiteY7" fmla="*/ 863166 h 863166"/>
                  <a:gd name="connsiteX8" fmla="*/ 667665 w 6016494"/>
                  <a:gd name="connsiteY8" fmla="*/ 525087 h 863166"/>
                  <a:gd name="connsiteX0" fmla="*/ 667665 w 6016494"/>
                  <a:gd name="connsiteY0" fmla="*/ 525087 h 863166"/>
                  <a:gd name="connsiteX1" fmla="*/ 0 w 6016494"/>
                  <a:gd name="connsiteY1" fmla="*/ 293293 h 863166"/>
                  <a:gd name="connsiteX2" fmla="*/ 500271 w 6016494"/>
                  <a:gd name="connsiteY2" fmla="*/ 13812 h 863166"/>
                  <a:gd name="connsiteX3" fmla="*/ 5953532 w 6016494"/>
                  <a:gd name="connsiteY3" fmla="*/ 0 h 863166"/>
                  <a:gd name="connsiteX4" fmla="*/ 6016494 w 6016494"/>
                  <a:gd name="connsiteY4" fmla="*/ 455286 h 863166"/>
                  <a:gd name="connsiteX5" fmla="*/ 4509037 w 6016494"/>
                  <a:gd name="connsiteY5" fmla="*/ 657854 h 863166"/>
                  <a:gd name="connsiteX6" fmla="*/ 1587450 w 6016494"/>
                  <a:gd name="connsiteY6" fmla="*/ 609672 h 863166"/>
                  <a:gd name="connsiteX7" fmla="*/ 697420 w 6016494"/>
                  <a:gd name="connsiteY7" fmla="*/ 863166 h 863166"/>
                  <a:gd name="connsiteX8" fmla="*/ 667665 w 6016494"/>
                  <a:gd name="connsiteY8" fmla="*/ 525087 h 863166"/>
                  <a:gd name="connsiteX0" fmla="*/ 667665 w 6016494"/>
                  <a:gd name="connsiteY0" fmla="*/ 525087 h 824757"/>
                  <a:gd name="connsiteX1" fmla="*/ 0 w 6016494"/>
                  <a:gd name="connsiteY1" fmla="*/ 293293 h 824757"/>
                  <a:gd name="connsiteX2" fmla="*/ 500271 w 6016494"/>
                  <a:gd name="connsiteY2" fmla="*/ 13812 h 824757"/>
                  <a:gd name="connsiteX3" fmla="*/ 5953532 w 6016494"/>
                  <a:gd name="connsiteY3" fmla="*/ 0 h 824757"/>
                  <a:gd name="connsiteX4" fmla="*/ 6016494 w 6016494"/>
                  <a:gd name="connsiteY4" fmla="*/ 455286 h 824757"/>
                  <a:gd name="connsiteX5" fmla="*/ 4509037 w 6016494"/>
                  <a:gd name="connsiteY5" fmla="*/ 657854 h 824757"/>
                  <a:gd name="connsiteX6" fmla="*/ 1587450 w 6016494"/>
                  <a:gd name="connsiteY6" fmla="*/ 609672 h 824757"/>
                  <a:gd name="connsiteX7" fmla="*/ 856692 w 6016494"/>
                  <a:gd name="connsiteY7" fmla="*/ 824757 h 824757"/>
                  <a:gd name="connsiteX8" fmla="*/ 667665 w 6016494"/>
                  <a:gd name="connsiteY8" fmla="*/ 525087 h 824757"/>
                  <a:gd name="connsiteX0" fmla="*/ 912700 w 6016494"/>
                  <a:gd name="connsiteY0" fmla="*/ 539490 h 824757"/>
                  <a:gd name="connsiteX1" fmla="*/ 0 w 6016494"/>
                  <a:gd name="connsiteY1" fmla="*/ 293293 h 824757"/>
                  <a:gd name="connsiteX2" fmla="*/ 500271 w 6016494"/>
                  <a:gd name="connsiteY2" fmla="*/ 13812 h 824757"/>
                  <a:gd name="connsiteX3" fmla="*/ 5953532 w 6016494"/>
                  <a:gd name="connsiteY3" fmla="*/ 0 h 824757"/>
                  <a:gd name="connsiteX4" fmla="*/ 6016494 w 6016494"/>
                  <a:gd name="connsiteY4" fmla="*/ 455286 h 824757"/>
                  <a:gd name="connsiteX5" fmla="*/ 4509037 w 6016494"/>
                  <a:gd name="connsiteY5" fmla="*/ 657854 h 824757"/>
                  <a:gd name="connsiteX6" fmla="*/ 1587450 w 6016494"/>
                  <a:gd name="connsiteY6" fmla="*/ 609672 h 824757"/>
                  <a:gd name="connsiteX7" fmla="*/ 856692 w 6016494"/>
                  <a:gd name="connsiteY7" fmla="*/ 824757 h 824757"/>
                  <a:gd name="connsiteX8" fmla="*/ 912700 w 6016494"/>
                  <a:gd name="connsiteY8" fmla="*/ 539490 h 824757"/>
                  <a:gd name="connsiteX0" fmla="*/ 667665 w 6016494"/>
                  <a:gd name="connsiteY0" fmla="*/ 515484 h 824757"/>
                  <a:gd name="connsiteX1" fmla="*/ 0 w 6016494"/>
                  <a:gd name="connsiteY1" fmla="*/ 293293 h 824757"/>
                  <a:gd name="connsiteX2" fmla="*/ 500271 w 6016494"/>
                  <a:gd name="connsiteY2" fmla="*/ 13812 h 824757"/>
                  <a:gd name="connsiteX3" fmla="*/ 5953532 w 6016494"/>
                  <a:gd name="connsiteY3" fmla="*/ 0 h 824757"/>
                  <a:gd name="connsiteX4" fmla="*/ 6016494 w 6016494"/>
                  <a:gd name="connsiteY4" fmla="*/ 455286 h 824757"/>
                  <a:gd name="connsiteX5" fmla="*/ 4509037 w 6016494"/>
                  <a:gd name="connsiteY5" fmla="*/ 657854 h 824757"/>
                  <a:gd name="connsiteX6" fmla="*/ 1587450 w 6016494"/>
                  <a:gd name="connsiteY6" fmla="*/ 609672 h 824757"/>
                  <a:gd name="connsiteX7" fmla="*/ 856692 w 6016494"/>
                  <a:gd name="connsiteY7" fmla="*/ 824757 h 824757"/>
                  <a:gd name="connsiteX8" fmla="*/ 667665 w 6016494"/>
                  <a:gd name="connsiteY8" fmla="*/ 515484 h 824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16494" h="824757">
                    <a:moveTo>
                      <a:pt x="667665" y="515484"/>
                    </a:moveTo>
                    <a:lnTo>
                      <a:pt x="0" y="293293"/>
                    </a:lnTo>
                    <a:lnTo>
                      <a:pt x="500271" y="13812"/>
                    </a:lnTo>
                    <a:lnTo>
                      <a:pt x="5953532" y="0"/>
                    </a:lnTo>
                    <a:lnTo>
                      <a:pt x="6016494" y="455286"/>
                    </a:lnTo>
                    <a:lnTo>
                      <a:pt x="4509037" y="657854"/>
                    </a:lnTo>
                    <a:lnTo>
                      <a:pt x="1587450" y="609672"/>
                    </a:lnTo>
                    <a:lnTo>
                      <a:pt x="856692" y="824757"/>
                    </a:lnTo>
                    <a:lnTo>
                      <a:pt x="667665" y="515484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24" name="フリーフォーム: 図形 1023">
                <a:extLst>
                  <a:ext uri="{FF2B5EF4-FFF2-40B4-BE49-F238E27FC236}">
                    <a16:creationId xmlns:a16="http://schemas.microsoft.com/office/drawing/2014/main" id="{122FF6F4-FB8B-451C-86A7-9B5D833E4C29}"/>
                  </a:ext>
                </a:extLst>
              </p:cNvPr>
              <p:cNvSpPr/>
              <p:nvPr/>
            </p:nvSpPr>
            <p:spPr>
              <a:xfrm>
                <a:off x="595780" y="6454960"/>
                <a:ext cx="6181593" cy="1120267"/>
              </a:xfrm>
              <a:custGeom>
                <a:avLst/>
                <a:gdLst>
                  <a:gd name="connsiteX0" fmla="*/ 0 w 5753100"/>
                  <a:gd name="connsiteY0" fmla="*/ 635000 h 1092200"/>
                  <a:gd name="connsiteX1" fmla="*/ 330200 w 5753100"/>
                  <a:gd name="connsiteY1" fmla="*/ 533400 h 1092200"/>
                  <a:gd name="connsiteX2" fmla="*/ 431800 w 5753100"/>
                  <a:gd name="connsiteY2" fmla="*/ 330200 h 1092200"/>
                  <a:gd name="connsiteX3" fmla="*/ 3746500 w 5753100"/>
                  <a:gd name="connsiteY3" fmla="*/ 0 h 1092200"/>
                  <a:gd name="connsiteX4" fmla="*/ 5702300 w 5753100"/>
                  <a:gd name="connsiteY4" fmla="*/ 330200 h 1092200"/>
                  <a:gd name="connsiteX5" fmla="*/ 5753100 w 5753100"/>
                  <a:gd name="connsiteY5" fmla="*/ 825500 h 1092200"/>
                  <a:gd name="connsiteX6" fmla="*/ 4165600 w 5753100"/>
                  <a:gd name="connsiteY6" fmla="*/ 1092200 h 1092200"/>
                  <a:gd name="connsiteX7" fmla="*/ 457200 w 5753100"/>
                  <a:gd name="connsiteY7" fmla="*/ 1028700 h 1092200"/>
                  <a:gd name="connsiteX8" fmla="*/ 317500 w 5753100"/>
                  <a:gd name="connsiteY8" fmla="*/ 800100 h 1092200"/>
                  <a:gd name="connsiteX9" fmla="*/ 0 w 5753100"/>
                  <a:gd name="connsiteY9" fmla="*/ 635000 h 1092200"/>
                  <a:gd name="connsiteX0" fmla="*/ 0 w 5753100"/>
                  <a:gd name="connsiteY0" fmla="*/ 635000 h 1092200"/>
                  <a:gd name="connsiteX1" fmla="*/ 330200 w 5753100"/>
                  <a:gd name="connsiteY1" fmla="*/ 533400 h 1092200"/>
                  <a:gd name="connsiteX2" fmla="*/ 497964 w 5753100"/>
                  <a:gd name="connsiteY2" fmla="*/ 320811 h 1092200"/>
                  <a:gd name="connsiteX3" fmla="*/ 3746500 w 5753100"/>
                  <a:gd name="connsiteY3" fmla="*/ 0 h 1092200"/>
                  <a:gd name="connsiteX4" fmla="*/ 5702300 w 5753100"/>
                  <a:gd name="connsiteY4" fmla="*/ 330200 h 1092200"/>
                  <a:gd name="connsiteX5" fmla="*/ 5753100 w 5753100"/>
                  <a:gd name="connsiteY5" fmla="*/ 825500 h 1092200"/>
                  <a:gd name="connsiteX6" fmla="*/ 4165600 w 5753100"/>
                  <a:gd name="connsiteY6" fmla="*/ 1092200 h 1092200"/>
                  <a:gd name="connsiteX7" fmla="*/ 457200 w 5753100"/>
                  <a:gd name="connsiteY7" fmla="*/ 1028700 h 1092200"/>
                  <a:gd name="connsiteX8" fmla="*/ 317500 w 5753100"/>
                  <a:gd name="connsiteY8" fmla="*/ 800100 h 1092200"/>
                  <a:gd name="connsiteX9" fmla="*/ 0 w 5753100"/>
                  <a:gd name="connsiteY9" fmla="*/ 635000 h 1092200"/>
                  <a:gd name="connsiteX0" fmla="*/ 0 w 5753100"/>
                  <a:gd name="connsiteY0" fmla="*/ 635000 h 1092200"/>
                  <a:gd name="connsiteX1" fmla="*/ 349104 w 5753100"/>
                  <a:gd name="connsiteY1" fmla="*/ 561566 h 1092200"/>
                  <a:gd name="connsiteX2" fmla="*/ 497964 w 5753100"/>
                  <a:gd name="connsiteY2" fmla="*/ 320811 h 1092200"/>
                  <a:gd name="connsiteX3" fmla="*/ 3746500 w 5753100"/>
                  <a:gd name="connsiteY3" fmla="*/ 0 h 1092200"/>
                  <a:gd name="connsiteX4" fmla="*/ 5702300 w 5753100"/>
                  <a:gd name="connsiteY4" fmla="*/ 330200 h 1092200"/>
                  <a:gd name="connsiteX5" fmla="*/ 5753100 w 5753100"/>
                  <a:gd name="connsiteY5" fmla="*/ 825500 h 1092200"/>
                  <a:gd name="connsiteX6" fmla="*/ 4165600 w 5753100"/>
                  <a:gd name="connsiteY6" fmla="*/ 1092200 h 1092200"/>
                  <a:gd name="connsiteX7" fmla="*/ 457200 w 5753100"/>
                  <a:gd name="connsiteY7" fmla="*/ 1028700 h 1092200"/>
                  <a:gd name="connsiteX8" fmla="*/ 317500 w 5753100"/>
                  <a:gd name="connsiteY8" fmla="*/ 800100 h 1092200"/>
                  <a:gd name="connsiteX9" fmla="*/ 0 w 5753100"/>
                  <a:gd name="connsiteY9" fmla="*/ 635000 h 1092200"/>
                  <a:gd name="connsiteX0" fmla="*/ 0 w 5762552"/>
                  <a:gd name="connsiteY0" fmla="*/ 681943 h 1092200"/>
                  <a:gd name="connsiteX1" fmla="*/ 358556 w 5762552"/>
                  <a:gd name="connsiteY1" fmla="*/ 561566 h 1092200"/>
                  <a:gd name="connsiteX2" fmla="*/ 507416 w 5762552"/>
                  <a:gd name="connsiteY2" fmla="*/ 320811 h 1092200"/>
                  <a:gd name="connsiteX3" fmla="*/ 3755952 w 5762552"/>
                  <a:gd name="connsiteY3" fmla="*/ 0 h 1092200"/>
                  <a:gd name="connsiteX4" fmla="*/ 5711752 w 5762552"/>
                  <a:gd name="connsiteY4" fmla="*/ 330200 h 1092200"/>
                  <a:gd name="connsiteX5" fmla="*/ 5762552 w 5762552"/>
                  <a:gd name="connsiteY5" fmla="*/ 825500 h 1092200"/>
                  <a:gd name="connsiteX6" fmla="*/ 4175052 w 5762552"/>
                  <a:gd name="connsiteY6" fmla="*/ 1092200 h 1092200"/>
                  <a:gd name="connsiteX7" fmla="*/ 466652 w 5762552"/>
                  <a:gd name="connsiteY7" fmla="*/ 1028700 h 1092200"/>
                  <a:gd name="connsiteX8" fmla="*/ 326952 w 5762552"/>
                  <a:gd name="connsiteY8" fmla="*/ 800100 h 1092200"/>
                  <a:gd name="connsiteX9" fmla="*/ 0 w 5762552"/>
                  <a:gd name="connsiteY9" fmla="*/ 681943 h 1092200"/>
                  <a:gd name="connsiteX0" fmla="*/ 0 w 5762552"/>
                  <a:gd name="connsiteY0" fmla="*/ 545772 h 956029"/>
                  <a:gd name="connsiteX1" fmla="*/ 358556 w 5762552"/>
                  <a:gd name="connsiteY1" fmla="*/ 425395 h 956029"/>
                  <a:gd name="connsiteX2" fmla="*/ 507416 w 5762552"/>
                  <a:gd name="connsiteY2" fmla="*/ 184640 h 956029"/>
                  <a:gd name="connsiteX3" fmla="*/ 3755952 w 5762552"/>
                  <a:gd name="connsiteY3" fmla="*/ 0 h 956029"/>
                  <a:gd name="connsiteX4" fmla="*/ 5711752 w 5762552"/>
                  <a:gd name="connsiteY4" fmla="*/ 194029 h 956029"/>
                  <a:gd name="connsiteX5" fmla="*/ 5762552 w 5762552"/>
                  <a:gd name="connsiteY5" fmla="*/ 689329 h 956029"/>
                  <a:gd name="connsiteX6" fmla="*/ 4175052 w 5762552"/>
                  <a:gd name="connsiteY6" fmla="*/ 956029 h 956029"/>
                  <a:gd name="connsiteX7" fmla="*/ 466652 w 5762552"/>
                  <a:gd name="connsiteY7" fmla="*/ 892529 h 956029"/>
                  <a:gd name="connsiteX8" fmla="*/ 326952 w 5762552"/>
                  <a:gd name="connsiteY8" fmla="*/ 663929 h 956029"/>
                  <a:gd name="connsiteX9" fmla="*/ 0 w 5762552"/>
                  <a:gd name="connsiteY9" fmla="*/ 545772 h 956029"/>
                  <a:gd name="connsiteX0" fmla="*/ 0 w 5762552"/>
                  <a:gd name="connsiteY0" fmla="*/ 488437 h 898694"/>
                  <a:gd name="connsiteX1" fmla="*/ 358556 w 5762552"/>
                  <a:gd name="connsiteY1" fmla="*/ 368060 h 898694"/>
                  <a:gd name="connsiteX2" fmla="*/ 507416 w 5762552"/>
                  <a:gd name="connsiteY2" fmla="*/ 127305 h 898694"/>
                  <a:gd name="connsiteX3" fmla="*/ 3755952 w 5762552"/>
                  <a:gd name="connsiteY3" fmla="*/ 0 h 898694"/>
                  <a:gd name="connsiteX4" fmla="*/ 5711752 w 5762552"/>
                  <a:gd name="connsiteY4" fmla="*/ 136694 h 898694"/>
                  <a:gd name="connsiteX5" fmla="*/ 5762552 w 5762552"/>
                  <a:gd name="connsiteY5" fmla="*/ 631994 h 898694"/>
                  <a:gd name="connsiteX6" fmla="*/ 4175052 w 5762552"/>
                  <a:gd name="connsiteY6" fmla="*/ 898694 h 898694"/>
                  <a:gd name="connsiteX7" fmla="*/ 466652 w 5762552"/>
                  <a:gd name="connsiteY7" fmla="*/ 835194 h 898694"/>
                  <a:gd name="connsiteX8" fmla="*/ 326952 w 5762552"/>
                  <a:gd name="connsiteY8" fmla="*/ 606594 h 898694"/>
                  <a:gd name="connsiteX9" fmla="*/ 0 w 5762552"/>
                  <a:gd name="connsiteY9" fmla="*/ 488437 h 898694"/>
                  <a:gd name="connsiteX0" fmla="*/ 0 w 5762552"/>
                  <a:gd name="connsiteY0" fmla="*/ 488437 h 898694"/>
                  <a:gd name="connsiteX1" fmla="*/ 358556 w 5762552"/>
                  <a:gd name="connsiteY1" fmla="*/ 368060 h 898694"/>
                  <a:gd name="connsiteX2" fmla="*/ 507416 w 5762552"/>
                  <a:gd name="connsiteY2" fmla="*/ 127305 h 898694"/>
                  <a:gd name="connsiteX3" fmla="*/ 3755952 w 5762552"/>
                  <a:gd name="connsiteY3" fmla="*/ 0 h 898694"/>
                  <a:gd name="connsiteX4" fmla="*/ 5711752 w 5762552"/>
                  <a:gd name="connsiteY4" fmla="*/ 136694 h 898694"/>
                  <a:gd name="connsiteX5" fmla="*/ 5762552 w 5762552"/>
                  <a:gd name="connsiteY5" fmla="*/ 631994 h 898694"/>
                  <a:gd name="connsiteX6" fmla="*/ 4175052 w 5762552"/>
                  <a:gd name="connsiteY6" fmla="*/ 898694 h 898694"/>
                  <a:gd name="connsiteX7" fmla="*/ 1293645 w 5762552"/>
                  <a:gd name="connsiteY7" fmla="*/ 849528 h 898694"/>
                  <a:gd name="connsiteX8" fmla="*/ 326952 w 5762552"/>
                  <a:gd name="connsiteY8" fmla="*/ 606594 h 898694"/>
                  <a:gd name="connsiteX9" fmla="*/ 0 w 5762552"/>
                  <a:gd name="connsiteY9" fmla="*/ 488437 h 898694"/>
                  <a:gd name="connsiteX0" fmla="*/ 0 w 5762552"/>
                  <a:gd name="connsiteY0" fmla="*/ 488437 h 1022275"/>
                  <a:gd name="connsiteX1" fmla="*/ 358556 w 5762552"/>
                  <a:gd name="connsiteY1" fmla="*/ 368060 h 1022275"/>
                  <a:gd name="connsiteX2" fmla="*/ 507416 w 5762552"/>
                  <a:gd name="connsiteY2" fmla="*/ 127305 h 1022275"/>
                  <a:gd name="connsiteX3" fmla="*/ 3755952 w 5762552"/>
                  <a:gd name="connsiteY3" fmla="*/ 0 h 1022275"/>
                  <a:gd name="connsiteX4" fmla="*/ 5711752 w 5762552"/>
                  <a:gd name="connsiteY4" fmla="*/ 136694 h 1022275"/>
                  <a:gd name="connsiteX5" fmla="*/ 5762552 w 5762552"/>
                  <a:gd name="connsiteY5" fmla="*/ 631994 h 1022275"/>
                  <a:gd name="connsiteX6" fmla="*/ 4175052 w 5762552"/>
                  <a:gd name="connsiteY6" fmla="*/ 898694 h 1022275"/>
                  <a:gd name="connsiteX7" fmla="*/ 1293645 w 5762552"/>
                  <a:gd name="connsiteY7" fmla="*/ 849528 h 1022275"/>
                  <a:gd name="connsiteX8" fmla="*/ 449469 w 5762552"/>
                  <a:gd name="connsiteY8" fmla="*/ 1022275 h 1022275"/>
                  <a:gd name="connsiteX9" fmla="*/ 0 w 5762552"/>
                  <a:gd name="connsiteY9" fmla="*/ 488437 h 1022275"/>
                  <a:gd name="connsiteX0" fmla="*/ 315290 w 5403995"/>
                  <a:gd name="connsiteY0" fmla="*/ 724945 h 1022275"/>
                  <a:gd name="connsiteX1" fmla="*/ -1 w 5403995"/>
                  <a:gd name="connsiteY1" fmla="*/ 368060 h 1022275"/>
                  <a:gd name="connsiteX2" fmla="*/ 148859 w 5403995"/>
                  <a:gd name="connsiteY2" fmla="*/ 127305 h 1022275"/>
                  <a:gd name="connsiteX3" fmla="*/ 3397395 w 5403995"/>
                  <a:gd name="connsiteY3" fmla="*/ 0 h 1022275"/>
                  <a:gd name="connsiteX4" fmla="*/ 5353195 w 5403995"/>
                  <a:gd name="connsiteY4" fmla="*/ 136694 h 1022275"/>
                  <a:gd name="connsiteX5" fmla="*/ 5403995 w 5403995"/>
                  <a:gd name="connsiteY5" fmla="*/ 631994 h 1022275"/>
                  <a:gd name="connsiteX6" fmla="*/ 3816495 w 5403995"/>
                  <a:gd name="connsiteY6" fmla="*/ 898694 h 1022275"/>
                  <a:gd name="connsiteX7" fmla="*/ 935088 w 5403995"/>
                  <a:gd name="connsiteY7" fmla="*/ 849528 h 1022275"/>
                  <a:gd name="connsiteX8" fmla="*/ 90912 w 5403995"/>
                  <a:gd name="connsiteY8" fmla="*/ 1022275 h 1022275"/>
                  <a:gd name="connsiteX9" fmla="*/ 315290 w 5403995"/>
                  <a:gd name="connsiteY9" fmla="*/ 724945 h 1022275"/>
                  <a:gd name="connsiteX0" fmla="*/ 468439 w 5557144"/>
                  <a:gd name="connsiteY0" fmla="*/ 724945 h 1022275"/>
                  <a:gd name="connsiteX1" fmla="*/ 0 w 5557144"/>
                  <a:gd name="connsiteY1" fmla="*/ 482731 h 1022275"/>
                  <a:gd name="connsiteX2" fmla="*/ 302008 w 5557144"/>
                  <a:gd name="connsiteY2" fmla="*/ 127305 h 1022275"/>
                  <a:gd name="connsiteX3" fmla="*/ 3550544 w 5557144"/>
                  <a:gd name="connsiteY3" fmla="*/ 0 h 1022275"/>
                  <a:gd name="connsiteX4" fmla="*/ 5506344 w 5557144"/>
                  <a:gd name="connsiteY4" fmla="*/ 136694 h 1022275"/>
                  <a:gd name="connsiteX5" fmla="*/ 5557144 w 5557144"/>
                  <a:gd name="connsiteY5" fmla="*/ 631994 h 1022275"/>
                  <a:gd name="connsiteX6" fmla="*/ 3969644 w 5557144"/>
                  <a:gd name="connsiteY6" fmla="*/ 898694 h 1022275"/>
                  <a:gd name="connsiteX7" fmla="*/ 1088237 w 5557144"/>
                  <a:gd name="connsiteY7" fmla="*/ 849528 h 1022275"/>
                  <a:gd name="connsiteX8" fmla="*/ 244061 w 5557144"/>
                  <a:gd name="connsiteY8" fmla="*/ 1022275 h 1022275"/>
                  <a:gd name="connsiteX9" fmla="*/ 468439 w 5557144"/>
                  <a:gd name="connsiteY9" fmla="*/ 724945 h 1022275"/>
                  <a:gd name="connsiteX0" fmla="*/ 820677 w 5909382"/>
                  <a:gd name="connsiteY0" fmla="*/ 724945 h 1022275"/>
                  <a:gd name="connsiteX1" fmla="*/ 0 w 5909382"/>
                  <a:gd name="connsiteY1" fmla="*/ 482731 h 1022275"/>
                  <a:gd name="connsiteX2" fmla="*/ 654246 w 5909382"/>
                  <a:gd name="connsiteY2" fmla="*/ 127305 h 1022275"/>
                  <a:gd name="connsiteX3" fmla="*/ 3902782 w 5909382"/>
                  <a:gd name="connsiteY3" fmla="*/ 0 h 1022275"/>
                  <a:gd name="connsiteX4" fmla="*/ 5858582 w 5909382"/>
                  <a:gd name="connsiteY4" fmla="*/ 136694 h 1022275"/>
                  <a:gd name="connsiteX5" fmla="*/ 5909382 w 5909382"/>
                  <a:gd name="connsiteY5" fmla="*/ 631994 h 1022275"/>
                  <a:gd name="connsiteX6" fmla="*/ 4321882 w 5909382"/>
                  <a:gd name="connsiteY6" fmla="*/ 898694 h 1022275"/>
                  <a:gd name="connsiteX7" fmla="*/ 1440475 w 5909382"/>
                  <a:gd name="connsiteY7" fmla="*/ 849528 h 1022275"/>
                  <a:gd name="connsiteX8" fmla="*/ 596299 w 5909382"/>
                  <a:gd name="connsiteY8" fmla="*/ 1022275 h 1022275"/>
                  <a:gd name="connsiteX9" fmla="*/ 820677 w 5909382"/>
                  <a:gd name="connsiteY9" fmla="*/ 724945 h 1022275"/>
                  <a:gd name="connsiteX0" fmla="*/ 820677 w 5909382"/>
                  <a:gd name="connsiteY0" fmla="*/ 724945 h 1022275"/>
                  <a:gd name="connsiteX1" fmla="*/ 0 w 5909382"/>
                  <a:gd name="connsiteY1" fmla="*/ 482731 h 1022275"/>
                  <a:gd name="connsiteX2" fmla="*/ 424525 w 5909382"/>
                  <a:gd name="connsiteY2" fmla="*/ 91470 h 1022275"/>
                  <a:gd name="connsiteX3" fmla="*/ 3902782 w 5909382"/>
                  <a:gd name="connsiteY3" fmla="*/ 0 h 1022275"/>
                  <a:gd name="connsiteX4" fmla="*/ 5858582 w 5909382"/>
                  <a:gd name="connsiteY4" fmla="*/ 136694 h 1022275"/>
                  <a:gd name="connsiteX5" fmla="*/ 5909382 w 5909382"/>
                  <a:gd name="connsiteY5" fmla="*/ 631994 h 1022275"/>
                  <a:gd name="connsiteX6" fmla="*/ 4321882 w 5909382"/>
                  <a:gd name="connsiteY6" fmla="*/ 898694 h 1022275"/>
                  <a:gd name="connsiteX7" fmla="*/ 1440475 w 5909382"/>
                  <a:gd name="connsiteY7" fmla="*/ 849528 h 1022275"/>
                  <a:gd name="connsiteX8" fmla="*/ 596299 w 5909382"/>
                  <a:gd name="connsiteY8" fmla="*/ 1022275 h 1022275"/>
                  <a:gd name="connsiteX9" fmla="*/ 820677 w 5909382"/>
                  <a:gd name="connsiteY9" fmla="*/ 724945 h 1022275"/>
                  <a:gd name="connsiteX0" fmla="*/ 820677 w 5909382"/>
                  <a:gd name="connsiteY0" fmla="*/ 724945 h 1022275"/>
                  <a:gd name="connsiteX1" fmla="*/ 0 w 5909382"/>
                  <a:gd name="connsiteY1" fmla="*/ 482731 h 1022275"/>
                  <a:gd name="connsiteX2" fmla="*/ 393896 w 5909382"/>
                  <a:gd name="connsiteY2" fmla="*/ 134472 h 1022275"/>
                  <a:gd name="connsiteX3" fmla="*/ 3902782 w 5909382"/>
                  <a:gd name="connsiteY3" fmla="*/ 0 h 1022275"/>
                  <a:gd name="connsiteX4" fmla="*/ 5858582 w 5909382"/>
                  <a:gd name="connsiteY4" fmla="*/ 136694 h 1022275"/>
                  <a:gd name="connsiteX5" fmla="*/ 5909382 w 5909382"/>
                  <a:gd name="connsiteY5" fmla="*/ 631994 h 1022275"/>
                  <a:gd name="connsiteX6" fmla="*/ 4321882 w 5909382"/>
                  <a:gd name="connsiteY6" fmla="*/ 898694 h 1022275"/>
                  <a:gd name="connsiteX7" fmla="*/ 1440475 w 5909382"/>
                  <a:gd name="connsiteY7" fmla="*/ 849528 h 1022275"/>
                  <a:gd name="connsiteX8" fmla="*/ 596299 w 5909382"/>
                  <a:gd name="connsiteY8" fmla="*/ 1022275 h 1022275"/>
                  <a:gd name="connsiteX9" fmla="*/ 820677 w 5909382"/>
                  <a:gd name="connsiteY9" fmla="*/ 724945 h 1022275"/>
                  <a:gd name="connsiteX0" fmla="*/ 820677 w 5909382"/>
                  <a:gd name="connsiteY0" fmla="*/ 724945 h 1022275"/>
                  <a:gd name="connsiteX1" fmla="*/ 0 w 5909382"/>
                  <a:gd name="connsiteY1" fmla="*/ 482731 h 1022275"/>
                  <a:gd name="connsiteX2" fmla="*/ 393896 w 5909382"/>
                  <a:gd name="connsiteY2" fmla="*/ 134472 h 1022275"/>
                  <a:gd name="connsiteX3" fmla="*/ 3902782 w 5909382"/>
                  <a:gd name="connsiteY3" fmla="*/ 0 h 1022275"/>
                  <a:gd name="connsiteX4" fmla="*/ 5870834 w 5909382"/>
                  <a:gd name="connsiteY4" fmla="*/ 93484 h 1022275"/>
                  <a:gd name="connsiteX5" fmla="*/ 5909382 w 5909382"/>
                  <a:gd name="connsiteY5" fmla="*/ 631994 h 1022275"/>
                  <a:gd name="connsiteX6" fmla="*/ 4321882 w 5909382"/>
                  <a:gd name="connsiteY6" fmla="*/ 898694 h 1022275"/>
                  <a:gd name="connsiteX7" fmla="*/ 1440475 w 5909382"/>
                  <a:gd name="connsiteY7" fmla="*/ 849528 h 1022275"/>
                  <a:gd name="connsiteX8" fmla="*/ 596299 w 5909382"/>
                  <a:gd name="connsiteY8" fmla="*/ 1022275 h 1022275"/>
                  <a:gd name="connsiteX9" fmla="*/ 820677 w 5909382"/>
                  <a:gd name="connsiteY9" fmla="*/ 724945 h 1022275"/>
                  <a:gd name="connsiteX0" fmla="*/ 820677 w 5909382"/>
                  <a:gd name="connsiteY0" fmla="*/ 724945 h 1022275"/>
                  <a:gd name="connsiteX1" fmla="*/ 0 w 5909382"/>
                  <a:gd name="connsiteY1" fmla="*/ 482731 h 1022275"/>
                  <a:gd name="connsiteX2" fmla="*/ 393896 w 5909382"/>
                  <a:gd name="connsiteY2" fmla="*/ 134472 h 1022275"/>
                  <a:gd name="connsiteX3" fmla="*/ 3596488 w 5909382"/>
                  <a:gd name="connsiteY3" fmla="*/ 0 h 1022275"/>
                  <a:gd name="connsiteX4" fmla="*/ 5870834 w 5909382"/>
                  <a:gd name="connsiteY4" fmla="*/ 93484 h 1022275"/>
                  <a:gd name="connsiteX5" fmla="*/ 5909382 w 5909382"/>
                  <a:gd name="connsiteY5" fmla="*/ 631994 h 1022275"/>
                  <a:gd name="connsiteX6" fmla="*/ 4321882 w 5909382"/>
                  <a:gd name="connsiteY6" fmla="*/ 898694 h 1022275"/>
                  <a:gd name="connsiteX7" fmla="*/ 1440475 w 5909382"/>
                  <a:gd name="connsiteY7" fmla="*/ 849528 h 1022275"/>
                  <a:gd name="connsiteX8" fmla="*/ 596299 w 5909382"/>
                  <a:gd name="connsiteY8" fmla="*/ 1022275 h 1022275"/>
                  <a:gd name="connsiteX9" fmla="*/ 820677 w 5909382"/>
                  <a:gd name="connsiteY9" fmla="*/ 724945 h 1022275"/>
                  <a:gd name="connsiteX0" fmla="*/ 820677 w 5909382"/>
                  <a:gd name="connsiteY0" fmla="*/ 724945 h 1022275"/>
                  <a:gd name="connsiteX1" fmla="*/ 0 w 5909382"/>
                  <a:gd name="connsiteY1" fmla="*/ 482731 h 1022275"/>
                  <a:gd name="connsiteX2" fmla="*/ 393896 w 5909382"/>
                  <a:gd name="connsiteY2" fmla="*/ 134472 h 1022275"/>
                  <a:gd name="connsiteX3" fmla="*/ 3596488 w 5909382"/>
                  <a:gd name="connsiteY3" fmla="*/ 0 h 1022275"/>
                  <a:gd name="connsiteX4" fmla="*/ 5883086 w 5909382"/>
                  <a:gd name="connsiteY4" fmla="*/ 112688 h 1022275"/>
                  <a:gd name="connsiteX5" fmla="*/ 5909382 w 5909382"/>
                  <a:gd name="connsiteY5" fmla="*/ 631994 h 1022275"/>
                  <a:gd name="connsiteX6" fmla="*/ 4321882 w 5909382"/>
                  <a:gd name="connsiteY6" fmla="*/ 898694 h 1022275"/>
                  <a:gd name="connsiteX7" fmla="*/ 1440475 w 5909382"/>
                  <a:gd name="connsiteY7" fmla="*/ 849528 h 1022275"/>
                  <a:gd name="connsiteX8" fmla="*/ 596299 w 5909382"/>
                  <a:gd name="connsiteY8" fmla="*/ 1022275 h 1022275"/>
                  <a:gd name="connsiteX9" fmla="*/ 820677 w 5909382"/>
                  <a:gd name="connsiteY9" fmla="*/ 724945 h 1022275"/>
                  <a:gd name="connsiteX0" fmla="*/ 820677 w 5909382"/>
                  <a:gd name="connsiteY0" fmla="*/ 724945 h 1022275"/>
                  <a:gd name="connsiteX1" fmla="*/ 0 w 5909382"/>
                  <a:gd name="connsiteY1" fmla="*/ 482731 h 1022275"/>
                  <a:gd name="connsiteX2" fmla="*/ 185616 w 5909382"/>
                  <a:gd name="connsiteY2" fmla="*/ 144074 h 1022275"/>
                  <a:gd name="connsiteX3" fmla="*/ 3596488 w 5909382"/>
                  <a:gd name="connsiteY3" fmla="*/ 0 h 1022275"/>
                  <a:gd name="connsiteX4" fmla="*/ 5883086 w 5909382"/>
                  <a:gd name="connsiteY4" fmla="*/ 112688 h 1022275"/>
                  <a:gd name="connsiteX5" fmla="*/ 5909382 w 5909382"/>
                  <a:gd name="connsiteY5" fmla="*/ 631994 h 1022275"/>
                  <a:gd name="connsiteX6" fmla="*/ 4321882 w 5909382"/>
                  <a:gd name="connsiteY6" fmla="*/ 898694 h 1022275"/>
                  <a:gd name="connsiteX7" fmla="*/ 1440475 w 5909382"/>
                  <a:gd name="connsiteY7" fmla="*/ 849528 h 1022275"/>
                  <a:gd name="connsiteX8" fmla="*/ 596299 w 5909382"/>
                  <a:gd name="connsiteY8" fmla="*/ 1022275 h 1022275"/>
                  <a:gd name="connsiteX9" fmla="*/ 820677 w 5909382"/>
                  <a:gd name="connsiteY9" fmla="*/ 724945 h 1022275"/>
                  <a:gd name="connsiteX0" fmla="*/ 820677 w 5909382"/>
                  <a:gd name="connsiteY0" fmla="*/ 696138 h 993468"/>
                  <a:gd name="connsiteX1" fmla="*/ 0 w 5909382"/>
                  <a:gd name="connsiteY1" fmla="*/ 453924 h 993468"/>
                  <a:gd name="connsiteX2" fmla="*/ 185616 w 5909382"/>
                  <a:gd name="connsiteY2" fmla="*/ 115267 h 993468"/>
                  <a:gd name="connsiteX3" fmla="*/ 5274979 w 5909382"/>
                  <a:gd name="connsiteY3" fmla="*/ 0 h 993468"/>
                  <a:gd name="connsiteX4" fmla="*/ 5883086 w 5909382"/>
                  <a:gd name="connsiteY4" fmla="*/ 83881 h 993468"/>
                  <a:gd name="connsiteX5" fmla="*/ 5909382 w 5909382"/>
                  <a:gd name="connsiteY5" fmla="*/ 603187 h 993468"/>
                  <a:gd name="connsiteX6" fmla="*/ 4321882 w 5909382"/>
                  <a:gd name="connsiteY6" fmla="*/ 869887 h 993468"/>
                  <a:gd name="connsiteX7" fmla="*/ 1440475 w 5909382"/>
                  <a:gd name="connsiteY7" fmla="*/ 820721 h 993468"/>
                  <a:gd name="connsiteX8" fmla="*/ 596299 w 5909382"/>
                  <a:gd name="connsiteY8" fmla="*/ 993468 h 993468"/>
                  <a:gd name="connsiteX9" fmla="*/ 820677 w 5909382"/>
                  <a:gd name="connsiteY9" fmla="*/ 696138 h 993468"/>
                  <a:gd name="connsiteX0" fmla="*/ 820677 w 5909382"/>
                  <a:gd name="connsiteY0" fmla="*/ 724945 h 1022275"/>
                  <a:gd name="connsiteX1" fmla="*/ 0 w 5909382"/>
                  <a:gd name="connsiteY1" fmla="*/ 482731 h 1022275"/>
                  <a:gd name="connsiteX2" fmla="*/ 185616 w 5909382"/>
                  <a:gd name="connsiteY2" fmla="*/ 144074 h 1022275"/>
                  <a:gd name="connsiteX3" fmla="*/ 4380601 w 5909382"/>
                  <a:gd name="connsiteY3" fmla="*/ 0 h 1022275"/>
                  <a:gd name="connsiteX4" fmla="*/ 5883086 w 5909382"/>
                  <a:gd name="connsiteY4" fmla="*/ 112688 h 1022275"/>
                  <a:gd name="connsiteX5" fmla="*/ 5909382 w 5909382"/>
                  <a:gd name="connsiteY5" fmla="*/ 631994 h 1022275"/>
                  <a:gd name="connsiteX6" fmla="*/ 4321882 w 5909382"/>
                  <a:gd name="connsiteY6" fmla="*/ 898694 h 1022275"/>
                  <a:gd name="connsiteX7" fmla="*/ 1440475 w 5909382"/>
                  <a:gd name="connsiteY7" fmla="*/ 849528 h 1022275"/>
                  <a:gd name="connsiteX8" fmla="*/ 596299 w 5909382"/>
                  <a:gd name="connsiteY8" fmla="*/ 1022275 h 1022275"/>
                  <a:gd name="connsiteX9" fmla="*/ 820677 w 5909382"/>
                  <a:gd name="connsiteY9" fmla="*/ 724945 h 1022275"/>
                  <a:gd name="connsiteX0" fmla="*/ 820677 w 5909382"/>
                  <a:gd name="connsiteY0" fmla="*/ 724945 h 1022275"/>
                  <a:gd name="connsiteX1" fmla="*/ 0 w 5909382"/>
                  <a:gd name="connsiteY1" fmla="*/ 482731 h 1022275"/>
                  <a:gd name="connsiteX2" fmla="*/ 75350 w 5909382"/>
                  <a:gd name="connsiteY2" fmla="*/ 129671 h 1022275"/>
                  <a:gd name="connsiteX3" fmla="*/ 4380601 w 5909382"/>
                  <a:gd name="connsiteY3" fmla="*/ 0 h 1022275"/>
                  <a:gd name="connsiteX4" fmla="*/ 5883086 w 5909382"/>
                  <a:gd name="connsiteY4" fmla="*/ 112688 h 1022275"/>
                  <a:gd name="connsiteX5" fmla="*/ 5909382 w 5909382"/>
                  <a:gd name="connsiteY5" fmla="*/ 631994 h 1022275"/>
                  <a:gd name="connsiteX6" fmla="*/ 4321882 w 5909382"/>
                  <a:gd name="connsiteY6" fmla="*/ 898694 h 1022275"/>
                  <a:gd name="connsiteX7" fmla="*/ 1440475 w 5909382"/>
                  <a:gd name="connsiteY7" fmla="*/ 849528 h 1022275"/>
                  <a:gd name="connsiteX8" fmla="*/ 596299 w 5909382"/>
                  <a:gd name="connsiteY8" fmla="*/ 1022275 h 1022275"/>
                  <a:gd name="connsiteX9" fmla="*/ 820677 w 5909382"/>
                  <a:gd name="connsiteY9" fmla="*/ 724945 h 1022275"/>
                  <a:gd name="connsiteX0" fmla="*/ 918691 w 6007396"/>
                  <a:gd name="connsiteY0" fmla="*/ 724945 h 1022275"/>
                  <a:gd name="connsiteX1" fmla="*/ 0 w 6007396"/>
                  <a:gd name="connsiteY1" fmla="*/ 458725 h 1022275"/>
                  <a:gd name="connsiteX2" fmla="*/ 173364 w 6007396"/>
                  <a:gd name="connsiteY2" fmla="*/ 129671 h 1022275"/>
                  <a:gd name="connsiteX3" fmla="*/ 4478615 w 6007396"/>
                  <a:gd name="connsiteY3" fmla="*/ 0 h 1022275"/>
                  <a:gd name="connsiteX4" fmla="*/ 5981100 w 6007396"/>
                  <a:gd name="connsiteY4" fmla="*/ 112688 h 1022275"/>
                  <a:gd name="connsiteX5" fmla="*/ 6007396 w 6007396"/>
                  <a:gd name="connsiteY5" fmla="*/ 631994 h 1022275"/>
                  <a:gd name="connsiteX6" fmla="*/ 4419896 w 6007396"/>
                  <a:gd name="connsiteY6" fmla="*/ 898694 h 1022275"/>
                  <a:gd name="connsiteX7" fmla="*/ 1538489 w 6007396"/>
                  <a:gd name="connsiteY7" fmla="*/ 849528 h 1022275"/>
                  <a:gd name="connsiteX8" fmla="*/ 694313 w 6007396"/>
                  <a:gd name="connsiteY8" fmla="*/ 1022275 h 1022275"/>
                  <a:gd name="connsiteX9" fmla="*/ 918691 w 6007396"/>
                  <a:gd name="connsiteY9" fmla="*/ 724945 h 1022275"/>
                  <a:gd name="connsiteX0" fmla="*/ 661403 w 6007396"/>
                  <a:gd name="connsiteY0" fmla="*/ 700940 h 1022275"/>
                  <a:gd name="connsiteX1" fmla="*/ 0 w 6007396"/>
                  <a:gd name="connsiteY1" fmla="*/ 458725 h 1022275"/>
                  <a:gd name="connsiteX2" fmla="*/ 173364 w 6007396"/>
                  <a:gd name="connsiteY2" fmla="*/ 129671 h 1022275"/>
                  <a:gd name="connsiteX3" fmla="*/ 4478615 w 6007396"/>
                  <a:gd name="connsiteY3" fmla="*/ 0 h 1022275"/>
                  <a:gd name="connsiteX4" fmla="*/ 5981100 w 6007396"/>
                  <a:gd name="connsiteY4" fmla="*/ 112688 h 1022275"/>
                  <a:gd name="connsiteX5" fmla="*/ 6007396 w 6007396"/>
                  <a:gd name="connsiteY5" fmla="*/ 631994 h 1022275"/>
                  <a:gd name="connsiteX6" fmla="*/ 4419896 w 6007396"/>
                  <a:gd name="connsiteY6" fmla="*/ 898694 h 1022275"/>
                  <a:gd name="connsiteX7" fmla="*/ 1538489 w 6007396"/>
                  <a:gd name="connsiteY7" fmla="*/ 849528 h 1022275"/>
                  <a:gd name="connsiteX8" fmla="*/ 694313 w 6007396"/>
                  <a:gd name="connsiteY8" fmla="*/ 1022275 h 1022275"/>
                  <a:gd name="connsiteX9" fmla="*/ 661403 w 6007396"/>
                  <a:gd name="connsiteY9" fmla="*/ 700940 h 1022275"/>
                  <a:gd name="connsiteX0" fmla="*/ 661403 w 6007396"/>
                  <a:gd name="connsiteY0" fmla="*/ 700940 h 1022275"/>
                  <a:gd name="connsiteX1" fmla="*/ 0 w 6007396"/>
                  <a:gd name="connsiteY1" fmla="*/ 458725 h 1022275"/>
                  <a:gd name="connsiteX2" fmla="*/ 173364 w 6007396"/>
                  <a:gd name="connsiteY2" fmla="*/ 129671 h 1022275"/>
                  <a:gd name="connsiteX3" fmla="*/ 4478615 w 6007396"/>
                  <a:gd name="connsiteY3" fmla="*/ 0 h 1022275"/>
                  <a:gd name="connsiteX4" fmla="*/ 5981100 w 6007396"/>
                  <a:gd name="connsiteY4" fmla="*/ 112688 h 1022275"/>
                  <a:gd name="connsiteX5" fmla="*/ 6007396 w 6007396"/>
                  <a:gd name="connsiteY5" fmla="*/ 631994 h 1022275"/>
                  <a:gd name="connsiteX6" fmla="*/ 4419896 w 6007396"/>
                  <a:gd name="connsiteY6" fmla="*/ 898694 h 1022275"/>
                  <a:gd name="connsiteX7" fmla="*/ 1121930 w 6007396"/>
                  <a:gd name="connsiteY7" fmla="*/ 758307 h 1022275"/>
                  <a:gd name="connsiteX8" fmla="*/ 694313 w 6007396"/>
                  <a:gd name="connsiteY8" fmla="*/ 1022275 h 1022275"/>
                  <a:gd name="connsiteX9" fmla="*/ 661403 w 6007396"/>
                  <a:gd name="connsiteY9" fmla="*/ 700940 h 1022275"/>
                  <a:gd name="connsiteX0" fmla="*/ 661403 w 6007396"/>
                  <a:gd name="connsiteY0" fmla="*/ 700940 h 1022275"/>
                  <a:gd name="connsiteX1" fmla="*/ 0 w 6007396"/>
                  <a:gd name="connsiteY1" fmla="*/ 458725 h 1022275"/>
                  <a:gd name="connsiteX2" fmla="*/ 173364 w 6007396"/>
                  <a:gd name="connsiteY2" fmla="*/ 129671 h 1022275"/>
                  <a:gd name="connsiteX3" fmla="*/ 4478615 w 6007396"/>
                  <a:gd name="connsiteY3" fmla="*/ 0 h 1022275"/>
                  <a:gd name="connsiteX4" fmla="*/ 5981100 w 6007396"/>
                  <a:gd name="connsiteY4" fmla="*/ 112688 h 1022275"/>
                  <a:gd name="connsiteX5" fmla="*/ 6007396 w 6007396"/>
                  <a:gd name="connsiteY5" fmla="*/ 631994 h 1022275"/>
                  <a:gd name="connsiteX6" fmla="*/ 4554666 w 6007396"/>
                  <a:gd name="connsiteY6" fmla="*/ 826678 h 1022275"/>
                  <a:gd name="connsiteX7" fmla="*/ 1121930 w 6007396"/>
                  <a:gd name="connsiteY7" fmla="*/ 758307 h 1022275"/>
                  <a:gd name="connsiteX8" fmla="*/ 694313 w 6007396"/>
                  <a:gd name="connsiteY8" fmla="*/ 1022275 h 1022275"/>
                  <a:gd name="connsiteX9" fmla="*/ 661403 w 6007396"/>
                  <a:gd name="connsiteY9" fmla="*/ 700940 h 1022275"/>
                  <a:gd name="connsiteX0" fmla="*/ 661403 w 6007396"/>
                  <a:gd name="connsiteY0" fmla="*/ 700940 h 1022275"/>
                  <a:gd name="connsiteX1" fmla="*/ 0 w 6007396"/>
                  <a:gd name="connsiteY1" fmla="*/ 458725 h 1022275"/>
                  <a:gd name="connsiteX2" fmla="*/ 173364 w 6007396"/>
                  <a:gd name="connsiteY2" fmla="*/ 129671 h 1022275"/>
                  <a:gd name="connsiteX3" fmla="*/ 4478615 w 6007396"/>
                  <a:gd name="connsiteY3" fmla="*/ 0 h 1022275"/>
                  <a:gd name="connsiteX4" fmla="*/ 5981100 w 6007396"/>
                  <a:gd name="connsiteY4" fmla="*/ 112688 h 1022275"/>
                  <a:gd name="connsiteX5" fmla="*/ 6007396 w 6007396"/>
                  <a:gd name="connsiteY5" fmla="*/ 631994 h 1022275"/>
                  <a:gd name="connsiteX6" fmla="*/ 4554666 w 6007396"/>
                  <a:gd name="connsiteY6" fmla="*/ 826678 h 1022275"/>
                  <a:gd name="connsiteX7" fmla="*/ 1612000 w 6007396"/>
                  <a:gd name="connsiteY7" fmla="*/ 772710 h 1022275"/>
                  <a:gd name="connsiteX8" fmla="*/ 694313 w 6007396"/>
                  <a:gd name="connsiteY8" fmla="*/ 1022275 h 1022275"/>
                  <a:gd name="connsiteX9" fmla="*/ 661403 w 6007396"/>
                  <a:gd name="connsiteY9" fmla="*/ 700940 h 1022275"/>
                  <a:gd name="connsiteX0" fmla="*/ 661403 w 6007396"/>
                  <a:gd name="connsiteY0" fmla="*/ 700940 h 988667"/>
                  <a:gd name="connsiteX1" fmla="*/ 0 w 6007396"/>
                  <a:gd name="connsiteY1" fmla="*/ 458725 h 988667"/>
                  <a:gd name="connsiteX2" fmla="*/ 173364 w 6007396"/>
                  <a:gd name="connsiteY2" fmla="*/ 129671 h 988667"/>
                  <a:gd name="connsiteX3" fmla="*/ 4478615 w 6007396"/>
                  <a:gd name="connsiteY3" fmla="*/ 0 h 988667"/>
                  <a:gd name="connsiteX4" fmla="*/ 5981100 w 6007396"/>
                  <a:gd name="connsiteY4" fmla="*/ 112688 h 988667"/>
                  <a:gd name="connsiteX5" fmla="*/ 6007396 w 6007396"/>
                  <a:gd name="connsiteY5" fmla="*/ 631994 h 988667"/>
                  <a:gd name="connsiteX6" fmla="*/ 4554666 w 6007396"/>
                  <a:gd name="connsiteY6" fmla="*/ 826678 h 988667"/>
                  <a:gd name="connsiteX7" fmla="*/ 1612000 w 6007396"/>
                  <a:gd name="connsiteY7" fmla="*/ 772710 h 988667"/>
                  <a:gd name="connsiteX8" fmla="*/ 865837 w 6007396"/>
                  <a:gd name="connsiteY8" fmla="*/ 988667 h 988667"/>
                  <a:gd name="connsiteX9" fmla="*/ 661403 w 6007396"/>
                  <a:gd name="connsiteY9" fmla="*/ 700940 h 988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07396" h="988667">
                    <a:moveTo>
                      <a:pt x="661403" y="700940"/>
                    </a:moveTo>
                    <a:lnTo>
                      <a:pt x="0" y="458725"/>
                    </a:lnTo>
                    <a:lnTo>
                      <a:pt x="173364" y="129671"/>
                    </a:lnTo>
                    <a:lnTo>
                      <a:pt x="4478615" y="0"/>
                    </a:lnTo>
                    <a:lnTo>
                      <a:pt x="5981100" y="112688"/>
                    </a:lnTo>
                    <a:lnTo>
                      <a:pt x="6007396" y="631994"/>
                    </a:lnTo>
                    <a:lnTo>
                      <a:pt x="4554666" y="826678"/>
                    </a:lnTo>
                    <a:lnTo>
                      <a:pt x="1612000" y="772710"/>
                    </a:lnTo>
                    <a:lnTo>
                      <a:pt x="865837" y="988667"/>
                    </a:lnTo>
                    <a:lnTo>
                      <a:pt x="661403" y="70094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191646C2-22D2-4B42-A621-FC23B80AAFAC}"/>
                </a:ext>
              </a:extLst>
            </p:cNvPr>
            <p:cNvSpPr txBox="1"/>
            <p:nvPr/>
          </p:nvSpPr>
          <p:spPr>
            <a:xfrm flipH="1">
              <a:off x="2957592" y="2541606"/>
              <a:ext cx="3249608" cy="2577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今回のテーマの遊びを</a:t>
              </a:r>
              <a:r>
                <a:rPr kumimoji="1" lang="en-US" altLang="ja-JP" sz="1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”</a:t>
              </a:r>
              <a:r>
                <a:rPr kumimoji="1" lang="ja-JP" altLang="en-US" sz="1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一言</a:t>
              </a:r>
              <a:r>
                <a:rPr kumimoji="1" lang="en-US" altLang="ja-JP" sz="1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”</a:t>
              </a:r>
              <a:r>
                <a:rPr kumimoji="1" lang="ja-JP" altLang="en-US" sz="1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で言うと</a:t>
              </a:r>
              <a:endPara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9638D2A-9F7A-41EE-98EA-425FC1CB884E}"/>
              </a:ext>
            </a:extLst>
          </p:cNvPr>
          <p:cNvCxnSpPr>
            <a:cxnSpLocks/>
          </p:cNvCxnSpPr>
          <p:nvPr/>
        </p:nvCxnSpPr>
        <p:spPr>
          <a:xfrm>
            <a:off x="3279859" y="2669430"/>
            <a:ext cx="2916324" cy="0"/>
          </a:xfrm>
          <a:prstGeom prst="line">
            <a:avLst/>
          </a:prstGeom>
          <a:ln w="12700" cap="rnd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09345F1E-5C5D-468B-A09F-B2CFAECDE7C1}"/>
              </a:ext>
            </a:extLst>
          </p:cNvPr>
          <p:cNvSpPr txBox="1"/>
          <p:nvPr/>
        </p:nvSpPr>
        <p:spPr>
          <a:xfrm flipH="1">
            <a:off x="5877272" y="23607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だ！！</a:t>
            </a:r>
            <a:endParaRPr kumimoji="1"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68888F77-9B4D-417D-8D95-9507167A2512}"/>
              </a:ext>
            </a:extLst>
          </p:cNvPr>
          <p:cNvSpPr/>
          <p:nvPr/>
        </p:nvSpPr>
        <p:spPr>
          <a:xfrm>
            <a:off x="1052736" y="9489504"/>
            <a:ext cx="7200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1260140"/>
                      <a:gd name="connsiteY0" fmla="*/ 0 h 283532"/>
                      <a:gd name="connsiteX1" fmla="*/ 604867 w 1260140"/>
                      <a:gd name="connsiteY1" fmla="*/ 0 h 283532"/>
                      <a:gd name="connsiteX2" fmla="*/ 1260140 w 1260140"/>
                      <a:gd name="connsiteY2" fmla="*/ 0 h 283532"/>
                      <a:gd name="connsiteX3" fmla="*/ 1260140 w 1260140"/>
                      <a:gd name="connsiteY3" fmla="*/ 283532 h 283532"/>
                      <a:gd name="connsiteX4" fmla="*/ 630070 w 1260140"/>
                      <a:gd name="connsiteY4" fmla="*/ 283532 h 283532"/>
                      <a:gd name="connsiteX5" fmla="*/ 0 w 1260140"/>
                      <a:gd name="connsiteY5" fmla="*/ 283532 h 283532"/>
                      <a:gd name="connsiteX6" fmla="*/ 0 w 1260140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0140" h="283532" extrusionOk="0">
                        <a:moveTo>
                          <a:pt x="0" y="0"/>
                        </a:moveTo>
                        <a:cubicBezTo>
                          <a:pt x="259985" y="16903"/>
                          <a:pt x="334573" y="-25665"/>
                          <a:pt x="604867" y="0"/>
                        </a:cubicBezTo>
                        <a:cubicBezTo>
                          <a:pt x="875161" y="25665"/>
                          <a:pt x="1066432" y="13303"/>
                          <a:pt x="1260140" y="0"/>
                        </a:cubicBezTo>
                        <a:cubicBezTo>
                          <a:pt x="1268227" y="105165"/>
                          <a:pt x="1259877" y="150173"/>
                          <a:pt x="1260140" y="283532"/>
                        </a:cubicBezTo>
                        <a:cubicBezTo>
                          <a:pt x="956310" y="270478"/>
                          <a:pt x="812387" y="309079"/>
                          <a:pt x="630070" y="283532"/>
                        </a:cubicBezTo>
                        <a:cubicBezTo>
                          <a:pt x="447753" y="257986"/>
                          <a:pt x="273610" y="311291"/>
                          <a:pt x="0" y="283532"/>
                        </a:cubicBezTo>
                        <a:cubicBezTo>
                          <a:pt x="6472" y="168061"/>
                          <a:pt x="6951" y="1181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306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96B4D5-F638-4824-A80A-9CE1E95426BE}"/>
              </a:ext>
            </a:extLst>
          </p:cNvPr>
          <p:cNvSpPr txBox="1"/>
          <p:nvPr/>
        </p:nvSpPr>
        <p:spPr>
          <a:xfrm>
            <a:off x="224644" y="578159"/>
            <a:ext cx="6401551" cy="375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impact repelling(</a:t>
            </a:r>
            <a:r>
              <a:rPr kumimoji="1" lang="ja-JP" altLang="en-US" dirty="0"/>
              <a:t>仮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57F267E6-8044-4686-881F-02910AB7E1AC}"/>
              </a:ext>
            </a:extLst>
          </p:cNvPr>
          <p:cNvSpPr txBox="1"/>
          <p:nvPr/>
        </p:nvSpPr>
        <p:spPr>
          <a:xfrm>
            <a:off x="216726" y="1375010"/>
            <a:ext cx="6401551" cy="375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0" i="0" dirty="0">
                <a:effectLst/>
                <a:latin typeface="Roboto" panose="020B0604020202020204" pitchFamily="2" charset="0"/>
              </a:rPr>
              <a:t>反発による</a:t>
            </a:r>
            <a:r>
              <a:rPr lang="ja-JP" altLang="en-US" b="1" dirty="0">
                <a:solidFill>
                  <a:srgbClr val="EA1C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pitchFamily="2" charset="0"/>
              </a:rPr>
              <a:t>ハイスピードアクション</a:t>
            </a:r>
            <a:endParaRPr kumimoji="1" lang="ja-JP" altLang="en-US" b="1" dirty="0">
              <a:solidFill>
                <a:srgbClr val="EA1C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A2C03A8-92E6-47BC-BE01-A9376ACD0994}"/>
              </a:ext>
            </a:extLst>
          </p:cNvPr>
          <p:cNvSpPr txBox="1"/>
          <p:nvPr/>
        </p:nvSpPr>
        <p:spPr>
          <a:xfrm>
            <a:off x="3284648" y="2196297"/>
            <a:ext cx="2495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EA1C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移動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4E341C2-EB66-48F5-B2ED-FF22127E3D1E}"/>
              </a:ext>
            </a:extLst>
          </p:cNvPr>
          <p:cNvGrpSpPr/>
          <p:nvPr/>
        </p:nvGrpSpPr>
        <p:grpSpPr>
          <a:xfrm rot="20262765">
            <a:off x="1510716" y="3562254"/>
            <a:ext cx="1206480" cy="1080847"/>
            <a:chOff x="1495862" y="3891684"/>
            <a:chExt cx="1206480" cy="1080847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C00074B8-DCDB-4D6B-A2A6-5D80FCB9AD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43" t="51315" r="35599"/>
            <a:stretch/>
          </p:blipFill>
          <p:spPr>
            <a:xfrm>
              <a:off x="1700808" y="3891684"/>
              <a:ext cx="288032" cy="266806"/>
            </a:xfrm>
            <a:prstGeom prst="rect">
              <a:avLst/>
            </a:prstGeom>
          </p:spPr>
        </p:pic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D3C20883-AE4C-4E94-A4B0-CB541E01E3C2}"/>
                </a:ext>
              </a:extLst>
            </p:cNvPr>
            <p:cNvGrpSpPr/>
            <p:nvPr/>
          </p:nvGrpSpPr>
          <p:grpSpPr>
            <a:xfrm>
              <a:off x="1495862" y="3967726"/>
              <a:ext cx="1206480" cy="1004805"/>
              <a:chOff x="1495862" y="3967726"/>
              <a:chExt cx="1206480" cy="1004805"/>
            </a:xfrm>
          </p:grpSpPr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B6ED6C7B-81BF-4FE2-B6D3-9DFC5E61422E}"/>
                  </a:ext>
                </a:extLst>
              </p:cNvPr>
              <p:cNvSpPr/>
              <p:nvPr/>
            </p:nvSpPr>
            <p:spPr>
              <a:xfrm rot="17854295" flipH="1">
                <a:off x="1787942" y="3967726"/>
                <a:ext cx="914400" cy="914400"/>
              </a:xfrm>
              <a:prstGeom prst="arc">
                <a:avLst>
                  <a:gd name="adj1" fmla="val 16200000"/>
                  <a:gd name="adj2" fmla="val 18092262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" name="円弧 175">
                <a:extLst>
                  <a:ext uri="{FF2B5EF4-FFF2-40B4-BE49-F238E27FC236}">
                    <a16:creationId xmlns:a16="http://schemas.microsoft.com/office/drawing/2014/main" id="{BF339FE9-36CC-4988-807F-D7CCFA6B6D83}"/>
                  </a:ext>
                </a:extLst>
              </p:cNvPr>
              <p:cNvSpPr/>
              <p:nvPr/>
            </p:nvSpPr>
            <p:spPr>
              <a:xfrm rot="19632899" flipH="1">
                <a:off x="1495862" y="4039203"/>
                <a:ext cx="914400" cy="914400"/>
              </a:xfrm>
              <a:prstGeom prst="arc">
                <a:avLst>
                  <a:gd name="adj1" fmla="val 16200000"/>
                  <a:gd name="adj2" fmla="val 18092262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円弧 176">
                <a:extLst>
                  <a:ext uri="{FF2B5EF4-FFF2-40B4-BE49-F238E27FC236}">
                    <a16:creationId xmlns:a16="http://schemas.microsoft.com/office/drawing/2014/main" id="{DF992148-13F1-4084-B78B-9FCCEC05DAD6}"/>
                  </a:ext>
                </a:extLst>
              </p:cNvPr>
              <p:cNvSpPr/>
              <p:nvPr/>
            </p:nvSpPr>
            <p:spPr>
              <a:xfrm rot="19042502" flipH="1">
                <a:off x="1627637" y="4058131"/>
                <a:ext cx="914400" cy="914400"/>
              </a:xfrm>
              <a:prstGeom prst="arc">
                <a:avLst>
                  <a:gd name="adj1" fmla="val 16200000"/>
                  <a:gd name="adj2" fmla="val 18092262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40" name="図 39" descr="飼い猫 が含まれている画像&#10;&#10;自動的に生成された説明">
            <a:extLst>
              <a:ext uri="{FF2B5EF4-FFF2-40B4-BE49-F238E27FC236}">
                <a16:creationId xmlns:a16="http://schemas.microsoft.com/office/drawing/2014/main" id="{AEBE5F98-0194-4A66-A015-D6E67A48BD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52" b="17720"/>
          <a:stretch/>
        </p:blipFill>
        <p:spPr>
          <a:xfrm>
            <a:off x="1245460" y="4861374"/>
            <a:ext cx="745367" cy="383325"/>
          </a:xfrm>
          <a:prstGeom prst="rect">
            <a:avLst/>
          </a:pr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214E3AF7-8D89-4855-BDF1-F33587EAD705}"/>
              </a:ext>
            </a:extLst>
          </p:cNvPr>
          <p:cNvGrpSpPr/>
          <p:nvPr/>
        </p:nvGrpSpPr>
        <p:grpSpPr>
          <a:xfrm>
            <a:off x="2506310" y="3349249"/>
            <a:ext cx="370053" cy="1789236"/>
            <a:chOff x="2300364" y="3879639"/>
            <a:chExt cx="266658" cy="1084221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E4ABD96-3AAD-4A7F-B0B9-4E14330A8847}"/>
                </a:ext>
              </a:extLst>
            </p:cNvPr>
            <p:cNvSpPr/>
            <p:nvPr/>
          </p:nvSpPr>
          <p:spPr>
            <a:xfrm>
              <a:off x="2300365" y="4700972"/>
              <a:ext cx="266657" cy="2628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FBF44913-97EB-4714-BC53-FF99DFE7FB1F}"/>
                </a:ext>
              </a:extLst>
            </p:cNvPr>
            <p:cNvSpPr/>
            <p:nvPr/>
          </p:nvSpPr>
          <p:spPr>
            <a:xfrm>
              <a:off x="2300364" y="4424926"/>
              <a:ext cx="266657" cy="2628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DF0C8BD9-E0C7-44F7-AB95-86384FE771EF}"/>
                </a:ext>
              </a:extLst>
            </p:cNvPr>
            <p:cNvSpPr/>
            <p:nvPr/>
          </p:nvSpPr>
          <p:spPr>
            <a:xfrm>
              <a:off x="2300364" y="3879639"/>
              <a:ext cx="266657" cy="2628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4963D015-08ED-4F3E-9C3F-87DDC2DFC297}"/>
                </a:ext>
              </a:extLst>
            </p:cNvPr>
            <p:cNvSpPr/>
            <p:nvPr/>
          </p:nvSpPr>
          <p:spPr>
            <a:xfrm>
              <a:off x="2300364" y="4148880"/>
              <a:ext cx="266657" cy="2628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楕円 44">
            <a:extLst>
              <a:ext uri="{FF2B5EF4-FFF2-40B4-BE49-F238E27FC236}">
                <a16:creationId xmlns:a16="http://schemas.microsoft.com/office/drawing/2014/main" id="{D1C39FA6-9406-47F9-B654-A0044B7B6A7D}"/>
              </a:ext>
            </a:extLst>
          </p:cNvPr>
          <p:cNvSpPr/>
          <p:nvPr/>
        </p:nvSpPr>
        <p:spPr>
          <a:xfrm>
            <a:off x="4046874" y="4785541"/>
            <a:ext cx="650604" cy="283118"/>
          </a:xfrm>
          <a:prstGeom prst="ellipse">
            <a:avLst/>
          </a:prstGeom>
          <a:solidFill>
            <a:srgbClr val="00B0F0"/>
          </a:solidFill>
          <a:ln>
            <a:solidFill>
              <a:srgbClr val="EF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GOAL</a:t>
            </a:r>
            <a:endParaRPr kumimoji="1" lang="ja-JP" altLang="en-US" sz="900" dirty="0"/>
          </a:p>
        </p:txBody>
      </p:sp>
      <p:sp>
        <p:nvSpPr>
          <p:cNvPr id="188" name="楕円 187">
            <a:extLst>
              <a:ext uri="{FF2B5EF4-FFF2-40B4-BE49-F238E27FC236}">
                <a16:creationId xmlns:a16="http://schemas.microsoft.com/office/drawing/2014/main" id="{D0ABC32F-7033-47C4-955B-F11A74065536}"/>
              </a:ext>
            </a:extLst>
          </p:cNvPr>
          <p:cNvSpPr/>
          <p:nvPr/>
        </p:nvSpPr>
        <p:spPr>
          <a:xfrm>
            <a:off x="1915383" y="3892618"/>
            <a:ext cx="255805" cy="24048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R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23967C88-1063-4390-8E2A-4D538A44093E}"/>
              </a:ext>
            </a:extLst>
          </p:cNvPr>
          <p:cNvSpPr/>
          <p:nvPr/>
        </p:nvSpPr>
        <p:spPr>
          <a:xfrm>
            <a:off x="2091233" y="4147449"/>
            <a:ext cx="212032" cy="10735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50CBFD6-91BC-4ED0-97C7-8ED279E02F56}"/>
              </a:ext>
            </a:extLst>
          </p:cNvPr>
          <p:cNvGrpSpPr/>
          <p:nvPr/>
        </p:nvGrpSpPr>
        <p:grpSpPr>
          <a:xfrm>
            <a:off x="525124" y="2042542"/>
            <a:ext cx="1643475" cy="743304"/>
            <a:chOff x="4457058" y="4793268"/>
            <a:chExt cx="1643475" cy="743304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A4A281E7-CB41-4539-8FCC-2B3644EA3D7B}"/>
                </a:ext>
              </a:extLst>
            </p:cNvPr>
            <p:cNvSpPr txBox="1"/>
            <p:nvPr/>
          </p:nvSpPr>
          <p:spPr>
            <a:xfrm>
              <a:off x="4594000" y="4864516"/>
              <a:ext cx="1469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>
                  <a:solidFill>
                    <a:srgbClr val="EA1C2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BIZ UDP明朝 Medium" panose="02020500000000000000" pitchFamily="18" charset="-128"/>
                </a:rPr>
                <a:t>反発でゴールを目指す！</a:t>
              </a:r>
            </a:p>
          </p:txBody>
        </p: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1EB2274A-EEFF-481C-B646-1844DC38BE01}"/>
                </a:ext>
              </a:extLst>
            </p:cNvPr>
            <p:cNvSpPr/>
            <p:nvPr/>
          </p:nvSpPr>
          <p:spPr>
            <a:xfrm>
              <a:off x="4457058" y="4793268"/>
              <a:ext cx="1643475" cy="743304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96" name="図 395" descr="屋内, テーブル, グループ, いくつか が含まれている画像&#10;&#10;自動的に生成された説明">
            <a:extLst>
              <a:ext uri="{FF2B5EF4-FFF2-40B4-BE49-F238E27FC236}">
                <a16:creationId xmlns:a16="http://schemas.microsoft.com/office/drawing/2014/main" id="{79E736A3-ECB9-47DA-BD21-BD9DB1A686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57" b="88312"/>
          <a:stretch/>
        </p:blipFill>
        <p:spPr>
          <a:xfrm>
            <a:off x="260648" y="5140182"/>
            <a:ext cx="480199" cy="426093"/>
          </a:xfrm>
          <a:prstGeom prst="rect">
            <a:avLst/>
          </a:prstGeom>
        </p:spPr>
      </p:pic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85BC7CE3-E764-4CAB-80F1-6F3A51CA1E17}"/>
              </a:ext>
            </a:extLst>
          </p:cNvPr>
          <p:cNvGrpSpPr/>
          <p:nvPr/>
        </p:nvGrpSpPr>
        <p:grpSpPr>
          <a:xfrm>
            <a:off x="5045215" y="3119878"/>
            <a:ext cx="1723545" cy="1123287"/>
            <a:chOff x="4384100" y="3420563"/>
            <a:chExt cx="1876283" cy="1196292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14AF7362-0A60-4FB6-AF94-0AA31CA36E6C}"/>
                </a:ext>
              </a:extLst>
            </p:cNvPr>
            <p:cNvSpPr txBox="1"/>
            <p:nvPr/>
          </p:nvSpPr>
          <p:spPr>
            <a:xfrm>
              <a:off x="4433718" y="3420563"/>
              <a:ext cx="768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/>
                <a:t>操作</a:t>
              </a: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C90737A4-949A-43EC-B5DA-AD9475403A66}"/>
                </a:ext>
              </a:extLst>
            </p:cNvPr>
            <p:cNvSpPr txBox="1"/>
            <p:nvPr/>
          </p:nvSpPr>
          <p:spPr>
            <a:xfrm>
              <a:off x="4384100" y="3785858"/>
              <a:ext cx="18762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Ⓛ：横移動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Ⓡ：↑で小さくジャンプ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　　</a:t>
              </a:r>
              <a:r>
                <a:rPr kumimoji="1" lang="ja-JP" altLang="en-US" sz="1100" b="1" dirty="0">
                  <a:solidFill>
                    <a:srgbClr val="EA1C2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↓で反発を使って</a:t>
              </a:r>
              <a:endParaRPr kumimoji="1" lang="en-US" altLang="ja-JP" sz="1100" b="1" dirty="0">
                <a:solidFill>
                  <a:srgbClr val="EA1C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kumimoji="1" lang="ja-JP" altLang="en-US" sz="1100" b="1" dirty="0">
                  <a:solidFill>
                    <a:srgbClr val="EA1C2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　　大きくジャンプ</a:t>
              </a: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FA340C76-C063-464E-A02F-03578406B636}"/>
                </a:ext>
              </a:extLst>
            </p:cNvPr>
            <p:cNvSpPr/>
            <p:nvPr/>
          </p:nvSpPr>
          <p:spPr>
            <a:xfrm>
              <a:off x="4557872" y="3431002"/>
              <a:ext cx="552578" cy="33187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83707A85-BF8E-45AA-A5CF-747FE90EDF69}"/>
                </a:ext>
              </a:extLst>
            </p:cNvPr>
            <p:cNvSpPr/>
            <p:nvPr/>
          </p:nvSpPr>
          <p:spPr>
            <a:xfrm>
              <a:off x="4394680" y="3759117"/>
              <a:ext cx="1765178" cy="854203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58B562BD-3A59-40A5-9B4C-3ADB1B21E283}"/>
              </a:ext>
            </a:extLst>
          </p:cNvPr>
          <p:cNvGrpSpPr/>
          <p:nvPr/>
        </p:nvGrpSpPr>
        <p:grpSpPr>
          <a:xfrm>
            <a:off x="2260876" y="2762844"/>
            <a:ext cx="1172947" cy="1278699"/>
            <a:chOff x="2418914" y="3512994"/>
            <a:chExt cx="1172947" cy="1278699"/>
          </a:xfrm>
        </p:grpSpPr>
        <p:pic>
          <p:nvPicPr>
            <p:cNvPr id="196" name="図 195">
              <a:extLst>
                <a:ext uri="{FF2B5EF4-FFF2-40B4-BE49-F238E27FC236}">
                  <a16:creationId xmlns:a16="http://schemas.microsoft.com/office/drawing/2014/main" id="{75D430B6-801C-4897-8315-729E6B3778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43" t="51315" r="35599"/>
            <a:stretch/>
          </p:blipFill>
          <p:spPr>
            <a:xfrm>
              <a:off x="3303829" y="4150583"/>
              <a:ext cx="288032" cy="266806"/>
            </a:xfrm>
            <a:prstGeom prst="rect">
              <a:avLst/>
            </a:prstGeom>
          </p:spPr>
        </p:pic>
        <p:grpSp>
          <p:nvGrpSpPr>
            <p:cNvPr id="198" name="グループ化 197">
              <a:extLst>
                <a:ext uri="{FF2B5EF4-FFF2-40B4-BE49-F238E27FC236}">
                  <a16:creationId xmlns:a16="http://schemas.microsoft.com/office/drawing/2014/main" id="{D493D6EA-3F19-4143-A7CF-DD4B6C9CC2B3}"/>
                </a:ext>
              </a:extLst>
            </p:cNvPr>
            <p:cNvGrpSpPr/>
            <p:nvPr/>
          </p:nvGrpSpPr>
          <p:grpSpPr>
            <a:xfrm rot="7833804">
              <a:off x="2298404" y="3633504"/>
              <a:ext cx="1278699" cy="1037680"/>
              <a:chOff x="1495862" y="3967726"/>
              <a:chExt cx="1206480" cy="1004805"/>
            </a:xfrm>
          </p:grpSpPr>
          <p:sp>
            <p:nvSpPr>
              <p:cNvPr id="199" name="円弧 198">
                <a:extLst>
                  <a:ext uri="{FF2B5EF4-FFF2-40B4-BE49-F238E27FC236}">
                    <a16:creationId xmlns:a16="http://schemas.microsoft.com/office/drawing/2014/main" id="{82E648AE-ED7A-4F92-B642-23ABCF3A1679}"/>
                  </a:ext>
                </a:extLst>
              </p:cNvPr>
              <p:cNvSpPr/>
              <p:nvPr/>
            </p:nvSpPr>
            <p:spPr>
              <a:xfrm rot="17854295" flipH="1">
                <a:off x="1787942" y="3967726"/>
                <a:ext cx="914400" cy="914400"/>
              </a:xfrm>
              <a:prstGeom prst="arc">
                <a:avLst>
                  <a:gd name="adj1" fmla="val 16200000"/>
                  <a:gd name="adj2" fmla="val 18092262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0" name="円弧 199">
                <a:extLst>
                  <a:ext uri="{FF2B5EF4-FFF2-40B4-BE49-F238E27FC236}">
                    <a16:creationId xmlns:a16="http://schemas.microsoft.com/office/drawing/2014/main" id="{EC79F594-DED3-4C3C-B7CE-202AD7461DDD}"/>
                  </a:ext>
                </a:extLst>
              </p:cNvPr>
              <p:cNvSpPr/>
              <p:nvPr/>
            </p:nvSpPr>
            <p:spPr>
              <a:xfrm rot="19632899" flipH="1">
                <a:off x="1495862" y="4039203"/>
                <a:ext cx="914400" cy="914400"/>
              </a:xfrm>
              <a:prstGeom prst="arc">
                <a:avLst>
                  <a:gd name="adj1" fmla="val 16200000"/>
                  <a:gd name="adj2" fmla="val 18092262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1" name="円弧 200">
                <a:extLst>
                  <a:ext uri="{FF2B5EF4-FFF2-40B4-BE49-F238E27FC236}">
                    <a16:creationId xmlns:a16="http://schemas.microsoft.com/office/drawing/2014/main" id="{A52D8271-14D7-4919-8E66-0578263C8263}"/>
                  </a:ext>
                </a:extLst>
              </p:cNvPr>
              <p:cNvSpPr/>
              <p:nvPr/>
            </p:nvSpPr>
            <p:spPr>
              <a:xfrm rot="19042502" flipH="1">
                <a:off x="1627637" y="4058131"/>
                <a:ext cx="914400" cy="914400"/>
              </a:xfrm>
              <a:prstGeom prst="arc">
                <a:avLst>
                  <a:gd name="adj1" fmla="val 16200000"/>
                  <a:gd name="adj2" fmla="val 18092262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56166DA-E995-4378-B071-13D2C8C830BA}"/>
              </a:ext>
            </a:extLst>
          </p:cNvPr>
          <p:cNvSpPr txBox="1"/>
          <p:nvPr/>
        </p:nvSpPr>
        <p:spPr>
          <a:xfrm>
            <a:off x="309645" y="2986260"/>
            <a:ext cx="72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12:09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1C3D58E-E056-492E-BF21-84A508B25AFB}"/>
              </a:ext>
            </a:extLst>
          </p:cNvPr>
          <p:cNvGrpSpPr>
            <a:grpSpLocks noChangeAspect="1"/>
          </p:cNvGrpSpPr>
          <p:nvPr/>
        </p:nvGrpSpPr>
        <p:grpSpPr>
          <a:xfrm>
            <a:off x="144024" y="2466913"/>
            <a:ext cx="4869580" cy="3348877"/>
            <a:chOff x="2132856" y="4052900"/>
            <a:chExt cx="3318083" cy="2328832"/>
          </a:xfrm>
        </p:grpSpPr>
        <p:sp>
          <p:nvSpPr>
            <p:cNvPr id="279" name="フリーフォーム: 図形 278">
              <a:extLst>
                <a:ext uri="{FF2B5EF4-FFF2-40B4-BE49-F238E27FC236}">
                  <a16:creationId xmlns:a16="http://schemas.microsoft.com/office/drawing/2014/main" id="{2519BDCB-0F49-40A7-A7A1-16B6524ADF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2856" y="4304928"/>
              <a:ext cx="3318083" cy="2076804"/>
            </a:xfrm>
            <a:custGeom>
              <a:avLst/>
              <a:gdLst>
                <a:gd name="connsiteX0" fmla="*/ 109938 w 3985260"/>
                <a:gd name="connsiteY0" fmla="*/ 102302 h 2415540"/>
                <a:gd name="connsiteX1" fmla="*/ 109938 w 3985260"/>
                <a:gd name="connsiteY1" fmla="*/ 2217420 h 2415540"/>
                <a:gd name="connsiteX2" fmla="*/ 3891273 w 3985260"/>
                <a:gd name="connsiteY2" fmla="*/ 2217420 h 2415540"/>
                <a:gd name="connsiteX3" fmla="*/ 3891273 w 3985260"/>
                <a:gd name="connsiteY3" fmla="*/ 102302 h 2415540"/>
                <a:gd name="connsiteX4" fmla="*/ 124449 w 3985260"/>
                <a:gd name="connsiteY4" fmla="*/ 0 h 2415540"/>
                <a:gd name="connsiteX5" fmla="*/ 3860811 w 3985260"/>
                <a:gd name="connsiteY5" fmla="*/ 0 h 2415540"/>
                <a:gd name="connsiteX6" fmla="*/ 3985260 w 3985260"/>
                <a:gd name="connsiteY6" fmla="*/ 124449 h 2415540"/>
                <a:gd name="connsiteX7" fmla="*/ 3985260 w 3985260"/>
                <a:gd name="connsiteY7" fmla="*/ 2291091 h 2415540"/>
                <a:gd name="connsiteX8" fmla="*/ 3860811 w 3985260"/>
                <a:gd name="connsiteY8" fmla="*/ 2415540 h 2415540"/>
                <a:gd name="connsiteX9" fmla="*/ 124449 w 3985260"/>
                <a:gd name="connsiteY9" fmla="*/ 2415540 h 2415540"/>
                <a:gd name="connsiteX10" fmla="*/ 0 w 3985260"/>
                <a:gd name="connsiteY10" fmla="*/ 2291091 h 2415540"/>
                <a:gd name="connsiteX11" fmla="*/ 0 w 3985260"/>
                <a:gd name="connsiteY11" fmla="*/ 124449 h 2415540"/>
                <a:gd name="connsiteX12" fmla="*/ 124449 w 3985260"/>
                <a:gd name="connsiteY12" fmla="*/ 0 h 241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85260" h="2415540">
                  <a:moveTo>
                    <a:pt x="109938" y="102302"/>
                  </a:moveTo>
                  <a:lnTo>
                    <a:pt x="109938" y="2217420"/>
                  </a:lnTo>
                  <a:lnTo>
                    <a:pt x="3891273" y="2217420"/>
                  </a:lnTo>
                  <a:lnTo>
                    <a:pt x="3891273" y="102302"/>
                  </a:lnTo>
                  <a:close/>
                  <a:moveTo>
                    <a:pt x="124449" y="0"/>
                  </a:moveTo>
                  <a:lnTo>
                    <a:pt x="3860811" y="0"/>
                  </a:lnTo>
                  <a:cubicBezTo>
                    <a:pt x="3929542" y="0"/>
                    <a:pt x="3985260" y="55718"/>
                    <a:pt x="3985260" y="124449"/>
                  </a:cubicBezTo>
                  <a:lnTo>
                    <a:pt x="3985260" y="2291091"/>
                  </a:lnTo>
                  <a:cubicBezTo>
                    <a:pt x="3985260" y="2359822"/>
                    <a:pt x="3929542" y="2415540"/>
                    <a:pt x="3860811" y="2415540"/>
                  </a:cubicBezTo>
                  <a:lnTo>
                    <a:pt x="124449" y="2415540"/>
                  </a:lnTo>
                  <a:cubicBezTo>
                    <a:pt x="55718" y="2415540"/>
                    <a:pt x="0" y="2359822"/>
                    <a:pt x="0" y="2291091"/>
                  </a:cubicBezTo>
                  <a:lnTo>
                    <a:pt x="0" y="124449"/>
                  </a:lnTo>
                  <a:cubicBezTo>
                    <a:pt x="0" y="55718"/>
                    <a:pt x="55718" y="0"/>
                    <a:pt x="12444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E5454C6-6709-4C42-B623-C9EC64F0EAE8}"/>
                </a:ext>
              </a:extLst>
            </p:cNvPr>
            <p:cNvSpPr txBox="1"/>
            <p:nvPr/>
          </p:nvSpPr>
          <p:spPr>
            <a:xfrm>
              <a:off x="2276872" y="4052900"/>
              <a:ext cx="1847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FBD5A584-27D5-4761-B339-75A33AF926F1}"/>
              </a:ext>
            </a:extLst>
          </p:cNvPr>
          <p:cNvGrpSpPr/>
          <p:nvPr/>
        </p:nvGrpSpPr>
        <p:grpSpPr>
          <a:xfrm>
            <a:off x="723068" y="7390144"/>
            <a:ext cx="2169049" cy="1164469"/>
            <a:chOff x="1328767" y="7233576"/>
            <a:chExt cx="2580555" cy="1504420"/>
          </a:xfrm>
        </p:grpSpPr>
        <p:pic>
          <p:nvPicPr>
            <p:cNvPr id="215" name="図 214">
              <a:extLst>
                <a:ext uri="{FF2B5EF4-FFF2-40B4-BE49-F238E27FC236}">
                  <a16:creationId xmlns:a16="http://schemas.microsoft.com/office/drawing/2014/main" id="{D1B77830-3AE5-4F17-AE6F-E0127F5DEB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43" t="51315" r="35599"/>
            <a:stretch/>
          </p:blipFill>
          <p:spPr>
            <a:xfrm>
              <a:off x="1328767" y="8408903"/>
              <a:ext cx="288032" cy="266806"/>
            </a:xfrm>
            <a:prstGeom prst="rect">
              <a:avLst/>
            </a:prstGeom>
          </p:spPr>
        </p:pic>
        <p:sp>
          <p:nvSpPr>
            <p:cNvPr id="216" name="矢印: 下 215">
              <a:extLst>
                <a:ext uri="{FF2B5EF4-FFF2-40B4-BE49-F238E27FC236}">
                  <a16:creationId xmlns:a16="http://schemas.microsoft.com/office/drawing/2014/main" id="{5AF94D8C-5345-4760-9C15-F36F21F47DA5}"/>
                </a:ext>
              </a:extLst>
            </p:cNvPr>
            <p:cNvSpPr/>
            <p:nvPr/>
          </p:nvSpPr>
          <p:spPr>
            <a:xfrm flipV="1">
              <a:off x="1697506" y="8342311"/>
              <a:ext cx="212031" cy="370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217" name="図 216">
              <a:extLst>
                <a:ext uri="{FF2B5EF4-FFF2-40B4-BE49-F238E27FC236}">
                  <a16:creationId xmlns:a16="http://schemas.microsoft.com/office/drawing/2014/main" id="{87A24719-380A-448D-966A-027AA82BA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43" t="51315" r="35599"/>
            <a:stretch/>
          </p:blipFill>
          <p:spPr>
            <a:xfrm>
              <a:off x="1978035" y="8434450"/>
              <a:ext cx="288032" cy="266806"/>
            </a:xfrm>
            <a:prstGeom prst="rect">
              <a:avLst/>
            </a:prstGeom>
          </p:spPr>
        </p:pic>
        <p:sp>
          <p:nvSpPr>
            <p:cNvPr id="218" name="矢印: 下 217">
              <a:extLst>
                <a:ext uri="{FF2B5EF4-FFF2-40B4-BE49-F238E27FC236}">
                  <a16:creationId xmlns:a16="http://schemas.microsoft.com/office/drawing/2014/main" id="{5AB787CE-D3FE-47CC-9F6B-FCD242574788}"/>
                </a:ext>
              </a:extLst>
            </p:cNvPr>
            <p:cNvSpPr/>
            <p:nvPr/>
          </p:nvSpPr>
          <p:spPr>
            <a:xfrm flipV="1">
              <a:off x="2334565" y="8130701"/>
              <a:ext cx="212031" cy="584705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219" name="図 218">
              <a:extLst>
                <a:ext uri="{FF2B5EF4-FFF2-40B4-BE49-F238E27FC236}">
                  <a16:creationId xmlns:a16="http://schemas.microsoft.com/office/drawing/2014/main" id="{9E66879E-53EB-4DE2-A492-4C8E088094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43" t="51315" r="35599"/>
            <a:stretch/>
          </p:blipFill>
          <p:spPr>
            <a:xfrm>
              <a:off x="2656428" y="8449978"/>
              <a:ext cx="288032" cy="266806"/>
            </a:xfrm>
            <a:prstGeom prst="rect">
              <a:avLst/>
            </a:prstGeom>
          </p:spPr>
        </p:pic>
        <p:sp>
          <p:nvSpPr>
            <p:cNvPr id="220" name="矢印: 下 219">
              <a:extLst>
                <a:ext uri="{FF2B5EF4-FFF2-40B4-BE49-F238E27FC236}">
                  <a16:creationId xmlns:a16="http://schemas.microsoft.com/office/drawing/2014/main" id="{C5AD1E3B-E949-476F-AECD-FCAC35F81319}"/>
                </a:ext>
              </a:extLst>
            </p:cNvPr>
            <p:cNvSpPr/>
            <p:nvPr/>
          </p:nvSpPr>
          <p:spPr>
            <a:xfrm flipV="1">
              <a:off x="3022873" y="7769571"/>
              <a:ext cx="212032" cy="94276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21" name="図 220">
              <a:extLst>
                <a:ext uri="{FF2B5EF4-FFF2-40B4-BE49-F238E27FC236}">
                  <a16:creationId xmlns:a16="http://schemas.microsoft.com/office/drawing/2014/main" id="{3A40504B-92A9-455B-A8B2-CC3905AB2A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43" t="51315" r="35599"/>
            <a:stretch/>
          </p:blipFill>
          <p:spPr>
            <a:xfrm>
              <a:off x="3330845" y="8471190"/>
              <a:ext cx="288032" cy="266806"/>
            </a:xfrm>
            <a:prstGeom prst="rect">
              <a:avLst/>
            </a:prstGeom>
          </p:spPr>
        </p:pic>
        <p:sp>
          <p:nvSpPr>
            <p:cNvPr id="222" name="矢印: 下 221">
              <a:extLst>
                <a:ext uri="{FF2B5EF4-FFF2-40B4-BE49-F238E27FC236}">
                  <a16:creationId xmlns:a16="http://schemas.microsoft.com/office/drawing/2014/main" id="{AF2A2BB9-D0ED-4090-ABD4-6EE8BFAF51DC}"/>
                </a:ext>
              </a:extLst>
            </p:cNvPr>
            <p:cNvSpPr/>
            <p:nvPr/>
          </p:nvSpPr>
          <p:spPr>
            <a:xfrm flipV="1">
              <a:off x="3697291" y="7233576"/>
              <a:ext cx="212031" cy="149419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F9631688-788B-4DCD-AF54-20D1D924E50B}"/>
              </a:ext>
            </a:extLst>
          </p:cNvPr>
          <p:cNvGrpSpPr/>
          <p:nvPr/>
        </p:nvGrpSpPr>
        <p:grpSpPr>
          <a:xfrm>
            <a:off x="27541" y="8737080"/>
            <a:ext cx="737793" cy="382612"/>
            <a:chOff x="44625" y="8671246"/>
            <a:chExt cx="796463" cy="496760"/>
          </a:xfrm>
        </p:grpSpPr>
        <p:sp>
          <p:nvSpPr>
            <p:cNvPr id="206" name="テキスト ボックス 205">
              <a:extLst>
                <a:ext uri="{FF2B5EF4-FFF2-40B4-BE49-F238E27FC236}">
                  <a16:creationId xmlns:a16="http://schemas.microsoft.com/office/drawing/2014/main" id="{D815BECB-B110-432C-BD57-0AEA1C494FA5}"/>
                </a:ext>
              </a:extLst>
            </p:cNvPr>
            <p:cNvSpPr txBox="1"/>
            <p:nvPr/>
          </p:nvSpPr>
          <p:spPr>
            <a:xfrm>
              <a:off x="44625" y="8756015"/>
              <a:ext cx="7964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/>
                <a:t>柔</a:t>
              </a:r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3EF9B596-52E5-430C-AB43-DA2219849BA9}"/>
                </a:ext>
              </a:extLst>
            </p:cNvPr>
            <p:cNvSpPr/>
            <p:nvPr/>
          </p:nvSpPr>
          <p:spPr>
            <a:xfrm>
              <a:off x="219501" y="8671246"/>
              <a:ext cx="445040" cy="49676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A5370A6D-A6E5-4505-A83B-A1F85F71F797}"/>
              </a:ext>
            </a:extLst>
          </p:cNvPr>
          <p:cNvGrpSpPr/>
          <p:nvPr/>
        </p:nvGrpSpPr>
        <p:grpSpPr>
          <a:xfrm>
            <a:off x="2936974" y="8759471"/>
            <a:ext cx="675266" cy="382612"/>
            <a:chOff x="4508430" y="8711847"/>
            <a:chExt cx="796463" cy="451857"/>
          </a:xfrm>
        </p:grpSpPr>
        <p:sp>
          <p:nvSpPr>
            <p:cNvPr id="223" name="テキスト ボックス 222">
              <a:extLst>
                <a:ext uri="{FF2B5EF4-FFF2-40B4-BE49-F238E27FC236}">
                  <a16:creationId xmlns:a16="http://schemas.microsoft.com/office/drawing/2014/main" id="{F0143111-0AF8-4112-AF46-AE911D98FC62}"/>
                </a:ext>
              </a:extLst>
            </p:cNvPr>
            <p:cNvSpPr txBox="1"/>
            <p:nvPr/>
          </p:nvSpPr>
          <p:spPr>
            <a:xfrm>
              <a:off x="4508430" y="8772754"/>
              <a:ext cx="7964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/>
                <a:t>硬</a:t>
              </a: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807DDEAB-EC7B-42EF-A75B-AB0C81757817}"/>
                </a:ext>
              </a:extLst>
            </p:cNvPr>
            <p:cNvSpPr/>
            <p:nvPr/>
          </p:nvSpPr>
          <p:spPr>
            <a:xfrm>
              <a:off x="4696312" y="8711847"/>
              <a:ext cx="427166" cy="4518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0685596F-153B-43A3-92B8-D411BD650EC9}"/>
              </a:ext>
            </a:extLst>
          </p:cNvPr>
          <p:cNvGrpSpPr/>
          <p:nvPr/>
        </p:nvGrpSpPr>
        <p:grpSpPr>
          <a:xfrm>
            <a:off x="387160" y="7135654"/>
            <a:ext cx="1744264" cy="683651"/>
            <a:chOff x="4704610" y="7783205"/>
            <a:chExt cx="1744264" cy="683651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DF15B905-C00E-4300-96C1-3572D576A6C1}"/>
                </a:ext>
              </a:extLst>
            </p:cNvPr>
            <p:cNvSpPr txBox="1"/>
            <p:nvPr/>
          </p:nvSpPr>
          <p:spPr>
            <a:xfrm>
              <a:off x="4786590" y="7922035"/>
              <a:ext cx="1499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latin typeface="BIZ UDP明朝 Medium" panose="02020500000000000000" pitchFamily="18" charset="-128"/>
                  <a:ea typeface="BIZ UDP明朝 Medium" panose="02020500000000000000" pitchFamily="18" charset="-128"/>
                </a:rPr>
                <a:t>反発の大きさ</a:t>
              </a:r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EB5AC57C-5E0C-4F6C-8868-8C4B62E90A00}"/>
                </a:ext>
              </a:extLst>
            </p:cNvPr>
            <p:cNvSpPr/>
            <p:nvPr/>
          </p:nvSpPr>
          <p:spPr>
            <a:xfrm>
              <a:off x="4704610" y="7783205"/>
              <a:ext cx="1744264" cy="683651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9" name="グループ化 228">
            <a:extLst>
              <a:ext uri="{FF2B5EF4-FFF2-40B4-BE49-F238E27FC236}">
                <a16:creationId xmlns:a16="http://schemas.microsoft.com/office/drawing/2014/main" id="{C2246203-E279-45E3-8ABB-EF5F080DCFEC}"/>
              </a:ext>
            </a:extLst>
          </p:cNvPr>
          <p:cNvGrpSpPr/>
          <p:nvPr/>
        </p:nvGrpSpPr>
        <p:grpSpPr>
          <a:xfrm>
            <a:off x="297381" y="5921298"/>
            <a:ext cx="2107598" cy="683651"/>
            <a:chOff x="4704610" y="7783205"/>
            <a:chExt cx="1744264" cy="683651"/>
          </a:xfrm>
        </p:grpSpPr>
        <p:sp>
          <p:nvSpPr>
            <p:cNvPr id="230" name="テキスト ボックス 229">
              <a:extLst>
                <a:ext uri="{FF2B5EF4-FFF2-40B4-BE49-F238E27FC236}">
                  <a16:creationId xmlns:a16="http://schemas.microsoft.com/office/drawing/2014/main" id="{6C736343-6E13-4279-A96F-AD6B1D6193C3}"/>
                </a:ext>
              </a:extLst>
            </p:cNvPr>
            <p:cNvSpPr txBox="1"/>
            <p:nvPr/>
          </p:nvSpPr>
          <p:spPr>
            <a:xfrm>
              <a:off x="4786590" y="7922035"/>
              <a:ext cx="1499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latin typeface="BIZ UDP明朝 Medium" panose="02020500000000000000" pitchFamily="18" charset="-128"/>
                  <a:ea typeface="BIZ UDP明朝 Medium" panose="02020500000000000000" pitchFamily="18" charset="-128"/>
                </a:rPr>
                <a:t>反発係数の変化</a:t>
              </a:r>
            </a:p>
          </p:txBody>
        </p:sp>
        <p:sp>
          <p:nvSpPr>
            <p:cNvPr id="231" name="四角形: 角を丸くする 230">
              <a:extLst>
                <a:ext uri="{FF2B5EF4-FFF2-40B4-BE49-F238E27FC236}">
                  <a16:creationId xmlns:a16="http://schemas.microsoft.com/office/drawing/2014/main" id="{991B7C31-5538-4D39-8D99-B089E99AB7F0}"/>
                </a:ext>
              </a:extLst>
            </p:cNvPr>
            <p:cNvSpPr/>
            <p:nvPr/>
          </p:nvSpPr>
          <p:spPr>
            <a:xfrm>
              <a:off x="4704610" y="7783205"/>
              <a:ext cx="1744264" cy="683651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34" name="図 233" descr="飼い猫 が含まれている画像&#10;&#10;自動的に生成された説明">
            <a:extLst>
              <a:ext uri="{FF2B5EF4-FFF2-40B4-BE49-F238E27FC236}">
                <a16:creationId xmlns:a16="http://schemas.microsoft.com/office/drawing/2014/main" id="{7D8530DD-7F92-43F3-9422-0753ED19CD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52" b="17720"/>
          <a:stretch/>
        </p:blipFill>
        <p:spPr>
          <a:xfrm>
            <a:off x="4294251" y="6342979"/>
            <a:ext cx="665662" cy="342335"/>
          </a:xfrm>
          <a:prstGeom prst="rect">
            <a:avLst/>
          </a:prstGeom>
        </p:spPr>
      </p:pic>
      <p:sp>
        <p:nvSpPr>
          <p:cNvPr id="235" name="矢印: 下 234">
            <a:extLst>
              <a:ext uri="{FF2B5EF4-FFF2-40B4-BE49-F238E27FC236}">
                <a16:creationId xmlns:a16="http://schemas.microsoft.com/office/drawing/2014/main" id="{340387BC-16DF-4CAD-8139-9744F8250D26}"/>
              </a:ext>
            </a:extLst>
          </p:cNvPr>
          <p:cNvSpPr/>
          <p:nvPr/>
        </p:nvSpPr>
        <p:spPr>
          <a:xfrm rot="5400000" flipV="1">
            <a:off x="3585042" y="6352408"/>
            <a:ext cx="478818" cy="505241"/>
          </a:xfrm>
          <a:prstGeom prst="downArrow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CF12795-0466-45DB-BA17-358DF3147496}"/>
              </a:ext>
            </a:extLst>
          </p:cNvPr>
          <p:cNvGrpSpPr/>
          <p:nvPr/>
        </p:nvGrpSpPr>
        <p:grpSpPr>
          <a:xfrm rot="7311350">
            <a:off x="1782960" y="5721918"/>
            <a:ext cx="1206480" cy="1067808"/>
            <a:chOff x="2926025" y="5971330"/>
            <a:chExt cx="1206480" cy="1067808"/>
          </a:xfrm>
        </p:grpSpPr>
        <p:pic>
          <p:nvPicPr>
            <p:cNvPr id="236" name="図 235">
              <a:extLst>
                <a:ext uri="{FF2B5EF4-FFF2-40B4-BE49-F238E27FC236}">
                  <a16:creationId xmlns:a16="http://schemas.microsoft.com/office/drawing/2014/main" id="{EC3F238E-004E-4975-94FD-8823E5EF4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43" t="51315" r="35599"/>
            <a:stretch/>
          </p:blipFill>
          <p:spPr>
            <a:xfrm>
              <a:off x="3149711" y="5971330"/>
              <a:ext cx="288032" cy="266806"/>
            </a:xfrm>
            <a:prstGeom prst="rect">
              <a:avLst/>
            </a:prstGeom>
          </p:spPr>
        </p:pic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2E5CFD0C-84EA-47C5-9222-5A8BD9BAA7A1}"/>
                </a:ext>
              </a:extLst>
            </p:cNvPr>
            <p:cNvGrpSpPr/>
            <p:nvPr/>
          </p:nvGrpSpPr>
          <p:grpSpPr>
            <a:xfrm>
              <a:off x="2926025" y="6034333"/>
              <a:ext cx="1206480" cy="1004805"/>
              <a:chOff x="1495862" y="3967726"/>
              <a:chExt cx="1206480" cy="1004805"/>
            </a:xfrm>
          </p:grpSpPr>
          <p:sp>
            <p:nvSpPr>
              <p:cNvPr id="238" name="円弧 237">
                <a:extLst>
                  <a:ext uri="{FF2B5EF4-FFF2-40B4-BE49-F238E27FC236}">
                    <a16:creationId xmlns:a16="http://schemas.microsoft.com/office/drawing/2014/main" id="{B3FE388B-F43F-43FB-B59B-115C7D26352D}"/>
                  </a:ext>
                </a:extLst>
              </p:cNvPr>
              <p:cNvSpPr/>
              <p:nvPr/>
            </p:nvSpPr>
            <p:spPr>
              <a:xfrm rot="17854295" flipH="1">
                <a:off x="1787942" y="3967726"/>
                <a:ext cx="914400" cy="914400"/>
              </a:xfrm>
              <a:prstGeom prst="arc">
                <a:avLst>
                  <a:gd name="adj1" fmla="val 16200000"/>
                  <a:gd name="adj2" fmla="val 18092262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9" name="円弧 238">
                <a:extLst>
                  <a:ext uri="{FF2B5EF4-FFF2-40B4-BE49-F238E27FC236}">
                    <a16:creationId xmlns:a16="http://schemas.microsoft.com/office/drawing/2014/main" id="{50265481-A44F-4798-A9A5-724FFADBDD1F}"/>
                  </a:ext>
                </a:extLst>
              </p:cNvPr>
              <p:cNvSpPr/>
              <p:nvPr/>
            </p:nvSpPr>
            <p:spPr>
              <a:xfrm rot="19632899" flipH="1">
                <a:off x="1495862" y="4039203"/>
                <a:ext cx="914400" cy="914400"/>
              </a:xfrm>
              <a:prstGeom prst="arc">
                <a:avLst>
                  <a:gd name="adj1" fmla="val 16200000"/>
                  <a:gd name="adj2" fmla="val 18092262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0" name="円弧 239">
                <a:extLst>
                  <a:ext uri="{FF2B5EF4-FFF2-40B4-BE49-F238E27FC236}">
                    <a16:creationId xmlns:a16="http://schemas.microsoft.com/office/drawing/2014/main" id="{2F53B022-D1C8-4292-8FCF-CF1E12D5C80C}"/>
                  </a:ext>
                </a:extLst>
              </p:cNvPr>
              <p:cNvSpPr/>
              <p:nvPr/>
            </p:nvSpPr>
            <p:spPr>
              <a:xfrm rot="19042502" flipH="1">
                <a:off x="1627637" y="4058131"/>
                <a:ext cx="914400" cy="914400"/>
              </a:xfrm>
              <a:prstGeom prst="arc">
                <a:avLst>
                  <a:gd name="adj1" fmla="val 16200000"/>
                  <a:gd name="adj2" fmla="val 18092262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BF281C5D-0A54-4EDA-A8AE-8BE3500D55DF}"/>
              </a:ext>
            </a:extLst>
          </p:cNvPr>
          <p:cNvGrpSpPr/>
          <p:nvPr/>
        </p:nvGrpSpPr>
        <p:grpSpPr>
          <a:xfrm>
            <a:off x="4972140" y="5892298"/>
            <a:ext cx="1752490" cy="851557"/>
            <a:chOff x="2454328" y="6208324"/>
            <a:chExt cx="2113897" cy="765589"/>
          </a:xfrm>
        </p:grpSpPr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D66C6018-8857-40DD-B518-2EC981BB592B}"/>
                </a:ext>
              </a:extLst>
            </p:cNvPr>
            <p:cNvSpPr txBox="1"/>
            <p:nvPr/>
          </p:nvSpPr>
          <p:spPr>
            <a:xfrm>
              <a:off x="2454328" y="6208324"/>
              <a:ext cx="2113897" cy="69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反発を利用すると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使った地形の感触が変わり、</a:t>
              </a:r>
              <a:r>
                <a:rPr kumimoji="1" lang="ja-JP" altLang="en-US" sz="11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同じ地形</a:t>
              </a:r>
              <a:r>
                <a:rPr kumimoji="1" lang="ja-JP" altLang="en-US" sz="1100" dirty="0"/>
                <a:t>での</a:t>
              </a:r>
              <a:r>
                <a:rPr kumimoji="1" lang="ja-JP" altLang="en-US" sz="11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ジャンプ量が増える</a:t>
              </a:r>
              <a:endParaRPr kumimoji="1" lang="en-US" altLang="ja-JP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D2D72088-D967-4E75-A0ED-CA08A08276DB}"/>
                </a:ext>
              </a:extLst>
            </p:cNvPr>
            <p:cNvSpPr/>
            <p:nvPr/>
          </p:nvSpPr>
          <p:spPr>
            <a:xfrm>
              <a:off x="2484396" y="6213337"/>
              <a:ext cx="2000240" cy="76057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9" name="矢印: 下 258">
            <a:extLst>
              <a:ext uri="{FF2B5EF4-FFF2-40B4-BE49-F238E27FC236}">
                <a16:creationId xmlns:a16="http://schemas.microsoft.com/office/drawing/2014/main" id="{FA2D3A2F-DB8D-4556-9ED0-9473C15AB5DA}"/>
              </a:ext>
            </a:extLst>
          </p:cNvPr>
          <p:cNvSpPr/>
          <p:nvPr/>
        </p:nvSpPr>
        <p:spPr>
          <a:xfrm rot="16200000">
            <a:off x="1743159" y="7980507"/>
            <a:ext cx="197245" cy="229393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62" name="グループ化 261">
            <a:extLst>
              <a:ext uri="{FF2B5EF4-FFF2-40B4-BE49-F238E27FC236}">
                <a16:creationId xmlns:a16="http://schemas.microsoft.com/office/drawing/2014/main" id="{91FFDEE8-48C7-4082-B0FF-2AB2D94174F4}"/>
              </a:ext>
            </a:extLst>
          </p:cNvPr>
          <p:cNvGrpSpPr/>
          <p:nvPr/>
        </p:nvGrpSpPr>
        <p:grpSpPr>
          <a:xfrm rot="20537441">
            <a:off x="4516222" y="5778787"/>
            <a:ext cx="1206480" cy="1067808"/>
            <a:chOff x="2926025" y="5971330"/>
            <a:chExt cx="1206480" cy="1067808"/>
          </a:xfrm>
        </p:grpSpPr>
        <p:pic>
          <p:nvPicPr>
            <p:cNvPr id="263" name="図 262">
              <a:extLst>
                <a:ext uri="{FF2B5EF4-FFF2-40B4-BE49-F238E27FC236}">
                  <a16:creationId xmlns:a16="http://schemas.microsoft.com/office/drawing/2014/main" id="{9ED31159-36C1-4CB9-897A-627284165D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43" t="51315" r="35599"/>
            <a:stretch/>
          </p:blipFill>
          <p:spPr>
            <a:xfrm>
              <a:off x="3149711" y="5971330"/>
              <a:ext cx="288032" cy="266806"/>
            </a:xfrm>
            <a:prstGeom prst="rect">
              <a:avLst/>
            </a:prstGeom>
          </p:spPr>
        </p:pic>
        <p:grpSp>
          <p:nvGrpSpPr>
            <p:cNvPr id="264" name="グループ化 263">
              <a:extLst>
                <a:ext uri="{FF2B5EF4-FFF2-40B4-BE49-F238E27FC236}">
                  <a16:creationId xmlns:a16="http://schemas.microsoft.com/office/drawing/2014/main" id="{23A7ACA0-AE97-447A-949A-7A6928E9C5A9}"/>
                </a:ext>
              </a:extLst>
            </p:cNvPr>
            <p:cNvGrpSpPr/>
            <p:nvPr/>
          </p:nvGrpSpPr>
          <p:grpSpPr>
            <a:xfrm>
              <a:off x="2926025" y="6034333"/>
              <a:ext cx="1206480" cy="1004805"/>
              <a:chOff x="1495862" y="3967726"/>
              <a:chExt cx="1206480" cy="1004805"/>
            </a:xfrm>
          </p:grpSpPr>
          <p:sp>
            <p:nvSpPr>
              <p:cNvPr id="265" name="円弧 264">
                <a:extLst>
                  <a:ext uri="{FF2B5EF4-FFF2-40B4-BE49-F238E27FC236}">
                    <a16:creationId xmlns:a16="http://schemas.microsoft.com/office/drawing/2014/main" id="{DD7DB868-207E-4747-B0CD-DD7381A2AA09}"/>
                  </a:ext>
                </a:extLst>
              </p:cNvPr>
              <p:cNvSpPr/>
              <p:nvPr/>
            </p:nvSpPr>
            <p:spPr>
              <a:xfrm rot="17854295" flipH="1">
                <a:off x="1787942" y="3967726"/>
                <a:ext cx="914400" cy="914400"/>
              </a:xfrm>
              <a:prstGeom prst="arc">
                <a:avLst>
                  <a:gd name="adj1" fmla="val 16200000"/>
                  <a:gd name="adj2" fmla="val 18092262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6" name="円弧 265">
                <a:extLst>
                  <a:ext uri="{FF2B5EF4-FFF2-40B4-BE49-F238E27FC236}">
                    <a16:creationId xmlns:a16="http://schemas.microsoft.com/office/drawing/2014/main" id="{16840EBD-1A24-40DE-A144-4E497441ECA2}"/>
                  </a:ext>
                </a:extLst>
              </p:cNvPr>
              <p:cNvSpPr/>
              <p:nvPr/>
            </p:nvSpPr>
            <p:spPr>
              <a:xfrm rot="19632899" flipH="1">
                <a:off x="1495862" y="4039203"/>
                <a:ext cx="914400" cy="914400"/>
              </a:xfrm>
              <a:prstGeom prst="arc">
                <a:avLst>
                  <a:gd name="adj1" fmla="val 16200000"/>
                  <a:gd name="adj2" fmla="val 18092262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" name="円弧 266">
                <a:extLst>
                  <a:ext uri="{FF2B5EF4-FFF2-40B4-BE49-F238E27FC236}">
                    <a16:creationId xmlns:a16="http://schemas.microsoft.com/office/drawing/2014/main" id="{B45D4809-DB82-4C29-8194-470792550202}"/>
                  </a:ext>
                </a:extLst>
              </p:cNvPr>
              <p:cNvSpPr/>
              <p:nvPr/>
            </p:nvSpPr>
            <p:spPr>
              <a:xfrm rot="19042502" flipH="1">
                <a:off x="1627637" y="4058131"/>
                <a:ext cx="914400" cy="914400"/>
              </a:xfrm>
              <a:prstGeom prst="arc">
                <a:avLst>
                  <a:gd name="adj1" fmla="val 16200000"/>
                  <a:gd name="adj2" fmla="val 18092262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E2301A5A-327C-427B-BC13-33DD11542EDB}"/>
              </a:ext>
            </a:extLst>
          </p:cNvPr>
          <p:cNvGrpSpPr/>
          <p:nvPr/>
        </p:nvGrpSpPr>
        <p:grpSpPr>
          <a:xfrm>
            <a:off x="2884319" y="8075266"/>
            <a:ext cx="3971910" cy="1206480"/>
            <a:chOff x="3766878" y="8009376"/>
            <a:chExt cx="3300618" cy="1206480"/>
          </a:xfrm>
        </p:grpSpPr>
        <p:pic>
          <p:nvPicPr>
            <p:cNvPr id="70" name="図 69" descr="時計, 記号 が含まれている画像&#10;&#10;自動的に生成された説明">
              <a:extLst>
                <a:ext uri="{FF2B5EF4-FFF2-40B4-BE49-F238E27FC236}">
                  <a16:creationId xmlns:a16="http://schemas.microsoft.com/office/drawing/2014/main" id="{C784735F-D3E8-42C3-B700-AD5BCCA2C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2702" y="8447993"/>
              <a:ext cx="447091" cy="447091"/>
            </a:xfrm>
            <a:prstGeom prst="rect">
              <a:avLst/>
            </a:prstGeom>
          </p:spPr>
        </p:pic>
        <p:pic>
          <p:nvPicPr>
            <p:cNvPr id="268" name="図 267" descr="カーテン, 建物 が含まれている画像&#10;&#10;自動的に生成された説明">
              <a:extLst>
                <a:ext uri="{FF2B5EF4-FFF2-40B4-BE49-F238E27FC236}">
                  <a16:creationId xmlns:a16="http://schemas.microsoft.com/office/drawing/2014/main" id="{A4AA0937-8E4C-468F-A78C-252337887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7160" y="8874633"/>
              <a:ext cx="618741" cy="266806"/>
            </a:xfrm>
            <a:prstGeom prst="rect">
              <a:avLst/>
            </a:prstGeom>
          </p:spPr>
        </p:pic>
        <p:pic>
          <p:nvPicPr>
            <p:cNvPr id="269" name="図 268" descr="カーテン, 建物 が含まれている画像&#10;&#10;自動的に生成された説明">
              <a:extLst>
                <a:ext uri="{FF2B5EF4-FFF2-40B4-BE49-F238E27FC236}">
                  <a16:creationId xmlns:a16="http://schemas.microsoft.com/office/drawing/2014/main" id="{E55921BB-627E-467A-A875-919DB3C20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113" y="8874633"/>
              <a:ext cx="618741" cy="266806"/>
            </a:xfrm>
            <a:prstGeom prst="rect">
              <a:avLst/>
            </a:prstGeom>
          </p:spPr>
        </p:pic>
        <p:grpSp>
          <p:nvGrpSpPr>
            <p:cNvPr id="271" name="グループ化 270">
              <a:extLst>
                <a:ext uri="{FF2B5EF4-FFF2-40B4-BE49-F238E27FC236}">
                  <a16:creationId xmlns:a16="http://schemas.microsoft.com/office/drawing/2014/main" id="{0279D5EA-DFEA-430B-9FF2-1094EEECC4B0}"/>
                </a:ext>
              </a:extLst>
            </p:cNvPr>
            <p:cNvGrpSpPr/>
            <p:nvPr/>
          </p:nvGrpSpPr>
          <p:grpSpPr>
            <a:xfrm rot="5400000">
              <a:off x="3697542" y="8078712"/>
              <a:ext cx="1206480" cy="1067808"/>
              <a:chOff x="2926025" y="5971330"/>
              <a:chExt cx="1206480" cy="1067808"/>
            </a:xfrm>
          </p:grpSpPr>
          <p:pic>
            <p:nvPicPr>
              <p:cNvPr id="272" name="図 271">
                <a:extLst>
                  <a:ext uri="{FF2B5EF4-FFF2-40B4-BE49-F238E27FC236}">
                    <a16:creationId xmlns:a16="http://schemas.microsoft.com/office/drawing/2014/main" id="{43D3F330-735F-4478-ABCD-23C7C24121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43" t="51315" r="35599"/>
              <a:stretch/>
            </p:blipFill>
            <p:spPr>
              <a:xfrm>
                <a:off x="3149711" y="5971330"/>
                <a:ext cx="288032" cy="266806"/>
              </a:xfrm>
              <a:prstGeom prst="rect">
                <a:avLst/>
              </a:prstGeom>
            </p:spPr>
          </p:pic>
          <p:grpSp>
            <p:nvGrpSpPr>
              <p:cNvPr id="273" name="グループ化 272">
                <a:extLst>
                  <a:ext uri="{FF2B5EF4-FFF2-40B4-BE49-F238E27FC236}">
                    <a16:creationId xmlns:a16="http://schemas.microsoft.com/office/drawing/2014/main" id="{9B2A9B90-5773-4F67-AB64-6A7F5F11EC49}"/>
                  </a:ext>
                </a:extLst>
              </p:cNvPr>
              <p:cNvGrpSpPr/>
              <p:nvPr/>
            </p:nvGrpSpPr>
            <p:grpSpPr>
              <a:xfrm>
                <a:off x="2926025" y="6034333"/>
                <a:ext cx="1206480" cy="1004805"/>
                <a:chOff x="1495862" y="3967726"/>
                <a:chExt cx="1206480" cy="1004805"/>
              </a:xfrm>
            </p:grpSpPr>
            <p:sp>
              <p:nvSpPr>
                <p:cNvPr id="274" name="円弧 273">
                  <a:extLst>
                    <a:ext uri="{FF2B5EF4-FFF2-40B4-BE49-F238E27FC236}">
                      <a16:creationId xmlns:a16="http://schemas.microsoft.com/office/drawing/2014/main" id="{E997F419-6923-4E5D-8D65-6D8271450005}"/>
                    </a:ext>
                  </a:extLst>
                </p:cNvPr>
                <p:cNvSpPr/>
                <p:nvPr/>
              </p:nvSpPr>
              <p:spPr>
                <a:xfrm rot="17854295" flipH="1">
                  <a:off x="1787942" y="3967726"/>
                  <a:ext cx="914400" cy="914400"/>
                </a:xfrm>
                <a:prstGeom prst="arc">
                  <a:avLst>
                    <a:gd name="adj1" fmla="val 16200000"/>
                    <a:gd name="adj2" fmla="val 18092262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5" name="円弧 274">
                  <a:extLst>
                    <a:ext uri="{FF2B5EF4-FFF2-40B4-BE49-F238E27FC236}">
                      <a16:creationId xmlns:a16="http://schemas.microsoft.com/office/drawing/2014/main" id="{12DB0919-3C3A-4F6B-924D-EB480AFD6BB8}"/>
                    </a:ext>
                  </a:extLst>
                </p:cNvPr>
                <p:cNvSpPr/>
                <p:nvPr/>
              </p:nvSpPr>
              <p:spPr>
                <a:xfrm rot="19632899" flipH="1">
                  <a:off x="1495862" y="4039203"/>
                  <a:ext cx="914400" cy="914400"/>
                </a:xfrm>
                <a:prstGeom prst="arc">
                  <a:avLst>
                    <a:gd name="adj1" fmla="val 16200000"/>
                    <a:gd name="adj2" fmla="val 18092262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6" name="円弧 275">
                  <a:extLst>
                    <a:ext uri="{FF2B5EF4-FFF2-40B4-BE49-F238E27FC236}">
                      <a16:creationId xmlns:a16="http://schemas.microsoft.com/office/drawing/2014/main" id="{8C5F0069-F918-4CC6-8741-39C3355591FC}"/>
                    </a:ext>
                  </a:extLst>
                </p:cNvPr>
                <p:cNvSpPr/>
                <p:nvPr/>
              </p:nvSpPr>
              <p:spPr>
                <a:xfrm rot="19042502" flipH="1">
                  <a:off x="1627637" y="4058131"/>
                  <a:ext cx="914400" cy="914400"/>
                </a:xfrm>
                <a:prstGeom prst="arc">
                  <a:avLst>
                    <a:gd name="adj1" fmla="val 16200000"/>
                    <a:gd name="adj2" fmla="val 18092262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77" name="矢印: 下 276">
              <a:extLst>
                <a:ext uri="{FF2B5EF4-FFF2-40B4-BE49-F238E27FC236}">
                  <a16:creationId xmlns:a16="http://schemas.microsoft.com/office/drawing/2014/main" id="{065216D9-5D91-4A02-A874-36FAD61558B5}"/>
                </a:ext>
              </a:extLst>
            </p:cNvPr>
            <p:cNvSpPr/>
            <p:nvPr/>
          </p:nvSpPr>
          <p:spPr>
            <a:xfrm rot="5400000" flipV="1">
              <a:off x="5313589" y="8640870"/>
              <a:ext cx="335269" cy="332302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78" name="図 277" descr="時計, 記号 が含まれている画像&#10;&#10;自動的に生成された説明">
              <a:extLst>
                <a:ext uri="{FF2B5EF4-FFF2-40B4-BE49-F238E27FC236}">
                  <a16:creationId xmlns:a16="http://schemas.microsoft.com/office/drawing/2014/main" id="{B5F0D680-6359-4CEB-B9E7-D82CD6D1A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0113" y="8447290"/>
              <a:ext cx="447091" cy="447091"/>
            </a:xfrm>
            <a:prstGeom prst="rect">
              <a:avLst/>
            </a:prstGeom>
          </p:spPr>
        </p:pic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A8AFE5B5-7D96-4B2C-9566-E252EC07B5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51" b="49597"/>
            <a:stretch/>
          </p:blipFill>
          <p:spPr>
            <a:xfrm>
              <a:off x="6053534" y="8024915"/>
              <a:ext cx="238899" cy="216765"/>
            </a:xfrm>
            <a:prstGeom prst="rect">
              <a:avLst/>
            </a:prstGeom>
          </p:spPr>
        </p:pic>
        <p:grpSp>
          <p:nvGrpSpPr>
            <p:cNvPr id="372" name="グループ化 371">
              <a:extLst>
                <a:ext uri="{FF2B5EF4-FFF2-40B4-BE49-F238E27FC236}">
                  <a16:creationId xmlns:a16="http://schemas.microsoft.com/office/drawing/2014/main" id="{E4D5460B-8124-4345-B760-4CD10E58F9B4}"/>
                </a:ext>
              </a:extLst>
            </p:cNvPr>
            <p:cNvGrpSpPr/>
            <p:nvPr/>
          </p:nvGrpSpPr>
          <p:grpSpPr>
            <a:xfrm rot="20527520">
              <a:off x="5954744" y="8079696"/>
              <a:ext cx="1112752" cy="872259"/>
              <a:chOff x="1495862" y="4039203"/>
              <a:chExt cx="1225040" cy="956897"/>
            </a:xfrm>
          </p:grpSpPr>
          <p:sp>
            <p:nvSpPr>
              <p:cNvPr id="373" name="円弧 372">
                <a:extLst>
                  <a:ext uri="{FF2B5EF4-FFF2-40B4-BE49-F238E27FC236}">
                    <a16:creationId xmlns:a16="http://schemas.microsoft.com/office/drawing/2014/main" id="{9EAE96F9-26DE-49D8-BBEB-9FBF3B5A7F1E}"/>
                  </a:ext>
                </a:extLst>
              </p:cNvPr>
              <p:cNvSpPr/>
              <p:nvPr/>
            </p:nvSpPr>
            <p:spPr>
              <a:xfrm rot="18434120" flipH="1">
                <a:off x="1806502" y="4081700"/>
                <a:ext cx="914400" cy="914400"/>
              </a:xfrm>
              <a:prstGeom prst="arc">
                <a:avLst>
                  <a:gd name="adj1" fmla="val 16200000"/>
                  <a:gd name="adj2" fmla="val 18092262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4" name="円弧 373">
                <a:extLst>
                  <a:ext uri="{FF2B5EF4-FFF2-40B4-BE49-F238E27FC236}">
                    <a16:creationId xmlns:a16="http://schemas.microsoft.com/office/drawing/2014/main" id="{39A78A76-4D90-4BBE-9B2C-FB3265BC2A8D}"/>
                  </a:ext>
                </a:extLst>
              </p:cNvPr>
              <p:cNvSpPr/>
              <p:nvPr/>
            </p:nvSpPr>
            <p:spPr>
              <a:xfrm rot="19632899" flipH="1">
                <a:off x="1495862" y="4039203"/>
                <a:ext cx="914400" cy="914400"/>
              </a:xfrm>
              <a:prstGeom prst="arc">
                <a:avLst>
                  <a:gd name="adj1" fmla="val 16200000"/>
                  <a:gd name="adj2" fmla="val 18092262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5" name="円弧 374">
                <a:extLst>
                  <a:ext uri="{FF2B5EF4-FFF2-40B4-BE49-F238E27FC236}">
                    <a16:creationId xmlns:a16="http://schemas.microsoft.com/office/drawing/2014/main" id="{7F14CBEC-6C54-4CAF-B122-4BDB2E81E660}"/>
                  </a:ext>
                </a:extLst>
              </p:cNvPr>
              <p:cNvSpPr/>
              <p:nvPr/>
            </p:nvSpPr>
            <p:spPr>
              <a:xfrm rot="19042502" flipH="1">
                <a:off x="1627637" y="4058131"/>
                <a:ext cx="914400" cy="914400"/>
              </a:xfrm>
              <a:prstGeom prst="arc">
                <a:avLst>
                  <a:gd name="adj1" fmla="val 16200000"/>
                  <a:gd name="adj2" fmla="val 18092262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76" name="グループ化 375">
            <a:extLst>
              <a:ext uri="{FF2B5EF4-FFF2-40B4-BE49-F238E27FC236}">
                <a16:creationId xmlns:a16="http://schemas.microsoft.com/office/drawing/2014/main" id="{752C00C4-735A-44DF-804D-63BFBD5497D7}"/>
              </a:ext>
            </a:extLst>
          </p:cNvPr>
          <p:cNvGrpSpPr/>
          <p:nvPr/>
        </p:nvGrpSpPr>
        <p:grpSpPr>
          <a:xfrm>
            <a:off x="3197390" y="7336778"/>
            <a:ext cx="1362808" cy="550698"/>
            <a:chOff x="4704610" y="7783205"/>
            <a:chExt cx="1744264" cy="683651"/>
          </a:xfrm>
        </p:grpSpPr>
        <p:sp>
          <p:nvSpPr>
            <p:cNvPr id="377" name="テキスト ボックス 376">
              <a:extLst>
                <a:ext uri="{FF2B5EF4-FFF2-40B4-BE49-F238E27FC236}">
                  <a16:creationId xmlns:a16="http://schemas.microsoft.com/office/drawing/2014/main" id="{CBA67C6D-8134-4BBF-A6F2-6ED2B8FFAEE9}"/>
                </a:ext>
              </a:extLst>
            </p:cNvPr>
            <p:cNvSpPr txBox="1"/>
            <p:nvPr/>
          </p:nvSpPr>
          <p:spPr>
            <a:xfrm>
              <a:off x="4786590" y="7922035"/>
              <a:ext cx="1499508" cy="336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>
                  <a:latin typeface="BIZ UDP明朝 Medium" panose="02020500000000000000" pitchFamily="18" charset="-128"/>
                  <a:ea typeface="BIZ UDP明朝 Medium" panose="02020500000000000000" pitchFamily="18" charset="-128"/>
                </a:rPr>
                <a:t>ボールチェンジ</a:t>
              </a:r>
            </a:p>
          </p:txBody>
        </p:sp>
        <p:sp>
          <p:nvSpPr>
            <p:cNvPr id="378" name="四角形: 角を丸くする 377">
              <a:extLst>
                <a:ext uri="{FF2B5EF4-FFF2-40B4-BE49-F238E27FC236}">
                  <a16:creationId xmlns:a16="http://schemas.microsoft.com/office/drawing/2014/main" id="{42E327C7-D969-46D8-B1A4-634F7DE2B565}"/>
                </a:ext>
              </a:extLst>
            </p:cNvPr>
            <p:cNvSpPr/>
            <p:nvPr/>
          </p:nvSpPr>
          <p:spPr>
            <a:xfrm>
              <a:off x="4704610" y="7783205"/>
              <a:ext cx="1744264" cy="683651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79" name="グループ化 378">
            <a:extLst>
              <a:ext uri="{FF2B5EF4-FFF2-40B4-BE49-F238E27FC236}">
                <a16:creationId xmlns:a16="http://schemas.microsoft.com/office/drawing/2014/main" id="{E717A2BD-2F76-45F6-8AD4-729A6F982DB5}"/>
              </a:ext>
            </a:extLst>
          </p:cNvPr>
          <p:cNvGrpSpPr/>
          <p:nvPr/>
        </p:nvGrpSpPr>
        <p:grpSpPr>
          <a:xfrm>
            <a:off x="4870788" y="7415771"/>
            <a:ext cx="1752490" cy="614588"/>
            <a:chOff x="2454328" y="6208324"/>
            <a:chExt cx="2113897" cy="765589"/>
          </a:xfrm>
        </p:grpSpPr>
        <p:sp>
          <p:nvSpPr>
            <p:cNvPr id="380" name="テキスト ボックス 379">
              <a:extLst>
                <a:ext uri="{FF2B5EF4-FFF2-40B4-BE49-F238E27FC236}">
                  <a16:creationId xmlns:a16="http://schemas.microsoft.com/office/drawing/2014/main" id="{C2B35B95-6A88-4F98-8C1D-1D78A7CD694F}"/>
                </a:ext>
              </a:extLst>
            </p:cNvPr>
            <p:cNvSpPr txBox="1"/>
            <p:nvPr/>
          </p:nvSpPr>
          <p:spPr>
            <a:xfrm>
              <a:off x="2454328" y="6208324"/>
              <a:ext cx="2113897" cy="53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ボールを変えると</a:t>
              </a:r>
              <a:r>
                <a:rPr kumimoji="1" lang="ja-JP" altLang="en-US" sz="11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反発力が違うボールに変える</a:t>
              </a:r>
              <a:r>
                <a:rPr kumimoji="1" lang="ja-JP" altLang="en-US" sz="1100" dirty="0"/>
                <a:t>ことができる</a:t>
              </a:r>
              <a:endParaRPr kumimoji="1" lang="en-US" altLang="ja-JP" sz="1100" dirty="0"/>
            </a:p>
          </p:txBody>
        </p:sp>
        <p:sp>
          <p:nvSpPr>
            <p:cNvPr id="381" name="正方形/長方形 380">
              <a:extLst>
                <a:ext uri="{FF2B5EF4-FFF2-40B4-BE49-F238E27FC236}">
                  <a16:creationId xmlns:a16="http://schemas.microsoft.com/office/drawing/2014/main" id="{96B7DAEF-42D6-429D-8AA9-3DDB8DCAA769}"/>
                </a:ext>
              </a:extLst>
            </p:cNvPr>
            <p:cNvSpPr/>
            <p:nvPr/>
          </p:nvSpPr>
          <p:spPr>
            <a:xfrm>
              <a:off x="2484396" y="6213337"/>
              <a:ext cx="2000240" cy="76057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76" name="図 75" descr="屋内, テーブル, グループ, いくつか が含まれている画像&#10;&#10;自動的に生成された説明">
            <a:extLst>
              <a:ext uri="{FF2B5EF4-FFF2-40B4-BE49-F238E27FC236}">
                <a16:creationId xmlns:a16="http://schemas.microsoft.com/office/drawing/2014/main" id="{B8AC9CB4-7A5F-43F0-8A10-523FC2C303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97" r="25302" b="87780"/>
          <a:stretch/>
        </p:blipFill>
        <p:spPr>
          <a:xfrm>
            <a:off x="2413634" y="8569492"/>
            <a:ext cx="575112" cy="385298"/>
          </a:xfrm>
          <a:prstGeom prst="rect">
            <a:avLst/>
          </a:prstGeom>
        </p:spPr>
      </p:pic>
      <p:pic>
        <p:nvPicPr>
          <p:cNvPr id="78" name="図 77" descr="屋内, テーブル, グループ, いくつか が含まれている画像&#10;&#10;自動的に生成された説明">
            <a:extLst>
              <a:ext uri="{FF2B5EF4-FFF2-40B4-BE49-F238E27FC236}">
                <a16:creationId xmlns:a16="http://schemas.microsoft.com/office/drawing/2014/main" id="{CBB236CA-B338-42FC-A687-5B73641DCA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79" b="88312"/>
          <a:stretch/>
        </p:blipFill>
        <p:spPr>
          <a:xfrm>
            <a:off x="1835875" y="8564736"/>
            <a:ext cx="576912" cy="394811"/>
          </a:xfrm>
          <a:prstGeom prst="rect">
            <a:avLst/>
          </a:prstGeom>
        </p:spPr>
      </p:pic>
      <p:pic>
        <p:nvPicPr>
          <p:cNvPr id="80" name="図 79" descr="屋内, テーブル, グループ, いくつか が含まれている画像&#10;&#10;自動的に生成された説明">
            <a:extLst>
              <a:ext uri="{FF2B5EF4-FFF2-40B4-BE49-F238E27FC236}">
                <a16:creationId xmlns:a16="http://schemas.microsoft.com/office/drawing/2014/main" id="{8D950D7D-2D39-40FD-B42F-A0B8D932BE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73" r="12345" b="87695"/>
          <a:stretch/>
        </p:blipFill>
        <p:spPr>
          <a:xfrm>
            <a:off x="688016" y="8564142"/>
            <a:ext cx="576912" cy="396000"/>
          </a:xfrm>
          <a:prstGeom prst="rect">
            <a:avLst/>
          </a:prstGeom>
        </p:spPr>
      </p:pic>
      <p:pic>
        <p:nvPicPr>
          <p:cNvPr id="82" name="図 81" descr="屋内, テーブル, グループ, いくつか が含まれている画像&#10;&#10;自動的に生成された説明">
            <a:extLst>
              <a:ext uri="{FF2B5EF4-FFF2-40B4-BE49-F238E27FC236}">
                <a16:creationId xmlns:a16="http://schemas.microsoft.com/office/drawing/2014/main" id="{86A9C246-97FA-4E74-A459-B16C04D6D7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20" r="37817" b="87909"/>
          <a:stretch/>
        </p:blipFill>
        <p:spPr>
          <a:xfrm>
            <a:off x="1261307" y="8566648"/>
            <a:ext cx="572508" cy="396000"/>
          </a:xfrm>
          <a:prstGeom prst="rect">
            <a:avLst/>
          </a:prstGeom>
        </p:spPr>
      </p:pic>
      <p:pic>
        <p:nvPicPr>
          <p:cNvPr id="382" name="図 381" descr="屋内, テーブル, グループ, いくつか が含まれている画像&#10;&#10;自動的に生成された説明">
            <a:extLst>
              <a:ext uri="{FF2B5EF4-FFF2-40B4-BE49-F238E27FC236}">
                <a16:creationId xmlns:a16="http://schemas.microsoft.com/office/drawing/2014/main" id="{4699E1A5-4539-4A61-8D5E-79FA7F979C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73" r="12345" b="87695"/>
          <a:stretch/>
        </p:blipFill>
        <p:spPr>
          <a:xfrm>
            <a:off x="2648344" y="6573085"/>
            <a:ext cx="576912" cy="396000"/>
          </a:xfrm>
          <a:prstGeom prst="rect">
            <a:avLst/>
          </a:prstGeom>
        </p:spPr>
      </p:pic>
      <p:pic>
        <p:nvPicPr>
          <p:cNvPr id="383" name="図 382" descr="屋内, テーブル, グループ, いくつか が含まれている画像&#10;&#10;自動的に生成された説明">
            <a:extLst>
              <a:ext uri="{FF2B5EF4-FFF2-40B4-BE49-F238E27FC236}">
                <a16:creationId xmlns:a16="http://schemas.microsoft.com/office/drawing/2014/main" id="{BC663CE7-B7D6-4CDD-ACB9-EB84A43EFC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20" r="37817" b="87909"/>
          <a:stretch/>
        </p:blipFill>
        <p:spPr>
          <a:xfrm>
            <a:off x="4330334" y="6571929"/>
            <a:ext cx="572508" cy="396000"/>
          </a:xfrm>
          <a:prstGeom prst="rect">
            <a:avLst/>
          </a:prstGeom>
        </p:spPr>
      </p:pic>
      <p:pic>
        <p:nvPicPr>
          <p:cNvPr id="384" name="図 383" descr="屋内, テーブル, グループ, いくつか が含まれている画像&#10;&#10;自動的に生成された説明">
            <a:extLst>
              <a:ext uri="{FF2B5EF4-FFF2-40B4-BE49-F238E27FC236}">
                <a16:creationId xmlns:a16="http://schemas.microsoft.com/office/drawing/2014/main" id="{78BAB907-22A1-43EE-903E-38C3CFB70F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73" r="12345" b="87695"/>
          <a:stretch/>
        </p:blipFill>
        <p:spPr>
          <a:xfrm>
            <a:off x="2882423" y="5147366"/>
            <a:ext cx="576912" cy="421594"/>
          </a:xfrm>
          <a:prstGeom prst="rect">
            <a:avLst/>
          </a:prstGeom>
        </p:spPr>
      </p:pic>
      <p:pic>
        <p:nvPicPr>
          <p:cNvPr id="385" name="図 384" descr="屋内, テーブル, グループ, いくつか が含まれている画像&#10;&#10;自動的に生成された説明">
            <a:extLst>
              <a:ext uri="{FF2B5EF4-FFF2-40B4-BE49-F238E27FC236}">
                <a16:creationId xmlns:a16="http://schemas.microsoft.com/office/drawing/2014/main" id="{786DA00A-F8E6-494B-82C1-61DE0B2EF8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73" r="12345" b="87695"/>
          <a:stretch/>
        </p:blipFill>
        <p:spPr>
          <a:xfrm>
            <a:off x="3451058" y="5152470"/>
            <a:ext cx="576912" cy="416489"/>
          </a:xfrm>
          <a:prstGeom prst="rect">
            <a:avLst/>
          </a:prstGeom>
        </p:spPr>
      </p:pic>
      <p:pic>
        <p:nvPicPr>
          <p:cNvPr id="386" name="図 385" descr="屋内, テーブル, グループ, いくつか が含まれている画像&#10;&#10;自動的に生成された説明">
            <a:extLst>
              <a:ext uri="{FF2B5EF4-FFF2-40B4-BE49-F238E27FC236}">
                <a16:creationId xmlns:a16="http://schemas.microsoft.com/office/drawing/2014/main" id="{756F26DA-B767-46EE-9C14-A07752DB3A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73" r="12345" b="87695"/>
          <a:stretch/>
        </p:blipFill>
        <p:spPr>
          <a:xfrm>
            <a:off x="4023711" y="5154983"/>
            <a:ext cx="576912" cy="413976"/>
          </a:xfrm>
          <a:prstGeom prst="rect">
            <a:avLst/>
          </a:prstGeom>
        </p:spPr>
      </p:pic>
      <p:pic>
        <p:nvPicPr>
          <p:cNvPr id="387" name="図 386" descr="屋内, テーブル, グループ, いくつか が含まれている画像&#10;&#10;自動的に生成された説明">
            <a:extLst>
              <a:ext uri="{FF2B5EF4-FFF2-40B4-BE49-F238E27FC236}">
                <a16:creationId xmlns:a16="http://schemas.microsoft.com/office/drawing/2014/main" id="{3125AFA9-B1F5-4D1B-AA5E-92073EA9EC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73" r="18500" b="87695"/>
          <a:stretch/>
        </p:blipFill>
        <p:spPr>
          <a:xfrm>
            <a:off x="4598802" y="5153841"/>
            <a:ext cx="296913" cy="413976"/>
          </a:xfrm>
          <a:prstGeom prst="rect">
            <a:avLst/>
          </a:prstGeom>
        </p:spPr>
      </p:pic>
      <p:sp>
        <p:nvSpPr>
          <p:cNvPr id="392" name="正方形/長方形 391">
            <a:extLst>
              <a:ext uri="{FF2B5EF4-FFF2-40B4-BE49-F238E27FC236}">
                <a16:creationId xmlns:a16="http://schemas.microsoft.com/office/drawing/2014/main" id="{E4B9FF34-78AD-454E-A36F-CC6FB0BDBE53}"/>
              </a:ext>
            </a:extLst>
          </p:cNvPr>
          <p:cNvSpPr/>
          <p:nvPr/>
        </p:nvSpPr>
        <p:spPr>
          <a:xfrm>
            <a:off x="2504710" y="5143798"/>
            <a:ext cx="370052" cy="433831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95" name="図 394" descr="屋内, テーブル, グループ, いくつか が含まれている画像&#10;&#10;自動的に生成された説明">
            <a:extLst>
              <a:ext uri="{FF2B5EF4-FFF2-40B4-BE49-F238E27FC236}">
                <a16:creationId xmlns:a16="http://schemas.microsoft.com/office/drawing/2014/main" id="{8193EB9D-0889-4976-966C-678BC59607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79" b="88312"/>
          <a:stretch/>
        </p:blipFill>
        <p:spPr>
          <a:xfrm>
            <a:off x="1906119" y="5146717"/>
            <a:ext cx="598591" cy="419558"/>
          </a:xfrm>
          <a:prstGeom prst="rect">
            <a:avLst/>
          </a:prstGeom>
        </p:spPr>
      </p:pic>
      <p:pic>
        <p:nvPicPr>
          <p:cNvPr id="397" name="図 396" descr="屋内, テーブル, グループ, いくつか が含まれている画像&#10;&#10;自動的に生成された説明">
            <a:extLst>
              <a:ext uri="{FF2B5EF4-FFF2-40B4-BE49-F238E27FC236}">
                <a16:creationId xmlns:a16="http://schemas.microsoft.com/office/drawing/2014/main" id="{12960176-D7DD-4E9C-A79B-8BEE8A6A5F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97" r="25302" b="87780"/>
          <a:stretch/>
        </p:blipFill>
        <p:spPr>
          <a:xfrm>
            <a:off x="1335287" y="5138689"/>
            <a:ext cx="575112" cy="427748"/>
          </a:xfrm>
          <a:prstGeom prst="rect">
            <a:avLst/>
          </a:prstGeom>
        </p:spPr>
      </p:pic>
      <p:pic>
        <p:nvPicPr>
          <p:cNvPr id="398" name="図 397" descr="屋内, テーブル, グループ, いくつか が含まれている画像&#10;&#10;自動的に生成された説明">
            <a:extLst>
              <a:ext uri="{FF2B5EF4-FFF2-40B4-BE49-F238E27FC236}">
                <a16:creationId xmlns:a16="http://schemas.microsoft.com/office/drawing/2014/main" id="{395828AC-B58B-4001-898C-1812D64230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79" b="88312"/>
          <a:stretch/>
        </p:blipFill>
        <p:spPr>
          <a:xfrm>
            <a:off x="740847" y="5137837"/>
            <a:ext cx="598591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5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D95402590FAFE45B13105A838DF44B5" ma:contentTypeVersion="8" ma:contentTypeDescription="新しいドキュメントを作成します。" ma:contentTypeScope="" ma:versionID="2c5b54ce2d6612fcc507ccacce5de2c4">
  <xsd:schema xmlns:xsd="http://www.w3.org/2001/XMLSchema" xmlns:xs="http://www.w3.org/2001/XMLSchema" xmlns:p="http://schemas.microsoft.com/office/2006/metadata/properties" xmlns:ns2="03166b46-52e3-40b9-9bb8-75af4c8b4270" targetNamespace="http://schemas.microsoft.com/office/2006/metadata/properties" ma:root="true" ma:fieldsID="23b7d6e20be009aa92653d18885db023" ns2:_="">
    <xsd:import namespace="03166b46-52e3-40b9-9bb8-75af4c8b42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66b46-52e3-40b9-9bb8-75af4c8b42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7082C3-E628-4831-9E57-718101C87A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C9E1E1-3C33-400E-AD9F-BAB8537F76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166b46-52e3-40b9-9bb8-75af4c8b42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BC3B88-8D64-4653-85A0-5AB73C46FE8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936</TotalTime>
  <Words>278</Words>
  <Application>Microsoft Office PowerPoint</Application>
  <PresentationFormat>A4 210 x 297 mm</PresentationFormat>
  <Paragraphs>35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BIZ UDP明朝 Medium</vt:lpstr>
      <vt:lpstr>メイリオ</vt:lpstr>
      <vt:lpstr>游ゴシック</vt:lpstr>
      <vt:lpstr>Arial</vt:lpstr>
      <vt:lpstr>Calibri</vt:lpstr>
      <vt:lpstr>Calibri Light</vt:lpstr>
      <vt:lpstr>Roboto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 Tomonari</dc:creator>
  <cp:lastModifiedBy>古市 颯哉</cp:lastModifiedBy>
  <cp:revision>140</cp:revision>
  <dcterms:created xsi:type="dcterms:W3CDTF">2021-01-26T04:32:55Z</dcterms:created>
  <dcterms:modified xsi:type="dcterms:W3CDTF">2022-02-25T14:09:33Z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0x0101009D95402590FAFE45B13105A838DF44B5</vt:lpwstr>
  </property>
</Properties>
</file>