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6"/>
  </p:notesMasterIdLst>
  <p:sldIdLst>
    <p:sldId id="262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D25"/>
    <a:srgbClr val="FF66FF"/>
    <a:srgbClr val="EA1C24"/>
    <a:srgbClr val="DCD70E"/>
    <a:srgbClr val="EF1C24"/>
    <a:srgbClr val="70AD3B"/>
    <a:srgbClr val="E7E20F"/>
    <a:srgbClr val="7DC242"/>
    <a:srgbClr val="7FC543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5078" autoAdjust="0"/>
  </p:normalViewPr>
  <p:slideViewPr>
    <p:cSldViewPr>
      <p:cViewPr>
        <p:scale>
          <a:sx n="200" d="100"/>
          <a:sy n="200" d="100"/>
        </p:scale>
        <p:origin x="-1656" y="-480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04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FE7EC20-D28D-402B-8FD3-A88CF8D07468}"/>
              </a:ext>
            </a:extLst>
          </p:cNvPr>
          <p:cNvCxnSpPr>
            <a:cxnSpLocks/>
            <a:stCxn id="382" idx="0"/>
          </p:cNvCxnSpPr>
          <p:nvPr/>
        </p:nvCxnSpPr>
        <p:spPr>
          <a:xfrm flipV="1">
            <a:off x="5270661" y="8318981"/>
            <a:ext cx="618588" cy="279236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23309BF8-E466-4C87-A4F7-14F3C4888050}"/>
              </a:ext>
            </a:extLst>
          </p:cNvPr>
          <p:cNvSpPr/>
          <p:nvPr/>
        </p:nvSpPr>
        <p:spPr>
          <a:xfrm>
            <a:off x="762529" y="2257936"/>
            <a:ext cx="1208780" cy="1772486"/>
          </a:xfrm>
          <a:custGeom>
            <a:avLst/>
            <a:gdLst>
              <a:gd name="connsiteX0" fmla="*/ 5686 w 1202308"/>
              <a:gd name="connsiteY0" fmla="*/ 53147 h 2245362"/>
              <a:gd name="connsiteX1" fmla="*/ 169810 w 1202308"/>
              <a:gd name="connsiteY1" fmla="*/ 53147 h 2245362"/>
              <a:gd name="connsiteX2" fmla="*/ 1131102 w 1202308"/>
              <a:gd name="connsiteY2" fmla="*/ 205547 h 2245362"/>
              <a:gd name="connsiteX3" fmla="*/ 1131102 w 1202308"/>
              <a:gd name="connsiteY3" fmla="*/ 2245362 h 2245362"/>
              <a:gd name="connsiteX4" fmla="*/ 1131102 w 1202308"/>
              <a:gd name="connsiteY4" fmla="*/ 2245362 h 2245362"/>
              <a:gd name="connsiteX5" fmla="*/ 1131102 w 1202308"/>
              <a:gd name="connsiteY5" fmla="*/ 2245362 h 2245362"/>
              <a:gd name="connsiteX6" fmla="*/ 1131102 w 1202308"/>
              <a:gd name="connsiteY6" fmla="*/ 2245362 h 2245362"/>
              <a:gd name="connsiteX0" fmla="*/ 0 w 1208780"/>
              <a:gd name="connsiteY0" fmla="*/ 51069 h 2243284"/>
              <a:gd name="connsiteX1" fmla="*/ 1125416 w 1208780"/>
              <a:gd name="connsiteY1" fmla="*/ 203469 h 2243284"/>
              <a:gd name="connsiteX2" fmla="*/ 1125416 w 1208780"/>
              <a:gd name="connsiteY2" fmla="*/ 2243284 h 2243284"/>
              <a:gd name="connsiteX3" fmla="*/ 1125416 w 1208780"/>
              <a:gd name="connsiteY3" fmla="*/ 2243284 h 2243284"/>
              <a:gd name="connsiteX4" fmla="*/ 1125416 w 1208780"/>
              <a:gd name="connsiteY4" fmla="*/ 2243284 h 2243284"/>
              <a:gd name="connsiteX5" fmla="*/ 1125416 w 1208780"/>
              <a:gd name="connsiteY5" fmla="*/ 2243284 h 22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8780" h="2243284">
                <a:moveTo>
                  <a:pt x="0" y="51069"/>
                </a:moveTo>
                <a:cubicBezTo>
                  <a:pt x="234462" y="82819"/>
                  <a:pt x="937847" y="-161900"/>
                  <a:pt x="1125416" y="203469"/>
                </a:cubicBezTo>
                <a:cubicBezTo>
                  <a:pt x="1312985" y="568838"/>
                  <a:pt x="1125416" y="2243284"/>
                  <a:pt x="1125416" y="2243284"/>
                </a:cubicBezTo>
                <a:lnTo>
                  <a:pt x="1125416" y="2243284"/>
                </a:lnTo>
                <a:lnTo>
                  <a:pt x="1125416" y="2243284"/>
                </a:lnTo>
                <a:lnTo>
                  <a:pt x="1125416" y="2243284"/>
                </a:lnTo>
              </a:path>
            </a:pathLst>
          </a:custGeom>
          <a:noFill/>
          <a:ln w="19050">
            <a:solidFill>
              <a:srgbClr val="F31D2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四角形: 角を丸くする 316">
            <a:extLst>
              <a:ext uri="{FF2B5EF4-FFF2-40B4-BE49-F238E27FC236}">
                <a16:creationId xmlns:a16="http://schemas.microsoft.com/office/drawing/2014/main" id="{1E91F5F9-989B-483A-988D-925E58E4A9D6}"/>
              </a:ext>
            </a:extLst>
          </p:cNvPr>
          <p:cNvSpPr/>
          <p:nvPr/>
        </p:nvSpPr>
        <p:spPr>
          <a:xfrm>
            <a:off x="222591" y="5961666"/>
            <a:ext cx="6411706" cy="109346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191B789-1B40-4B11-AA78-6BC59E49AB66}"/>
              </a:ext>
            </a:extLst>
          </p:cNvPr>
          <p:cNvSpPr/>
          <p:nvPr/>
        </p:nvSpPr>
        <p:spPr>
          <a:xfrm rot="5400000">
            <a:off x="2669852" y="2084107"/>
            <a:ext cx="888140" cy="15240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116632" y="2182142"/>
            <a:ext cx="6624736" cy="7163345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6765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▽何を楽しませるのか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HEW2022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5454C6-6709-4C42-B623-C9EC64F0EAE8}"/>
              </a:ext>
            </a:extLst>
          </p:cNvPr>
          <p:cNvSpPr txBox="1"/>
          <p:nvPr/>
        </p:nvSpPr>
        <p:spPr>
          <a:xfrm>
            <a:off x="467067" y="1779270"/>
            <a:ext cx="299621" cy="326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D1CB50C1-68BD-4E69-B21F-EF05A71513FE}"/>
              </a:ext>
            </a:extLst>
          </p:cNvPr>
          <p:cNvGrpSpPr/>
          <p:nvPr/>
        </p:nvGrpSpPr>
        <p:grpSpPr>
          <a:xfrm flipH="1">
            <a:off x="3509295" y="1641281"/>
            <a:ext cx="3297801" cy="1359292"/>
            <a:chOff x="587921" y="6454960"/>
            <a:chExt cx="6190952" cy="949761"/>
          </a:xfrm>
        </p:grpSpPr>
        <p:sp>
          <p:nvSpPr>
            <p:cNvPr id="134" name="フリーフォーム: 図形 133">
              <a:extLst>
                <a:ext uri="{FF2B5EF4-FFF2-40B4-BE49-F238E27FC236}">
                  <a16:creationId xmlns:a16="http://schemas.microsoft.com/office/drawing/2014/main" id="{D4808BD7-3F8F-48FC-B8F5-03EB5A74FF73}"/>
                </a:ext>
              </a:extLst>
            </p:cNvPr>
            <p:cNvSpPr/>
            <p:nvPr/>
          </p:nvSpPr>
          <p:spPr>
            <a:xfrm>
              <a:off x="587921" y="6659300"/>
              <a:ext cx="6190952" cy="745421"/>
            </a:xfrm>
            <a:custGeom>
              <a:avLst/>
              <a:gdLst>
                <a:gd name="connsiteX0" fmla="*/ 0 w 5753100"/>
                <a:gd name="connsiteY0" fmla="*/ 635000 h 1092200"/>
                <a:gd name="connsiteX1" fmla="*/ 330200 w 5753100"/>
                <a:gd name="connsiteY1" fmla="*/ 533400 h 1092200"/>
                <a:gd name="connsiteX2" fmla="*/ 431800 w 5753100"/>
                <a:gd name="connsiteY2" fmla="*/ 330200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53100"/>
                <a:gd name="connsiteY0" fmla="*/ 635000 h 1092200"/>
                <a:gd name="connsiteX1" fmla="*/ 330200 w 5753100"/>
                <a:gd name="connsiteY1" fmla="*/ 533400 h 1092200"/>
                <a:gd name="connsiteX2" fmla="*/ 497964 w 5753100"/>
                <a:gd name="connsiteY2" fmla="*/ 320811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53100"/>
                <a:gd name="connsiteY0" fmla="*/ 635000 h 1092200"/>
                <a:gd name="connsiteX1" fmla="*/ 349104 w 5753100"/>
                <a:gd name="connsiteY1" fmla="*/ 561566 h 1092200"/>
                <a:gd name="connsiteX2" fmla="*/ 497964 w 5753100"/>
                <a:gd name="connsiteY2" fmla="*/ 320811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62552"/>
                <a:gd name="connsiteY0" fmla="*/ 681943 h 1092200"/>
                <a:gd name="connsiteX1" fmla="*/ 358556 w 5762552"/>
                <a:gd name="connsiteY1" fmla="*/ 561566 h 1092200"/>
                <a:gd name="connsiteX2" fmla="*/ 507416 w 5762552"/>
                <a:gd name="connsiteY2" fmla="*/ 320811 h 1092200"/>
                <a:gd name="connsiteX3" fmla="*/ 3755952 w 5762552"/>
                <a:gd name="connsiteY3" fmla="*/ 0 h 1092200"/>
                <a:gd name="connsiteX4" fmla="*/ 5711752 w 5762552"/>
                <a:gd name="connsiteY4" fmla="*/ 330200 h 1092200"/>
                <a:gd name="connsiteX5" fmla="*/ 5762552 w 5762552"/>
                <a:gd name="connsiteY5" fmla="*/ 825500 h 1092200"/>
                <a:gd name="connsiteX6" fmla="*/ 4175052 w 5762552"/>
                <a:gd name="connsiteY6" fmla="*/ 1092200 h 1092200"/>
                <a:gd name="connsiteX7" fmla="*/ 466652 w 5762552"/>
                <a:gd name="connsiteY7" fmla="*/ 1028700 h 1092200"/>
                <a:gd name="connsiteX8" fmla="*/ 326952 w 5762552"/>
                <a:gd name="connsiteY8" fmla="*/ 800100 h 1092200"/>
                <a:gd name="connsiteX9" fmla="*/ 0 w 5762552"/>
                <a:gd name="connsiteY9" fmla="*/ 681943 h 1092200"/>
                <a:gd name="connsiteX0" fmla="*/ 0 w 5762552"/>
                <a:gd name="connsiteY0" fmla="*/ 681943 h 1092200"/>
                <a:gd name="connsiteX1" fmla="*/ 358556 w 5762552"/>
                <a:gd name="connsiteY1" fmla="*/ 561566 h 1092200"/>
                <a:gd name="connsiteX2" fmla="*/ 3755952 w 5762552"/>
                <a:gd name="connsiteY2" fmla="*/ 0 h 1092200"/>
                <a:gd name="connsiteX3" fmla="*/ 5711752 w 5762552"/>
                <a:gd name="connsiteY3" fmla="*/ 330200 h 1092200"/>
                <a:gd name="connsiteX4" fmla="*/ 5762552 w 5762552"/>
                <a:gd name="connsiteY4" fmla="*/ 825500 h 1092200"/>
                <a:gd name="connsiteX5" fmla="*/ 4175052 w 5762552"/>
                <a:gd name="connsiteY5" fmla="*/ 1092200 h 1092200"/>
                <a:gd name="connsiteX6" fmla="*/ 466652 w 5762552"/>
                <a:gd name="connsiteY6" fmla="*/ 1028700 h 1092200"/>
                <a:gd name="connsiteX7" fmla="*/ 326952 w 5762552"/>
                <a:gd name="connsiteY7" fmla="*/ 800100 h 1092200"/>
                <a:gd name="connsiteX8" fmla="*/ 0 w 5762552"/>
                <a:gd name="connsiteY8" fmla="*/ 681943 h 1092200"/>
                <a:gd name="connsiteX0" fmla="*/ 0 w 5719355"/>
                <a:gd name="connsiteY0" fmla="*/ 642714 h 1092200"/>
                <a:gd name="connsiteX1" fmla="*/ 315359 w 5719355"/>
                <a:gd name="connsiteY1" fmla="*/ 561566 h 1092200"/>
                <a:gd name="connsiteX2" fmla="*/ 3712755 w 5719355"/>
                <a:gd name="connsiteY2" fmla="*/ 0 h 1092200"/>
                <a:gd name="connsiteX3" fmla="*/ 5668555 w 5719355"/>
                <a:gd name="connsiteY3" fmla="*/ 330200 h 1092200"/>
                <a:gd name="connsiteX4" fmla="*/ 5719355 w 5719355"/>
                <a:gd name="connsiteY4" fmla="*/ 825500 h 1092200"/>
                <a:gd name="connsiteX5" fmla="*/ 4131855 w 5719355"/>
                <a:gd name="connsiteY5" fmla="*/ 1092200 h 1092200"/>
                <a:gd name="connsiteX6" fmla="*/ 423455 w 5719355"/>
                <a:gd name="connsiteY6" fmla="*/ 1028700 h 1092200"/>
                <a:gd name="connsiteX7" fmla="*/ 283755 w 5719355"/>
                <a:gd name="connsiteY7" fmla="*/ 800100 h 1092200"/>
                <a:gd name="connsiteX8" fmla="*/ 0 w 5719355"/>
                <a:gd name="connsiteY8" fmla="*/ 642714 h 1092200"/>
                <a:gd name="connsiteX0" fmla="*/ 0 w 5744039"/>
                <a:gd name="connsiteY0" fmla="*/ 642714 h 1092200"/>
                <a:gd name="connsiteX1" fmla="*/ 340043 w 5744039"/>
                <a:gd name="connsiteY1" fmla="*/ 561566 h 1092200"/>
                <a:gd name="connsiteX2" fmla="*/ 3737439 w 5744039"/>
                <a:gd name="connsiteY2" fmla="*/ 0 h 1092200"/>
                <a:gd name="connsiteX3" fmla="*/ 5693239 w 5744039"/>
                <a:gd name="connsiteY3" fmla="*/ 330200 h 1092200"/>
                <a:gd name="connsiteX4" fmla="*/ 5744039 w 5744039"/>
                <a:gd name="connsiteY4" fmla="*/ 825500 h 1092200"/>
                <a:gd name="connsiteX5" fmla="*/ 4156539 w 5744039"/>
                <a:gd name="connsiteY5" fmla="*/ 1092200 h 1092200"/>
                <a:gd name="connsiteX6" fmla="*/ 448139 w 5744039"/>
                <a:gd name="connsiteY6" fmla="*/ 1028700 h 1092200"/>
                <a:gd name="connsiteX7" fmla="*/ 308439 w 5744039"/>
                <a:gd name="connsiteY7" fmla="*/ 800100 h 1092200"/>
                <a:gd name="connsiteX8" fmla="*/ 0 w 5744039"/>
                <a:gd name="connsiteY8" fmla="*/ 642714 h 1092200"/>
                <a:gd name="connsiteX0" fmla="*/ 0 w 5744039"/>
                <a:gd name="connsiteY0" fmla="*/ 642714 h 1092200"/>
                <a:gd name="connsiteX1" fmla="*/ 340043 w 5744039"/>
                <a:gd name="connsiteY1" fmla="*/ 561566 h 1092200"/>
                <a:gd name="connsiteX2" fmla="*/ 3737439 w 5744039"/>
                <a:gd name="connsiteY2" fmla="*/ 0 h 1092200"/>
                <a:gd name="connsiteX3" fmla="*/ 5693239 w 5744039"/>
                <a:gd name="connsiteY3" fmla="*/ 330200 h 1092200"/>
                <a:gd name="connsiteX4" fmla="*/ 5744039 w 5744039"/>
                <a:gd name="connsiteY4" fmla="*/ 825500 h 1092200"/>
                <a:gd name="connsiteX5" fmla="*/ 4156539 w 5744039"/>
                <a:gd name="connsiteY5" fmla="*/ 1092200 h 1092200"/>
                <a:gd name="connsiteX6" fmla="*/ 441968 w 5744039"/>
                <a:gd name="connsiteY6" fmla="*/ 1011888 h 1092200"/>
                <a:gd name="connsiteX7" fmla="*/ 308439 w 5744039"/>
                <a:gd name="connsiteY7" fmla="*/ 800100 h 1092200"/>
                <a:gd name="connsiteX8" fmla="*/ 0 w 5744039"/>
                <a:gd name="connsiteY8" fmla="*/ 642714 h 1092200"/>
                <a:gd name="connsiteX0" fmla="*/ 0 w 5744039"/>
                <a:gd name="connsiteY0" fmla="*/ 642714 h 1092200"/>
                <a:gd name="connsiteX1" fmla="*/ 340043 w 5744039"/>
                <a:gd name="connsiteY1" fmla="*/ 561566 h 1092200"/>
                <a:gd name="connsiteX2" fmla="*/ 3737439 w 5744039"/>
                <a:gd name="connsiteY2" fmla="*/ 0 h 1092200"/>
                <a:gd name="connsiteX3" fmla="*/ 5693239 w 5744039"/>
                <a:gd name="connsiteY3" fmla="*/ 330200 h 1092200"/>
                <a:gd name="connsiteX4" fmla="*/ 5744039 w 5744039"/>
                <a:gd name="connsiteY4" fmla="*/ 825500 h 1092200"/>
                <a:gd name="connsiteX5" fmla="*/ 4156539 w 5744039"/>
                <a:gd name="connsiteY5" fmla="*/ 1092200 h 1092200"/>
                <a:gd name="connsiteX6" fmla="*/ 441968 w 5744039"/>
                <a:gd name="connsiteY6" fmla="*/ 1011888 h 1092200"/>
                <a:gd name="connsiteX7" fmla="*/ 314610 w 5744039"/>
                <a:gd name="connsiteY7" fmla="*/ 777684 h 1092200"/>
                <a:gd name="connsiteX8" fmla="*/ 0 w 5744039"/>
                <a:gd name="connsiteY8" fmla="*/ 642714 h 1092200"/>
                <a:gd name="connsiteX0" fmla="*/ 0 w 5744039"/>
                <a:gd name="connsiteY0" fmla="*/ 642714 h 1092200"/>
                <a:gd name="connsiteX1" fmla="*/ 340043 w 5744039"/>
                <a:gd name="connsiteY1" fmla="*/ 561566 h 1092200"/>
                <a:gd name="connsiteX2" fmla="*/ 3737439 w 5744039"/>
                <a:gd name="connsiteY2" fmla="*/ 0 h 1092200"/>
                <a:gd name="connsiteX3" fmla="*/ 5693239 w 5744039"/>
                <a:gd name="connsiteY3" fmla="*/ 330200 h 1092200"/>
                <a:gd name="connsiteX4" fmla="*/ 5744039 w 5744039"/>
                <a:gd name="connsiteY4" fmla="*/ 825500 h 1092200"/>
                <a:gd name="connsiteX5" fmla="*/ 4156539 w 5744039"/>
                <a:gd name="connsiteY5" fmla="*/ 1092200 h 1092200"/>
                <a:gd name="connsiteX6" fmla="*/ 441968 w 5744039"/>
                <a:gd name="connsiteY6" fmla="*/ 1011888 h 1092200"/>
                <a:gd name="connsiteX7" fmla="*/ 314610 w 5744039"/>
                <a:gd name="connsiteY7" fmla="*/ 777684 h 1092200"/>
                <a:gd name="connsiteX8" fmla="*/ 0 w 5744039"/>
                <a:gd name="connsiteY8" fmla="*/ 642714 h 1092200"/>
                <a:gd name="connsiteX0" fmla="*/ 0 w 5744039"/>
                <a:gd name="connsiteY0" fmla="*/ 642714 h 1075388"/>
                <a:gd name="connsiteX1" fmla="*/ 340043 w 5744039"/>
                <a:gd name="connsiteY1" fmla="*/ 561566 h 1075388"/>
                <a:gd name="connsiteX2" fmla="*/ 3737439 w 5744039"/>
                <a:gd name="connsiteY2" fmla="*/ 0 h 1075388"/>
                <a:gd name="connsiteX3" fmla="*/ 5693239 w 5744039"/>
                <a:gd name="connsiteY3" fmla="*/ 330200 h 1075388"/>
                <a:gd name="connsiteX4" fmla="*/ 5744039 w 5744039"/>
                <a:gd name="connsiteY4" fmla="*/ 825500 h 1075388"/>
                <a:gd name="connsiteX5" fmla="*/ 4199737 w 5744039"/>
                <a:gd name="connsiteY5" fmla="*/ 1075388 h 1075388"/>
                <a:gd name="connsiteX6" fmla="*/ 441968 w 5744039"/>
                <a:gd name="connsiteY6" fmla="*/ 1011888 h 1075388"/>
                <a:gd name="connsiteX7" fmla="*/ 314610 w 5744039"/>
                <a:gd name="connsiteY7" fmla="*/ 777684 h 1075388"/>
                <a:gd name="connsiteX8" fmla="*/ 0 w 5744039"/>
                <a:gd name="connsiteY8" fmla="*/ 642714 h 1075388"/>
                <a:gd name="connsiteX0" fmla="*/ 0 w 5731697"/>
                <a:gd name="connsiteY0" fmla="*/ 642714 h 1075388"/>
                <a:gd name="connsiteX1" fmla="*/ 340043 w 5731697"/>
                <a:gd name="connsiteY1" fmla="*/ 561566 h 1075388"/>
                <a:gd name="connsiteX2" fmla="*/ 3737439 w 5731697"/>
                <a:gd name="connsiteY2" fmla="*/ 0 h 1075388"/>
                <a:gd name="connsiteX3" fmla="*/ 5693239 w 5731697"/>
                <a:gd name="connsiteY3" fmla="*/ 330200 h 1075388"/>
                <a:gd name="connsiteX4" fmla="*/ 5731697 w 5731697"/>
                <a:gd name="connsiteY4" fmla="*/ 814292 h 1075388"/>
                <a:gd name="connsiteX5" fmla="*/ 4199737 w 5731697"/>
                <a:gd name="connsiteY5" fmla="*/ 1075388 h 1075388"/>
                <a:gd name="connsiteX6" fmla="*/ 441968 w 5731697"/>
                <a:gd name="connsiteY6" fmla="*/ 1011888 h 1075388"/>
                <a:gd name="connsiteX7" fmla="*/ 314610 w 5731697"/>
                <a:gd name="connsiteY7" fmla="*/ 777684 h 1075388"/>
                <a:gd name="connsiteX8" fmla="*/ 0 w 5731697"/>
                <a:gd name="connsiteY8" fmla="*/ 642714 h 1075388"/>
                <a:gd name="connsiteX0" fmla="*/ 0 w 5731697"/>
                <a:gd name="connsiteY0" fmla="*/ 312514 h 745188"/>
                <a:gd name="connsiteX1" fmla="*/ 340043 w 5731697"/>
                <a:gd name="connsiteY1" fmla="*/ 231366 h 745188"/>
                <a:gd name="connsiteX2" fmla="*/ 3547952 w 5731697"/>
                <a:gd name="connsiteY2" fmla="*/ 429494 h 745188"/>
                <a:gd name="connsiteX3" fmla="*/ 5693239 w 5731697"/>
                <a:gd name="connsiteY3" fmla="*/ 0 h 745188"/>
                <a:gd name="connsiteX4" fmla="*/ 5731697 w 5731697"/>
                <a:gd name="connsiteY4" fmla="*/ 484092 h 745188"/>
                <a:gd name="connsiteX5" fmla="*/ 4199737 w 5731697"/>
                <a:gd name="connsiteY5" fmla="*/ 745188 h 745188"/>
                <a:gd name="connsiteX6" fmla="*/ 441968 w 5731697"/>
                <a:gd name="connsiteY6" fmla="*/ 681688 h 745188"/>
                <a:gd name="connsiteX7" fmla="*/ 314610 w 5731697"/>
                <a:gd name="connsiteY7" fmla="*/ 447484 h 745188"/>
                <a:gd name="connsiteX8" fmla="*/ 0 w 5731697"/>
                <a:gd name="connsiteY8" fmla="*/ 312514 h 745188"/>
                <a:gd name="connsiteX0" fmla="*/ 0 w 5731697"/>
                <a:gd name="connsiteY0" fmla="*/ 312514 h 745188"/>
                <a:gd name="connsiteX1" fmla="*/ 340043 w 5731697"/>
                <a:gd name="connsiteY1" fmla="*/ 231366 h 745188"/>
                <a:gd name="connsiteX2" fmla="*/ 3547952 w 5731697"/>
                <a:gd name="connsiteY2" fmla="*/ 429494 h 745188"/>
                <a:gd name="connsiteX3" fmla="*/ 5693239 w 5731697"/>
                <a:gd name="connsiteY3" fmla="*/ 0 h 745188"/>
                <a:gd name="connsiteX4" fmla="*/ 5731697 w 5731697"/>
                <a:gd name="connsiteY4" fmla="*/ 484092 h 745188"/>
                <a:gd name="connsiteX5" fmla="*/ 4199737 w 5731697"/>
                <a:gd name="connsiteY5" fmla="*/ 745188 h 745188"/>
                <a:gd name="connsiteX6" fmla="*/ 1238332 w 5731697"/>
                <a:gd name="connsiteY6" fmla="*/ 710356 h 745188"/>
                <a:gd name="connsiteX7" fmla="*/ 314610 w 5731697"/>
                <a:gd name="connsiteY7" fmla="*/ 447484 h 745188"/>
                <a:gd name="connsiteX8" fmla="*/ 0 w 5731697"/>
                <a:gd name="connsiteY8" fmla="*/ 312514 h 745188"/>
                <a:gd name="connsiteX0" fmla="*/ 0 w 5731697"/>
                <a:gd name="connsiteY0" fmla="*/ 312514 h 841665"/>
                <a:gd name="connsiteX1" fmla="*/ 340043 w 5731697"/>
                <a:gd name="connsiteY1" fmla="*/ 231366 h 841665"/>
                <a:gd name="connsiteX2" fmla="*/ 3547952 w 5731697"/>
                <a:gd name="connsiteY2" fmla="*/ 429494 h 841665"/>
                <a:gd name="connsiteX3" fmla="*/ 5693239 w 5731697"/>
                <a:gd name="connsiteY3" fmla="*/ 0 h 841665"/>
                <a:gd name="connsiteX4" fmla="*/ 5731697 w 5731697"/>
                <a:gd name="connsiteY4" fmla="*/ 484092 h 841665"/>
                <a:gd name="connsiteX5" fmla="*/ 4199737 w 5731697"/>
                <a:gd name="connsiteY5" fmla="*/ 745188 h 841665"/>
                <a:gd name="connsiteX6" fmla="*/ 1238332 w 5731697"/>
                <a:gd name="connsiteY6" fmla="*/ 710356 h 841665"/>
                <a:gd name="connsiteX7" fmla="*/ 437127 w 5731697"/>
                <a:gd name="connsiteY7" fmla="*/ 841665 h 841665"/>
                <a:gd name="connsiteX8" fmla="*/ 0 w 5731697"/>
                <a:gd name="connsiteY8" fmla="*/ 312514 h 841665"/>
                <a:gd name="connsiteX0" fmla="*/ 0 w 5731697"/>
                <a:gd name="connsiteY0" fmla="*/ 312514 h 841665"/>
                <a:gd name="connsiteX1" fmla="*/ 340043 w 5731697"/>
                <a:gd name="connsiteY1" fmla="*/ 231366 h 841665"/>
                <a:gd name="connsiteX2" fmla="*/ 3547952 w 5731697"/>
                <a:gd name="connsiteY2" fmla="*/ 429494 h 841665"/>
                <a:gd name="connsiteX3" fmla="*/ 5693239 w 5731697"/>
                <a:gd name="connsiteY3" fmla="*/ 0 h 841665"/>
                <a:gd name="connsiteX4" fmla="*/ 5731697 w 5731697"/>
                <a:gd name="connsiteY4" fmla="*/ 484092 h 841665"/>
                <a:gd name="connsiteX5" fmla="*/ 4199737 w 5731697"/>
                <a:gd name="connsiteY5" fmla="*/ 745188 h 841665"/>
                <a:gd name="connsiteX6" fmla="*/ 1284276 w 5731697"/>
                <a:gd name="connsiteY6" fmla="*/ 667354 h 841665"/>
                <a:gd name="connsiteX7" fmla="*/ 437127 w 5731697"/>
                <a:gd name="connsiteY7" fmla="*/ 841665 h 841665"/>
                <a:gd name="connsiteX8" fmla="*/ 0 w 5731697"/>
                <a:gd name="connsiteY8" fmla="*/ 312514 h 841665"/>
                <a:gd name="connsiteX0" fmla="*/ 0 w 5731697"/>
                <a:gd name="connsiteY0" fmla="*/ 312514 h 863166"/>
                <a:gd name="connsiteX1" fmla="*/ 340043 w 5731697"/>
                <a:gd name="connsiteY1" fmla="*/ 231366 h 863166"/>
                <a:gd name="connsiteX2" fmla="*/ 3547952 w 5731697"/>
                <a:gd name="connsiteY2" fmla="*/ 429494 h 863166"/>
                <a:gd name="connsiteX3" fmla="*/ 5693239 w 5731697"/>
                <a:gd name="connsiteY3" fmla="*/ 0 h 863166"/>
                <a:gd name="connsiteX4" fmla="*/ 5731697 w 5731697"/>
                <a:gd name="connsiteY4" fmla="*/ 484092 h 863166"/>
                <a:gd name="connsiteX5" fmla="*/ 4199737 w 5731697"/>
                <a:gd name="connsiteY5" fmla="*/ 745188 h 863166"/>
                <a:gd name="connsiteX6" fmla="*/ 1284276 w 5731697"/>
                <a:gd name="connsiteY6" fmla="*/ 667354 h 863166"/>
                <a:gd name="connsiteX7" fmla="*/ 437127 w 5731697"/>
                <a:gd name="connsiteY7" fmla="*/ 863166 h 863166"/>
                <a:gd name="connsiteX8" fmla="*/ 0 w 5731697"/>
                <a:gd name="connsiteY8" fmla="*/ 312514 h 863166"/>
                <a:gd name="connsiteX0" fmla="*/ 0 w 5731697"/>
                <a:gd name="connsiteY0" fmla="*/ 312514 h 863166"/>
                <a:gd name="connsiteX1" fmla="*/ 340043 w 5731697"/>
                <a:gd name="connsiteY1" fmla="*/ 231366 h 863166"/>
                <a:gd name="connsiteX2" fmla="*/ 3547952 w 5731697"/>
                <a:gd name="connsiteY2" fmla="*/ 429494 h 863166"/>
                <a:gd name="connsiteX3" fmla="*/ 5693239 w 5731697"/>
                <a:gd name="connsiteY3" fmla="*/ 0 h 863166"/>
                <a:gd name="connsiteX4" fmla="*/ 5731697 w 5731697"/>
                <a:gd name="connsiteY4" fmla="*/ 484092 h 863166"/>
                <a:gd name="connsiteX5" fmla="*/ 4199737 w 5731697"/>
                <a:gd name="connsiteY5" fmla="*/ 745188 h 863166"/>
                <a:gd name="connsiteX6" fmla="*/ 1284276 w 5731697"/>
                <a:gd name="connsiteY6" fmla="*/ 688854 h 863166"/>
                <a:gd name="connsiteX7" fmla="*/ 437127 w 5731697"/>
                <a:gd name="connsiteY7" fmla="*/ 863166 h 863166"/>
                <a:gd name="connsiteX8" fmla="*/ 0 w 5731697"/>
                <a:gd name="connsiteY8" fmla="*/ 312514 h 863166"/>
                <a:gd name="connsiteX0" fmla="*/ 0 w 5731697"/>
                <a:gd name="connsiteY0" fmla="*/ 312514 h 863166"/>
                <a:gd name="connsiteX1" fmla="*/ 340043 w 5731697"/>
                <a:gd name="connsiteY1" fmla="*/ 231366 h 863166"/>
                <a:gd name="connsiteX2" fmla="*/ 3547952 w 5731697"/>
                <a:gd name="connsiteY2" fmla="*/ 429494 h 863166"/>
                <a:gd name="connsiteX3" fmla="*/ 5693239 w 5731697"/>
                <a:gd name="connsiteY3" fmla="*/ 0 h 863166"/>
                <a:gd name="connsiteX4" fmla="*/ 5731697 w 5731697"/>
                <a:gd name="connsiteY4" fmla="*/ 484092 h 863166"/>
                <a:gd name="connsiteX5" fmla="*/ 4199737 w 5731697"/>
                <a:gd name="connsiteY5" fmla="*/ 745188 h 863166"/>
                <a:gd name="connsiteX6" fmla="*/ 1314906 w 5731697"/>
                <a:gd name="connsiteY6" fmla="*/ 681687 h 863166"/>
                <a:gd name="connsiteX7" fmla="*/ 437127 w 5731697"/>
                <a:gd name="connsiteY7" fmla="*/ 863166 h 863166"/>
                <a:gd name="connsiteX8" fmla="*/ 0 w 5731697"/>
                <a:gd name="connsiteY8" fmla="*/ 312514 h 863166"/>
                <a:gd name="connsiteX0" fmla="*/ 272546 w 5391655"/>
                <a:gd name="connsiteY0" fmla="*/ 520355 h 863166"/>
                <a:gd name="connsiteX1" fmla="*/ 1 w 5391655"/>
                <a:gd name="connsiteY1" fmla="*/ 231366 h 863166"/>
                <a:gd name="connsiteX2" fmla="*/ 3207910 w 5391655"/>
                <a:gd name="connsiteY2" fmla="*/ 429494 h 863166"/>
                <a:gd name="connsiteX3" fmla="*/ 5353197 w 5391655"/>
                <a:gd name="connsiteY3" fmla="*/ 0 h 863166"/>
                <a:gd name="connsiteX4" fmla="*/ 5391655 w 5391655"/>
                <a:gd name="connsiteY4" fmla="*/ 484092 h 863166"/>
                <a:gd name="connsiteX5" fmla="*/ 3859695 w 5391655"/>
                <a:gd name="connsiteY5" fmla="*/ 745188 h 863166"/>
                <a:gd name="connsiteX6" fmla="*/ 974864 w 5391655"/>
                <a:gd name="connsiteY6" fmla="*/ 681687 h 863166"/>
                <a:gd name="connsiteX7" fmla="*/ 97085 w 5391655"/>
                <a:gd name="connsiteY7" fmla="*/ 863166 h 863166"/>
                <a:gd name="connsiteX8" fmla="*/ 272546 w 5391655"/>
                <a:gd name="connsiteY8" fmla="*/ 520355 h 863166"/>
                <a:gd name="connsiteX0" fmla="*/ 777929 w 5897038"/>
                <a:gd name="connsiteY0" fmla="*/ 520355 h 863166"/>
                <a:gd name="connsiteX1" fmla="*/ 0 w 5897038"/>
                <a:gd name="connsiteY1" fmla="*/ 310202 h 863166"/>
                <a:gd name="connsiteX2" fmla="*/ 3713293 w 5897038"/>
                <a:gd name="connsiteY2" fmla="*/ 429494 h 863166"/>
                <a:gd name="connsiteX3" fmla="*/ 5858580 w 5897038"/>
                <a:gd name="connsiteY3" fmla="*/ 0 h 863166"/>
                <a:gd name="connsiteX4" fmla="*/ 5897038 w 5897038"/>
                <a:gd name="connsiteY4" fmla="*/ 484092 h 863166"/>
                <a:gd name="connsiteX5" fmla="*/ 4365078 w 5897038"/>
                <a:gd name="connsiteY5" fmla="*/ 745188 h 863166"/>
                <a:gd name="connsiteX6" fmla="*/ 1480247 w 5897038"/>
                <a:gd name="connsiteY6" fmla="*/ 681687 h 863166"/>
                <a:gd name="connsiteX7" fmla="*/ 602468 w 5897038"/>
                <a:gd name="connsiteY7" fmla="*/ 863166 h 863166"/>
                <a:gd name="connsiteX8" fmla="*/ 777929 w 5897038"/>
                <a:gd name="connsiteY8" fmla="*/ 520355 h 863166"/>
                <a:gd name="connsiteX0" fmla="*/ 747300 w 5866409"/>
                <a:gd name="connsiteY0" fmla="*/ 520355 h 863166"/>
                <a:gd name="connsiteX1" fmla="*/ 0 w 5866409"/>
                <a:gd name="connsiteY1" fmla="*/ 310202 h 863166"/>
                <a:gd name="connsiteX2" fmla="*/ 3682664 w 5866409"/>
                <a:gd name="connsiteY2" fmla="*/ 429494 h 863166"/>
                <a:gd name="connsiteX3" fmla="*/ 5827951 w 5866409"/>
                <a:gd name="connsiteY3" fmla="*/ 0 h 863166"/>
                <a:gd name="connsiteX4" fmla="*/ 5866409 w 5866409"/>
                <a:gd name="connsiteY4" fmla="*/ 484092 h 863166"/>
                <a:gd name="connsiteX5" fmla="*/ 4334449 w 5866409"/>
                <a:gd name="connsiteY5" fmla="*/ 745188 h 863166"/>
                <a:gd name="connsiteX6" fmla="*/ 1449618 w 5866409"/>
                <a:gd name="connsiteY6" fmla="*/ 681687 h 863166"/>
                <a:gd name="connsiteX7" fmla="*/ 571839 w 5866409"/>
                <a:gd name="connsiteY7" fmla="*/ 863166 h 863166"/>
                <a:gd name="connsiteX8" fmla="*/ 747300 w 5866409"/>
                <a:gd name="connsiteY8" fmla="*/ 520355 h 863166"/>
                <a:gd name="connsiteX0" fmla="*/ 747300 w 5866409"/>
                <a:gd name="connsiteY0" fmla="*/ 520355 h 863166"/>
                <a:gd name="connsiteX1" fmla="*/ 0 w 5866409"/>
                <a:gd name="connsiteY1" fmla="*/ 310202 h 863166"/>
                <a:gd name="connsiteX2" fmla="*/ 374690 w 5866409"/>
                <a:gd name="connsiteY2" fmla="*/ 13812 h 863166"/>
                <a:gd name="connsiteX3" fmla="*/ 5827951 w 5866409"/>
                <a:gd name="connsiteY3" fmla="*/ 0 h 863166"/>
                <a:gd name="connsiteX4" fmla="*/ 5866409 w 5866409"/>
                <a:gd name="connsiteY4" fmla="*/ 484092 h 863166"/>
                <a:gd name="connsiteX5" fmla="*/ 4334449 w 5866409"/>
                <a:gd name="connsiteY5" fmla="*/ 745188 h 863166"/>
                <a:gd name="connsiteX6" fmla="*/ 1449618 w 5866409"/>
                <a:gd name="connsiteY6" fmla="*/ 681687 h 863166"/>
                <a:gd name="connsiteX7" fmla="*/ 571839 w 5866409"/>
                <a:gd name="connsiteY7" fmla="*/ 863166 h 863166"/>
                <a:gd name="connsiteX8" fmla="*/ 747300 w 5866409"/>
                <a:gd name="connsiteY8" fmla="*/ 520355 h 863166"/>
                <a:gd name="connsiteX0" fmla="*/ 762615 w 5881724"/>
                <a:gd name="connsiteY0" fmla="*/ 520355 h 863166"/>
                <a:gd name="connsiteX1" fmla="*/ 0 w 5881724"/>
                <a:gd name="connsiteY1" fmla="*/ 331702 h 863166"/>
                <a:gd name="connsiteX2" fmla="*/ 390005 w 5881724"/>
                <a:gd name="connsiteY2" fmla="*/ 13812 h 863166"/>
                <a:gd name="connsiteX3" fmla="*/ 5843266 w 5881724"/>
                <a:gd name="connsiteY3" fmla="*/ 0 h 863166"/>
                <a:gd name="connsiteX4" fmla="*/ 5881724 w 5881724"/>
                <a:gd name="connsiteY4" fmla="*/ 484092 h 863166"/>
                <a:gd name="connsiteX5" fmla="*/ 4349764 w 5881724"/>
                <a:gd name="connsiteY5" fmla="*/ 745188 h 863166"/>
                <a:gd name="connsiteX6" fmla="*/ 1464933 w 5881724"/>
                <a:gd name="connsiteY6" fmla="*/ 681687 h 863166"/>
                <a:gd name="connsiteX7" fmla="*/ 587154 w 5881724"/>
                <a:gd name="connsiteY7" fmla="*/ 863166 h 863166"/>
                <a:gd name="connsiteX8" fmla="*/ 762615 w 5881724"/>
                <a:gd name="connsiteY8" fmla="*/ 520355 h 863166"/>
                <a:gd name="connsiteX0" fmla="*/ 731986 w 5881724"/>
                <a:gd name="connsiteY0" fmla="*/ 527522 h 863166"/>
                <a:gd name="connsiteX1" fmla="*/ 0 w 5881724"/>
                <a:gd name="connsiteY1" fmla="*/ 331702 h 863166"/>
                <a:gd name="connsiteX2" fmla="*/ 390005 w 5881724"/>
                <a:gd name="connsiteY2" fmla="*/ 13812 h 863166"/>
                <a:gd name="connsiteX3" fmla="*/ 5843266 w 5881724"/>
                <a:gd name="connsiteY3" fmla="*/ 0 h 863166"/>
                <a:gd name="connsiteX4" fmla="*/ 5881724 w 5881724"/>
                <a:gd name="connsiteY4" fmla="*/ 484092 h 863166"/>
                <a:gd name="connsiteX5" fmla="*/ 4349764 w 5881724"/>
                <a:gd name="connsiteY5" fmla="*/ 745188 h 863166"/>
                <a:gd name="connsiteX6" fmla="*/ 1464933 w 5881724"/>
                <a:gd name="connsiteY6" fmla="*/ 681687 h 863166"/>
                <a:gd name="connsiteX7" fmla="*/ 587154 w 5881724"/>
                <a:gd name="connsiteY7" fmla="*/ 863166 h 863166"/>
                <a:gd name="connsiteX8" fmla="*/ 731986 w 5881724"/>
                <a:gd name="connsiteY8" fmla="*/ 527522 h 863166"/>
                <a:gd name="connsiteX0" fmla="*/ 777930 w 5881724"/>
                <a:gd name="connsiteY0" fmla="*/ 534689 h 863166"/>
                <a:gd name="connsiteX1" fmla="*/ 0 w 5881724"/>
                <a:gd name="connsiteY1" fmla="*/ 331702 h 863166"/>
                <a:gd name="connsiteX2" fmla="*/ 390005 w 5881724"/>
                <a:gd name="connsiteY2" fmla="*/ 13812 h 863166"/>
                <a:gd name="connsiteX3" fmla="*/ 5843266 w 5881724"/>
                <a:gd name="connsiteY3" fmla="*/ 0 h 863166"/>
                <a:gd name="connsiteX4" fmla="*/ 5881724 w 5881724"/>
                <a:gd name="connsiteY4" fmla="*/ 484092 h 863166"/>
                <a:gd name="connsiteX5" fmla="*/ 4349764 w 5881724"/>
                <a:gd name="connsiteY5" fmla="*/ 745188 h 863166"/>
                <a:gd name="connsiteX6" fmla="*/ 1464933 w 5881724"/>
                <a:gd name="connsiteY6" fmla="*/ 681687 h 863166"/>
                <a:gd name="connsiteX7" fmla="*/ 587154 w 5881724"/>
                <a:gd name="connsiteY7" fmla="*/ 863166 h 863166"/>
                <a:gd name="connsiteX8" fmla="*/ 777930 w 5881724"/>
                <a:gd name="connsiteY8" fmla="*/ 534689 h 863166"/>
                <a:gd name="connsiteX0" fmla="*/ 777930 w 5881724"/>
                <a:gd name="connsiteY0" fmla="*/ 534689 h 863166"/>
                <a:gd name="connsiteX1" fmla="*/ 0 w 5881724"/>
                <a:gd name="connsiteY1" fmla="*/ 331702 h 863166"/>
                <a:gd name="connsiteX2" fmla="*/ 390005 w 5881724"/>
                <a:gd name="connsiteY2" fmla="*/ 13812 h 863166"/>
                <a:gd name="connsiteX3" fmla="*/ 5843266 w 5881724"/>
                <a:gd name="connsiteY3" fmla="*/ 0 h 863166"/>
                <a:gd name="connsiteX4" fmla="*/ 5881724 w 5881724"/>
                <a:gd name="connsiteY4" fmla="*/ 484092 h 863166"/>
                <a:gd name="connsiteX5" fmla="*/ 4362015 w 5881724"/>
                <a:gd name="connsiteY5" fmla="*/ 734671 h 863166"/>
                <a:gd name="connsiteX6" fmla="*/ 1464933 w 5881724"/>
                <a:gd name="connsiteY6" fmla="*/ 681687 h 863166"/>
                <a:gd name="connsiteX7" fmla="*/ 587154 w 5881724"/>
                <a:gd name="connsiteY7" fmla="*/ 863166 h 863166"/>
                <a:gd name="connsiteX8" fmla="*/ 777930 w 5881724"/>
                <a:gd name="connsiteY8" fmla="*/ 534689 h 863166"/>
                <a:gd name="connsiteX0" fmla="*/ 888196 w 5991990"/>
                <a:gd name="connsiteY0" fmla="*/ 534689 h 863166"/>
                <a:gd name="connsiteX1" fmla="*/ 0 w 5991990"/>
                <a:gd name="connsiteY1" fmla="*/ 293293 h 863166"/>
                <a:gd name="connsiteX2" fmla="*/ 500271 w 5991990"/>
                <a:gd name="connsiteY2" fmla="*/ 13812 h 863166"/>
                <a:gd name="connsiteX3" fmla="*/ 5953532 w 5991990"/>
                <a:gd name="connsiteY3" fmla="*/ 0 h 863166"/>
                <a:gd name="connsiteX4" fmla="*/ 5991990 w 5991990"/>
                <a:gd name="connsiteY4" fmla="*/ 484092 h 863166"/>
                <a:gd name="connsiteX5" fmla="*/ 4472281 w 5991990"/>
                <a:gd name="connsiteY5" fmla="*/ 734671 h 863166"/>
                <a:gd name="connsiteX6" fmla="*/ 1575199 w 5991990"/>
                <a:gd name="connsiteY6" fmla="*/ 681687 h 863166"/>
                <a:gd name="connsiteX7" fmla="*/ 697420 w 5991990"/>
                <a:gd name="connsiteY7" fmla="*/ 863166 h 863166"/>
                <a:gd name="connsiteX8" fmla="*/ 888196 w 5991990"/>
                <a:gd name="connsiteY8" fmla="*/ 534689 h 863166"/>
                <a:gd name="connsiteX0" fmla="*/ 888196 w 6016494"/>
                <a:gd name="connsiteY0" fmla="*/ 534689 h 863166"/>
                <a:gd name="connsiteX1" fmla="*/ 0 w 6016494"/>
                <a:gd name="connsiteY1" fmla="*/ 293293 h 863166"/>
                <a:gd name="connsiteX2" fmla="*/ 500271 w 6016494"/>
                <a:gd name="connsiteY2" fmla="*/ 13812 h 863166"/>
                <a:gd name="connsiteX3" fmla="*/ 5953532 w 6016494"/>
                <a:gd name="connsiteY3" fmla="*/ 0 h 863166"/>
                <a:gd name="connsiteX4" fmla="*/ 6016494 w 6016494"/>
                <a:gd name="connsiteY4" fmla="*/ 455286 h 863166"/>
                <a:gd name="connsiteX5" fmla="*/ 4472281 w 6016494"/>
                <a:gd name="connsiteY5" fmla="*/ 734671 h 863166"/>
                <a:gd name="connsiteX6" fmla="*/ 1575199 w 6016494"/>
                <a:gd name="connsiteY6" fmla="*/ 681687 h 863166"/>
                <a:gd name="connsiteX7" fmla="*/ 697420 w 6016494"/>
                <a:gd name="connsiteY7" fmla="*/ 863166 h 863166"/>
                <a:gd name="connsiteX8" fmla="*/ 888196 w 6016494"/>
                <a:gd name="connsiteY8" fmla="*/ 534689 h 863166"/>
                <a:gd name="connsiteX0" fmla="*/ 888196 w 6016494"/>
                <a:gd name="connsiteY0" fmla="*/ 534689 h 863166"/>
                <a:gd name="connsiteX1" fmla="*/ 0 w 6016494"/>
                <a:gd name="connsiteY1" fmla="*/ 293293 h 863166"/>
                <a:gd name="connsiteX2" fmla="*/ 500271 w 6016494"/>
                <a:gd name="connsiteY2" fmla="*/ 13812 h 863166"/>
                <a:gd name="connsiteX3" fmla="*/ 5953532 w 6016494"/>
                <a:gd name="connsiteY3" fmla="*/ 0 h 863166"/>
                <a:gd name="connsiteX4" fmla="*/ 6016494 w 6016494"/>
                <a:gd name="connsiteY4" fmla="*/ 455286 h 863166"/>
                <a:gd name="connsiteX5" fmla="*/ 4509037 w 6016494"/>
                <a:gd name="connsiteY5" fmla="*/ 657854 h 863166"/>
                <a:gd name="connsiteX6" fmla="*/ 1575199 w 6016494"/>
                <a:gd name="connsiteY6" fmla="*/ 681687 h 863166"/>
                <a:gd name="connsiteX7" fmla="*/ 697420 w 6016494"/>
                <a:gd name="connsiteY7" fmla="*/ 863166 h 863166"/>
                <a:gd name="connsiteX8" fmla="*/ 888196 w 6016494"/>
                <a:gd name="connsiteY8" fmla="*/ 534689 h 863166"/>
                <a:gd name="connsiteX0" fmla="*/ 888196 w 6016494"/>
                <a:gd name="connsiteY0" fmla="*/ 534689 h 863166"/>
                <a:gd name="connsiteX1" fmla="*/ 0 w 6016494"/>
                <a:gd name="connsiteY1" fmla="*/ 293293 h 863166"/>
                <a:gd name="connsiteX2" fmla="*/ 500271 w 6016494"/>
                <a:gd name="connsiteY2" fmla="*/ 13812 h 863166"/>
                <a:gd name="connsiteX3" fmla="*/ 5953532 w 6016494"/>
                <a:gd name="connsiteY3" fmla="*/ 0 h 863166"/>
                <a:gd name="connsiteX4" fmla="*/ 6016494 w 6016494"/>
                <a:gd name="connsiteY4" fmla="*/ 455286 h 863166"/>
                <a:gd name="connsiteX5" fmla="*/ 4509037 w 6016494"/>
                <a:gd name="connsiteY5" fmla="*/ 657854 h 863166"/>
                <a:gd name="connsiteX6" fmla="*/ 1134135 w 6016494"/>
                <a:gd name="connsiteY6" fmla="*/ 590467 h 863166"/>
                <a:gd name="connsiteX7" fmla="*/ 697420 w 6016494"/>
                <a:gd name="connsiteY7" fmla="*/ 863166 h 863166"/>
                <a:gd name="connsiteX8" fmla="*/ 888196 w 6016494"/>
                <a:gd name="connsiteY8" fmla="*/ 534689 h 863166"/>
                <a:gd name="connsiteX0" fmla="*/ 667665 w 6016494"/>
                <a:gd name="connsiteY0" fmla="*/ 525087 h 863166"/>
                <a:gd name="connsiteX1" fmla="*/ 0 w 6016494"/>
                <a:gd name="connsiteY1" fmla="*/ 293293 h 863166"/>
                <a:gd name="connsiteX2" fmla="*/ 500271 w 6016494"/>
                <a:gd name="connsiteY2" fmla="*/ 13812 h 863166"/>
                <a:gd name="connsiteX3" fmla="*/ 5953532 w 6016494"/>
                <a:gd name="connsiteY3" fmla="*/ 0 h 863166"/>
                <a:gd name="connsiteX4" fmla="*/ 6016494 w 6016494"/>
                <a:gd name="connsiteY4" fmla="*/ 455286 h 863166"/>
                <a:gd name="connsiteX5" fmla="*/ 4509037 w 6016494"/>
                <a:gd name="connsiteY5" fmla="*/ 657854 h 863166"/>
                <a:gd name="connsiteX6" fmla="*/ 1134135 w 6016494"/>
                <a:gd name="connsiteY6" fmla="*/ 590467 h 863166"/>
                <a:gd name="connsiteX7" fmla="*/ 697420 w 6016494"/>
                <a:gd name="connsiteY7" fmla="*/ 863166 h 863166"/>
                <a:gd name="connsiteX8" fmla="*/ 667665 w 6016494"/>
                <a:gd name="connsiteY8" fmla="*/ 525087 h 863166"/>
                <a:gd name="connsiteX0" fmla="*/ 667665 w 6016494"/>
                <a:gd name="connsiteY0" fmla="*/ 525087 h 863166"/>
                <a:gd name="connsiteX1" fmla="*/ 0 w 6016494"/>
                <a:gd name="connsiteY1" fmla="*/ 293293 h 863166"/>
                <a:gd name="connsiteX2" fmla="*/ 500271 w 6016494"/>
                <a:gd name="connsiteY2" fmla="*/ 13812 h 863166"/>
                <a:gd name="connsiteX3" fmla="*/ 5953532 w 6016494"/>
                <a:gd name="connsiteY3" fmla="*/ 0 h 863166"/>
                <a:gd name="connsiteX4" fmla="*/ 6016494 w 6016494"/>
                <a:gd name="connsiteY4" fmla="*/ 455286 h 863166"/>
                <a:gd name="connsiteX5" fmla="*/ 4509037 w 6016494"/>
                <a:gd name="connsiteY5" fmla="*/ 657854 h 863166"/>
                <a:gd name="connsiteX6" fmla="*/ 1587450 w 6016494"/>
                <a:gd name="connsiteY6" fmla="*/ 609672 h 863166"/>
                <a:gd name="connsiteX7" fmla="*/ 697420 w 6016494"/>
                <a:gd name="connsiteY7" fmla="*/ 863166 h 863166"/>
                <a:gd name="connsiteX8" fmla="*/ 667665 w 6016494"/>
                <a:gd name="connsiteY8" fmla="*/ 525087 h 863166"/>
                <a:gd name="connsiteX0" fmla="*/ 667665 w 6016494"/>
                <a:gd name="connsiteY0" fmla="*/ 525087 h 824757"/>
                <a:gd name="connsiteX1" fmla="*/ 0 w 6016494"/>
                <a:gd name="connsiteY1" fmla="*/ 293293 h 824757"/>
                <a:gd name="connsiteX2" fmla="*/ 500271 w 6016494"/>
                <a:gd name="connsiteY2" fmla="*/ 13812 h 824757"/>
                <a:gd name="connsiteX3" fmla="*/ 5953532 w 6016494"/>
                <a:gd name="connsiteY3" fmla="*/ 0 h 824757"/>
                <a:gd name="connsiteX4" fmla="*/ 6016494 w 6016494"/>
                <a:gd name="connsiteY4" fmla="*/ 455286 h 824757"/>
                <a:gd name="connsiteX5" fmla="*/ 4509037 w 6016494"/>
                <a:gd name="connsiteY5" fmla="*/ 657854 h 824757"/>
                <a:gd name="connsiteX6" fmla="*/ 1587450 w 6016494"/>
                <a:gd name="connsiteY6" fmla="*/ 609672 h 824757"/>
                <a:gd name="connsiteX7" fmla="*/ 856692 w 6016494"/>
                <a:gd name="connsiteY7" fmla="*/ 824757 h 824757"/>
                <a:gd name="connsiteX8" fmla="*/ 667665 w 6016494"/>
                <a:gd name="connsiteY8" fmla="*/ 525087 h 824757"/>
                <a:gd name="connsiteX0" fmla="*/ 912700 w 6016494"/>
                <a:gd name="connsiteY0" fmla="*/ 539490 h 824757"/>
                <a:gd name="connsiteX1" fmla="*/ 0 w 6016494"/>
                <a:gd name="connsiteY1" fmla="*/ 293293 h 824757"/>
                <a:gd name="connsiteX2" fmla="*/ 500271 w 6016494"/>
                <a:gd name="connsiteY2" fmla="*/ 13812 h 824757"/>
                <a:gd name="connsiteX3" fmla="*/ 5953532 w 6016494"/>
                <a:gd name="connsiteY3" fmla="*/ 0 h 824757"/>
                <a:gd name="connsiteX4" fmla="*/ 6016494 w 6016494"/>
                <a:gd name="connsiteY4" fmla="*/ 455286 h 824757"/>
                <a:gd name="connsiteX5" fmla="*/ 4509037 w 6016494"/>
                <a:gd name="connsiteY5" fmla="*/ 657854 h 824757"/>
                <a:gd name="connsiteX6" fmla="*/ 1587450 w 6016494"/>
                <a:gd name="connsiteY6" fmla="*/ 609672 h 824757"/>
                <a:gd name="connsiteX7" fmla="*/ 856692 w 6016494"/>
                <a:gd name="connsiteY7" fmla="*/ 824757 h 824757"/>
                <a:gd name="connsiteX8" fmla="*/ 912700 w 6016494"/>
                <a:gd name="connsiteY8" fmla="*/ 539490 h 824757"/>
                <a:gd name="connsiteX0" fmla="*/ 667665 w 6016494"/>
                <a:gd name="connsiteY0" fmla="*/ 515484 h 824757"/>
                <a:gd name="connsiteX1" fmla="*/ 0 w 6016494"/>
                <a:gd name="connsiteY1" fmla="*/ 293293 h 824757"/>
                <a:gd name="connsiteX2" fmla="*/ 500271 w 6016494"/>
                <a:gd name="connsiteY2" fmla="*/ 13812 h 824757"/>
                <a:gd name="connsiteX3" fmla="*/ 5953532 w 6016494"/>
                <a:gd name="connsiteY3" fmla="*/ 0 h 824757"/>
                <a:gd name="connsiteX4" fmla="*/ 6016494 w 6016494"/>
                <a:gd name="connsiteY4" fmla="*/ 455286 h 824757"/>
                <a:gd name="connsiteX5" fmla="*/ 4509037 w 6016494"/>
                <a:gd name="connsiteY5" fmla="*/ 657854 h 824757"/>
                <a:gd name="connsiteX6" fmla="*/ 1587450 w 6016494"/>
                <a:gd name="connsiteY6" fmla="*/ 609672 h 824757"/>
                <a:gd name="connsiteX7" fmla="*/ 856692 w 6016494"/>
                <a:gd name="connsiteY7" fmla="*/ 824757 h 824757"/>
                <a:gd name="connsiteX8" fmla="*/ 667665 w 6016494"/>
                <a:gd name="connsiteY8" fmla="*/ 515484 h 824757"/>
                <a:gd name="connsiteX0" fmla="*/ 667665 w 6016494"/>
                <a:gd name="connsiteY0" fmla="*/ 515484 h 657854"/>
                <a:gd name="connsiteX1" fmla="*/ 0 w 6016494"/>
                <a:gd name="connsiteY1" fmla="*/ 293293 h 657854"/>
                <a:gd name="connsiteX2" fmla="*/ 500271 w 6016494"/>
                <a:gd name="connsiteY2" fmla="*/ 13812 h 657854"/>
                <a:gd name="connsiteX3" fmla="*/ 5953532 w 6016494"/>
                <a:gd name="connsiteY3" fmla="*/ 0 h 657854"/>
                <a:gd name="connsiteX4" fmla="*/ 6016494 w 6016494"/>
                <a:gd name="connsiteY4" fmla="*/ 455286 h 657854"/>
                <a:gd name="connsiteX5" fmla="*/ 4509037 w 6016494"/>
                <a:gd name="connsiteY5" fmla="*/ 657854 h 657854"/>
                <a:gd name="connsiteX6" fmla="*/ 1587450 w 6016494"/>
                <a:gd name="connsiteY6" fmla="*/ 609672 h 657854"/>
                <a:gd name="connsiteX7" fmla="*/ 667665 w 6016494"/>
                <a:gd name="connsiteY7" fmla="*/ 515484 h 6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6494" h="657854">
                  <a:moveTo>
                    <a:pt x="667665" y="515484"/>
                  </a:moveTo>
                  <a:lnTo>
                    <a:pt x="0" y="293293"/>
                  </a:lnTo>
                  <a:lnTo>
                    <a:pt x="500271" y="13812"/>
                  </a:lnTo>
                  <a:lnTo>
                    <a:pt x="5953532" y="0"/>
                  </a:lnTo>
                  <a:lnTo>
                    <a:pt x="6016494" y="455286"/>
                  </a:lnTo>
                  <a:lnTo>
                    <a:pt x="4509037" y="657854"/>
                  </a:lnTo>
                  <a:lnTo>
                    <a:pt x="1587450" y="609672"/>
                  </a:lnTo>
                  <a:lnTo>
                    <a:pt x="667665" y="515484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122FF6F4-FB8B-451C-86A7-9B5D833E4C29}"/>
                </a:ext>
              </a:extLst>
            </p:cNvPr>
            <p:cNvSpPr/>
            <p:nvPr/>
          </p:nvSpPr>
          <p:spPr>
            <a:xfrm>
              <a:off x="595779" y="6454960"/>
              <a:ext cx="6181594" cy="936716"/>
            </a:xfrm>
            <a:custGeom>
              <a:avLst/>
              <a:gdLst>
                <a:gd name="connsiteX0" fmla="*/ 0 w 5753100"/>
                <a:gd name="connsiteY0" fmla="*/ 635000 h 1092200"/>
                <a:gd name="connsiteX1" fmla="*/ 330200 w 5753100"/>
                <a:gd name="connsiteY1" fmla="*/ 533400 h 1092200"/>
                <a:gd name="connsiteX2" fmla="*/ 431800 w 5753100"/>
                <a:gd name="connsiteY2" fmla="*/ 330200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53100"/>
                <a:gd name="connsiteY0" fmla="*/ 635000 h 1092200"/>
                <a:gd name="connsiteX1" fmla="*/ 330200 w 5753100"/>
                <a:gd name="connsiteY1" fmla="*/ 533400 h 1092200"/>
                <a:gd name="connsiteX2" fmla="*/ 497964 w 5753100"/>
                <a:gd name="connsiteY2" fmla="*/ 320811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53100"/>
                <a:gd name="connsiteY0" fmla="*/ 635000 h 1092200"/>
                <a:gd name="connsiteX1" fmla="*/ 349104 w 5753100"/>
                <a:gd name="connsiteY1" fmla="*/ 561566 h 1092200"/>
                <a:gd name="connsiteX2" fmla="*/ 497964 w 5753100"/>
                <a:gd name="connsiteY2" fmla="*/ 320811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62552"/>
                <a:gd name="connsiteY0" fmla="*/ 681943 h 1092200"/>
                <a:gd name="connsiteX1" fmla="*/ 358556 w 5762552"/>
                <a:gd name="connsiteY1" fmla="*/ 561566 h 1092200"/>
                <a:gd name="connsiteX2" fmla="*/ 507416 w 5762552"/>
                <a:gd name="connsiteY2" fmla="*/ 320811 h 1092200"/>
                <a:gd name="connsiteX3" fmla="*/ 3755952 w 5762552"/>
                <a:gd name="connsiteY3" fmla="*/ 0 h 1092200"/>
                <a:gd name="connsiteX4" fmla="*/ 5711752 w 5762552"/>
                <a:gd name="connsiteY4" fmla="*/ 330200 h 1092200"/>
                <a:gd name="connsiteX5" fmla="*/ 5762552 w 5762552"/>
                <a:gd name="connsiteY5" fmla="*/ 825500 h 1092200"/>
                <a:gd name="connsiteX6" fmla="*/ 4175052 w 5762552"/>
                <a:gd name="connsiteY6" fmla="*/ 1092200 h 1092200"/>
                <a:gd name="connsiteX7" fmla="*/ 466652 w 5762552"/>
                <a:gd name="connsiteY7" fmla="*/ 1028700 h 1092200"/>
                <a:gd name="connsiteX8" fmla="*/ 326952 w 5762552"/>
                <a:gd name="connsiteY8" fmla="*/ 800100 h 1092200"/>
                <a:gd name="connsiteX9" fmla="*/ 0 w 5762552"/>
                <a:gd name="connsiteY9" fmla="*/ 681943 h 1092200"/>
                <a:gd name="connsiteX0" fmla="*/ 0 w 5762552"/>
                <a:gd name="connsiteY0" fmla="*/ 545772 h 956029"/>
                <a:gd name="connsiteX1" fmla="*/ 358556 w 5762552"/>
                <a:gd name="connsiteY1" fmla="*/ 425395 h 956029"/>
                <a:gd name="connsiteX2" fmla="*/ 507416 w 5762552"/>
                <a:gd name="connsiteY2" fmla="*/ 184640 h 956029"/>
                <a:gd name="connsiteX3" fmla="*/ 3755952 w 5762552"/>
                <a:gd name="connsiteY3" fmla="*/ 0 h 956029"/>
                <a:gd name="connsiteX4" fmla="*/ 5711752 w 5762552"/>
                <a:gd name="connsiteY4" fmla="*/ 194029 h 956029"/>
                <a:gd name="connsiteX5" fmla="*/ 5762552 w 5762552"/>
                <a:gd name="connsiteY5" fmla="*/ 689329 h 956029"/>
                <a:gd name="connsiteX6" fmla="*/ 4175052 w 5762552"/>
                <a:gd name="connsiteY6" fmla="*/ 956029 h 956029"/>
                <a:gd name="connsiteX7" fmla="*/ 466652 w 5762552"/>
                <a:gd name="connsiteY7" fmla="*/ 892529 h 956029"/>
                <a:gd name="connsiteX8" fmla="*/ 326952 w 5762552"/>
                <a:gd name="connsiteY8" fmla="*/ 663929 h 956029"/>
                <a:gd name="connsiteX9" fmla="*/ 0 w 5762552"/>
                <a:gd name="connsiteY9" fmla="*/ 545772 h 956029"/>
                <a:gd name="connsiteX0" fmla="*/ 0 w 5762552"/>
                <a:gd name="connsiteY0" fmla="*/ 488437 h 898694"/>
                <a:gd name="connsiteX1" fmla="*/ 358556 w 5762552"/>
                <a:gd name="connsiteY1" fmla="*/ 368060 h 898694"/>
                <a:gd name="connsiteX2" fmla="*/ 507416 w 5762552"/>
                <a:gd name="connsiteY2" fmla="*/ 127305 h 898694"/>
                <a:gd name="connsiteX3" fmla="*/ 3755952 w 5762552"/>
                <a:gd name="connsiteY3" fmla="*/ 0 h 898694"/>
                <a:gd name="connsiteX4" fmla="*/ 5711752 w 5762552"/>
                <a:gd name="connsiteY4" fmla="*/ 136694 h 898694"/>
                <a:gd name="connsiteX5" fmla="*/ 5762552 w 5762552"/>
                <a:gd name="connsiteY5" fmla="*/ 631994 h 898694"/>
                <a:gd name="connsiteX6" fmla="*/ 4175052 w 5762552"/>
                <a:gd name="connsiteY6" fmla="*/ 898694 h 898694"/>
                <a:gd name="connsiteX7" fmla="*/ 466652 w 5762552"/>
                <a:gd name="connsiteY7" fmla="*/ 835194 h 898694"/>
                <a:gd name="connsiteX8" fmla="*/ 326952 w 5762552"/>
                <a:gd name="connsiteY8" fmla="*/ 606594 h 898694"/>
                <a:gd name="connsiteX9" fmla="*/ 0 w 5762552"/>
                <a:gd name="connsiteY9" fmla="*/ 488437 h 898694"/>
                <a:gd name="connsiteX0" fmla="*/ 0 w 5762552"/>
                <a:gd name="connsiteY0" fmla="*/ 488437 h 898694"/>
                <a:gd name="connsiteX1" fmla="*/ 358556 w 5762552"/>
                <a:gd name="connsiteY1" fmla="*/ 368060 h 898694"/>
                <a:gd name="connsiteX2" fmla="*/ 507416 w 5762552"/>
                <a:gd name="connsiteY2" fmla="*/ 127305 h 898694"/>
                <a:gd name="connsiteX3" fmla="*/ 3755952 w 5762552"/>
                <a:gd name="connsiteY3" fmla="*/ 0 h 898694"/>
                <a:gd name="connsiteX4" fmla="*/ 5711752 w 5762552"/>
                <a:gd name="connsiteY4" fmla="*/ 136694 h 898694"/>
                <a:gd name="connsiteX5" fmla="*/ 5762552 w 5762552"/>
                <a:gd name="connsiteY5" fmla="*/ 631994 h 898694"/>
                <a:gd name="connsiteX6" fmla="*/ 4175052 w 5762552"/>
                <a:gd name="connsiteY6" fmla="*/ 898694 h 898694"/>
                <a:gd name="connsiteX7" fmla="*/ 1293645 w 5762552"/>
                <a:gd name="connsiteY7" fmla="*/ 849528 h 898694"/>
                <a:gd name="connsiteX8" fmla="*/ 326952 w 5762552"/>
                <a:gd name="connsiteY8" fmla="*/ 606594 h 898694"/>
                <a:gd name="connsiteX9" fmla="*/ 0 w 5762552"/>
                <a:gd name="connsiteY9" fmla="*/ 488437 h 898694"/>
                <a:gd name="connsiteX0" fmla="*/ 0 w 5762552"/>
                <a:gd name="connsiteY0" fmla="*/ 488437 h 1022275"/>
                <a:gd name="connsiteX1" fmla="*/ 358556 w 5762552"/>
                <a:gd name="connsiteY1" fmla="*/ 368060 h 1022275"/>
                <a:gd name="connsiteX2" fmla="*/ 507416 w 5762552"/>
                <a:gd name="connsiteY2" fmla="*/ 127305 h 1022275"/>
                <a:gd name="connsiteX3" fmla="*/ 3755952 w 5762552"/>
                <a:gd name="connsiteY3" fmla="*/ 0 h 1022275"/>
                <a:gd name="connsiteX4" fmla="*/ 5711752 w 5762552"/>
                <a:gd name="connsiteY4" fmla="*/ 136694 h 1022275"/>
                <a:gd name="connsiteX5" fmla="*/ 5762552 w 5762552"/>
                <a:gd name="connsiteY5" fmla="*/ 631994 h 1022275"/>
                <a:gd name="connsiteX6" fmla="*/ 4175052 w 5762552"/>
                <a:gd name="connsiteY6" fmla="*/ 898694 h 1022275"/>
                <a:gd name="connsiteX7" fmla="*/ 1293645 w 5762552"/>
                <a:gd name="connsiteY7" fmla="*/ 849528 h 1022275"/>
                <a:gd name="connsiteX8" fmla="*/ 449469 w 5762552"/>
                <a:gd name="connsiteY8" fmla="*/ 1022275 h 1022275"/>
                <a:gd name="connsiteX9" fmla="*/ 0 w 5762552"/>
                <a:gd name="connsiteY9" fmla="*/ 488437 h 1022275"/>
                <a:gd name="connsiteX0" fmla="*/ 315290 w 5403995"/>
                <a:gd name="connsiteY0" fmla="*/ 724945 h 1022275"/>
                <a:gd name="connsiteX1" fmla="*/ -1 w 5403995"/>
                <a:gd name="connsiteY1" fmla="*/ 368060 h 1022275"/>
                <a:gd name="connsiteX2" fmla="*/ 148859 w 5403995"/>
                <a:gd name="connsiteY2" fmla="*/ 127305 h 1022275"/>
                <a:gd name="connsiteX3" fmla="*/ 3397395 w 5403995"/>
                <a:gd name="connsiteY3" fmla="*/ 0 h 1022275"/>
                <a:gd name="connsiteX4" fmla="*/ 5353195 w 5403995"/>
                <a:gd name="connsiteY4" fmla="*/ 136694 h 1022275"/>
                <a:gd name="connsiteX5" fmla="*/ 5403995 w 5403995"/>
                <a:gd name="connsiteY5" fmla="*/ 631994 h 1022275"/>
                <a:gd name="connsiteX6" fmla="*/ 3816495 w 5403995"/>
                <a:gd name="connsiteY6" fmla="*/ 898694 h 1022275"/>
                <a:gd name="connsiteX7" fmla="*/ 935088 w 5403995"/>
                <a:gd name="connsiteY7" fmla="*/ 849528 h 1022275"/>
                <a:gd name="connsiteX8" fmla="*/ 90912 w 5403995"/>
                <a:gd name="connsiteY8" fmla="*/ 1022275 h 1022275"/>
                <a:gd name="connsiteX9" fmla="*/ 315290 w 5403995"/>
                <a:gd name="connsiteY9" fmla="*/ 724945 h 1022275"/>
                <a:gd name="connsiteX0" fmla="*/ 468439 w 5557144"/>
                <a:gd name="connsiteY0" fmla="*/ 724945 h 1022275"/>
                <a:gd name="connsiteX1" fmla="*/ 0 w 5557144"/>
                <a:gd name="connsiteY1" fmla="*/ 482731 h 1022275"/>
                <a:gd name="connsiteX2" fmla="*/ 302008 w 5557144"/>
                <a:gd name="connsiteY2" fmla="*/ 127305 h 1022275"/>
                <a:gd name="connsiteX3" fmla="*/ 3550544 w 5557144"/>
                <a:gd name="connsiteY3" fmla="*/ 0 h 1022275"/>
                <a:gd name="connsiteX4" fmla="*/ 5506344 w 5557144"/>
                <a:gd name="connsiteY4" fmla="*/ 136694 h 1022275"/>
                <a:gd name="connsiteX5" fmla="*/ 5557144 w 5557144"/>
                <a:gd name="connsiteY5" fmla="*/ 631994 h 1022275"/>
                <a:gd name="connsiteX6" fmla="*/ 3969644 w 5557144"/>
                <a:gd name="connsiteY6" fmla="*/ 898694 h 1022275"/>
                <a:gd name="connsiteX7" fmla="*/ 1088237 w 5557144"/>
                <a:gd name="connsiteY7" fmla="*/ 849528 h 1022275"/>
                <a:gd name="connsiteX8" fmla="*/ 244061 w 5557144"/>
                <a:gd name="connsiteY8" fmla="*/ 1022275 h 1022275"/>
                <a:gd name="connsiteX9" fmla="*/ 468439 w 5557144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654246 w 5909382"/>
                <a:gd name="connsiteY2" fmla="*/ 127305 h 1022275"/>
                <a:gd name="connsiteX3" fmla="*/ 3902782 w 5909382"/>
                <a:gd name="connsiteY3" fmla="*/ 0 h 1022275"/>
                <a:gd name="connsiteX4" fmla="*/ 5858582 w 5909382"/>
                <a:gd name="connsiteY4" fmla="*/ 136694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424525 w 5909382"/>
                <a:gd name="connsiteY2" fmla="*/ 91470 h 1022275"/>
                <a:gd name="connsiteX3" fmla="*/ 3902782 w 5909382"/>
                <a:gd name="connsiteY3" fmla="*/ 0 h 1022275"/>
                <a:gd name="connsiteX4" fmla="*/ 5858582 w 5909382"/>
                <a:gd name="connsiteY4" fmla="*/ 136694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393896 w 5909382"/>
                <a:gd name="connsiteY2" fmla="*/ 134472 h 1022275"/>
                <a:gd name="connsiteX3" fmla="*/ 3902782 w 5909382"/>
                <a:gd name="connsiteY3" fmla="*/ 0 h 1022275"/>
                <a:gd name="connsiteX4" fmla="*/ 5858582 w 5909382"/>
                <a:gd name="connsiteY4" fmla="*/ 136694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393896 w 5909382"/>
                <a:gd name="connsiteY2" fmla="*/ 134472 h 1022275"/>
                <a:gd name="connsiteX3" fmla="*/ 3902782 w 5909382"/>
                <a:gd name="connsiteY3" fmla="*/ 0 h 1022275"/>
                <a:gd name="connsiteX4" fmla="*/ 5870834 w 5909382"/>
                <a:gd name="connsiteY4" fmla="*/ 93484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393896 w 5909382"/>
                <a:gd name="connsiteY2" fmla="*/ 134472 h 1022275"/>
                <a:gd name="connsiteX3" fmla="*/ 3596488 w 5909382"/>
                <a:gd name="connsiteY3" fmla="*/ 0 h 1022275"/>
                <a:gd name="connsiteX4" fmla="*/ 5870834 w 5909382"/>
                <a:gd name="connsiteY4" fmla="*/ 93484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393896 w 5909382"/>
                <a:gd name="connsiteY2" fmla="*/ 134472 h 1022275"/>
                <a:gd name="connsiteX3" fmla="*/ 3596488 w 5909382"/>
                <a:gd name="connsiteY3" fmla="*/ 0 h 1022275"/>
                <a:gd name="connsiteX4" fmla="*/ 5883086 w 5909382"/>
                <a:gd name="connsiteY4" fmla="*/ 112688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185616 w 5909382"/>
                <a:gd name="connsiteY2" fmla="*/ 144074 h 1022275"/>
                <a:gd name="connsiteX3" fmla="*/ 3596488 w 5909382"/>
                <a:gd name="connsiteY3" fmla="*/ 0 h 1022275"/>
                <a:gd name="connsiteX4" fmla="*/ 5883086 w 5909382"/>
                <a:gd name="connsiteY4" fmla="*/ 112688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696138 h 993468"/>
                <a:gd name="connsiteX1" fmla="*/ 0 w 5909382"/>
                <a:gd name="connsiteY1" fmla="*/ 453924 h 993468"/>
                <a:gd name="connsiteX2" fmla="*/ 185616 w 5909382"/>
                <a:gd name="connsiteY2" fmla="*/ 115267 h 993468"/>
                <a:gd name="connsiteX3" fmla="*/ 5274979 w 5909382"/>
                <a:gd name="connsiteY3" fmla="*/ 0 h 993468"/>
                <a:gd name="connsiteX4" fmla="*/ 5883086 w 5909382"/>
                <a:gd name="connsiteY4" fmla="*/ 83881 h 993468"/>
                <a:gd name="connsiteX5" fmla="*/ 5909382 w 5909382"/>
                <a:gd name="connsiteY5" fmla="*/ 603187 h 993468"/>
                <a:gd name="connsiteX6" fmla="*/ 4321882 w 5909382"/>
                <a:gd name="connsiteY6" fmla="*/ 869887 h 993468"/>
                <a:gd name="connsiteX7" fmla="*/ 1440475 w 5909382"/>
                <a:gd name="connsiteY7" fmla="*/ 820721 h 993468"/>
                <a:gd name="connsiteX8" fmla="*/ 596299 w 5909382"/>
                <a:gd name="connsiteY8" fmla="*/ 993468 h 993468"/>
                <a:gd name="connsiteX9" fmla="*/ 820677 w 5909382"/>
                <a:gd name="connsiteY9" fmla="*/ 696138 h 993468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185616 w 5909382"/>
                <a:gd name="connsiteY2" fmla="*/ 144074 h 1022275"/>
                <a:gd name="connsiteX3" fmla="*/ 4380601 w 5909382"/>
                <a:gd name="connsiteY3" fmla="*/ 0 h 1022275"/>
                <a:gd name="connsiteX4" fmla="*/ 5883086 w 5909382"/>
                <a:gd name="connsiteY4" fmla="*/ 112688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75350 w 5909382"/>
                <a:gd name="connsiteY2" fmla="*/ 129671 h 1022275"/>
                <a:gd name="connsiteX3" fmla="*/ 4380601 w 5909382"/>
                <a:gd name="connsiteY3" fmla="*/ 0 h 1022275"/>
                <a:gd name="connsiteX4" fmla="*/ 5883086 w 5909382"/>
                <a:gd name="connsiteY4" fmla="*/ 112688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918691 w 6007396"/>
                <a:gd name="connsiteY0" fmla="*/ 724945 h 1022275"/>
                <a:gd name="connsiteX1" fmla="*/ 0 w 6007396"/>
                <a:gd name="connsiteY1" fmla="*/ 458725 h 1022275"/>
                <a:gd name="connsiteX2" fmla="*/ 173364 w 6007396"/>
                <a:gd name="connsiteY2" fmla="*/ 129671 h 1022275"/>
                <a:gd name="connsiteX3" fmla="*/ 4478615 w 6007396"/>
                <a:gd name="connsiteY3" fmla="*/ 0 h 1022275"/>
                <a:gd name="connsiteX4" fmla="*/ 5981100 w 6007396"/>
                <a:gd name="connsiteY4" fmla="*/ 112688 h 1022275"/>
                <a:gd name="connsiteX5" fmla="*/ 6007396 w 6007396"/>
                <a:gd name="connsiteY5" fmla="*/ 631994 h 1022275"/>
                <a:gd name="connsiteX6" fmla="*/ 4419896 w 6007396"/>
                <a:gd name="connsiteY6" fmla="*/ 898694 h 1022275"/>
                <a:gd name="connsiteX7" fmla="*/ 1538489 w 6007396"/>
                <a:gd name="connsiteY7" fmla="*/ 849528 h 1022275"/>
                <a:gd name="connsiteX8" fmla="*/ 694313 w 6007396"/>
                <a:gd name="connsiteY8" fmla="*/ 1022275 h 1022275"/>
                <a:gd name="connsiteX9" fmla="*/ 918691 w 6007396"/>
                <a:gd name="connsiteY9" fmla="*/ 724945 h 1022275"/>
                <a:gd name="connsiteX0" fmla="*/ 661403 w 6007396"/>
                <a:gd name="connsiteY0" fmla="*/ 700940 h 1022275"/>
                <a:gd name="connsiteX1" fmla="*/ 0 w 6007396"/>
                <a:gd name="connsiteY1" fmla="*/ 458725 h 1022275"/>
                <a:gd name="connsiteX2" fmla="*/ 173364 w 6007396"/>
                <a:gd name="connsiteY2" fmla="*/ 129671 h 1022275"/>
                <a:gd name="connsiteX3" fmla="*/ 4478615 w 6007396"/>
                <a:gd name="connsiteY3" fmla="*/ 0 h 1022275"/>
                <a:gd name="connsiteX4" fmla="*/ 5981100 w 6007396"/>
                <a:gd name="connsiteY4" fmla="*/ 112688 h 1022275"/>
                <a:gd name="connsiteX5" fmla="*/ 6007396 w 6007396"/>
                <a:gd name="connsiteY5" fmla="*/ 631994 h 1022275"/>
                <a:gd name="connsiteX6" fmla="*/ 4419896 w 6007396"/>
                <a:gd name="connsiteY6" fmla="*/ 898694 h 1022275"/>
                <a:gd name="connsiteX7" fmla="*/ 1538489 w 6007396"/>
                <a:gd name="connsiteY7" fmla="*/ 849528 h 1022275"/>
                <a:gd name="connsiteX8" fmla="*/ 694313 w 6007396"/>
                <a:gd name="connsiteY8" fmla="*/ 1022275 h 1022275"/>
                <a:gd name="connsiteX9" fmla="*/ 661403 w 6007396"/>
                <a:gd name="connsiteY9" fmla="*/ 700940 h 1022275"/>
                <a:gd name="connsiteX0" fmla="*/ 661403 w 6007396"/>
                <a:gd name="connsiteY0" fmla="*/ 700940 h 1022275"/>
                <a:gd name="connsiteX1" fmla="*/ 0 w 6007396"/>
                <a:gd name="connsiteY1" fmla="*/ 458725 h 1022275"/>
                <a:gd name="connsiteX2" fmla="*/ 173364 w 6007396"/>
                <a:gd name="connsiteY2" fmla="*/ 129671 h 1022275"/>
                <a:gd name="connsiteX3" fmla="*/ 4478615 w 6007396"/>
                <a:gd name="connsiteY3" fmla="*/ 0 h 1022275"/>
                <a:gd name="connsiteX4" fmla="*/ 5981100 w 6007396"/>
                <a:gd name="connsiteY4" fmla="*/ 112688 h 1022275"/>
                <a:gd name="connsiteX5" fmla="*/ 6007396 w 6007396"/>
                <a:gd name="connsiteY5" fmla="*/ 631994 h 1022275"/>
                <a:gd name="connsiteX6" fmla="*/ 4419896 w 6007396"/>
                <a:gd name="connsiteY6" fmla="*/ 898694 h 1022275"/>
                <a:gd name="connsiteX7" fmla="*/ 1121930 w 6007396"/>
                <a:gd name="connsiteY7" fmla="*/ 758307 h 1022275"/>
                <a:gd name="connsiteX8" fmla="*/ 694313 w 6007396"/>
                <a:gd name="connsiteY8" fmla="*/ 1022275 h 1022275"/>
                <a:gd name="connsiteX9" fmla="*/ 661403 w 6007396"/>
                <a:gd name="connsiteY9" fmla="*/ 700940 h 1022275"/>
                <a:gd name="connsiteX0" fmla="*/ 661403 w 6007396"/>
                <a:gd name="connsiteY0" fmla="*/ 700940 h 1022275"/>
                <a:gd name="connsiteX1" fmla="*/ 0 w 6007396"/>
                <a:gd name="connsiteY1" fmla="*/ 458725 h 1022275"/>
                <a:gd name="connsiteX2" fmla="*/ 173364 w 6007396"/>
                <a:gd name="connsiteY2" fmla="*/ 129671 h 1022275"/>
                <a:gd name="connsiteX3" fmla="*/ 4478615 w 6007396"/>
                <a:gd name="connsiteY3" fmla="*/ 0 h 1022275"/>
                <a:gd name="connsiteX4" fmla="*/ 5981100 w 6007396"/>
                <a:gd name="connsiteY4" fmla="*/ 112688 h 1022275"/>
                <a:gd name="connsiteX5" fmla="*/ 6007396 w 6007396"/>
                <a:gd name="connsiteY5" fmla="*/ 631994 h 1022275"/>
                <a:gd name="connsiteX6" fmla="*/ 4554666 w 6007396"/>
                <a:gd name="connsiteY6" fmla="*/ 826678 h 1022275"/>
                <a:gd name="connsiteX7" fmla="*/ 1121930 w 6007396"/>
                <a:gd name="connsiteY7" fmla="*/ 758307 h 1022275"/>
                <a:gd name="connsiteX8" fmla="*/ 694313 w 6007396"/>
                <a:gd name="connsiteY8" fmla="*/ 1022275 h 1022275"/>
                <a:gd name="connsiteX9" fmla="*/ 661403 w 6007396"/>
                <a:gd name="connsiteY9" fmla="*/ 700940 h 1022275"/>
                <a:gd name="connsiteX0" fmla="*/ 661403 w 6007396"/>
                <a:gd name="connsiteY0" fmla="*/ 700940 h 1022275"/>
                <a:gd name="connsiteX1" fmla="*/ 0 w 6007396"/>
                <a:gd name="connsiteY1" fmla="*/ 458725 h 1022275"/>
                <a:gd name="connsiteX2" fmla="*/ 173364 w 6007396"/>
                <a:gd name="connsiteY2" fmla="*/ 129671 h 1022275"/>
                <a:gd name="connsiteX3" fmla="*/ 4478615 w 6007396"/>
                <a:gd name="connsiteY3" fmla="*/ 0 h 1022275"/>
                <a:gd name="connsiteX4" fmla="*/ 5981100 w 6007396"/>
                <a:gd name="connsiteY4" fmla="*/ 112688 h 1022275"/>
                <a:gd name="connsiteX5" fmla="*/ 6007396 w 6007396"/>
                <a:gd name="connsiteY5" fmla="*/ 631994 h 1022275"/>
                <a:gd name="connsiteX6" fmla="*/ 4554666 w 6007396"/>
                <a:gd name="connsiteY6" fmla="*/ 826678 h 1022275"/>
                <a:gd name="connsiteX7" fmla="*/ 1612000 w 6007396"/>
                <a:gd name="connsiteY7" fmla="*/ 772710 h 1022275"/>
                <a:gd name="connsiteX8" fmla="*/ 694313 w 6007396"/>
                <a:gd name="connsiteY8" fmla="*/ 1022275 h 1022275"/>
                <a:gd name="connsiteX9" fmla="*/ 661403 w 6007396"/>
                <a:gd name="connsiteY9" fmla="*/ 700940 h 1022275"/>
                <a:gd name="connsiteX0" fmla="*/ 661403 w 6007396"/>
                <a:gd name="connsiteY0" fmla="*/ 700940 h 988667"/>
                <a:gd name="connsiteX1" fmla="*/ 0 w 6007396"/>
                <a:gd name="connsiteY1" fmla="*/ 458725 h 988667"/>
                <a:gd name="connsiteX2" fmla="*/ 173364 w 6007396"/>
                <a:gd name="connsiteY2" fmla="*/ 129671 h 988667"/>
                <a:gd name="connsiteX3" fmla="*/ 4478615 w 6007396"/>
                <a:gd name="connsiteY3" fmla="*/ 0 h 988667"/>
                <a:gd name="connsiteX4" fmla="*/ 5981100 w 6007396"/>
                <a:gd name="connsiteY4" fmla="*/ 112688 h 988667"/>
                <a:gd name="connsiteX5" fmla="*/ 6007396 w 6007396"/>
                <a:gd name="connsiteY5" fmla="*/ 631994 h 988667"/>
                <a:gd name="connsiteX6" fmla="*/ 4554666 w 6007396"/>
                <a:gd name="connsiteY6" fmla="*/ 826678 h 988667"/>
                <a:gd name="connsiteX7" fmla="*/ 1612000 w 6007396"/>
                <a:gd name="connsiteY7" fmla="*/ 772710 h 988667"/>
                <a:gd name="connsiteX8" fmla="*/ 865837 w 6007396"/>
                <a:gd name="connsiteY8" fmla="*/ 988667 h 988667"/>
                <a:gd name="connsiteX9" fmla="*/ 661403 w 6007396"/>
                <a:gd name="connsiteY9" fmla="*/ 700940 h 988667"/>
                <a:gd name="connsiteX0" fmla="*/ 661403 w 6007396"/>
                <a:gd name="connsiteY0" fmla="*/ 700940 h 826678"/>
                <a:gd name="connsiteX1" fmla="*/ 0 w 6007396"/>
                <a:gd name="connsiteY1" fmla="*/ 458725 h 826678"/>
                <a:gd name="connsiteX2" fmla="*/ 173364 w 6007396"/>
                <a:gd name="connsiteY2" fmla="*/ 129671 h 826678"/>
                <a:gd name="connsiteX3" fmla="*/ 4478615 w 6007396"/>
                <a:gd name="connsiteY3" fmla="*/ 0 h 826678"/>
                <a:gd name="connsiteX4" fmla="*/ 5981100 w 6007396"/>
                <a:gd name="connsiteY4" fmla="*/ 112688 h 826678"/>
                <a:gd name="connsiteX5" fmla="*/ 6007396 w 6007396"/>
                <a:gd name="connsiteY5" fmla="*/ 631994 h 826678"/>
                <a:gd name="connsiteX6" fmla="*/ 4554666 w 6007396"/>
                <a:gd name="connsiteY6" fmla="*/ 826678 h 826678"/>
                <a:gd name="connsiteX7" fmla="*/ 1612000 w 6007396"/>
                <a:gd name="connsiteY7" fmla="*/ 772710 h 826678"/>
                <a:gd name="connsiteX8" fmla="*/ 661403 w 6007396"/>
                <a:gd name="connsiteY8" fmla="*/ 700940 h 82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7396" h="826678">
                  <a:moveTo>
                    <a:pt x="661403" y="700940"/>
                  </a:moveTo>
                  <a:lnTo>
                    <a:pt x="0" y="458725"/>
                  </a:lnTo>
                  <a:lnTo>
                    <a:pt x="173364" y="129671"/>
                  </a:lnTo>
                  <a:lnTo>
                    <a:pt x="4478615" y="0"/>
                  </a:lnTo>
                  <a:lnTo>
                    <a:pt x="5981100" y="112688"/>
                  </a:lnTo>
                  <a:lnTo>
                    <a:pt x="6007396" y="631994"/>
                  </a:lnTo>
                  <a:lnTo>
                    <a:pt x="4554666" y="826678"/>
                  </a:lnTo>
                  <a:lnTo>
                    <a:pt x="1612000" y="772710"/>
                  </a:lnTo>
                  <a:lnTo>
                    <a:pt x="661403" y="70094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91646C2-22D2-4B42-A621-FC23B80AAFAC}"/>
              </a:ext>
            </a:extLst>
          </p:cNvPr>
          <p:cNvSpPr txBox="1"/>
          <p:nvPr/>
        </p:nvSpPr>
        <p:spPr>
          <a:xfrm flipH="1">
            <a:off x="3538867" y="1862008"/>
            <a:ext cx="2863884" cy="314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今回のテーマの遊びを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一言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で言うと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9638D2A-9F7A-41EE-98EA-425FC1CB884E}"/>
              </a:ext>
            </a:extLst>
          </p:cNvPr>
          <p:cNvCxnSpPr>
            <a:cxnSpLocks/>
          </p:cNvCxnSpPr>
          <p:nvPr/>
        </p:nvCxnSpPr>
        <p:spPr>
          <a:xfrm>
            <a:off x="3792710" y="2671343"/>
            <a:ext cx="2570161" cy="0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09345F1E-5C5D-468B-A09F-B2CFAECDE7C1}"/>
              </a:ext>
            </a:extLst>
          </p:cNvPr>
          <p:cNvSpPr txBox="1"/>
          <p:nvPr/>
        </p:nvSpPr>
        <p:spPr>
          <a:xfrm flipH="1">
            <a:off x="5877272" y="2360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だ！！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86A4D3B5-DC27-4799-83E6-E8E9772E4B70}"/>
              </a:ext>
            </a:extLst>
          </p:cNvPr>
          <p:cNvSpPr txBox="1"/>
          <p:nvPr/>
        </p:nvSpPr>
        <p:spPr>
          <a:xfrm>
            <a:off x="69962" y="188893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▽ゲーム概要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F74403-479E-4EF7-A0C4-928C0DCBC496}"/>
              </a:ext>
            </a:extLst>
          </p:cNvPr>
          <p:cNvSpPr txBox="1"/>
          <p:nvPr/>
        </p:nvSpPr>
        <p:spPr>
          <a:xfrm>
            <a:off x="2088641" y="1329632"/>
            <a:ext cx="30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クラッカーを使った</a:t>
            </a:r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移動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74B9F93E-EBB5-4F02-8404-F36B30B8A861}"/>
              </a:ext>
            </a:extLst>
          </p:cNvPr>
          <p:cNvSpPr txBox="1"/>
          <p:nvPr/>
        </p:nvSpPr>
        <p:spPr>
          <a:xfrm>
            <a:off x="4886354" y="2295938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移動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0BA9387-1AF9-4D3A-A433-A41DEA24EAA0}"/>
              </a:ext>
            </a:extLst>
          </p:cNvPr>
          <p:cNvGrpSpPr>
            <a:grpSpLocks noChangeAspect="1"/>
          </p:cNvGrpSpPr>
          <p:nvPr/>
        </p:nvGrpSpPr>
        <p:grpSpPr>
          <a:xfrm rot="555789">
            <a:off x="2049956" y="3300775"/>
            <a:ext cx="703150" cy="1294767"/>
            <a:chOff x="2561437" y="3610204"/>
            <a:chExt cx="960366" cy="1768400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0FD61849-9C49-4C30-84F6-468F784F540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45304">
              <a:off x="2735615" y="3977663"/>
              <a:ext cx="635988" cy="1026704"/>
              <a:chOff x="4378630" y="2849418"/>
              <a:chExt cx="1755075" cy="2833295"/>
            </a:xfrm>
          </p:grpSpPr>
          <p:sp>
            <p:nvSpPr>
              <p:cNvPr id="91" name="四角形: 角を丸くする 29">
                <a:extLst>
                  <a:ext uri="{FF2B5EF4-FFF2-40B4-BE49-F238E27FC236}">
                    <a16:creationId xmlns:a16="http://schemas.microsoft.com/office/drawing/2014/main" id="{7FE43EDE-023A-48E7-8392-C990A6AE1736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二等辺三角形 1">
                <a:extLst>
                  <a:ext uri="{FF2B5EF4-FFF2-40B4-BE49-F238E27FC236}">
                    <a16:creationId xmlns:a16="http://schemas.microsoft.com/office/drawing/2014/main" id="{E76729A9-BF0C-4177-80EC-EBA0A7C48819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楕円 4">
                <a:extLst>
                  <a:ext uri="{FF2B5EF4-FFF2-40B4-BE49-F238E27FC236}">
                    <a16:creationId xmlns:a16="http://schemas.microsoft.com/office/drawing/2014/main" id="{D94A2056-BF67-416D-B7CA-23F7456B13E8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斜め縞 23">
                <a:extLst>
                  <a:ext uri="{FF2B5EF4-FFF2-40B4-BE49-F238E27FC236}">
                    <a16:creationId xmlns:a16="http://schemas.microsoft.com/office/drawing/2014/main" id="{4B5BC9AC-47EE-4F72-AB3F-4E2305ECC2FB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円: 塗りつぶしなし 94">
                <a:extLst>
                  <a:ext uri="{FF2B5EF4-FFF2-40B4-BE49-F238E27FC236}">
                    <a16:creationId xmlns:a16="http://schemas.microsoft.com/office/drawing/2014/main" id="{38EBF408-F409-44FF-AA07-75D577FA24EB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7707C745-EC20-4AA5-A67A-D4C45115FDA8}"/>
                </a:ext>
              </a:extLst>
            </p:cNvPr>
            <p:cNvGrpSpPr/>
            <p:nvPr/>
          </p:nvGrpSpPr>
          <p:grpSpPr>
            <a:xfrm rot="2517228">
              <a:off x="2908324" y="3610204"/>
              <a:ext cx="613479" cy="802623"/>
              <a:chOff x="3791760" y="3916190"/>
              <a:chExt cx="1394733" cy="1824747"/>
            </a:xfrm>
          </p:grpSpPr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1B3C3CBE-5091-47C7-B583-434B46817F7B}"/>
                  </a:ext>
                </a:extLst>
              </p:cNvPr>
              <p:cNvSpPr/>
              <p:nvPr/>
            </p:nvSpPr>
            <p:spPr>
              <a:xfrm rot="19047582">
                <a:off x="4755293" y="4500467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94220F2A-4DDD-42AE-8AA4-CA45CFE36F5B}"/>
                  </a:ext>
                </a:extLst>
              </p:cNvPr>
              <p:cNvSpPr/>
              <p:nvPr/>
            </p:nvSpPr>
            <p:spPr>
              <a:xfrm rot="4233499">
                <a:off x="4881991" y="4548694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B82AACAC-3AF9-4B5E-8ACB-7EE1561C3C87}"/>
                  </a:ext>
                </a:extLst>
              </p:cNvPr>
              <p:cNvGrpSpPr/>
              <p:nvPr/>
            </p:nvGrpSpPr>
            <p:grpSpPr>
              <a:xfrm rot="2294488">
                <a:off x="4575331" y="3916190"/>
                <a:ext cx="611162" cy="1282711"/>
                <a:chOff x="4830573" y="3058222"/>
                <a:chExt cx="611162" cy="1282711"/>
              </a:xfrm>
            </p:grpSpPr>
            <p:sp>
              <p:nvSpPr>
                <p:cNvPr id="86" name="楕円 85">
                  <a:extLst>
                    <a:ext uri="{FF2B5EF4-FFF2-40B4-BE49-F238E27FC236}">
                      <a16:creationId xmlns:a16="http://schemas.microsoft.com/office/drawing/2014/main" id="{ECAEAE42-E820-4FA7-BBEF-083382385C36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楕円 86">
                  <a:extLst>
                    <a:ext uri="{FF2B5EF4-FFF2-40B4-BE49-F238E27FC236}">
                      <a16:creationId xmlns:a16="http://schemas.microsoft.com/office/drawing/2014/main" id="{0A6EDB74-4143-4A24-8657-800BA2EC4F10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楕円 87">
                  <a:extLst>
                    <a:ext uri="{FF2B5EF4-FFF2-40B4-BE49-F238E27FC236}">
                      <a16:creationId xmlns:a16="http://schemas.microsoft.com/office/drawing/2014/main" id="{AEB770C6-033D-44D4-A968-5E1381E2BC93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四角形: 角を丸くする 33">
                  <a:extLst>
                    <a:ext uri="{FF2B5EF4-FFF2-40B4-BE49-F238E27FC236}">
                      <a16:creationId xmlns:a16="http://schemas.microsoft.com/office/drawing/2014/main" id="{76E0CF04-D1C4-48DF-960A-84E8E37558D1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楕円 89">
                  <a:extLst>
                    <a:ext uri="{FF2B5EF4-FFF2-40B4-BE49-F238E27FC236}">
                      <a16:creationId xmlns:a16="http://schemas.microsoft.com/office/drawing/2014/main" id="{BE4FDE3D-31DA-4E9E-84C8-26EAC4AD8DB9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20EBB3CB-96D1-4E38-96F7-F1D8A6284D69}"/>
                  </a:ext>
                </a:extLst>
              </p:cNvPr>
              <p:cNvSpPr/>
              <p:nvPr/>
            </p:nvSpPr>
            <p:spPr>
              <a:xfrm rot="4233499">
                <a:off x="4496366" y="4301250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DF2F5D89-87F8-461A-AF08-B97F0B36B507}"/>
                  </a:ext>
                </a:extLst>
              </p:cNvPr>
              <p:cNvSpPr/>
              <p:nvPr/>
            </p:nvSpPr>
            <p:spPr>
              <a:xfrm rot="226464">
                <a:off x="4384180" y="4429322"/>
                <a:ext cx="149141" cy="1342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A3A17566-8C31-4179-BAAE-63E7CD3ADB4B}"/>
                  </a:ext>
                </a:extLst>
              </p:cNvPr>
              <p:cNvSpPr/>
              <p:nvPr/>
            </p:nvSpPr>
            <p:spPr>
              <a:xfrm rot="19531976">
                <a:off x="4498081" y="5428176"/>
                <a:ext cx="220576" cy="3127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矢印: 五方向 76">
                <a:extLst>
                  <a:ext uri="{FF2B5EF4-FFF2-40B4-BE49-F238E27FC236}">
                    <a16:creationId xmlns:a16="http://schemas.microsoft.com/office/drawing/2014/main" id="{611160EB-25F6-4CD6-899F-44FC7DD4A1E0}"/>
                  </a:ext>
                </a:extLst>
              </p:cNvPr>
              <p:cNvSpPr/>
              <p:nvPr/>
            </p:nvSpPr>
            <p:spPr>
              <a:xfrm rot="7783748">
                <a:off x="4320801" y="4923494"/>
                <a:ext cx="219771" cy="436549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90ED892B-4AFD-4A16-A2B9-F8B2120547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189178">
                <a:off x="4456551" y="5069165"/>
                <a:ext cx="729538" cy="323952"/>
                <a:chOff x="4258405" y="5252600"/>
                <a:chExt cx="847616" cy="376384"/>
              </a:xfrm>
            </p:grpSpPr>
            <p:sp>
              <p:nvSpPr>
                <p:cNvPr id="83" name="楕円 82">
                  <a:extLst>
                    <a:ext uri="{FF2B5EF4-FFF2-40B4-BE49-F238E27FC236}">
                      <a16:creationId xmlns:a16="http://schemas.microsoft.com/office/drawing/2014/main" id="{9CBE76B3-53B3-4FED-9A0E-D43F20CC2E8D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楕円 83">
                  <a:extLst>
                    <a:ext uri="{FF2B5EF4-FFF2-40B4-BE49-F238E27FC236}">
                      <a16:creationId xmlns:a16="http://schemas.microsoft.com/office/drawing/2014/main" id="{EF00FA89-5568-4EB2-8930-87EBCBAB639E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楕円 84">
                  <a:extLst>
                    <a:ext uri="{FF2B5EF4-FFF2-40B4-BE49-F238E27FC236}">
                      <a16:creationId xmlns:a16="http://schemas.microsoft.com/office/drawing/2014/main" id="{16735F56-E9B4-4E32-BA1B-E873F78E3DDD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8F4409DD-DDF1-41B1-BCB7-020440A5FE82}"/>
                  </a:ext>
                </a:extLst>
              </p:cNvPr>
              <p:cNvSpPr/>
              <p:nvPr/>
            </p:nvSpPr>
            <p:spPr>
              <a:xfrm rot="19531976">
                <a:off x="3812497" y="4837406"/>
                <a:ext cx="173159" cy="1606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858990A4-4DE9-46BA-856D-CA2F7780BD27}"/>
                  </a:ext>
                </a:extLst>
              </p:cNvPr>
              <p:cNvSpPr/>
              <p:nvPr/>
            </p:nvSpPr>
            <p:spPr>
              <a:xfrm rot="12040432">
                <a:off x="3859748" y="4960173"/>
                <a:ext cx="574729" cy="182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E74A49C6-D6E6-45C4-91D1-6A332F294E77}"/>
                  </a:ext>
                </a:extLst>
              </p:cNvPr>
              <p:cNvSpPr/>
              <p:nvPr/>
            </p:nvSpPr>
            <p:spPr>
              <a:xfrm rot="18169018">
                <a:off x="4602969" y="4409934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5B34456E-3E3F-4C14-B44D-5D5496C847A0}"/>
                  </a:ext>
                </a:extLst>
              </p:cNvPr>
              <p:cNvSpPr/>
              <p:nvPr/>
            </p:nvSpPr>
            <p:spPr>
              <a:xfrm rot="7089553">
                <a:off x="3629918" y="4623523"/>
                <a:ext cx="600181" cy="276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稲妻 66">
              <a:extLst>
                <a:ext uri="{FF2B5EF4-FFF2-40B4-BE49-F238E27FC236}">
                  <a16:creationId xmlns:a16="http://schemas.microsoft.com/office/drawing/2014/main" id="{469801A6-E714-4F4D-91C6-CD7F84E46BB1}"/>
                </a:ext>
              </a:extLst>
            </p:cNvPr>
            <p:cNvSpPr/>
            <p:nvPr/>
          </p:nvSpPr>
          <p:spPr>
            <a:xfrm rot="13317228">
              <a:off x="2825677" y="4996911"/>
              <a:ext cx="329991" cy="381693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稲妻 67">
              <a:extLst>
                <a:ext uri="{FF2B5EF4-FFF2-40B4-BE49-F238E27FC236}">
                  <a16:creationId xmlns:a16="http://schemas.microsoft.com/office/drawing/2014/main" id="{4BEE5B3F-73F4-4D16-92E5-18BD8060A5AD}"/>
                </a:ext>
              </a:extLst>
            </p:cNvPr>
            <p:cNvSpPr/>
            <p:nvPr/>
          </p:nvSpPr>
          <p:spPr>
            <a:xfrm rot="15190136">
              <a:off x="2587288" y="4884077"/>
              <a:ext cx="329991" cy="381693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C8DC5F-C438-4F3A-BF0C-DF37D09FD025}"/>
              </a:ext>
            </a:extLst>
          </p:cNvPr>
          <p:cNvSpPr/>
          <p:nvPr/>
        </p:nvSpPr>
        <p:spPr>
          <a:xfrm>
            <a:off x="198264" y="2394224"/>
            <a:ext cx="1202566" cy="35308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376AAA8-BEA7-4DFF-91E7-38061D0C71E8}"/>
              </a:ext>
            </a:extLst>
          </p:cNvPr>
          <p:cNvSpPr/>
          <p:nvPr/>
        </p:nvSpPr>
        <p:spPr>
          <a:xfrm>
            <a:off x="3358623" y="2954622"/>
            <a:ext cx="522601" cy="2185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9E3B0A3A-D8D2-4C84-87B9-5C48B7A19961}"/>
              </a:ext>
            </a:extLst>
          </p:cNvPr>
          <p:cNvSpPr/>
          <p:nvPr/>
        </p:nvSpPr>
        <p:spPr>
          <a:xfrm rot="5400000">
            <a:off x="2362074" y="4166015"/>
            <a:ext cx="682264" cy="20095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FC181E11-479F-4105-935A-F50054B4EF7B}"/>
              </a:ext>
            </a:extLst>
          </p:cNvPr>
          <p:cNvGrpSpPr>
            <a:grpSpLocks noChangeAspect="1"/>
          </p:cNvGrpSpPr>
          <p:nvPr/>
        </p:nvGrpSpPr>
        <p:grpSpPr>
          <a:xfrm rot="555789">
            <a:off x="1555946" y="2213242"/>
            <a:ext cx="575622" cy="1020762"/>
            <a:chOff x="2735615" y="3610204"/>
            <a:chExt cx="786188" cy="1394163"/>
          </a:xfrm>
          <a:solidFill>
            <a:schemeClr val="bg2">
              <a:lumMod val="50000"/>
              <a:alpha val="58000"/>
            </a:schemeClr>
          </a:solidFill>
        </p:grpSpPr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C8A60298-2BB9-4DEC-9D1F-A9FD44CA85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45304">
              <a:off x="2735615" y="3977663"/>
              <a:ext cx="635988" cy="1026704"/>
              <a:chOff x="4378630" y="2849418"/>
              <a:chExt cx="1755075" cy="2833295"/>
            </a:xfrm>
            <a:grpFill/>
          </p:grpSpPr>
          <p:sp>
            <p:nvSpPr>
              <p:cNvPr id="165" name="四角形: 角を丸くする 29">
                <a:extLst>
                  <a:ext uri="{FF2B5EF4-FFF2-40B4-BE49-F238E27FC236}">
                    <a16:creationId xmlns:a16="http://schemas.microsoft.com/office/drawing/2014/main" id="{BEBAC1C6-C81D-4E1E-958F-AEE6A432F7A7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二等辺三角形 1">
                <a:extLst>
                  <a:ext uri="{FF2B5EF4-FFF2-40B4-BE49-F238E27FC236}">
                    <a16:creationId xmlns:a16="http://schemas.microsoft.com/office/drawing/2014/main" id="{9822E1BE-A932-4970-A324-5E847DE728A0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4">
                <a:extLst>
                  <a:ext uri="{FF2B5EF4-FFF2-40B4-BE49-F238E27FC236}">
                    <a16:creationId xmlns:a16="http://schemas.microsoft.com/office/drawing/2014/main" id="{5E092806-09D2-44FD-A413-4ECCFE750506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斜め縞 23">
                <a:extLst>
                  <a:ext uri="{FF2B5EF4-FFF2-40B4-BE49-F238E27FC236}">
                    <a16:creationId xmlns:a16="http://schemas.microsoft.com/office/drawing/2014/main" id="{361BD637-6047-4C48-91FC-561CC523BCB7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円: 塗りつぶしなし 168">
                <a:extLst>
                  <a:ext uri="{FF2B5EF4-FFF2-40B4-BE49-F238E27FC236}">
                    <a16:creationId xmlns:a16="http://schemas.microsoft.com/office/drawing/2014/main" id="{D7BA1598-F299-4F98-A5DF-780391273BA4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0DB36E85-0D42-4CA0-9287-63E36C7AE70C}"/>
                </a:ext>
              </a:extLst>
            </p:cNvPr>
            <p:cNvGrpSpPr/>
            <p:nvPr/>
          </p:nvGrpSpPr>
          <p:grpSpPr>
            <a:xfrm rot="2517228">
              <a:off x="2908324" y="3610204"/>
              <a:ext cx="613479" cy="802623"/>
              <a:chOff x="3791760" y="3916190"/>
              <a:chExt cx="1394733" cy="1824747"/>
            </a:xfrm>
            <a:grpFill/>
          </p:grpSpPr>
          <p:sp>
            <p:nvSpPr>
              <p:cNvPr id="144" name="楕円 143">
                <a:extLst>
                  <a:ext uri="{FF2B5EF4-FFF2-40B4-BE49-F238E27FC236}">
                    <a16:creationId xmlns:a16="http://schemas.microsoft.com/office/drawing/2014/main" id="{9ED4852A-4CD6-4280-B0A7-34F3F253A37D}"/>
                  </a:ext>
                </a:extLst>
              </p:cNvPr>
              <p:cNvSpPr/>
              <p:nvPr/>
            </p:nvSpPr>
            <p:spPr>
              <a:xfrm rot="19047582">
                <a:off x="4755293" y="4500467"/>
                <a:ext cx="127662" cy="484313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14456E29-E3F2-443C-9BF2-32214124345F}"/>
                  </a:ext>
                </a:extLst>
              </p:cNvPr>
              <p:cNvSpPr/>
              <p:nvPr/>
            </p:nvSpPr>
            <p:spPr>
              <a:xfrm rot="4233499">
                <a:off x="4881991" y="4548694"/>
                <a:ext cx="134555" cy="313858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1BD43A6-E97C-4A48-B637-606658F42F08}"/>
                  </a:ext>
                </a:extLst>
              </p:cNvPr>
              <p:cNvGrpSpPr/>
              <p:nvPr/>
            </p:nvGrpSpPr>
            <p:grpSpPr>
              <a:xfrm rot="2294488">
                <a:off x="4575331" y="3916190"/>
                <a:ext cx="611162" cy="1282711"/>
                <a:chOff x="4830573" y="3058222"/>
                <a:chExt cx="611162" cy="1282711"/>
              </a:xfrm>
              <a:grpFill/>
            </p:grpSpPr>
            <p:sp>
              <p:nvSpPr>
                <p:cNvPr id="160" name="楕円 159">
                  <a:extLst>
                    <a:ext uri="{FF2B5EF4-FFF2-40B4-BE49-F238E27FC236}">
                      <a16:creationId xmlns:a16="http://schemas.microsoft.com/office/drawing/2014/main" id="{DB2474AF-DC48-4193-8408-A89A49586BFC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楕円 160">
                  <a:extLst>
                    <a:ext uri="{FF2B5EF4-FFF2-40B4-BE49-F238E27FC236}">
                      <a16:creationId xmlns:a16="http://schemas.microsoft.com/office/drawing/2014/main" id="{88EC1998-94B7-4D89-A58D-B2E10DFE96FE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楕円 161">
                  <a:extLst>
                    <a:ext uri="{FF2B5EF4-FFF2-40B4-BE49-F238E27FC236}">
                      <a16:creationId xmlns:a16="http://schemas.microsoft.com/office/drawing/2014/main" id="{AC32132C-551E-4883-841B-7E7F3CB37ED0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四角形: 角を丸くする 33">
                  <a:extLst>
                    <a:ext uri="{FF2B5EF4-FFF2-40B4-BE49-F238E27FC236}">
                      <a16:creationId xmlns:a16="http://schemas.microsoft.com/office/drawing/2014/main" id="{FDA48372-5153-4865-899A-76291FE554C3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楕円 163">
                  <a:extLst>
                    <a:ext uri="{FF2B5EF4-FFF2-40B4-BE49-F238E27FC236}">
                      <a16:creationId xmlns:a16="http://schemas.microsoft.com/office/drawing/2014/main" id="{EE9EC9FE-5E9F-453B-8C33-C55329A51268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31D35943-97A2-4511-B5B8-EA419750599A}"/>
                  </a:ext>
                </a:extLst>
              </p:cNvPr>
              <p:cNvSpPr/>
              <p:nvPr/>
            </p:nvSpPr>
            <p:spPr>
              <a:xfrm rot="4233499">
                <a:off x="4496366" y="4301250"/>
                <a:ext cx="134555" cy="313858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BFC996E7-0194-4521-9E77-E2A6E5909A4E}"/>
                  </a:ext>
                </a:extLst>
              </p:cNvPr>
              <p:cNvSpPr/>
              <p:nvPr/>
            </p:nvSpPr>
            <p:spPr>
              <a:xfrm rot="226464">
                <a:off x="4384180" y="4429322"/>
                <a:ext cx="149141" cy="134255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楕円 148">
                <a:extLst>
                  <a:ext uri="{FF2B5EF4-FFF2-40B4-BE49-F238E27FC236}">
                    <a16:creationId xmlns:a16="http://schemas.microsoft.com/office/drawing/2014/main" id="{666329A7-C88B-476D-85F8-30A36E50B27C}"/>
                  </a:ext>
                </a:extLst>
              </p:cNvPr>
              <p:cNvSpPr/>
              <p:nvPr/>
            </p:nvSpPr>
            <p:spPr>
              <a:xfrm rot="19531976">
                <a:off x="4498081" y="5428176"/>
                <a:ext cx="220576" cy="312761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矢印: 五方向 149">
                <a:extLst>
                  <a:ext uri="{FF2B5EF4-FFF2-40B4-BE49-F238E27FC236}">
                    <a16:creationId xmlns:a16="http://schemas.microsoft.com/office/drawing/2014/main" id="{62C179C7-3678-41DB-8E41-87EEDD157E97}"/>
                  </a:ext>
                </a:extLst>
              </p:cNvPr>
              <p:cNvSpPr/>
              <p:nvPr/>
            </p:nvSpPr>
            <p:spPr>
              <a:xfrm rot="7783748">
                <a:off x="4320801" y="4923494"/>
                <a:ext cx="219771" cy="436549"/>
              </a:xfrm>
              <a:prstGeom prst="homePlat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B22963E7-90BA-4748-A77F-E8D35938B94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189178">
                <a:off x="4456551" y="5069165"/>
                <a:ext cx="729538" cy="323952"/>
                <a:chOff x="4258405" y="5252600"/>
                <a:chExt cx="847616" cy="376384"/>
              </a:xfrm>
              <a:grpFill/>
            </p:grpSpPr>
            <p:sp>
              <p:nvSpPr>
                <p:cNvPr id="157" name="楕円 156">
                  <a:extLst>
                    <a:ext uri="{FF2B5EF4-FFF2-40B4-BE49-F238E27FC236}">
                      <a16:creationId xmlns:a16="http://schemas.microsoft.com/office/drawing/2014/main" id="{2A20DBB7-0D0C-44C9-8311-14A7606923BF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楕円 157">
                  <a:extLst>
                    <a:ext uri="{FF2B5EF4-FFF2-40B4-BE49-F238E27FC236}">
                      <a16:creationId xmlns:a16="http://schemas.microsoft.com/office/drawing/2014/main" id="{873FF8B9-1E51-4250-8079-3FED7F05A8DF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楕円 158">
                  <a:extLst>
                    <a:ext uri="{FF2B5EF4-FFF2-40B4-BE49-F238E27FC236}">
                      <a16:creationId xmlns:a16="http://schemas.microsoft.com/office/drawing/2014/main" id="{6A5A34C6-DB11-4E41-BCD3-5307E04046ED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7A6879E3-BC87-4DD9-A124-1D0F1CD596BC}"/>
                  </a:ext>
                </a:extLst>
              </p:cNvPr>
              <p:cNvSpPr/>
              <p:nvPr/>
            </p:nvSpPr>
            <p:spPr>
              <a:xfrm rot="19531976">
                <a:off x="3812497" y="4837406"/>
                <a:ext cx="173159" cy="160679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F01710CF-09BF-4B35-86B5-A24950710CCD}"/>
                  </a:ext>
                </a:extLst>
              </p:cNvPr>
              <p:cNvSpPr/>
              <p:nvPr/>
            </p:nvSpPr>
            <p:spPr>
              <a:xfrm rot="12040432">
                <a:off x="3859748" y="4960173"/>
                <a:ext cx="574729" cy="182200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0F07E31F-4154-41A5-8161-59473BFBA5B0}"/>
                  </a:ext>
                </a:extLst>
              </p:cNvPr>
              <p:cNvSpPr/>
              <p:nvPr/>
            </p:nvSpPr>
            <p:spPr>
              <a:xfrm rot="18169018">
                <a:off x="4602969" y="4409934"/>
                <a:ext cx="127662" cy="484313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94D6568C-C183-491A-901B-72A48FB82EE0}"/>
                  </a:ext>
                </a:extLst>
              </p:cNvPr>
              <p:cNvSpPr/>
              <p:nvPr/>
            </p:nvSpPr>
            <p:spPr>
              <a:xfrm rot="7089553">
                <a:off x="3629918" y="4623523"/>
                <a:ext cx="600181" cy="276498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500076F-F554-4078-9C86-2256A2EEC3B2}"/>
              </a:ext>
            </a:extLst>
          </p:cNvPr>
          <p:cNvGrpSpPr/>
          <p:nvPr/>
        </p:nvGrpSpPr>
        <p:grpSpPr>
          <a:xfrm>
            <a:off x="1633609" y="4668111"/>
            <a:ext cx="1208734" cy="1483717"/>
            <a:chOff x="1633609" y="4668111"/>
            <a:chExt cx="1208734" cy="1483717"/>
          </a:xfrm>
          <a:solidFill>
            <a:schemeClr val="bg1">
              <a:alpha val="91000"/>
            </a:schemeClr>
          </a:solidFill>
        </p:grpSpPr>
        <p:sp>
          <p:nvSpPr>
            <p:cNvPr id="130" name="四角形: 角を丸くする 29">
              <a:extLst>
                <a:ext uri="{FF2B5EF4-FFF2-40B4-BE49-F238E27FC236}">
                  <a16:creationId xmlns:a16="http://schemas.microsoft.com/office/drawing/2014/main" id="{00B0B944-61D3-4A93-AC0D-74ECD5C89F3A}"/>
                </a:ext>
              </a:extLst>
            </p:cNvPr>
            <p:cNvSpPr/>
            <p:nvPr/>
          </p:nvSpPr>
          <p:spPr>
            <a:xfrm rot="5039400">
              <a:off x="2110337" y="4248280"/>
              <a:ext cx="45719" cy="931259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F6A72AC-D2BD-49D8-B3A9-C9351BB1028C}"/>
                </a:ext>
              </a:extLst>
            </p:cNvPr>
            <p:cNvGrpSpPr/>
            <p:nvPr/>
          </p:nvGrpSpPr>
          <p:grpSpPr>
            <a:xfrm>
              <a:off x="2328669" y="4668111"/>
              <a:ext cx="513674" cy="637772"/>
              <a:chOff x="2328669" y="4668111"/>
              <a:chExt cx="513674" cy="637772"/>
            </a:xfrm>
            <a:grpFill/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F999688-E317-4E59-83CA-7B1B2A6E9261}"/>
                  </a:ext>
                </a:extLst>
              </p:cNvPr>
              <p:cNvSpPr/>
              <p:nvPr/>
            </p:nvSpPr>
            <p:spPr>
              <a:xfrm>
                <a:off x="2355568" y="4773887"/>
                <a:ext cx="486775" cy="5319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二等辺三角形 1">
                <a:extLst>
                  <a:ext uri="{FF2B5EF4-FFF2-40B4-BE49-F238E27FC236}">
                    <a16:creationId xmlns:a16="http://schemas.microsoft.com/office/drawing/2014/main" id="{44BE7B05-CB53-4A31-9425-D8BAC51031BB}"/>
                  </a:ext>
                </a:extLst>
              </p:cNvPr>
              <p:cNvSpPr/>
              <p:nvPr/>
            </p:nvSpPr>
            <p:spPr>
              <a:xfrm rot="23012">
                <a:off x="2354468" y="4668111"/>
                <a:ext cx="454221" cy="569480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6" name="楕円 4">
                <a:extLst>
                  <a:ext uri="{FF2B5EF4-FFF2-40B4-BE49-F238E27FC236}">
                    <a16:creationId xmlns:a16="http://schemas.microsoft.com/office/drawing/2014/main" id="{10FFE0CE-9175-4273-972E-067908A80917}"/>
                  </a:ext>
                </a:extLst>
              </p:cNvPr>
              <p:cNvSpPr/>
              <p:nvPr/>
            </p:nvSpPr>
            <p:spPr>
              <a:xfrm rot="10931663">
                <a:off x="2346809" y="5149175"/>
                <a:ext cx="464910" cy="130684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斜め縞 23">
                <a:extLst>
                  <a:ext uri="{FF2B5EF4-FFF2-40B4-BE49-F238E27FC236}">
                    <a16:creationId xmlns:a16="http://schemas.microsoft.com/office/drawing/2014/main" id="{36245FD2-D8D9-4C98-83F3-4AF0E23FE88C}"/>
                  </a:ext>
                </a:extLst>
              </p:cNvPr>
              <p:cNvSpPr/>
              <p:nvPr/>
            </p:nvSpPr>
            <p:spPr>
              <a:xfrm rot="3285536">
                <a:off x="2428329" y="4875616"/>
                <a:ext cx="275746" cy="248915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円: 塗りつぶしなし 137">
                <a:extLst>
                  <a:ext uri="{FF2B5EF4-FFF2-40B4-BE49-F238E27FC236}">
                    <a16:creationId xmlns:a16="http://schemas.microsoft.com/office/drawing/2014/main" id="{ABE353C3-6342-4DEB-8321-815010D20811}"/>
                  </a:ext>
                </a:extLst>
              </p:cNvPr>
              <p:cNvSpPr/>
              <p:nvPr/>
            </p:nvSpPr>
            <p:spPr>
              <a:xfrm rot="10854581">
                <a:off x="2328669" y="5134745"/>
                <a:ext cx="496377" cy="147867"/>
              </a:xfrm>
              <a:prstGeom prst="don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0" name="四角形: 角を丸くする 29">
              <a:extLst>
                <a:ext uri="{FF2B5EF4-FFF2-40B4-BE49-F238E27FC236}">
                  <a16:creationId xmlns:a16="http://schemas.microsoft.com/office/drawing/2014/main" id="{3DEBB6AF-5664-4772-90EB-5EB64A7C4217}"/>
                </a:ext>
              </a:extLst>
            </p:cNvPr>
            <p:cNvSpPr/>
            <p:nvPr/>
          </p:nvSpPr>
          <p:spPr>
            <a:xfrm>
              <a:off x="1633609" y="4773887"/>
              <a:ext cx="45719" cy="1377941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E95F8203-BFD7-4264-B4BE-9A28A0492496}"/>
              </a:ext>
            </a:extLst>
          </p:cNvPr>
          <p:cNvSpPr/>
          <p:nvPr/>
        </p:nvSpPr>
        <p:spPr>
          <a:xfrm>
            <a:off x="3353342" y="4829683"/>
            <a:ext cx="522601" cy="696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BAC3B0D-AD8A-426B-8645-83C14D88CE55}"/>
              </a:ext>
            </a:extLst>
          </p:cNvPr>
          <p:cNvCxnSpPr>
            <a:cxnSpLocks/>
          </p:cNvCxnSpPr>
          <p:nvPr/>
        </p:nvCxnSpPr>
        <p:spPr>
          <a:xfrm flipH="1">
            <a:off x="2278458" y="5318728"/>
            <a:ext cx="217784" cy="193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419DA8B6-D10C-430E-A8E6-5C14D64D79A1}"/>
              </a:ext>
            </a:extLst>
          </p:cNvPr>
          <p:cNvCxnSpPr>
            <a:cxnSpLocks/>
          </p:cNvCxnSpPr>
          <p:nvPr/>
        </p:nvCxnSpPr>
        <p:spPr>
          <a:xfrm>
            <a:off x="2443240" y="5382310"/>
            <a:ext cx="133617" cy="9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CF363311-DA35-42BA-88B6-F090A9C08508}"/>
              </a:ext>
            </a:extLst>
          </p:cNvPr>
          <p:cNvCxnSpPr>
            <a:cxnSpLocks/>
          </p:cNvCxnSpPr>
          <p:nvPr/>
        </p:nvCxnSpPr>
        <p:spPr>
          <a:xfrm flipH="1">
            <a:off x="2003371" y="5022375"/>
            <a:ext cx="317483" cy="455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6F6D52CD-E36E-4AEF-B997-8F9C52197F63}"/>
              </a:ext>
            </a:extLst>
          </p:cNvPr>
          <p:cNvCxnSpPr>
            <a:cxnSpLocks/>
          </p:cNvCxnSpPr>
          <p:nvPr/>
        </p:nvCxnSpPr>
        <p:spPr>
          <a:xfrm flipH="1" flipV="1">
            <a:off x="2025991" y="4893423"/>
            <a:ext cx="206045" cy="2802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4A1EA901-8C69-4DBD-9ADA-0F1A2DCB8332}"/>
              </a:ext>
            </a:extLst>
          </p:cNvPr>
          <p:cNvCxnSpPr>
            <a:cxnSpLocks/>
          </p:cNvCxnSpPr>
          <p:nvPr/>
        </p:nvCxnSpPr>
        <p:spPr>
          <a:xfrm flipH="1">
            <a:off x="1861798" y="5033553"/>
            <a:ext cx="244757" cy="106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F94CB135-A29F-41F2-954D-4864ED57915F}"/>
              </a:ext>
            </a:extLst>
          </p:cNvPr>
          <p:cNvCxnSpPr>
            <a:cxnSpLocks/>
          </p:cNvCxnSpPr>
          <p:nvPr/>
        </p:nvCxnSpPr>
        <p:spPr>
          <a:xfrm>
            <a:off x="2759380" y="5318728"/>
            <a:ext cx="271654" cy="181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4509F5B3-E386-4155-880D-607D5B3A50CA}"/>
              </a:ext>
            </a:extLst>
          </p:cNvPr>
          <p:cNvCxnSpPr>
            <a:cxnSpLocks/>
          </p:cNvCxnSpPr>
          <p:nvPr/>
        </p:nvCxnSpPr>
        <p:spPr>
          <a:xfrm flipV="1">
            <a:off x="2902103" y="4829681"/>
            <a:ext cx="333799" cy="563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343BBDB2-A1E2-475F-A58C-ECB9E9E35749}"/>
              </a:ext>
            </a:extLst>
          </p:cNvPr>
          <p:cNvCxnSpPr>
            <a:cxnSpLocks/>
          </p:cNvCxnSpPr>
          <p:nvPr/>
        </p:nvCxnSpPr>
        <p:spPr>
          <a:xfrm flipH="1" flipV="1">
            <a:off x="3130554" y="5060294"/>
            <a:ext cx="239173" cy="3883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D4C9C517-19E5-4A2B-B8E9-341B2B009F2B}"/>
              </a:ext>
            </a:extLst>
          </p:cNvPr>
          <p:cNvCxnSpPr>
            <a:cxnSpLocks/>
            <a:endCxn id="171" idx="1"/>
          </p:cNvCxnSpPr>
          <p:nvPr/>
        </p:nvCxnSpPr>
        <p:spPr>
          <a:xfrm flipV="1">
            <a:off x="3210230" y="5177829"/>
            <a:ext cx="143112" cy="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F1549061-CEC1-40AD-ABD1-E3F0CA4F41F8}"/>
              </a:ext>
            </a:extLst>
          </p:cNvPr>
          <p:cNvSpPr txBox="1"/>
          <p:nvPr/>
        </p:nvSpPr>
        <p:spPr>
          <a:xfrm>
            <a:off x="210695" y="5997519"/>
            <a:ext cx="6579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ゲームルール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爆発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を利用してゴールを目指そう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3" name="四角形: 角を丸くする 33">
            <a:extLst>
              <a:ext uri="{FF2B5EF4-FFF2-40B4-BE49-F238E27FC236}">
                <a16:creationId xmlns:a16="http://schemas.microsoft.com/office/drawing/2014/main" id="{F3467EA2-D397-4E2E-81F0-72249E864DBC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F653410F-739C-4B30-B8B4-B3BBB445E4D4}"/>
              </a:ext>
            </a:extLst>
          </p:cNvPr>
          <p:cNvSpPr/>
          <p:nvPr/>
        </p:nvSpPr>
        <p:spPr>
          <a:xfrm>
            <a:off x="2672916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平成産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遺伝子組み換えでない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E6471E7-5535-430D-8BCD-7D63A35EBED8}"/>
              </a:ext>
            </a:extLst>
          </p:cNvPr>
          <p:cNvSpPr txBox="1"/>
          <p:nvPr/>
        </p:nvSpPr>
        <p:spPr>
          <a:xfrm>
            <a:off x="1844824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3591F881-8F49-4D6D-98B4-12A6E638C2DE}"/>
              </a:ext>
            </a:extLst>
          </p:cNvPr>
          <p:cNvSpPr/>
          <p:nvPr/>
        </p:nvSpPr>
        <p:spPr>
          <a:xfrm>
            <a:off x="5085184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仙頭充将</a:t>
            </a:r>
            <a:endParaRPr kumimoji="1"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8A88ABB6-7F7D-46E4-82C0-6CBFFF17068F}"/>
              </a:ext>
            </a:extLst>
          </p:cNvPr>
          <p:cNvSpPr txBox="1"/>
          <p:nvPr/>
        </p:nvSpPr>
        <p:spPr>
          <a:xfrm>
            <a:off x="4280029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作成者名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1BFEF1AA-D7E6-4044-9F89-500FC51F265E}"/>
              </a:ext>
            </a:extLst>
          </p:cNvPr>
          <p:cNvSpPr txBox="1"/>
          <p:nvPr/>
        </p:nvSpPr>
        <p:spPr>
          <a:xfrm>
            <a:off x="44624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チーム番号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585674AA-C9CD-4ABF-B70A-82468565E6CB}"/>
              </a:ext>
            </a:extLst>
          </p:cNvPr>
          <p:cNvSpPr/>
          <p:nvPr/>
        </p:nvSpPr>
        <p:spPr>
          <a:xfrm>
            <a:off x="1052736" y="9489504"/>
            <a:ext cx="7200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306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6D9937DB-9CDE-4DE8-9DD5-F66EA780743F}"/>
              </a:ext>
            </a:extLst>
          </p:cNvPr>
          <p:cNvSpPr txBox="1"/>
          <p:nvPr/>
        </p:nvSpPr>
        <p:spPr>
          <a:xfrm>
            <a:off x="161723" y="7399296"/>
            <a:ext cx="32399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紐の長さと爆発の威力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の爆発は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紐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の長さで威力が変化する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780590B6-5D3D-40A3-8371-2A06EB31696A}"/>
              </a:ext>
            </a:extLst>
          </p:cNvPr>
          <p:cNvSpPr txBox="1"/>
          <p:nvPr/>
        </p:nvSpPr>
        <p:spPr>
          <a:xfrm>
            <a:off x="3682027" y="7406771"/>
            <a:ext cx="2934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クラッカーを離す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爆発中に</a:t>
            </a:r>
            <a:r>
              <a:rPr kumimoji="1" lang="ja-JP" altLang="en-US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を離すと投げ飛ばせる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8363088-B690-452E-9AE9-C649EC401913}"/>
              </a:ext>
            </a:extLst>
          </p:cNvPr>
          <p:cNvGrpSpPr/>
          <p:nvPr/>
        </p:nvGrpSpPr>
        <p:grpSpPr>
          <a:xfrm>
            <a:off x="314069" y="5432086"/>
            <a:ext cx="1032683" cy="878774"/>
            <a:chOff x="4714727" y="4912374"/>
            <a:chExt cx="1231952" cy="1035257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327CD227-8115-49E2-A43D-EBA01B62AB0A}"/>
                </a:ext>
              </a:extLst>
            </p:cNvPr>
            <p:cNvGrpSpPr/>
            <p:nvPr/>
          </p:nvGrpSpPr>
          <p:grpSpPr>
            <a:xfrm>
              <a:off x="4714727" y="4912374"/>
              <a:ext cx="1231952" cy="1035257"/>
              <a:chOff x="2232178" y="5105650"/>
              <a:chExt cx="1231952" cy="1035257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EE0487DA-594B-4FED-A7A5-C77D9D23D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2178" y="5271384"/>
                <a:ext cx="1231952" cy="869523"/>
              </a:xfrm>
              <a:prstGeom prst="rect">
                <a:avLst/>
              </a:prstGeom>
            </p:spPr>
          </p:pic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A59F275F-66B6-4A37-95CE-8DE9F60B80BF}"/>
                  </a:ext>
                </a:extLst>
              </p:cNvPr>
              <p:cNvSpPr/>
              <p:nvPr/>
            </p:nvSpPr>
            <p:spPr>
              <a:xfrm>
                <a:off x="2990313" y="5105650"/>
                <a:ext cx="336723" cy="372252"/>
              </a:xfrm>
              <a:prstGeom prst="ellipse">
                <a:avLst/>
              </a:prstGeom>
              <a:noFill/>
              <a:ln>
                <a:solidFill>
                  <a:srgbClr val="EF1C2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4AED166E-6DD2-45A6-9D14-33C5B97FD083}"/>
                  </a:ext>
                </a:extLst>
              </p:cNvPr>
              <p:cNvSpPr/>
              <p:nvPr/>
            </p:nvSpPr>
            <p:spPr>
              <a:xfrm>
                <a:off x="2846154" y="5582291"/>
                <a:ext cx="336723" cy="372252"/>
              </a:xfrm>
              <a:prstGeom prst="ellipse">
                <a:avLst/>
              </a:prstGeom>
              <a:noFill/>
              <a:ln>
                <a:solidFill>
                  <a:srgbClr val="EF1C2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E0067512-C7EC-4823-93DF-16FBA7B55AFE}"/>
                  </a:ext>
                </a:extLst>
              </p:cNvPr>
              <p:cNvSpPr/>
              <p:nvPr/>
            </p:nvSpPr>
            <p:spPr>
              <a:xfrm>
                <a:off x="2307048" y="5134386"/>
                <a:ext cx="336723" cy="372252"/>
              </a:xfrm>
              <a:prstGeom prst="ellipse">
                <a:avLst/>
              </a:prstGeom>
              <a:noFill/>
              <a:ln>
                <a:solidFill>
                  <a:srgbClr val="EF1C2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4" name="楕円 213">
              <a:extLst>
                <a:ext uri="{FF2B5EF4-FFF2-40B4-BE49-F238E27FC236}">
                  <a16:creationId xmlns:a16="http://schemas.microsoft.com/office/drawing/2014/main" id="{D2E36359-ACC5-4DD3-9176-6418ACAF4DD8}"/>
                </a:ext>
              </a:extLst>
            </p:cNvPr>
            <p:cNvSpPr/>
            <p:nvPr/>
          </p:nvSpPr>
          <p:spPr>
            <a:xfrm>
              <a:off x="4776618" y="5152820"/>
              <a:ext cx="336723" cy="372252"/>
            </a:xfrm>
            <a:prstGeom prst="ellipse">
              <a:avLst/>
            </a:prstGeom>
            <a:noFill/>
            <a:ln>
              <a:solidFill>
                <a:srgbClr val="EF1C2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874816A-385E-4C33-B23A-148F70A3927D}"/>
              </a:ext>
            </a:extLst>
          </p:cNvPr>
          <p:cNvGrpSpPr/>
          <p:nvPr/>
        </p:nvGrpSpPr>
        <p:grpSpPr>
          <a:xfrm>
            <a:off x="4617912" y="3168897"/>
            <a:ext cx="362293" cy="883415"/>
            <a:chOff x="4357567" y="3388491"/>
            <a:chExt cx="362293" cy="883415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A5E3727C-5DB1-4E28-9042-1ADECA415E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87427" y="3388491"/>
              <a:ext cx="273364" cy="406408"/>
              <a:chOff x="3791760" y="3916190"/>
              <a:chExt cx="1394733" cy="1824747"/>
            </a:xfrm>
          </p:grpSpPr>
          <p:sp>
            <p:nvSpPr>
              <p:cNvPr id="218" name="楕円 217">
                <a:extLst>
                  <a:ext uri="{FF2B5EF4-FFF2-40B4-BE49-F238E27FC236}">
                    <a16:creationId xmlns:a16="http://schemas.microsoft.com/office/drawing/2014/main" id="{0557AEE7-5D30-4253-B2FC-4EAD239E308C}"/>
                  </a:ext>
                </a:extLst>
              </p:cNvPr>
              <p:cNvSpPr/>
              <p:nvPr/>
            </p:nvSpPr>
            <p:spPr>
              <a:xfrm rot="19047582">
                <a:off x="4755293" y="4500467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03A95CB7-810F-458A-BE65-9DC4B55268AA}"/>
                  </a:ext>
                </a:extLst>
              </p:cNvPr>
              <p:cNvSpPr/>
              <p:nvPr/>
            </p:nvSpPr>
            <p:spPr>
              <a:xfrm rot="4233499">
                <a:off x="4881991" y="4548694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B1CAB0F8-152E-4D44-9038-238B9B12CDBA}"/>
                  </a:ext>
                </a:extLst>
              </p:cNvPr>
              <p:cNvGrpSpPr/>
              <p:nvPr/>
            </p:nvGrpSpPr>
            <p:grpSpPr>
              <a:xfrm rot="2294488">
                <a:off x="4575331" y="3916190"/>
                <a:ext cx="611162" cy="1282711"/>
                <a:chOff x="4830573" y="3058222"/>
                <a:chExt cx="611162" cy="1282711"/>
              </a:xfrm>
            </p:grpSpPr>
            <p:sp>
              <p:nvSpPr>
                <p:cNvPr id="235" name="楕円 234">
                  <a:extLst>
                    <a:ext uri="{FF2B5EF4-FFF2-40B4-BE49-F238E27FC236}">
                      <a16:creationId xmlns:a16="http://schemas.microsoft.com/office/drawing/2014/main" id="{4F1B0100-187D-46F7-8EE4-C739CCF8E99C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楕円 235">
                  <a:extLst>
                    <a:ext uri="{FF2B5EF4-FFF2-40B4-BE49-F238E27FC236}">
                      <a16:creationId xmlns:a16="http://schemas.microsoft.com/office/drawing/2014/main" id="{F089CD1C-BD49-4806-A25D-6F98ECB29AB7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7" name="楕円 236">
                  <a:extLst>
                    <a:ext uri="{FF2B5EF4-FFF2-40B4-BE49-F238E27FC236}">
                      <a16:creationId xmlns:a16="http://schemas.microsoft.com/office/drawing/2014/main" id="{52628E3D-AFD7-4BFC-8DF8-F29460756D6F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8" name="四角形: 角を丸くする 33">
                  <a:extLst>
                    <a:ext uri="{FF2B5EF4-FFF2-40B4-BE49-F238E27FC236}">
                      <a16:creationId xmlns:a16="http://schemas.microsoft.com/office/drawing/2014/main" id="{1EA44752-B33C-4C35-B5A1-93D3D04728EC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9" name="楕円 238">
                  <a:extLst>
                    <a:ext uri="{FF2B5EF4-FFF2-40B4-BE49-F238E27FC236}">
                      <a16:creationId xmlns:a16="http://schemas.microsoft.com/office/drawing/2014/main" id="{89B3106F-16C0-4AC4-BEAE-B251156DF618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A3BCD0BF-D23C-49CB-B9D2-99E09B79F1FF}"/>
                  </a:ext>
                </a:extLst>
              </p:cNvPr>
              <p:cNvSpPr/>
              <p:nvPr/>
            </p:nvSpPr>
            <p:spPr>
              <a:xfrm rot="4233499">
                <a:off x="4496366" y="4301250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楕円 223">
                <a:extLst>
                  <a:ext uri="{FF2B5EF4-FFF2-40B4-BE49-F238E27FC236}">
                    <a16:creationId xmlns:a16="http://schemas.microsoft.com/office/drawing/2014/main" id="{88CDFB20-A1DB-412D-90CB-322195E6ED68}"/>
                  </a:ext>
                </a:extLst>
              </p:cNvPr>
              <p:cNvSpPr/>
              <p:nvPr/>
            </p:nvSpPr>
            <p:spPr>
              <a:xfrm rot="226464">
                <a:off x="4384180" y="4429322"/>
                <a:ext cx="149141" cy="1342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42F92276-AAFF-4880-BE5B-2CEA115A5A76}"/>
                  </a:ext>
                </a:extLst>
              </p:cNvPr>
              <p:cNvSpPr/>
              <p:nvPr/>
            </p:nvSpPr>
            <p:spPr>
              <a:xfrm rot="19531976">
                <a:off x="4498081" y="5428176"/>
                <a:ext cx="220576" cy="3127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矢印: 五方向 225">
                <a:extLst>
                  <a:ext uri="{FF2B5EF4-FFF2-40B4-BE49-F238E27FC236}">
                    <a16:creationId xmlns:a16="http://schemas.microsoft.com/office/drawing/2014/main" id="{9D17EA7D-CE7A-4822-B9F7-A655F4CBDE6A}"/>
                  </a:ext>
                </a:extLst>
              </p:cNvPr>
              <p:cNvSpPr/>
              <p:nvPr/>
            </p:nvSpPr>
            <p:spPr>
              <a:xfrm rot="7783748">
                <a:off x="4320801" y="4923494"/>
                <a:ext cx="219771" cy="436549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7" name="グループ化 226">
                <a:extLst>
                  <a:ext uri="{FF2B5EF4-FFF2-40B4-BE49-F238E27FC236}">
                    <a16:creationId xmlns:a16="http://schemas.microsoft.com/office/drawing/2014/main" id="{37AA95CD-2847-484C-BF02-54830678C9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189178">
                <a:off x="4456551" y="5069165"/>
                <a:ext cx="729538" cy="323952"/>
                <a:chOff x="4258405" y="5252600"/>
                <a:chExt cx="847616" cy="376384"/>
              </a:xfrm>
            </p:grpSpPr>
            <p:sp>
              <p:nvSpPr>
                <p:cNvPr id="232" name="楕円 231">
                  <a:extLst>
                    <a:ext uri="{FF2B5EF4-FFF2-40B4-BE49-F238E27FC236}">
                      <a16:creationId xmlns:a16="http://schemas.microsoft.com/office/drawing/2014/main" id="{E4156011-6B88-4B1B-887C-0D33BD292B59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楕円 232">
                  <a:extLst>
                    <a:ext uri="{FF2B5EF4-FFF2-40B4-BE49-F238E27FC236}">
                      <a16:creationId xmlns:a16="http://schemas.microsoft.com/office/drawing/2014/main" id="{A48C441F-4FA3-4B5F-8B55-7D7B49FE0171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4" name="楕円 233">
                  <a:extLst>
                    <a:ext uri="{FF2B5EF4-FFF2-40B4-BE49-F238E27FC236}">
                      <a16:creationId xmlns:a16="http://schemas.microsoft.com/office/drawing/2014/main" id="{463E2716-C4E5-4595-831C-707A16D40787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A4DB73B1-9625-4DA8-B0EE-2B9D923CB929}"/>
                  </a:ext>
                </a:extLst>
              </p:cNvPr>
              <p:cNvSpPr/>
              <p:nvPr/>
            </p:nvSpPr>
            <p:spPr>
              <a:xfrm rot="19531976">
                <a:off x="3812497" y="4837406"/>
                <a:ext cx="173159" cy="1606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9C3C99A7-6518-4A32-8037-29F78BC65F72}"/>
                  </a:ext>
                </a:extLst>
              </p:cNvPr>
              <p:cNvSpPr/>
              <p:nvPr/>
            </p:nvSpPr>
            <p:spPr>
              <a:xfrm rot="12040432">
                <a:off x="3859748" y="4960173"/>
                <a:ext cx="574729" cy="182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楕円 229">
                <a:extLst>
                  <a:ext uri="{FF2B5EF4-FFF2-40B4-BE49-F238E27FC236}">
                    <a16:creationId xmlns:a16="http://schemas.microsoft.com/office/drawing/2014/main" id="{F250EDCE-0879-43C8-AE03-DB8227DEA35C}"/>
                  </a:ext>
                </a:extLst>
              </p:cNvPr>
              <p:cNvSpPr/>
              <p:nvPr/>
            </p:nvSpPr>
            <p:spPr>
              <a:xfrm rot="18169018">
                <a:off x="4602969" y="4409934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120B6519-6229-42CB-A069-5719BA624510}"/>
                  </a:ext>
                </a:extLst>
              </p:cNvPr>
              <p:cNvSpPr/>
              <p:nvPr/>
            </p:nvSpPr>
            <p:spPr>
              <a:xfrm rot="7089553">
                <a:off x="3629918" y="4623523"/>
                <a:ext cx="600181" cy="276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1C24BA3-5F62-41DC-BEE1-31681140E66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357567" y="3615037"/>
              <a:ext cx="362293" cy="656869"/>
              <a:chOff x="3727838" y="3147836"/>
              <a:chExt cx="1004890" cy="1821955"/>
            </a:xfrm>
          </p:grpSpPr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9142307E-26B5-411D-92BA-B5E5B66523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494050">
                <a:off x="3932892" y="3698633"/>
                <a:ext cx="787415" cy="1271158"/>
                <a:chOff x="4378630" y="2849418"/>
                <a:chExt cx="1755075" cy="2833295"/>
              </a:xfrm>
            </p:grpSpPr>
            <p:sp>
              <p:nvSpPr>
                <p:cNvPr id="199" name="四角形: 角を丸くする 29">
                  <a:extLst>
                    <a:ext uri="{FF2B5EF4-FFF2-40B4-BE49-F238E27FC236}">
                      <a16:creationId xmlns:a16="http://schemas.microsoft.com/office/drawing/2014/main" id="{DB52D1D8-E197-412E-8F3C-7B58178A5817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二等辺三角形 1">
                  <a:extLst>
                    <a:ext uri="{FF2B5EF4-FFF2-40B4-BE49-F238E27FC236}">
                      <a16:creationId xmlns:a16="http://schemas.microsoft.com/office/drawing/2014/main" id="{E88FF121-BF09-4F73-8FBB-6F592AFA4FE6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01" name="楕円 4">
                  <a:extLst>
                    <a:ext uri="{FF2B5EF4-FFF2-40B4-BE49-F238E27FC236}">
                      <a16:creationId xmlns:a16="http://schemas.microsoft.com/office/drawing/2014/main" id="{ACD081B5-86D6-4DE8-A5C2-AF4C07008F2C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斜め縞 23">
                  <a:extLst>
                    <a:ext uri="{FF2B5EF4-FFF2-40B4-BE49-F238E27FC236}">
                      <a16:creationId xmlns:a16="http://schemas.microsoft.com/office/drawing/2014/main" id="{99E7338D-0A9C-46DA-8FE4-9AC5D40EE788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円: 塗りつぶしなし 202">
                  <a:extLst>
                    <a:ext uri="{FF2B5EF4-FFF2-40B4-BE49-F238E27FC236}">
                      <a16:creationId xmlns:a16="http://schemas.microsoft.com/office/drawing/2014/main" id="{FB6F7C87-6617-4EEA-B175-04420958EBAC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7" name="稲妻 196">
                <a:extLst>
                  <a:ext uri="{FF2B5EF4-FFF2-40B4-BE49-F238E27FC236}">
                    <a16:creationId xmlns:a16="http://schemas.microsoft.com/office/drawing/2014/main" id="{6548599F-30AF-43E7-B411-51B22947EC62}"/>
                  </a:ext>
                </a:extLst>
              </p:cNvPr>
              <p:cNvSpPr/>
              <p:nvPr/>
            </p:nvSpPr>
            <p:spPr>
              <a:xfrm rot="596472">
                <a:off x="3727838" y="3147836"/>
                <a:ext cx="456950" cy="5645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稲妻 197">
                <a:extLst>
                  <a:ext uri="{FF2B5EF4-FFF2-40B4-BE49-F238E27FC236}">
                    <a16:creationId xmlns:a16="http://schemas.microsoft.com/office/drawing/2014/main" id="{B72C2D8D-4F94-4073-BD9E-DAE8E9C5760D}"/>
                  </a:ext>
                </a:extLst>
              </p:cNvPr>
              <p:cNvSpPr/>
              <p:nvPr/>
            </p:nvSpPr>
            <p:spPr>
              <a:xfrm rot="4136845">
                <a:off x="4221958" y="3191314"/>
                <a:ext cx="456950" cy="5645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EAA31A-CED3-45A8-AE69-B5DF5815DEEE}"/>
              </a:ext>
            </a:extLst>
          </p:cNvPr>
          <p:cNvCxnSpPr>
            <a:cxnSpLocks/>
          </p:cNvCxnSpPr>
          <p:nvPr/>
        </p:nvCxnSpPr>
        <p:spPr>
          <a:xfrm>
            <a:off x="4740755" y="4065005"/>
            <a:ext cx="0" cy="209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25162FB5-53BA-44E0-B7A6-628328B337CD}"/>
              </a:ext>
            </a:extLst>
          </p:cNvPr>
          <p:cNvCxnSpPr>
            <a:cxnSpLocks/>
          </p:cNvCxnSpPr>
          <p:nvPr/>
        </p:nvCxnSpPr>
        <p:spPr>
          <a:xfrm>
            <a:off x="4803450" y="4083875"/>
            <a:ext cx="0" cy="209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5631591B-E2CF-4E0F-B55A-D97861CDA074}"/>
              </a:ext>
            </a:extLst>
          </p:cNvPr>
          <p:cNvCxnSpPr>
            <a:cxnSpLocks/>
          </p:cNvCxnSpPr>
          <p:nvPr/>
        </p:nvCxnSpPr>
        <p:spPr>
          <a:xfrm>
            <a:off x="4874641" y="4073065"/>
            <a:ext cx="0" cy="209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475AF6F-9AFC-40DE-A1D2-2668A801EDC4}"/>
              </a:ext>
            </a:extLst>
          </p:cNvPr>
          <p:cNvSpPr/>
          <p:nvPr/>
        </p:nvSpPr>
        <p:spPr>
          <a:xfrm>
            <a:off x="4452863" y="4329450"/>
            <a:ext cx="756083" cy="79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35559B5-ACE3-455B-9C06-1FCCCB231666}"/>
              </a:ext>
            </a:extLst>
          </p:cNvPr>
          <p:cNvGrpSpPr/>
          <p:nvPr/>
        </p:nvGrpSpPr>
        <p:grpSpPr>
          <a:xfrm>
            <a:off x="5755564" y="3161342"/>
            <a:ext cx="383770" cy="561905"/>
            <a:chOff x="5755564" y="3161342"/>
            <a:chExt cx="383770" cy="561905"/>
          </a:xfrm>
        </p:grpSpPr>
        <p:grpSp>
          <p:nvGrpSpPr>
            <p:cNvPr id="242" name="グループ化 241">
              <a:extLst>
                <a:ext uri="{FF2B5EF4-FFF2-40B4-BE49-F238E27FC236}">
                  <a16:creationId xmlns:a16="http://schemas.microsoft.com/office/drawing/2014/main" id="{E4E86AFD-B602-4E0C-81F1-F09AA9F6369C}"/>
                </a:ext>
              </a:extLst>
            </p:cNvPr>
            <p:cNvGrpSpPr>
              <a:grpSpLocks noChangeAspect="1"/>
            </p:cNvGrpSpPr>
            <p:nvPr/>
          </p:nvGrpSpPr>
          <p:grpSpPr>
            <a:xfrm rot="2563817">
              <a:off x="5755564" y="3452093"/>
              <a:ext cx="383770" cy="271154"/>
              <a:chOff x="2757326" y="6860336"/>
              <a:chExt cx="1501094" cy="1060603"/>
            </a:xfrm>
          </p:grpSpPr>
          <p:sp>
            <p:nvSpPr>
              <p:cNvPr id="243" name="楕円 242">
                <a:extLst>
                  <a:ext uri="{FF2B5EF4-FFF2-40B4-BE49-F238E27FC236}">
                    <a16:creationId xmlns:a16="http://schemas.microsoft.com/office/drawing/2014/main" id="{BC8EBA4E-3B23-405F-92FF-79A623941245}"/>
                  </a:ext>
                </a:extLst>
              </p:cNvPr>
              <p:cNvSpPr/>
              <p:nvPr/>
            </p:nvSpPr>
            <p:spPr>
              <a:xfrm rot="12040432">
                <a:off x="3070568" y="7574875"/>
                <a:ext cx="701515" cy="1945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矢印: 五方向 243">
                <a:extLst>
                  <a:ext uri="{FF2B5EF4-FFF2-40B4-BE49-F238E27FC236}">
                    <a16:creationId xmlns:a16="http://schemas.microsoft.com/office/drawing/2014/main" id="{46052D28-F662-49A4-B557-7110925B4E87}"/>
                  </a:ext>
                </a:extLst>
              </p:cNvPr>
              <p:cNvSpPr/>
              <p:nvPr/>
            </p:nvSpPr>
            <p:spPr>
              <a:xfrm rot="9459609">
                <a:off x="2995696" y="7288002"/>
                <a:ext cx="205508" cy="39643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楕円 244">
                <a:extLst>
                  <a:ext uri="{FF2B5EF4-FFF2-40B4-BE49-F238E27FC236}">
                    <a16:creationId xmlns:a16="http://schemas.microsoft.com/office/drawing/2014/main" id="{77FC2760-B1B3-4EC1-A4F5-550DFE9C7A81}"/>
                  </a:ext>
                </a:extLst>
              </p:cNvPr>
              <p:cNvSpPr/>
              <p:nvPr/>
            </p:nvSpPr>
            <p:spPr>
              <a:xfrm rot="10800000">
                <a:off x="3019399" y="7713939"/>
                <a:ext cx="674400" cy="1945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楕円 245">
                <a:extLst>
                  <a:ext uri="{FF2B5EF4-FFF2-40B4-BE49-F238E27FC236}">
                    <a16:creationId xmlns:a16="http://schemas.microsoft.com/office/drawing/2014/main" id="{AEB1604E-1CCF-4097-99A7-D79584D0DDDD}"/>
                  </a:ext>
                </a:extLst>
              </p:cNvPr>
              <p:cNvSpPr/>
              <p:nvPr/>
            </p:nvSpPr>
            <p:spPr>
              <a:xfrm rot="19531976">
                <a:off x="3578842" y="7708747"/>
                <a:ext cx="184918" cy="1715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楕円 246">
                <a:extLst>
                  <a:ext uri="{FF2B5EF4-FFF2-40B4-BE49-F238E27FC236}">
                    <a16:creationId xmlns:a16="http://schemas.microsoft.com/office/drawing/2014/main" id="{5E717298-B616-427C-900E-2310F83E1B02}"/>
                  </a:ext>
                </a:extLst>
              </p:cNvPr>
              <p:cNvSpPr/>
              <p:nvPr/>
            </p:nvSpPr>
            <p:spPr>
              <a:xfrm rot="19531976">
                <a:off x="2864562" y="7739177"/>
                <a:ext cx="173159" cy="1606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楕円 247">
                <a:extLst>
                  <a:ext uri="{FF2B5EF4-FFF2-40B4-BE49-F238E27FC236}">
                    <a16:creationId xmlns:a16="http://schemas.microsoft.com/office/drawing/2014/main" id="{69179654-0E72-4692-A6DE-8BE1B9462BCB}"/>
                  </a:ext>
                </a:extLst>
              </p:cNvPr>
              <p:cNvSpPr/>
              <p:nvPr/>
            </p:nvSpPr>
            <p:spPr>
              <a:xfrm rot="15040150">
                <a:off x="2621780" y="7543627"/>
                <a:ext cx="453291" cy="182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1BDBA00D-501B-4A0A-945D-EDBD8C14D69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373202">
                <a:off x="3320048" y="6860336"/>
                <a:ext cx="938372" cy="995552"/>
                <a:chOff x="3327735" y="6809051"/>
                <a:chExt cx="938372" cy="995552"/>
              </a:xfrm>
            </p:grpSpPr>
            <p:sp>
              <p:nvSpPr>
                <p:cNvPr id="251" name="楕円 250">
                  <a:extLst>
                    <a:ext uri="{FF2B5EF4-FFF2-40B4-BE49-F238E27FC236}">
                      <a16:creationId xmlns:a16="http://schemas.microsoft.com/office/drawing/2014/main" id="{D7E1DB60-10D6-4254-BFDD-586D1567FD4F}"/>
                    </a:ext>
                  </a:extLst>
                </p:cNvPr>
                <p:cNvSpPr/>
                <p:nvPr/>
              </p:nvSpPr>
              <p:spPr>
                <a:xfrm rot="226464">
                  <a:off x="3985723" y="7386693"/>
                  <a:ext cx="81576" cy="944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楕円 251">
                  <a:extLst>
                    <a:ext uri="{FF2B5EF4-FFF2-40B4-BE49-F238E27FC236}">
                      <a16:creationId xmlns:a16="http://schemas.microsoft.com/office/drawing/2014/main" id="{2972ACC8-DFB4-4129-90DA-3A07E49D75BB}"/>
                    </a:ext>
                  </a:extLst>
                </p:cNvPr>
                <p:cNvSpPr/>
                <p:nvPr/>
              </p:nvSpPr>
              <p:spPr>
                <a:xfrm rot="380805">
                  <a:off x="4023735" y="6953042"/>
                  <a:ext cx="127662" cy="4843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楕円 252">
                  <a:extLst>
                    <a:ext uri="{FF2B5EF4-FFF2-40B4-BE49-F238E27FC236}">
                      <a16:creationId xmlns:a16="http://schemas.microsoft.com/office/drawing/2014/main" id="{9C8B531D-12F3-4BAB-9817-DF71EC9A1AA4}"/>
                    </a:ext>
                  </a:extLst>
                </p:cNvPr>
                <p:cNvSpPr/>
                <p:nvPr/>
              </p:nvSpPr>
              <p:spPr>
                <a:xfrm rot="7574178">
                  <a:off x="3832577" y="7163882"/>
                  <a:ext cx="134555" cy="3138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4" name="楕円 253">
                  <a:extLst>
                    <a:ext uri="{FF2B5EF4-FFF2-40B4-BE49-F238E27FC236}">
                      <a16:creationId xmlns:a16="http://schemas.microsoft.com/office/drawing/2014/main" id="{EC56F711-A08F-4D26-80BE-26FFE33826CD}"/>
                    </a:ext>
                  </a:extLst>
                </p:cNvPr>
                <p:cNvSpPr/>
                <p:nvPr/>
              </p:nvSpPr>
              <p:spPr>
                <a:xfrm rot="226464">
                  <a:off x="3800157" y="7227523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5" name="楕円 254">
                  <a:extLst>
                    <a:ext uri="{FF2B5EF4-FFF2-40B4-BE49-F238E27FC236}">
                      <a16:creationId xmlns:a16="http://schemas.microsoft.com/office/drawing/2014/main" id="{EF62F977-F505-4F1A-9ACD-F00F6FB10838}"/>
                    </a:ext>
                  </a:extLst>
                </p:cNvPr>
                <p:cNvSpPr/>
                <p:nvPr/>
              </p:nvSpPr>
              <p:spPr>
                <a:xfrm rot="2294488">
                  <a:off x="3786912" y="6924199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6" name="楕円 255">
                  <a:extLst>
                    <a:ext uri="{FF2B5EF4-FFF2-40B4-BE49-F238E27FC236}">
                      <a16:creationId xmlns:a16="http://schemas.microsoft.com/office/drawing/2014/main" id="{67D2FC3C-C434-4405-AC7E-9AD7ADB71C7C}"/>
                    </a:ext>
                  </a:extLst>
                </p:cNvPr>
                <p:cNvSpPr/>
                <p:nvPr/>
              </p:nvSpPr>
              <p:spPr>
                <a:xfrm rot="4463380">
                  <a:off x="3878802" y="6781008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7" name="四角形: 角を丸くする 33">
                  <a:extLst>
                    <a:ext uri="{FF2B5EF4-FFF2-40B4-BE49-F238E27FC236}">
                      <a16:creationId xmlns:a16="http://schemas.microsoft.com/office/drawing/2014/main" id="{D935A312-F0F8-4B72-A792-38673EFB4700}"/>
                    </a:ext>
                  </a:extLst>
                </p:cNvPr>
                <p:cNvSpPr/>
                <p:nvPr/>
              </p:nvSpPr>
              <p:spPr>
                <a:xfrm rot="2294488">
                  <a:off x="3327735" y="7029531"/>
                  <a:ext cx="488893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88749 w 486418"/>
                    <a:gd name="connsiteY0" fmla="*/ 66279 h 1292606"/>
                    <a:gd name="connsiteX1" fmla="*/ 155028 w 486418"/>
                    <a:gd name="connsiteY1" fmla="*/ 0 h 1292606"/>
                    <a:gd name="connsiteX2" fmla="*/ 420139 w 486418"/>
                    <a:gd name="connsiteY2" fmla="*/ 0 h 1292606"/>
                    <a:gd name="connsiteX3" fmla="*/ 486418 w 486418"/>
                    <a:gd name="connsiteY3" fmla="*/ 66279 h 1292606"/>
                    <a:gd name="connsiteX4" fmla="*/ 486418 w 486418"/>
                    <a:gd name="connsiteY4" fmla="*/ 1226327 h 1292606"/>
                    <a:gd name="connsiteX5" fmla="*/ 420139 w 486418"/>
                    <a:gd name="connsiteY5" fmla="*/ 1292606 h 1292606"/>
                    <a:gd name="connsiteX6" fmla="*/ 155028 w 486418"/>
                    <a:gd name="connsiteY6" fmla="*/ 1292606 h 1292606"/>
                    <a:gd name="connsiteX7" fmla="*/ 88749 w 486418"/>
                    <a:gd name="connsiteY7" fmla="*/ 1226327 h 1292606"/>
                    <a:gd name="connsiteX8" fmla="*/ 88749 w 486418"/>
                    <a:gd name="connsiteY8" fmla="*/ 66279 h 1292606"/>
                    <a:gd name="connsiteX0" fmla="*/ 88749 w 488893"/>
                    <a:gd name="connsiteY0" fmla="*/ 66279 h 1292606"/>
                    <a:gd name="connsiteX1" fmla="*/ 155028 w 488893"/>
                    <a:gd name="connsiteY1" fmla="*/ 0 h 1292606"/>
                    <a:gd name="connsiteX2" fmla="*/ 420139 w 488893"/>
                    <a:gd name="connsiteY2" fmla="*/ 0 h 1292606"/>
                    <a:gd name="connsiteX3" fmla="*/ 486418 w 488893"/>
                    <a:gd name="connsiteY3" fmla="*/ 66279 h 1292606"/>
                    <a:gd name="connsiteX4" fmla="*/ 486418 w 488893"/>
                    <a:gd name="connsiteY4" fmla="*/ 1226327 h 1292606"/>
                    <a:gd name="connsiteX5" fmla="*/ 420139 w 488893"/>
                    <a:gd name="connsiteY5" fmla="*/ 1292606 h 1292606"/>
                    <a:gd name="connsiteX6" fmla="*/ 155028 w 488893"/>
                    <a:gd name="connsiteY6" fmla="*/ 1292606 h 1292606"/>
                    <a:gd name="connsiteX7" fmla="*/ 88749 w 488893"/>
                    <a:gd name="connsiteY7" fmla="*/ 1226327 h 1292606"/>
                    <a:gd name="connsiteX8" fmla="*/ 88749 w 488893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893" h="1292606">
                      <a:moveTo>
                        <a:pt x="88749" y="66279"/>
                      </a:moveTo>
                      <a:cubicBezTo>
                        <a:pt x="88749" y="29674"/>
                        <a:pt x="118423" y="0"/>
                        <a:pt x="155028" y="0"/>
                      </a:cubicBezTo>
                      <a:lnTo>
                        <a:pt x="420139" y="0"/>
                      </a:lnTo>
                      <a:cubicBezTo>
                        <a:pt x="456744" y="0"/>
                        <a:pt x="486418" y="29674"/>
                        <a:pt x="486418" y="66279"/>
                      </a:cubicBezTo>
                      <a:cubicBezTo>
                        <a:pt x="233779" y="690207"/>
                        <a:pt x="367936" y="922784"/>
                        <a:pt x="486418" y="1226327"/>
                      </a:cubicBezTo>
                      <a:cubicBezTo>
                        <a:pt x="499728" y="1260426"/>
                        <a:pt x="456744" y="1292606"/>
                        <a:pt x="420139" y="1292606"/>
                      </a:cubicBezTo>
                      <a:lnTo>
                        <a:pt x="155028" y="1292606"/>
                      </a:lnTo>
                      <a:cubicBezTo>
                        <a:pt x="118423" y="1292606"/>
                        <a:pt x="88749" y="1262932"/>
                        <a:pt x="88749" y="1226327"/>
                      </a:cubicBezTo>
                      <a:cubicBezTo>
                        <a:pt x="983" y="918707"/>
                        <a:pt x="-56686" y="538176"/>
                        <a:pt x="88749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8" name="楕円 257">
                  <a:extLst>
                    <a:ext uri="{FF2B5EF4-FFF2-40B4-BE49-F238E27FC236}">
                      <a16:creationId xmlns:a16="http://schemas.microsoft.com/office/drawing/2014/main" id="{11DB6364-5823-4822-951F-E1F443E9554A}"/>
                    </a:ext>
                  </a:extLst>
                </p:cNvPr>
                <p:cNvSpPr/>
                <p:nvPr/>
              </p:nvSpPr>
              <p:spPr>
                <a:xfrm rot="226464">
                  <a:off x="3511940" y="701587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" name="楕円 258">
                  <a:extLst>
                    <a:ext uri="{FF2B5EF4-FFF2-40B4-BE49-F238E27FC236}">
                      <a16:creationId xmlns:a16="http://schemas.microsoft.com/office/drawing/2014/main" id="{B0CA6399-7182-4ED6-AC71-FFF3A3647E8C}"/>
                    </a:ext>
                  </a:extLst>
                </p:cNvPr>
                <p:cNvSpPr/>
                <p:nvPr/>
              </p:nvSpPr>
              <p:spPr>
                <a:xfrm rot="18878082">
                  <a:off x="3637032" y="7015057"/>
                  <a:ext cx="135129" cy="3991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0" name="楕円 259">
                  <a:extLst>
                    <a:ext uri="{FF2B5EF4-FFF2-40B4-BE49-F238E27FC236}">
                      <a16:creationId xmlns:a16="http://schemas.microsoft.com/office/drawing/2014/main" id="{FA1412FE-D468-433A-8B5F-59CA31CD3A83}"/>
                    </a:ext>
                  </a:extLst>
                </p:cNvPr>
                <p:cNvSpPr/>
                <p:nvPr/>
              </p:nvSpPr>
              <p:spPr>
                <a:xfrm rot="226464">
                  <a:off x="3737767" y="7231418"/>
                  <a:ext cx="149141" cy="13425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1" name="楕円 260">
                  <a:extLst>
                    <a:ext uri="{FF2B5EF4-FFF2-40B4-BE49-F238E27FC236}">
                      <a16:creationId xmlns:a16="http://schemas.microsoft.com/office/drawing/2014/main" id="{9628C9C4-08F6-486E-BF17-506CC8E018B5}"/>
                    </a:ext>
                  </a:extLst>
                </p:cNvPr>
                <p:cNvSpPr/>
                <p:nvPr/>
              </p:nvSpPr>
              <p:spPr>
                <a:xfrm rot="12455583">
                  <a:off x="3869547" y="6809051"/>
                  <a:ext cx="140869" cy="5550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0" name="楕円 249">
                <a:extLst>
                  <a:ext uri="{FF2B5EF4-FFF2-40B4-BE49-F238E27FC236}">
                    <a16:creationId xmlns:a16="http://schemas.microsoft.com/office/drawing/2014/main" id="{472501EB-3B3D-496B-AE98-46474F9D1503}"/>
                  </a:ext>
                </a:extLst>
              </p:cNvPr>
              <p:cNvSpPr/>
              <p:nvPr/>
            </p:nvSpPr>
            <p:spPr>
              <a:xfrm rot="5716772">
                <a:off x="2709110" y="7513496"/>
                <a:ext cx="600181" cy="2147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4" name="グループ化 203">
              <a:extLst>
                <a:ext uri="{FF2B5EF4-FFF2-40B4-BE49-F238E27FC236}">
                  <a16:creationId xmlns:a16="http://schemas.microsoft.com/office/drawing/2014/main" id="{8CB112DA-AF26-4433-B8CB-26EB0E39BA6F}"/>
                </a:ext>
              </a:extLst>
            </p:cNvPr>
            <p:cNvGrpSpPr>
              <a:grpSpLocks noChangeAspect="1"/>
            </p:cNvGrpSpPr>
            <p:nvPr/>
          </p:nvGrpSpPr>
          <p:grpSpPr>
            <a:xfrm rot="18953801">
              <a:off x="5824411" y="3161342"/>
              <a:ext cx="248435" cy="500457"/>
              <a:chOff x="5281843" y="4639442"/>
              <a:chExt cx="841753" cy="1695660"/>
            </a:xfrm>
          </p:grpSpPr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4ABD4264-A424-4BC0-999B-EB2F1979A6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494050">
                <a:off x="5336181" y="5063944"/>
                <a:ext cx="787415" cy="1271158"/>
                <a:chOff x="4378630" y="2849418"/>
                <a:chExt cx="1755075" cy="2833295"/>
              </a:xfrm>
            </p:grpSpPr>
            <p:sp>
              <p:nvSpPr>
                <p:cNvPr id="209" name="四角形: 角を丸くする 29">
                  <a:extLst>
                    <a:ext uri="{FF2B5EF4-FFF2-40B4-BE49-F238E27FC236}">
                      <a16:creationId xmlns:a16="http://schemas.microsoft.com/office/drawing/2014/main" id="{9A5090DF-0300-41A2-8DC0-2065DF3467A4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二等辺三角形 1">
                  <a:extLst>
                    <a:ext uri="{FF2B5EF4-FFF2-40B4-BE49-F238E27FC236}">
                      <a16:creationId xmlns:a16="http://schemas.microsoft.com/office/drawing/2014/main" id="{6E178D8B-2303-4BED-9FC7-CEEB62D5FFD6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1" name="楕円 4">
                  <a:extLst>
                    <a:ext uri="{FF2B5EF4-FFF2-40B4-BE49-F238E27FC236}">
                      <a16:creationId xmlns:a16="http://schemas.microsoft.com/office/drawing/2014/main" id="{7079345E-B2F9-4F56-9C5B-1BEC4EC7090D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" name="斜め縞 23">
                  <a:extLst>
                    <a:ext uri="{FF2B5EF4-FFF2-40B4-BE49-F238E27FC236}">
                      <a16:creationId xmlns:a16="http://schemas.microsoft.com/office/drawing/2014/main" id="{CE3E6D41-8027-4525-81B1-35F2B4559B65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円: 塗りつぶしなし 212">
                  <a:extLst>
                    <a:ext uri="{FF2B5EF4-FFF2-40B4-BE49-F238E27FC236}">
                      <a16:creationId xmlns:a16="http://schemas.microsoft.com/office/drawing/2014/main" id="{B9BF9669-82F8-4F3D-888D-96B853417902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グループ化 205">
                <a:extLst>
                  <a:ext uri="{FF2B5EF4-FFF2-40B4-BE49-F238E27FC236}">
                    <a16:creationId xmlns:a16="http://schemas.microsoft.com/office/drawing/2014/main" id="{A5D7027E-0D1E-4122-94A9-33948EBC2F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81843" y="4639442"/>
                <a:ext cx="586075" cy="497810"/>
                <a:chOff x="4910473" y="4254101"/>
                <a:chExt cx="909815" cy="1022514"/>
              </a:xfrm>
            </p:grpSpPr>
            <p:sp>
              <p:nvSpPr>
                <p:cNvPr id="207" name="月 206">
                  <a:extLst>
                    <a:ext uri="{FF2B5EF4-FFF2-40B4-BE49-F238E27FC236}">
                      <a16:creationId xmlns:a16="http://schemas.microsoft.com/office/drawing/2014/main" id="{33C227CC-B6F8-4A42-891B-7A67B627CB0F}"/>
                    </a:ext>
                  </a:extLst>
                </p:cNvPr>
                <p:cNvSpPr/>
                <p:nvPr/>
              </p:nvSpPr>
              <p:spPr>
                <a:xfrm rot="11428040">
                  <a:off x="5314183" y="4586444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" name="月 207">
                  <a:extLst>
                    <a:ext uri="{FF2B5EF4-FFF2-40B4-BE49-F238E27FC236}">
                      <a16:creationId xmlns:a16="http://schemas.microsoft.com/office/drawing/2014/main" id="{C63BE947-1185-4083-B065-D65654A29E62}"/>
                    </a:ext>
                  </a:extLst>
                </p:cNvPr>
                <p:cNvSpPr/>
                <p:nvPr/>
              </p:nvSpPr>
              <p:spPr>
                <a:xfrm>
                  <a:off x="4910473" y="4254101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F64DF6FE-3E0E-48F1-946C-4F5CAB336F25}"/>
              </a:ext>
            </a:extLst>
          </p:cNvPr>
          <p:cNvSpPr/>
          <p:nvPr/>
        </p:nvSpPr>
        <p:spPr>
          <a:xfrm>
            <a:off x="5444254" y="3996965"/>
            <a:ext cx="756083" cy="3889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カーブ 32">
            <a:extLst>
              <a:ext uri="{FF2B5EF4-FFF2-40B4-BE49-F238E27FC236}">
                <a16:creationId xmlns:a16="http://schemas.microsoft.com/office/drawing/2014/main" id="{F042EC0C-7C6F-4CDF-B262-0DFFF4E59BF6}"/>
              </a:ext>
            </a:extLst>
          </p:cNvPr>
          <p:cNvSpPr/>
          <p:nvPr/>
        </p:nvSpPr>
        <p:spPr>
          <a:xfrm rot="6486257">
            <a:off x="5822998" y="3904221"/>
            <a:ext cx="276674" cy="131119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3" name="矢印: 下カーブ 262">
            <a:extLst>
              <a:ext uri="{FF2B5EF4-FFF2-40B4-BE49-F238E27FC236}">
                <a16:creationId xmlns:a16="http://schemas.microsoft.com/office/drawing/2014/main" id="{A1FCEAB9-BD2E-4197-9FC3-F04BCD95EE5F}"/>
              </a:ext>
            </a:extLst>
          </p:cNvPr>
          <p:cNvSpPr/>
          <p:nvPr/>
        </p:nvSpPr>
        <p:spPr>
          <a:xfrm rot="16200000">
            <a:off x="5594422" y="3798338"/>
            <a:ext cx="276674" cy="131119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BAC3E1A-EC7D-4A0D-BA23-C487A1315B74}"/>
              </a:ext>
            </a:extLst>
          </p:cNvPr>
          <p:cNvSpPr txBox="1"/>
          <p:nvPr/>
        </p:nvSpPr>
        <p:spPr>
          <a:xfrm>
            <a:off x="4467529" y="2991732"/>
            <a:ext cx="790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直線爆発</a:t>
            </a: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1859640B-7A96-4960-A556-35059D15B19F}"/>
              </a:ext>
            </a:extLst>
          </p:cNvPr>
          <p:cNvSpPr txBox="1"/>
          <p:nvPr/>
        </p:nvSpPr>
        <p:spPr>
          <a:xfrm>
            <a:off x="5555753" y="2997304"/>
            <a:ext cx="894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回転爆発</a:t>
            </a: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8B922B6D-E88C-48A3-8C18-30618980C397}"/>
              </a:ext>
            </a:extLst>
          </p:cNvPr>
          <p:cNvSpPr txBox="1"/>
          <p:nvPr/>
        </p:nvSpPr>
        <p:spPr>
          <a:xfrm>
            <a:off x="4973412" y="3568683"/>
            <a:ext cx="894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LR</a:t>
            </a:r>
            <a:r>
              <a:rPr kumimoji="1" lang="ja-JP" altLang="en-US" sz="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で切り替え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55FC137-326A-4AC9-AC4A-7B05F460D843}"/>
              </a:ext>
            </a:extLst>
          </p:cNvPr>
          <p:cNvGrpSpPr/>
          <p:nvPr/>
        </p:nvGrpSpPr>
        <p:grpSpPr>
          <a:xfrm>
            <a:off x="8415382" y="4432640"/>
            <a:ext cx="653702" cy="1118704"/>
            <a:chOff x="4044232" y="4612956"/>
            <a:chExt cx="653702" cy="1118704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E5CF9FBE-D9B4-4362-A223-FEC5E9FE4F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4801" y="4612956"/>
              <a:ext cx="623133" cy="820192"/>
              <a:chOff x="4116069" y="4764166"/>
              <a:chExt cx="623133" cy="82019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19B70A4F-0C67-4C06-B1DC-EA80328F98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16069" y="4883738"/>
                <a:ext cx="623133" cy="700620"/>
                <a:chOff x="4116069" y="4883738"/>
                <a:chExt cx="623133" cy="700620"/>
              </a:xfrm>
            </p:grpSpPr>
            <p:grpSp>
              <p:nvGrpSpPr>
                <p:cNvPr id="273" name="グループ化 272">
                  <a:extLst>
                    <a:ext uri="{FF2B5EF4-FFF2-40B4-BE49-F238E27FC236}">
                      <a16:creationId xmlns:a16="http://schemas.microsoft.com/office/drawing/2014/main" id="{78D51B5E-6902-4641-A9FE-F0CD0375F0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4703798">
                  <a:off x="4215056" y="5163121"/>
                  <a:ext cx="322250" cy="520223"/>
                  <a:chOff x="4378630" y="2849418"/>
                  <a:chExt cx="1755075" cy="2833295"/>
                </a:xfrm>
                <a:solidFill>
                  <a:schemeClr val="accent3">
                    <a:lumMod val="40000"/>
                    <a:lumOff val="60000"/>
                    <a:alpha val="91000"/>
                  </a:schemeClr>
                </a:solidFill>
              </p:grpSpPr>
              <p:sp>
                <p:nvSpPr>
                  <p:cNvPr id="274" name="四角形: 角を丸くする 29">
                    <a:extLst>
                      <a:ext uri="{FF2B5EF4-FFF2-40B4-BE49-F238E27FC236}">
                        <a16:creationId xmlns:a16="http://schemas.microsoft.com/office/drawing/2014/main" id="{951180EF-CDEA-4F3B-9663-12821A7C6015}"/>
                      </a:ext>
                    </a:extLst>
                  </p:cNvPr>
                  <p:cNvSpPr/>
                  <p:nvPr/>
                </p:nvSpPr>
                <p:spPr>
                  <a:xfrm rot="1494098">
                    <a:off x="4513057" y="4168745"/>
                    <a:ext cx="150814" cy="1513968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5" name="二等辺三角形 1">
                    <a:extLst>
                      <a:ext uri="{FF2B5EF4-FFF2-40B4-BE49-F238E27FC236}">
                        <a16:creationId xmlns:a16="http://schemas.microsoft.com/office/drawing/2014/main" id="{CF715384-FCA7-4482-9850-5D560C116366}"/>
                      </a:ext>
                    </a:extLst>
                  </p:cNvPr>
                  <p:cNvSpPr/>
                  <p:nvPr/>
                </p:nvSpPr>
                <p:spPr>
                  <a:xfrm rot="12167332">
                    <a:off x="4378630" y="2922121"/>
                    <a:ext cx="1381199" cy="1731683"/>
                  </a:xfrm>
                  <a:custGeom>
                    <a:avLst/>
                    <a:gdLst>
                      <a:gd name="connsiteX0" fmla="*/ 0 w 1293323"/>
                      <a:gd name="connsiteY0" fmla="*/ 1932667 h 1932667"/>
                      <a:gd name="connsiteX1" fmla="*/ 646662 w 1293323"/>
                      <a:gd name="connsiteY1" fmla="*/ 0 h 1932667"/>
                      <a:gd name="connsiteX2" fmla="*/ 1293323 w 1293323"/>
                      <a:gd name="connsiteY2" fmla="*/ 1932667 h 1932667"/>
                      <a:gd name="connsiteX3" fmla="*/ 0 w 1293323"/>
                      <a:gd name="connsiteY3" fmla="*/ 1932667 h 1932667"/>
                      <a:gd name="connsiteX0" fmla="*/ 0 w 1293323"/>
                      <a:gd name="connsiteY0" fmla="*/ 1932667 h 1995344"/>
                      <a:gd name="connsiteX1" fmla="*/ 646662 w 1293323"/>
                      <a:gd name="connsiteY1" fmla="*/ 0 h 1995344"/>
                      <a:gd name="connsiteX2" fmla="*/ 1293323 w 1293323"/>
                      <a:gd name="connsiteY2" fmla="*/ 1932667 h 1995344"/>
                      <a:gd name="connsiteX3" fmla="*/ 0 w 1293323"/>
                      <a:gd name="connsiteY3" fmla="*/ 1932667 h 1995344"/>
                      <a:gd name="connsiteX0" fmla="*/ 0 w 1293323"/>
                      <a:gd name="connsiteY0" fmla="*/ 1932667 h 2026815"/>
                      <a:gd name="connsiteX1" fmla="*/ 646662 w 1293323"/>
                      <a:gd name="connsiteY1" fmla="*/ 0 h 2026815"/>
                      <a:gd name="connsiteX2" fmla="*/ 1293323 w 1293323"/>
                      <a:gd name="connsiteY2" fmla="*/ 1932667 h 2026815"/>
                      <a:gd name="connsiteX3" fmla="*/ 0 w 1293323"/>
                      <a:gd name="connsiteY3" fmla="*/ 1932667 h 2026815"/>
                      <a:gd name="connsiteX0" fmla="*/ 0 w 1293323"/>
                      <a:gd name="connsiteY0" fmla="*/ 1932667 h 2026815"/>
                      <a:gd name="connsiteX1" fmla="*/ 646662 w 1293323"/>
                      <a:gd name="connsiteY1" fmla="*/ 0 h 2026815"/>
                      <a:gd name="connsiteX2" fmla="*/ 755961 w 1293323"/>
                      <a:gd name="connsiteY2" fmla="*/ 295132 h 2026815"/>
                      <a:gd name="connsiteX3" fmla="*/ 1293323 w 1293323"/>
                      <a:gd name="connsiteY3" fmla="*/ 1932667 h 2026815"/>
                      <a:gd name="connsiteX4" fmla="*/ 0 w 1293323"/>
                      <a:gd name="connsiteY4" fmla="*/ 1932667 h 2026815"/>
                      <a:gd name="connsiteX0" fmla="*/ 0 w 1293323"/>
                      <a:gd name="connsiteY0" fmla="*/ 1637535 h 1731683"/>
                      <a:gd name="connsiteX1" fmla="*/ 543665 w 1293323"/>
                      <a:gd name="connsiteY1" fmla="*/ 3238 h 1731683"/>
                      <a:gd name="connsiteX2" fmla="*/ 755961 w 1293323"/>
                      <a:gd name="connsiteY2" fmla="*/ 0 h 1731683"/>
                      <a:gd name="connsiteX3" fmla="*/ 1293323 w 1293323"/>
                      <a:gd name="connsiteY3" fmla="*/ 1637535 h 1731683"/>
                      <a:gd name="connsiteX4" fmla="*/ 0 w 1293323"/>
                      <a:gd name="connsiteY4" fmla="*/ 1637535 h 1731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3323" h="1731683">
                        <a:moveTo>
                          <a:pt x="0" y="1637535"/>
                        </a:moveTo>
                        <a:lnTo>
                          <a:pt x="543665" y="3238"/>
                        </a:lnTo>
                        <a:lnTo>
                          <a:pt x="755961" y="0"/>
                        </a:lnTo>
                        <a:lnTo>
                          <a:pt x="1293323" y="1637535"/>
                        </a:lnTo>
                        <a:cubicBezTo>
                          <a:pt x="882804" y="1746559"/>
                          <a:pt x="515573" y="1778559"/>
                          <a:pt x="0" y="1637535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6" name="楕円 4">
                    <a:extLst>
                      <a:ext uri="{FF2B5EF4-FFF2-40B4-BE49-F238E27FC236}">
                        <a16:creationId xmlns:a16="http://schemas.microsoft.com/office/drawing/2014/main" id="{7A03B7BC-18D1-46A6-AAC5-15F18EBF15AC}"/>
                      </a:ext>
                    </a:extLst>
                  </p:cNvPr>
                  <p:cNvSpPr/>
                  <p:nvPr/>
                </p:nvSpPr>
                <p:spPr>
                  <a:xfrm rot="1475983">
                    <a:off x="4672159" y="2856341"/>
                    <a:ext cx="1413703" cy="397386"/>
                  </a:xfrm>
                  <a:custGeom>
                    <a:avLst/>
                    <a:gdLst>
                      <a:gd name="connsiteX0" fmla="*/ 0 w 1328462"/>
                      <a:gd name="connsiteY0" fmla="*/ 198693 h 397386"/>
                      <a:gd name="connsiteX1" fmla="*/ 664231 w 1328462"/>
                      <a:gd name="connsiteY1" fmla="*/ 0 h 397386"/>
                      <a:gd name="connsiteX2" fmla="*/ 1328462 w 1328462"/>
                      <a:gd name="connsiteY2" fmla="*/ 198693 h 397386"/>
                      <a:gd name="connsiteX3" fmla="*/ 664231 w 1328462"/>
                      <a:gd name="connsiteY3" fmla="*/ 397386 h 397386"/>
                      <a:gd name="connsiteX4" fmla="*/ 0 w 1328462"/>
                      <a:gd name="connsiteY4" fmla="*/ 198693 h 397386"/>
                      <a:gd name="connsiteX0" fmla="*/ 0 w 1413703"/>
                      <a:gd name="connsiteY0" fmla="*/ 198693 h 397386"/>
                      <a:gd name="connsiteX1" fmla="*/ 664231 w 1413703"/>
                      <a:gd name="connsiteY1" fmla="*/ 0 h 397386"/>
                      <a:gd name="connsiteX2" fmla="*/ 1413703 w 1413703"/>
                      <a:gd name="connsiteY2" fmla="*/ 198693 h 397386"/>
                      <a:gd name="connsiteX3" fmla="*/ 664231 w 1413703"/>
                      <a:gd name="connsiteY3" fmla="*/ 397386 h 397386"/>
                      <a:gd name="connsiteX4" fmla="*/ 0 w 1413703"/>
                      <a:gd name="connsiteY4" fmla="*/ 198693 h 397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3703" h="397386">
                        <a:moveTo>
                          <a:pt x="0" y="198693"/>
                        </a:moveTo>
                        <a:cubicBezTo>
                          <a:pt x="0" y="88958"/>
                          <a:pt x="428614" y="0"/>
                          <a:pt x="664231" y="0"/>
                        </a:cubicBezTo>
                        <a:cubicBezTo>
                          <a:pt x="899848" y="0"/>
                          <a:pt x="1413703" y="88958"/>
                          <a:pt x="1413703" y="198693"/>
                        </a:cubicBezTo>
                        <a:cubicBezTo>
                          <a:pt x="1413703" y="308428"/>
                          <a:pt x="899848" y="397386"/>
                          <a:pt x="664231" y="397386"/>
                        </a:cubicBezTo>
                        <a:cubicBezTo>
                          <a:pt x="428614" y="397386"/>
                          <a:pt x="0" y="308428"/>
                          <a:pt x="0" y="198693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斜め縞 23">
                    <a:extLst>
                      <a:ext uri="{FF2B5EF4-FFF2-40B4-BE49-F238E27FC236}">
                        <a16:creationId xmlns:a16="http://schemas.microsoft.com/office/drawing/2014/main" id="{70AD2F79-2F97-47AC-9AE9-CA35338447F7}"/>
                      </a:ext>
                    </a:extLst>
                  </p:cNvPr>
                  <p:cNvSpPr/>
                  <p:nvPr/>
                </p:nvSpPr>
                <p:spPr>
                  <a:xfrm rot="15429856">
                    <a:off x="4747942" y="3294578"/>
                    <a:ext cx="838493" cy="756904"/>
                  </a:xfrm>
                  <a:custGeom>
                    <a:avLst/>
                    <a:gdLst>
                      <a:gd name="connsiteX0" fmla="*/ 0 w 596165"/>
                      <a:gd name="connsiteY0" fmla="*/ 449185 h 756904"/>
                      <a:gd name="connsiteX1" fmla="*/ 353794 w 596165"/>
                      <a:gd name="connsiteY1" fmla="*/ 0 h 756904"/>
                      <a:gd name="connsiteX2" fmla="*/ 596165 w 596165"/>
                      <a:gd name="connsiteY2" fmla="*/ 0 h 756904"/>
                      <a:gd name="connsiteX3" fmla="*/ 0 w 596165"/>
                      <a:gd name="connsiteY3" fmla="*/ 756904 h 756904"/>
                      <a:gd name="connsiteX4" fmla="*/ 0 w 596165"/>
                      <a:gd name="connsiteY4" fmla="*/ 449185 h 756904"/>
                      <a:gd name="connsiteX0" fmla="*/ 0 w 804659"/>
                      <a:gd name="connsiteY0" fmla="*/ 457314 h 756904"/>
                      <a:gd name="connsiteX1" fmla="*/ 562288 w 804659"/>
                      <a:gd name="connsiteY1" fmla="*/ 0 h 756904"/>
                      <a:gd name="connsiteX2" fmla="*/ 804659 w 804659"/>
                      <a:gd name="connsiteY2" fmla="*/ 0 h 756904"/>
                      <a:gd name="connsiteX3" fmla="*/ 208494 w 804659"/>
                      <a:gd name="connsiteY3" fmla="*/ 756904 h 756904"/>
                      <a:gd name="connsiteX4" fmla="*/ 0 w 804659"/>
                      <a:gd name="connsiteY4" fmla="*/ 457314 h 756904"/>
                      <a:gd name="connsiteX0" fmla="*/ 0 w 804659"/>
                      <a:gd name="connsiteY0" fmla="*/ 582794 h 882384"/>
                      <a:gd name="connsiteX1" fmla="*/ 360393 w 804659"/>
                      <a:gd name="connsiteY1" fmla="*/ 0 h 882384"/>
                      <a:gd name="connsiteX2" fmla="*/ 804659 w 804659"/>
                      <a:gd name="connsiteY2" fmla="*/ 125480 h 882384"/>
                      <a:gd name="connsiteX3" fmla="*/ 208494 w 804659"/>
                      <a:gd name="connsiteY3" fmla="*/ 882384 h 882384"/>
                      <a:gd name="connsiteX4" fmla="*/ 0 w 804659"/>
                      <a:gd name="connsiteY4" fmla="*/ 582794 h 882384"/>
                      <a:gd name="connsiteX0" fmla="*/ 0 w 804659"/>
                      <a:gd name="connsiteY0" fmla="*/ 528088 h 827678"/>
                      <a:gd name="connsiteX1" fmla="*/ 530727 w 804659"/>
                      <a:gd name="connsiteY1" fmla="*/ 0 h 827678"/>
                      <a:gd name="connsiteX2" fmla="*/ 804659 w 804659"/>
                      <a:gd name="connsiteY2" fmla="*/ 70774 h 827678"/>
                      <a:gd name="connsiteX3" fmla="*/ 208494 w 804659"/>
                      <a:gd name="connsiteY3" fmla="*/ 827678 h 827678"/>
                      <a:gd name="connsiteX4" fmla="*/ 0 w 804659"/>
                      <a:gd name="connsiteY4" fmla="*/ 528088 h 827678"/>
                      <a:gd name="connsiteX0" fmla="*/ 0 w 804659"/>
                      <a:gd name="connsiteY0" fmla="*/ 457314 h 757367"/>
                      <a:gd name="connsiteX1" fmla="*/ 572519 w 804659"/>
                      <a:gd name="connsiteY1" fmla="*/ 757367 h 757367"/>
                      <a:gd name="connsiteX2" fmla="*/ 804659 w 804659"/>
                      <a:gd name="connsiteY2" fmla="*/ 0 h 757367"/>
                      <a:gd name="connsiteX3" fmla="*/ 208494 w 804659"/>
                      <a:gd name="connsiteY3" fmla="*/ 756904 h 757367"/>
                      <a:gd name="connsiteX4" fmla="*/ 0 w 804659"/>
                      <a:gd name="connsiteY4" fmla="*/ 457314 h 757367"/>
                      <a:gd name="connsiteX0" fmla="*/ 0 w 838493"/>
                      <a:gd name="connsiteY0" fmla="*/ 457314 h 756904"/>
                      <a:gd name="connsiteX1" fmla="*/ 838493 w 838493"/>
                      <a:gd name="connsiteY1" fmla="*/ 531851 h 756904"/>
                      <a:gd name="connsiteX2" fmla="*/ 804659 w 838493"/>
                      <a:gd name="connsiteY2" fmla="*/ 0 h 756904"/>
                      <a:gd name="connsiteX3" fmla="*/ 208494 w 838493"/>
                      <a:gd name="connsiteY3" fmla="*/ 756904 h 756904"/>
                      <a:gd name="connsiteX4" fmla="*/ 0 w 838493"/>
                      <a:gd name="connsiteY4" fmla="*/ 457314 h 756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8493" h="756904">
                        <a:moveTo>
                          <a:pt x="0" y="457314"/>
                        </a:moveTo>
                        <a:lnTo>
                          <a:pt x="838493" y="531851"/>
                        </a:lnTo>
                        <a:lnTo>
                          <a:pt x="804659" y="0"/>
                        </a:lnTo>
                        <a:lnTo>
                          <a:pt x="208494" y="756904"/>
                        </a:lnTo>
                        <a:lnTo>
                          <a:pt x="0" y="457314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8" name="円: 塗りつぶしなし 277">
                    <a:extLst>
                      <a:ext uri="{FF2B5EF4-FFF2-40B4-BE49-F238E27FC236}">
                        <a16:creationId xmlns:a16="http://schemas.microsoft.com/office/drawing/2014/main" id="{E4D19EF7-9D38-4246-87E0-565BE39E4ED5}"/>
                      </a:ext>
                    </a:extLst>
                  </p:cNvPr>
                  <p:cNvSpPr/>
                  <p:nvPr/>
                </p:nvSpPr>
                <p:spPr>
                  <a:xfrm rot="1398901">
                    <a:off x="4624317" y="2849418"/>
                    <a:ext cx="1509388" cy="449636"/>
                  </a:xfrm>
                  <a:prstGeom prst="donut">
                    <a:avLst/>
                  </a:pr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7" name="グループ化 266">
                  <a:extLst>
                    <a:ext uri="{FF2B5EF4-FFF2-40B4-BE49-F238E27FC236}">
                      <a16:creationId xmlns:a16="http://schemas.microsoft.com/office/drawing/2014/main" id="{24BF6707-77FD-41E6-BA1B-2BAA655D56B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249038">
                  <a:off x="4185949" y="4883738"/>
                  <a:ext cx="322250" cy="520223"/>
                  <a:chOff x="4378630" y="2849418"/>
                  <a:chExt cx="1755075" cy="2833295"/>
                </a:xfrm>
              </p:grpSpPr>
              <p:sp>
                <p:nvSpPr>
                  <p:cNvPr id="268" name="四角形: 角を丸くする 29">
                    <a:extLst>
                      <a:ext uri="{FF2B5EF4-FFF2-40B4-BE49-F238E27FC236}">
                        <a16:creationId xmlns:a16="http://schemas.microsoft.com/office/drawing/2014/main" id="{6740ED71-71EF-4403-87E6-9A5889600AD4}"/>
                      </a:ext>
                    </a:extLst>
                  </p:cNvPr>
                  <p:cNvSpPr/>
                  <p:nvPr/>
                </p:nvSpPr>
                <p:spPr>
                  <a:xfrm rot="1494098">
                    <a:off x="4513057" y="4168745"/>
                    <a:ext cx="150814" cy="1513968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9" name="二等辺三角形 1">
                    <a:extLst>
                      <a:ext uri="{FF2B5EF4-FFF2-40B4-BE49-F238E27FC236}">
                        <a16:creationId xmlns:a16="http://schemas.microsoft.com/office/drawing/2014/main" id="{857192F7-D701-4A32-B9B6-867F3D913A00}"/>
                      </a:ext>
                    </a:extLst>
                  </p:cNvPr>
                  <p:cNvSpPr/>
                  <p:nvPr/>
                </p:nvSpPr>
                <p:spPr>
                  <a:xfrm rot="12167332">
                    <a:off x="4378630" y="2922121"/>
                    <a:ext cx="1381199" cy="1731683"/>
                  </a:xfrm>
                  <a:custGeom>
                    <a:avLst/>
                    <a:gdLst>
                      <a:gd name="connsiteX0" fmla="*/ 0 w 1293323"/>
                      <a:gd name="connsiteY0" fmla="*/ 1932667 h 1932667"/>
                      <a:gd name="connsiteX1" fmla="*/ 646662 w 1293323"/>
                      <a:gd name="connsiteY1" fmla="*/ 0 h 1932667"/>
                      <a:gd name="connsiteX2" fmla="*/ 1293323 w 1293323"/>
                      <a:gd name="connsiteY2" fmla="*/ 1932667 h 1932667"/>
                      <a:gd name="connsiteX3" fmla="*/ 0 w 1293323"/>
                      <a:gd name="connsiteY3" fmla="*/ 1932667 h 1932667"/>
                      <a:gd name="connsiteX0" fmla="*/ 0 w 1293323"/>
                      <a:gd name="connsiteY0" fmla="*/ 1932667 h 1995344"/>
                      <a:gd name="connsiteX1" fmla="*/ 646662 w 1293323"/>
                      <a:gd name="connsiteY1" fmla="*/ 0 h 1995344"/>
                      <a:gd name="connsiteX2" fmla="*/ 1293323 w 1293323"/>
                      <a:gd name="connsiteY2" fmla="*/ 1932667 h 1995344"/>
                      <a:gd name="connsiteX3" fmla="*/ 0 w 1293323"/>
                      <a:gd name="connsiteY3" fmla="*/ 1932667 h 1995344"/>
                      <a:gd name="connsiteX0" fmla="*/ 0 w 1293323"/>
                      <a:gd name="connsiteY0" fmla="*/ 1932667 h 2026815"/>
                      <a:gd name="connsiteX1" fmla="*/ 646662 w 1293323"/>
                      <a:gd name="connsiteY1" fmla="*/ 0 h 2026815"/>
                      <a:gd name="connsiteX2" fmla="*/ 1293323 w 1293323"/>
                      <a:gd name="connsiteY2" fmla="*/ 1932667 h 2026815"/>
                      <a:gd name="connsiteX3" fmla="*/ 0 w 1293323"/>
                      <a:gd name="connsiteY3" fmla="*/ 1932667 h 2026815"/>
                      <a:gd name="connsiteX0" fmla="*/ 0 w 1293323"/>
                      <a:gd name="connsiteY0" fmla="*/ 1932667 h 2026815"/>
                      <a:gd name="connsiteX1" fmla="*/ 646662 w 1293323"/>
                      <a:gd name="connsiteY1" fmla="*/ 0 h 2026815"/>
                      <a:gd name="connsiteX2" fmla="*/ 755961 w 1293323"/>
                      <a:gd name="connsiteY2" fmla="*/ 295132 h 2026815"/>
                      <a:gd name="connsiteX3" fmla="*/ 1293323 w 1293323"/>
                      <a:gd name="connsiteY3" fmla="*/ 1932667 h 2026815"/>
                      <a:gd name="connsiteX4" fmla="*/ 0 w 1293323"/>
                      <a:gd name="connsiteY4" fmla="*/ 1932667 h 2026815"/>
                      <a:gd name="connsiteX0" fmla="*/ 0 w 1293323"/>
                      <a:gd name="connsiteY0" fmla="*/ 1637535 h 1731683"/>
                      <a:gd name="connsiteX1" fmla="*/ 543665 w 1293323"/>
                      <a:gd name="connsiteY1" fmla="*/ 3238 h 1731683"/>
                      <a:gd name="connsiteX2" fmla="*/ 755961 w 1293323"/>
                      <a:gd name="connsiteY2" fmla="*/ 0 h 1731683"/>
                      <a:gd name="connsiteX3" fmla="*/ 1293323 w 1293323"/>
                      <a:gd name="connsiteY3" fmla="*/ 1637535 h 1731683"/>
                      <a:gd name="connsiteX4" fmla="*/ 0 w 1293323"/>
                      <a:gd name="connsiteY4" fmla="*/ 1637535 h 1731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3323" h="1731683">
                        <a:moveTo>
                          <a:pt x="0" y="1637535"/>
                        </a:moveTo>
                        <a:lnTo>
                          <a:pt x="543665" y="3238"/>
                        </a:lnTo>
                        <a:lnTo>
                          <a:pt x="755961" y="0"/>
                        </a:lnTo>
                        <a:lnTo>
                          <a:pt x="1293323" y="1637535"/>
                        </a:lnTo>
                        <a:cubicBezTo>
                          <a:pt x="882804" y="1746559"/>
                          <a:pt x="515573" y="1778559"/>
                          <a:pt x="0" y="1637535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0" name="楕円 4">
                    <a:extLst>
                      <a:ext uri="{FF2B5EF4-FFF2-40B4-BE49-F238E27FC236}">
                        <a16:creationId xmlns:a16="http://schemas.microsoft.com/office/drawing/2014/main" id="{CCAE08A0-41AD-4F13-ACE1-01B22AC0B395}"/>
                      </a:ext>
                    </a:extLst>
                  </p:cNvPr>
                  <p:cNvSpPr/>
                  <p:nvPr/>
                </p:nvSpPr>
                <p:spPr>
                  <a:xfrm rot="1475983">
                    <a:off x="4672159" y="2856341"/>
                    <a:ext cx="1413703" cy="397386"/>
                  </a:xfrm>
                  <a:custGeom>
                    <a:avLst/>
                    <a:gdLst>
                      <a:gd name="connsiteX0" fmla="*/ 0 w 1328462"/>
                      <a:gd name="connsiteY0" fmla="*/ 198693 h 397386"/>
                      <a:gd name="connsiteX1" fmla="*/ 664231 w 1328462"/>
                      <a:gd name="connsiteY1" fmla="*/ 0 h 397386"/>
                      <a:gd name="connsiteX2" fmla="*/ 1328462 w 1328462"/>
                      <a:gd name="connsiteY2" fmla="*/ 198693 h 397386"/>
                      <a:gd name="connsiteX3" fmla="*/ 664231 w 1328462"/>
                      <a:gd name="connsiteY3" fmla="*/ 397386 h 397386"/>
                      <a:gd name="connsiteX4" fmla="*/ 0 w 1328462"/>
                      <a:gd name="connsiteY4" fmla="*/ 198693 h 397386"/>
                      <a:gd name="connsiteX0" fmla="*/ 0 w 1413703"/>
                      <a:gd name="connsiteY0" fmla="*/ 198693 h 397386"/>
                      <a:gd name="connsiteX1" fmla="*/ 664231 w 1413703"/>
                      <a:gd name="connsiteY1" fmla="*/ 0 h 397386"/>
                      <a:gd name="connsiteX2" fmla="*/ 1413703 w 1413703"/>
                      <a:gd name="connsiteY2" fmla="*/ 198693 h 397386"/>
                      <a:gd name="connsiteX3" fmla="*/ 664231 w 1413703"/>
                      <a:gd name="connsiteY3" fmla="*/ 397386 h 397386"/>
                      <a:gd name="connsiteX4" fmla="*/ 0 w 1413703"/>
                      <a:gd name="connsiteY4" fmla="*/ 198693 h 397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3703" h="397386">
                        <a:moveTo>
                          <a:pt x="0" y="198693"/>
                        </a:moveTo>
                        <a:cubicBezTo>
                          <a:pt x="0" y="88958"/>
                          <a:pt x="428614" y="0"/>
                          <a:pt x="664231" y="0"/>
                        </a:cubicBezTo>
                        <a:cubicBezTo>
                          <a:pt x="899848" y="0"/>
                          <a:pt x="1413703" y="88958"/>
                          <a:pt x="1413703" y="198693"/>
                        </a:cubicBezTo>
                        <a:cubicBezTo>
                          <a:pt x="1413703" y="308428"/>
                          <a:pt x="899848" y="397386"/>
                          <a:pt x="664231" y="397386"/>
                        </a:cubicBezTo>
                        <a:cubicBezTo>
                          <a:pt x="428614" y="397386"/>
                          <a:pt x="0" y="308428"/>
                          <a:pt x="0" y="19869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1" name="斜め縞 23">
                    <a:extLst>
                      <a:ext uri="{FF2B5EF4-FFF2-40B4-BE49-F238E27FC236}">
                        <a16:creationId xmlns:a16="http://schemas.microsoft.com/office/drawing/2014/main" id="{13433074-6139-4052-A7A1-22E2549A1803}"/>
                      </a:ext>
                    </a:extLst>
                  </p:cNvPr>
                  <p:cNvSpPr/>
                  <p:nvPr/>
                </p:nvSpPr>
                <p:spPr>
                  <a:xfrm rot="15429856">
                    <a:off x="4747942" y="3294578"/>
                    <a:ext cx="838493" cy="756904"/>
                  </a:xfrm>
                  <a:custGeom>
                    <a:avLst/>
                    <a:gdLst>
                      <a:gd name="connsiteX0" fmla="*/ 0 w 596165"/>
                      <a:gd name="connsiteY0" fmla="*/ 449185 h 756904"/>
                      <a:gd name="connsiteX1" fmla="*/ 353794 w 596165"/>
                      <a:gd name="connsiteY1" fmla="*/ 0 h 756904"/>
                      <a:gd name="connsiteX2" fmla="*/ 596165 w 596165"/>
                      <a:gd name="connsiteY2" fmla="*/ 0 h 756904"/>
                      <a:gd name="connsiteX3" fmla="*/ 0 w 596165"/>
                      <a:gd name="connsiteY3" fmla="*/ 756904 h 756904"/>
                      <a:gd name="connsiteX4" fmla="*/ 0 w 596165"/>
                      <a:gd name="connsiteY4" fmla="*/ 449185 h 756904"/>
                      <a:gd name="connsiteX0" fmla="*/ 0 w 804659"/>
                      <a:gd name="connsiteY0" fmla="*/ 457314 h 756904"/>
                      <a:gd name="connsiteX1" fmla="*/ 562288 w 804659"/>
                      <a:gd name="connsiteY1" fmla="*/ 0 h 756904"/>
                      <a:gd name="connsiteX2" fmla="*/ 804659 w 804659"/>
                      <a:gd name="connsiteY2" fmla="*/ 0 h 756904"/>
                      <a:gd name="connsiteX3" fmla="*/ 208494 w 804659"/>
                      <a:gd name="connsiteY3" fmla="*/ 756904 h 756904"/>
                      <a:gd name="connsiteX4" fmla="*/ 0 w 804659"/>
                      <a:gd name="connsiteY4" fmla="*/ 457314 h 756904"/>
                      <a:gd name="connsiteX0" fmla="*/ 0 w 804659"/>
                      <a:gd name="connsiteY0" fmla="*/ 582794 h 882384"/>
                      <a:gd name="connsiteX1" fmla="*/ 360393 w 804659"/>
                      <a:gd name="connsiteY1" fmla="*/ 0 h 882384"/>
                      <a:gd name="connsiteX2" fmla="*/ 804659 w 804659"/>
                      <a:gd name="connsiteY2" fmla="*/ 125480 h 882384"/>
                      <a:gd name="connsiteX3" fmla="*/ 208494 w 804659"/>
                      <a:gd name="connsiteY3" fmla="*/ 882384 h 882384"/>
                      <a:gd name="connsiteX4" fmla="*/ 0 w 804659"/>
                      <a:gd name="connsiteY4" fmla="*/ 582794 h 882384"/>
                      <a:gd name="connsiteX0" fmla="*/ 0 w 804659"/>
                      <a:gd name="connsiteY0" fmla="*/ 528088 h 827678"/>
                      <a:gd name="connsiteX1" fmla="*/ 530727 w 804659"/>
                      <a:gd name="connsiteY1" fmla="*/ 0 h 827678"/>
                      <a:gd name="connsiteX2" fmla="*/ 804659 w 804659"/>
                      <a:gd name="connsiteY2" fmla="*/ 70774 h 827678"/>
                      <a:gd name="connsiteX3" fmla="*/ 208494 w 804659"/>
                      <a:gd name="connsiteY3" fmla="*/ 827678 h 827678"/>
                      <a:gd name="connsiteX4" fmla="*/ 0 w 804659"/>
                      <a:gd name="connsiteY4" fmla="*/ 528088 h 827678"/>
                      <a:gd name="connsiteX0" fmla="*/ 0 w 804659"/>
                      <a:gd name="connsiteY0" fmla="*/ 457314 h 757367"/>
                      <a:gd name="connsiteX1" fmla="*/ 572519 w 804659"/>
                      <a:gd name="connsiteY1" fmla="*/ 757367 h 757367"/>
                      <a:gd name="connsiteX2" fmla="*/ 804659 w 804659"/>
                      <a:gd name="connsiteY2" fmla="*/ 0 h 757367"/>
                      <a:gd name="connsiteX3" fmla="*/ 208494 w 804659"/>
                      <a:gd name="connsiteY3" fmla="*/ 756904 h 757367"/>
                      <a:gd name="connsiteX4" fmla="*/ 0 w 804659"/>
                      <a:gd name="connsiteY4" fmla="*/ 457314 h 757367"/>
                      <a:gd name="connsiteX0" fmla="*/ 0 w 838493"/>
                      <a:gd name="connsiteY0" fmla="*/ 457314 h 756904"/>
                      <a:gd name="connsiteX1" fmla="*/ 838493 w 838493"/>
                      <a:gd name="connsiteY1" fmla="*/ 531851 h 756904"/>
                      <a:gd name="connsiteX2" fmla="*/ 804659 w 838493"/>
                      <a:gd name="connsiteY2" fmla="*/ 0 h 756904"/>
                      <a:gd name="connsiteX3" fmla="*/ 208494 w 838493"/>
                      <a:gd name="connsiteY3" fmla="*/ 756904 h 756904"/>
                      <a:gd name="connsiteX4" fmla="*/ 0 w 838493"/>
                      <a:gd name="connsiteY4" fmla="*/ 457314 h 756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8493" h="756904">
                        <a:moveTo>
                          <a:pt x="0" y="457314"/>
                        </a:moveTo>
                        <a:lnTo>
                          <a:pt x="838493" y="531851"/>
                        </a:lnTo>
                        <a:lnTo>
                          <a:pt x="804659" y="0"/>
                        </a:lnTo>
                        <a:lnTo>
                          <a:pt x="208494" y="756904"/>
                        </a:lnTo>
                        <a:lnTo>
                          <a:pt x="0" y="45731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2" name="円: 塗りつぶしなし 271">
                    <a:extLst>
                      <a:ext uri="{FF2B5EF4-FFF2-40B4-BE49-F238E27FC236}">
                        <a16:creationId xmlns:a16="http://schemas.microsoft.com/office/drawing/2014/main" id="{1AC56B0D-71D9-49A6-AE90-6F229C726CD5}"/>
                      </a:ext>
                    </a:extLst>
                  </p:cNvPr>
                  <p:cNvSpPr/>
                  <p:nvPr/>
                </p:nvSpPr>
                <p:spPr>
                  <a:xfrm rot="1398901">
                    <a:off x="4624317" y="2849418"/>
                    <a:ext cx="1509388" cy="449636"/>
                  </a:xfrm>
                  <a:prstGeom prst="donu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6" name="フリーフォーム: 図形 35">
                  <a:extLst>
                    <a:ext uri="{FF2B5EF4-FFF2-40B4-BE49-F238E27FC236}">
                      <a16:creationId xmlns:a16="http://schemas.microsoft.com/office/drawing/2014/main" id="{8C53EDCB-2EDB-4430-B39C-9887B845706D}"/>
                    </a:ext>
                  </a:extLst>
                </p:cNvPr>
                <p:cNvSpPr/>
                <p:nvPr/>
              </p:nvSpPr>
              <p:spPr>
                <a:xfrm>
                  <a:off x="4598140" y="4972864"/>
                  <a:ext cx="141062" cy="259307"/>
                </a:xfrm>
                <a:custGeom>
                  <a:avLst/>
                  <a:gdLst>
                    <a:gd name="connsiteX0" fmla="*/ 0 w 141062"/>
                    <a:gd name="connsiteY0" fmla="*/ 0 h 259307"/>
                    <a:gd name="connsiteX1" fmla="*/ 136477 w 141062"/>
                    <a:gd name="connsiteY1" fmla="*/ 81886 h 259307"/>
                    <a:gd name="connsiteX2" fmla="*/ 95534 w 141062"/>
                    <a:gd name="connsiteY2" fmla="*/ 259307 h 259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1062" h="259307">
                      <a:moveTo>
                        <a:pt x="0" y="0"/>
                      </a:moveTo>
                      <a:cubicBezTo>
                        <a:pt x="60277" y="19334"/>
                        <a:pt x="120555" y="38668"/>
                        <a:pt x="136477" y="81886"/>
                      </a:cubicBezTo>
                      <a:cubicBezTo>
                        <a:pt x="152399" y="125104"/>
                        <a:pt x="123966" y="192205"/>
                        <a:pt x="95534" y="25930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" name="フリーフォーム: 図形 278">
                  <a:extLst>
                    <a:ext uri="{FF2B5EF4-FFF2-40B4-BE49-F238E27FC236}">
                      <a16:creationId xmlns:a16="http://schemas.microsoft.com/office/drawing/2014/main" id="{65137FC1-AFB9-474C-B47C-7E110AB1F9DB}"/>
                    </a:ext>
                  </a:extLst>
                </p:cNvPr>
                <p:cNvSpPr/>
                <p:nvPr/>
              </p:nvSpPr>
              <p:spPr>
                <a:xfrm>
                  <a:off x="4536576" y="5009084"/>
                  <a:ext cx="141062" cy="259307"/>
                </a:xfrm>
                <a:custGeom>
                  <a:avLst/>
                  <a:gdLst>
                    <a:gd name="connsiteX0" fmla="*/ 0 w 141062"/>
                    <a:gd name="connsiteY0" fmla="*/ 0 h 259307"/>
                    <a:gd name="connsiteX1" fmla="*/ 136477 w 141062"/>
                    <a:gd name="connsiteY1" fmla="*/ 81886 h 259307"/>
                    <a:gd name="connsiteX2" fmla="*/ 95534 w 141062"/>
                    <a:gd name="connsiteY2" fmla="*/ 259307 h 259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1062" h="259307">
                      <a:moveTo>
                        <a:pt x="0" y="0"/>
                      </a:moveTo>
                      <a:cubicBezTo>
                        <a:pt x="60277" y="19334"/>
                        <a:pt x="120555" y="38668"/>
                        <a:pt x="136477" y="81886"/>
                      </a:cubicBezTo>
                      <a:cubicBezTo>
                        <a:pt x="152399" y="125104"/>
                        <a:pt x="123966" y="192205"/>
                        <a:pt x="95534" y="25930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94E0BA75-BA85-4F20-A219-5359C3578554}"/>
                  </a:ext>
                </a:extLst>
              </p:cNvPr>
              <p:cNvSpPr/>
              <p:nvPr/>
            </p:nvSpPr>
            <p:spPr>
              <a:xfrm rot="19047002">
                <a:off x="4408740" y="4764166"/>
                <a:ext cx="290049" cy="14611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33345CC-7439-44C5-8FA6-8510CA86F73B}"/>
                </a:ext>
              </a:extLst>
            </p:cNvPr>
            <p:cNvGrpSpPr/>
            <p:nvPr/>
          </p:nvGrpSpPr>
          <p:grpSpPr>
            <a:xfrm>
              <a:off x="4044232" y="5387490"/>
              <a:ext cx="481551" cy="344170"/>
              <a:chOff x="3919439" y="5311780"/>
              <a:chExt cx="481551" cy="344170"/>
            </a:xfrm>
          </p:grpSpPr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88BCE214-A58A-4417-B940-197B3FF81180}"/>
                  </a:ext>
                </a:extLst>
              </p:cNvPr>
              <p:cNvSpPr/>
              <p:nvPr/>
            </p:nvSpPr>
            <p:spPr>
              <a:xfrm>
                <a:off x="4050400" y="5430003"/>
                <a:ext cx="230906" cy="22594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" name="楕円 279">
                <a:extLst>
                  <a:ext uri="{FF2B5EF4-FFF2-40B4-BE49-F238E27FC236}">
                    <a16:creationId xmlns:a16="http://schemas.microsoft.com/office/drawing/2014/main" id="{F2206884-A4F4-41E6-8513-724DCB957191}"/>
                  </a:ext>
                </a:extLst>
              </p:cNvPr>
              <p:cNvSpPr/>
              <p:nvPr/>
            </p:nvSpPr>
            <p:spPr>
              <a:xfrm>
                <a:off x="4127761" y="5356376"/>
                <a:ext cx="230906" cy="225947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A52908C-E940-43E0-82C1-6B822A235CD4}"/>
                  </a:ext>
                </a:extLst>
              </p:cNvPr>
              <p:cNvSpPr txBox="1"/>
              <p:nvPr/>
            </p:nvSpPr>
            <p:spPr>
              <a:xfrm>
                <a:off x="4100527" y="5311780"/>
                <a:ext cx="300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R</a:t>
                </a:r>
                <a:endParaRPr kumimoji="1" lang="ja-JP" altLang="en-US" sz="1400" b="1" dirty="0"/>
              </a:p>
            </p:txBody>
          </p:sp>
          <p:sp>
            <p:nvSpPr>
              <p:cNvPr id="281" name="矢印: 右 280">
                <a:extLst>
                  <a:ext uri="{FF2B5EF4-FFF2-40B4-BE49-F238E27FC236}">
                    <a16:creationId xmlns:a16="http://schemas.microsoft.com/office/drawing/2014/main" id="{EE56F16C-9368-4182-B655-F23ACE23BA01}"/>
                  </a:ext>
                </a:extLst>
              </p:cNvPr>
              <p:cNvSpPr/>
              <p:nvPr/>
            </p:nvSpPr>
            <p:spPr>
              <a:xfrm rot="19047002">
                <a:off x="3919439" y="5312950"/>
                <a:ext cx="290049" cy="14611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237175B-D7EC-4AE7-8154-8D09F2A51583}"/>
              </a:ext>
            </a:extLst>
          </p:cNvPr>
          <p:cNvGrpSpPr/>
          <p:nvPr/>
        </p:nvGrpSpPr>
        <p:grpSpPr>
          <a:xfrm>
            <a:off x="5197950" y="4610960"/>
            <a:ext cx="923121" cy="1124943"/>
            <a:chOff x="4719859" y="4620809"/>
            <a:chExt cx="923121" cy="1124943"/>
          </a:xfrm>
        </p:grpSpPr>
        <p:grpSp>
          <p:nvGrpSpPr>
            <p:cNvPr id="282" name="グループ化 281">
              <a:extLst>
                <a:ext uri="{FF2B5EF4-FFF2-40B4-BE49-F238E27FC236}">
                  <a16:creationId xmlns:a16="http://schemas.microsoft.com/office/drawing/2014/main" id="{191D6E91-3439-46CB-8238-BB885EE95C59}"/>
                </a:ext>
              </a:extLst>
            </p:cNvPr>
            <p:cNvGrpSpPr>
              <a:grpSpLocks noChangeAspect="1"/>
            </p:cNvGrpSpPr>
            <p:nvPr/>
          </p:nvGrpSpPr>
          <p:grpSpPr>
            <a:xfrm rot="1436743">
              <a:off x="5314383" y="4620809"/>
              <a:ext cx="328597" cy="530468"/>
              <a:chOff x="4378630" y="2849418"/>
              <a:chExt cx="1755075" cy="2833295"/>
            </a:xfrm>
          </p:grpSpPr>
          <p:sp>
            <p:nvSpPr>
              <p:cNvPr id="283" name="四角形: 角を丸くする 29">
                <a:extLst>
                  <a:ext uri="{FF2B5EF4-FFF2-40B4-BE49-F238E27FC236}">
                    <a16:creationId xmlns:a16="http://schemas.microsoft.com/office/drawing/2014/main" id="{FF7FB072-D1D0-4EFE-BD67-93A48D4A10B8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" name="二等辺三角形 1">
                <a:extLst>
                  <a:ext uri="{FF2B5EF4-FFF2-40B4-BE49-F238E27FC236}">
                    <a16:creationId xmlns:a16="http://schemas.microsoft.com/office/drawing/2014/main" id="{39B77038-B697-4123-A923-F67E4138293A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5" name="楕円 4">
                <a:extLst>
                  <a:ext uri="{FF2B5EF4-FFF2-40B4-BE49-F238E27FC236}">
                    <a16:creationId xmlns:a16="http://schemas.microsoft.com/office/drawing/2014/main" id="{15020D75-8397-4A35-8B21-0DA358A7E61D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" name="斜め縞 23">
                <a:extLst>
                  <a:ext uri="{FF2B5EF4-FFF2-40B4-BE49-F238E27FC236}">
                    <a16:creationId xmlns:a16="http://schemas.microsoft.com/office/drawing/2014/main" id="{BB4C359C-3D03-46B8-BE6D-B959BC3999EA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円: 塗りつぶしなし 286">
                <a:extLst>
                  <a:ext uri="{FF2B5EF4-FFF2-40B4-BE49-F238E27FC236}">
                    <a16:creationId xmlns:a16="http://schemas.microsoft.com/office/drawing/2014/main" id="{A0840800-A7EE-4CC4-BACD-9C6BE9B39155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9" name="楕円 288">
              <a:extLst>
                <a:ext uri="{FF2B5EF4-FFF2-40B4-BE49-F238E27FC236}">
                  <a16:creationId xmlns:a16="http://schemas.microsoft.com/office/drawing/2014/main" id="{3A09BDE4-266A-4708-8C09-44F4517F2A7E}"/>
                </a:ext>
              </a:extLst>
            </p:cNvPr>
            <p:cNvSpPr/>
            <p:nvPr/>
          </p:nvSpPr>
          <p:spPr>
            <a:xfrm rot="10800000">
              <a:off x="5115289" y="5402752"/>
              <a:ext cx="230906" cy="22594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楕円 289">
              <a:extLst>
                <a:ext uri="{FF2B5EF4-FFF2-40B4-BE49-F238E27FC236}">
                  <a16:creationId xmlns:a16="http://schemas.microsoft.com/office/drawing/2014/main" id="{48772E24-7F44-47FB-B08A-324E18D743DA}"/>
                </a:ext>
              </a:extLst>
            </p:cNvPr>
            <p:cNvSpPr/>
            <p:nvPr/>
          </p:nvSpPr>
          <p:spPr>
            <a:xfrm rot="10800000">
              <a:off x="5037928" y="5476379"/>
              <a:ext cx="230906" cy="22594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C684D66B-791D-46D9-B107-F1CAC2F96645}"/>
                </a:ext>
              </a:extLst>
            </p:cNvPr>
            <p:cNvSpPr txBox="1"/>
            <p:nvPr/>
          </p:nvSpPr>
          <p:spPr>
            <a:xfrm>
              <a:off x="5024662" y="5432086"/>
              <a:ext cx="30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/>
                <a:t>L</a:t>
              </a:r>
            </a:p>
          </p:txBody>
        </p:sp>
        <p:sp>
          <p:nvSpPr>
            <p:cNvPr id="292" name="矢印: 右 291">
              <a:extLst>
                <a:ext uri="{FF2B5EF4-FFF2-40B4-BE49-F238E27FC236}">
                  <a16:creationId xmlns:a16="http://schemas.microsoft.com/office/drawing/2014/main" id="{4955554B-E3FE-4ED5-A495-4EB6A6280F7D}"/>
                </a:ext>
              </a:extLst>
            </p:cNvPr>
            <p:cNvSpPr/>
            <p:nvPr/>
          </p:nvSpPr>
          <p:spPr>
            <a:xfrm rot="8247002">
              <a:off x="5187107" y="5599637"/>
              <a:ext cx="290049" cy="14611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矢印: 右 292">
              <a:extLst>
                <a:ext uri="{FF2B5EF4-FFF2-40B4-BE49-F238E27FC236}">
                  <a16:creationId xmlns:a16="http://schemas.microsoft.com/office/drawing/2014/main" id="{59251786-6F03-48B9-AC44-7A5A7DB1F558}"/>
                </a:ext>
              </a:extLst>
            </p:cNvPr>
            <p:cNvSpPr/>
            <p:nvPr/>
          </p:nvSpPr>
          <p:spPr>
            <a:xfrm rot="8104941">
              <a:off x="5203270" y="5115740"/>
              <a:ext cx="290049" cy="14611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テキスト ボックス 303">
              <a:extLst>
                <a:ext uri="{FF2B5EF4-FFF2-40B4-BE49-F238E27FC236}">
                  <a16:creationId xmlns:a16="http://schemas.microsoft.com/office/drawing/2014/main" id="{2EE1DDCB-C719-4B00-8315-701B5BFAA51B}"/>
                </a:ext>
              </a:extLst>
            </p:cNvPr>
            <p:cNvSpPr txBox="1"/>
            <p:nvPr/>
          </p:nvSpPr>
          <p:spPr>
            <a:xfrm>
              <a:off x="4719859" y="5007955"/>
              <a:ext cx="246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/>
                <a:t>+</a:t>
              </a:r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EBA071CF-5C4D-4E90-9020-966B032E38C4}"/>
              </a:ext>
            </a:extLst>
          </p:cNvPr>
          <p:cNvGrpSpPr>
            <a:grpSpLocks noChangeAspect="1"/>
          </p:cNvGrpSpPr>
          <p:nvPr/>
        </p:nvGrpSpPr>
        <p:grpSpPr>
          <a:xfrm rot="20494050">
            <a:off x="255950" y="3813962"/>
            <a:ext cx="343959" cy="555268"/>
            <a:chOff x="4378630" y="2849418"/>
            <a:chExt cx="1755075" cy="2833295"/>
          </a:xfrm>
        </p:grpSpPr>
        <p:sp>
          <p:nvSpPr>
            <p:cNvPr id="310" name="四角形: 角を丸くする 29">
              <a:extLst>
                <a:ext uri="{FF2B5EF4-FFF2-40B4-BE49-F238E27FC236}">
                  <a16:creationId xmlns:a16="http://schemas.microsoft.com/office/drawing/2014/main" id="{FDF51E92-4BF0-42E4-AB2B-993D9E20863B}"/>
                </a:ext>
              </a:extLst>
            </p:cNvPr>
            <p:cNvSpPr/>
            <p:nvPr/>
          </p:nvSpPr>
          <p:spPr>
            <a:xfrm rot="1494098">
              <a:off x="4513057" y="4168745"/>
              <a:ext cx="150814" cy="1513968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二等辺三角形 1">
              <a:extLst>
                <a:ext uri="{FF2B5EF4-FFF2-40B4-BE49-F238E27FC236}">
                  <a16:creationId xmlns:a16="http://schemas.microsoft.com/office/drawing/2014/main" id="{E6265238-FC34-4CEF-ABA3-7CBB98C13D35}"/>
                </a:ext>
              </a:extLst>
            </p:cNvPr>
            <p:cNvSpPr/>
            <p:nvPr/>
          </p:nvSpPr>
          <p:spPr>
            <a:xfrm rot="12167332">
              <a:off x="4378630" y="2922121"/>
              <a:ext cx="1381199" cy="1731683"/>
            </a:xfrm>
            <a:custGeom>
              <a:avLst/>
              <a:gdLst>
                <a:gd name="connsiteX0" fmla="*/ 0 w 1293323"/>
                <a:gd name="connsiteY0" fmla="*/ 1932667 h 1932667"/>
                <a:gd name="connsiteX1" fmla="*/ 646662 w 1293323"/>
                <a:gd name="connsiteY1" fmla="*/ 0 h 1932667"/>
                <a:gd name="connsiteX2" fmla="*/ 1293323 w 1293323"/>
                <a:gd name="connsiteY2" fmla="*/ 1932667 h 1932667"/>
                <a:gd name="connsiteX3" fmla="*/ 0 w 1293323"/>
                <a:gd name="connsiteY3" fmla="*/ 1932667 h 1932667"/>
                <a:gd name="connsiteX0" fmla="*/ 0 w 1293323"/>
                <a:gd name="connsiteY0" fmla="*/ 1932667 h 1995344"/>
                <a:gd name="connsiteX1" fmla="*/ 646662 w 1293323"/>
                <a:gd name="connsiteY1" fmla="*/ 0 h 1995344"/>
                <a:gd name="connsiteX2" fmla="*/ 1293323 w 1293323"/>
                <a:gd name="connsiteY2" fmla="*/ 1932667 h 1995344"/>
                <a:gd name="connsiteX3" fmla="*/ 0 w 1293323"/>
                <a:gd name="connsiteY3" fmla="*/ 1932667 h 1995344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1293323 w 1293323"/>
                <a:gd name="connsiteY2" fmla="*/ 1932667 h 2026815"/>
                <a:gd name="connsiteX3" fmla="*/ 0 w 1293323"/>
                <a:gd name="connsiteY3" fmla="*/ 1932667 h 2026815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755961 w 1293323"/>
                <a:gd name="connsiteY2" fmla="*/ 295132 h 2026815"/>
                <a:gd name="connsiteX3" fmla="*/ 1293323 w 1293323"/>
                <a:gd name="connsiteY3" fmla="*/ 1932667 h 2026815"/>
                <a:gd name="connsiteX4" fmla="*/ 0 w 1293323"/>
                <a:gd name="connsiteY4" fmla="*/ 1932667 h 2026815"/>
                <a:gd name="connsiteX0" fmla="*/ 0 w 1293323"/>
                <a:gd name="connsiteY0" fmla="*/ 1637535 h 1731683"/>
                <a:gd name="connsiteX1" fmla="*/ 543665 w 1293323"/>
                <a:gd name="connsiteY1" fmla="*/ 3238 h 1731683"/>
                <a:gd name="connsiteX2" fmla="*/ 755961 w 1293323"/>
                <a:gd name="connsiteY2" fmla="*/ 0 h 1731683"/>
                <a:gd name="connsiteX3" fmla="*/ 1293323 w 1293323"/>
                <a:gd name="connsiteY3" fmla="*/ 1637535 h 1731683"/>
                <a:gd name="connsiteX4" fmla="*/ 0 w 1293323"/>
                <a:gd name="connsiteY4" fmla="*/ 1637535 h 173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23" h="1731683">
                  <a:moveTo>
                    <a:pt x="0" y="1637535"/>
                  </a:moveTo>
                  <a:lnTo>
                    <a:pt x="543665" y="3238"/>
                  </a:lnTo>
                  <a:lnTo>
                    <a:pt x="755961" y="0"/>
                  </a:lnTo>
                  <a:lnTo>
                    <a:pt x="1293323" y="1637535"/>
                  </a:lnTo>
                  <a:cubicBezTo>
                    <a:pt x="882804" y="1746559"/>
                    <a:pt x="515573" y="1778559"/>
                    <a:pt x="0" y="1637535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2" name="楕円 4">
              <a:extLst>
                <a:ext uri="{FF2B5EF4-FFF2-40B4-BE49-F238E27FC236}">
                  <a16:creationId xmlns:a16="http://schemas.microsoft.com/office/drawing/2014/main" id="{50D6B3DD-E6F0-41DF-9070-B1BF8CD8B162}"/>
                </a:ext>
              </a:extLst>
            </p:cNvPr>
            <p:cNvSpPr/>
            <p:nvPr/>
          </p:nvSpPr>
          <p:spPr>
            <a:xfrm rot="1475983">
              <a:off x="4672159" y="2856341"/>
              <a:ext cx="1413703" cy="397386"/>
            </a:xfrm>
            <a:custGeom>
              <a:avLst/>
              <a:gdLst>
                <a:gd name="connsiteX0" fmla="*/ 0 w 1328462"/>
                <a:gd name="connsiteY0" fmla="*/ 198693 h 397386"/>
                <a:gd name="connsiteX1" fmla="*/ 664231 w 1328462"/>
                <a:gd name="connsiteY1" fmla="*/ 0 h 397386"/>
                <a:gd name="connsiteX2" fmla="*/ 1328462 w 1328462"/>
                <a:gd name="connsiteY2" fmla="*/ 198693 h 397386"/>
                <a:gd name="connsiteX3" fmla="*/ 664231 w 1328462"/>
                <a:gd name="connsiteY3" fmla="*/ 397386 h 397386"/>
                <a:gd name="connsiteX4" fmla="*/ 0 w 1328462"/>
                <a:gd name="connsiteY4" fmla="*/ 198693 h 397386"/>
                <a:gd name="connsiteX0" fmla="*/ 0 w 1413703"/>
                <a:gd name="connsiteY0" fmla="*/ 198693 h 397386"/>
                <a:gd name="connsiteX1" fmla="*/ 664231 w 1413703"/>
                <a:gd name="connsiteY1" fmla="*/ 0 h 397386"/>
                <a:gd name="connsiteX2" fmla="*/ 1413703 w 1413703"/>
                <a:gd name="connsiteY2" fmla="*/ 198693 h 397386"/>
                <a:gd name="connsiteX3" fmla="*/ 664231 w 1413703"/>
                <a:gd name="connsiteY3" fmla="*/ 397386 h 397386"/>
                <a:gd name="connsiteX4" fmla="*/ 0 w 1413703"/>
                <a:gd name="connsiteY4" fmla="*/ 198693 h 39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703" h="397386">
                  <a:moveTo>
                    <a:pt x="0" y="198693"/>
                  </a:moveTo>
                  <a:cubicBezTo>
                    <a:pt x="0" y="88958"/>
                    <a:pt x="428614" y="0"/>
                    <a:pt x="664231" y="0"/>
                  </a:cubicBezTo>
                  <a:cubicBezTo>
                    <a:pt x="899848" y="0"/>
                    <a:pt x="1413703" y="88958"/>
                    <a:pt x="1413703" y="198693"/>
                  </a:cubicBezTo>
                  <a:cubicBezTo>
                    <a:pt x="1413703" y="308428"/>
                    <a:pt x="899848" y="397386"/>
                    <a:pt x="664231" y="397386"/>
                  </a:cubicBezTo>
                  <a:cubicBezTo>
                    <a:pt x="428614" y="397386"/>
                    <a:pt x="0" y="308428"/>
                    <a:pt x="0" y="19869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斜め縞 23">
              <a:extLst>
                <a:ext uri="{FF2B5EF4-FFF2-40B4-BE49-F238E27FC236}">
                  <a16:creationId xmlns:a16="http://schemas.microsoft.com/office/drawing/2014/main" id="{C59C7B8F-6822-45DF-9839-E188783463DF}"/>
                </a:ext>
              </a:extLst>
            </p:cNvPr>
            <p:cNvSpPr/>
            <p:nvPr/>
          </p:nvSpPr>
          <p:spPr>
            <a:xfrm rot="15429856">
              <a:off x="4747942" y="3294578"/>
              <a:ext cx="838493" cy="756904"/>
            </a:xfrm>
            <a:custGeom>
              <a:avLst/>
              <a:gdLst>
                <a:gd name="connsiteX0" fmla="*/ 0 w 596165"/>
                <a:gd name="connsiteY0" fmla="*/ 449185 h 756904"/>
                <a:gd name="connsiteX1" fmla="*/ 353794 w 596165"/>
                <a:gd name="connsiteY1" fmla="*/ 0 h 756904"/>
                <a:gd name="connsiteX2" fmla="*/ 596165 w 596165"/>
                <a:gd name="connsiteY2" fmla="*/ 0 h 756904"/>
                <a:gd name="connsiteX3" fmla="*/ 0 w 596165"/>
                <a:gd name="connsiteY3" fmla="*/ 756904 h 756904"/>
                <a:gd name="connsiteX4" fmla="*/ 0 w 596165"/>
                <a:gd name="connsiteY4" fmla="*/ 449185 h 756904"/>
                <a:gd name="connsiteX0" fmla="*/ 0 w 804659"/>
                <a:gd name="connsiteY0" fmla="*/ 457314 h 756904"/>
                <a:gd name="connsiteX1" fmla="*/ 562288 w 804659"/>
                <a:gd name="connsiteY1" fmla="*/ 0 h 756904"/>
                <a:gd name="connsiteX2" fmla="*/ 804659 w 804659"/>
                <a:gd name="connsiteY2" fmla="*/ 0 h 756904"/>
                <a:gd name="connsiteX3" fmla="*/ 208494 w 804659"/>
                <a:gd name="connsiteY3" fmla="*/ 756904 h 756904"/>
                <a:gd name="connsiteX4" fmla="*/ 0 w 804659"/>
                <a:gd name="connsiteY4" fmla="*/ 457314 h 756904"/>
                <a:gd name="connsiteX0" fmla="*/ 0 w 804659"/>
                <a:gd name="connsiteY0" fmla="*/ 582794 h 882384"/>
                <a:gd name="connsiteX1" fmla="*/ 360393 w 804659"/>
                <a:gd name="connsiteY1" fmla="*/ 0 h 882384"/>
                <a:gd name="connsiteX2" fmla="*/ 804659 w 804659"/>
                <a:gd name="connsiteY2" fmla="*/ 125480 h 882384"/>
                <a:gd name="connsiteX3" fmla="*/ 208494 w 804659"/>
                <a:gd name="connsiteY3" fmla="*/ 882384 h 882384"/>
                <a:gd name="connsiteX4" fmla="*/ 0 w 804659"/>
                <a:gd name="connsiteY4" fmla="*/ 582794 h 882384"/>
                <a:gd name="connsiteX0" fmla="*/ 0 w 804659"/>
                <a:gd name="connsiteY0" fmla="*/ 528088 h 827678"/>
                <a:gd name="connsiteX1" fmla="*/ 530727 w 804659"/>
                <a:gd name="connsiteY1" fmla="*/ 0 h 827678"/>
                <a:gd name="connsiteX2" fmla="*/ 804659 w 804659"/>
                <a:gd name="connsiteY2" fmla="*/ 70774 h 827678"/>
                <a:gd name="connsiteX3" fmla="*/ 208494 w 804659"/>
                <a:gd name="connsiteY3" fmla="*/ 827678 h 827678"/>
                <a:gd name="connsiteX4" fmla="*/ 0 w 804659"/>
                <a:gd name="connsiteY4" fmla="*/ 528088 h 827678"/>
                <a:gd name="connsiteX0" fmla="*/ 0 w 804659"/>
                <a:gd name="connsiteY0" fmla="*/ 457314 h 757367"/>
                <a:gd name="connsiteX1" fmla="*/ 572519 w 804659"/>
                <a:gd name="connsiteY1" fmla="*/ 757367 h 757367"/>
                <a:gd name="connsiteX2" fmla="*/ 804659 w 804659"/>
                <a:gd name="connsiteY2" fmla="*/ 0 h 757367"/>
                <a:gd name="connsiteX3" fmla="*/ 208494 w 804659"/>
                <a:gd name="connsiteY3" fmla="*/ 756904 h 757367"/>
                <a:gd name="connsiteX4" fmla="*/ 0 w 804659"/>
                <a:gd name="connsiteY4" fmla="*/ 457314 h 757367"/>
                <a:gd name="connsiteX0" fmla="*/ 0 w 838493"/>
                <a:gd name="connsiteY0" fmla="*/ 457314 h 756904"/>
                <a:gd name="connsiteX1" fmla="*/ 838493 w 838493"/>
                <a:gd name="connsiteY1" fmla="*/ 531851 h 756904"/>
                <a:gd name="connsiteX2" fmla="*/ 804659 w 838493"/>
                <a:gd name="connsiteY2" fmla="*/ 0 h 756904"/>
                <a:gd name="connsiteX3" fmla="*/ 208494 w 838493"/>
                <a:gd name="connsiteY3" fmla="*/ 756904 h 756904"/>
                <a:gd name="connsiteX4" fmla="*/ 0 w 838493"/>
                <a:gd name="connsiteY4" fmla="*/ 457314 h 75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493" h="756904">
                  <a:moveTo>
                    <a:pt x="0" y="457314"/>
                  </a:moveTo>
                  <a:lnTo>
                    <a:pt x="838493" y="531851"/>
                  </a:lnTo>
                  <a:lnTo>
                    <a:pt x="804659" y="0"/>
                  </a:lnTo>
                  <a:lnTo>
                    <a:pt x="208494" y="756904"/>
                  </a:lnTo>
                  <a:lnTo>
                    <a:pt x="0" y="4573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4" name="円: 塗りつぶしなし 313">
              <a:extLst>
                <a:ext uri="{FF2B5EF4-FFF2-40B4-BE49-F238E27FC236}">
                  <a16:creationId xmlns:a16="http://schemas.microsoft.com/office/drawing/2014/main" id="{DA961596-9032-4D34-85F8-80C57468C6C7}"/>
                </a:ext>
              </a:extLst>
            </p:cNvPr>
            <p:cNvSpPr/>
            <p:nvPr/>
          </p:nvSpPr>
          <p:spPr>
            <a:xfrm rot="1398901">
              <a:off x="4624317" y="2849418"/>
              <a:ext cx="1509388" cy="449636"/>
            </a:xfrm>
            <a:prstGeom prst="donu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585E14D-0732-4FD8-8585-1B712BBDB93F}"/>
              </a:ext>
            </a:extLst>
          </p:cNvPr>
          <p:cNvSpPr/>
          <p:nvPr/>
        </p:nvSpPr>
        <p:spPr>
          <a:xfrm>
            <a:off x="253937" y="3544763"/>
            <a:ext cx="268022" cy="97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43DDD48B-7061-41F9-8591-9D79C3C8F38B}"/>
              </a:ext>
            </a:extLst>
          </p:cNvPr>
          <p:cNvSpPr/>
          <p:nvPr/>
        </p:nvSpPr>
        <p:spPr>
          <a:xfrm rot="16200000">
            <a:off x="255294" y="3541807"/>
            <a:ext cx="268022" cy="97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64BCCC99-A7E7-4460-B969-4D7B3F7E5364}"/>
              </a:ext>
            </a:extLst>
          </p:cNvPr>
          <p:cNvSpPr/>
          <p:nvPr/>
        </p:nvSpPr>
        <p:spPr>
          <a:xfrm>
            <a:off x="361408" y="3465437"/>
            <a:ext cx="4967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二等辺三角形 315">
            <a:extLst>
              <a:ext uri="{FF2B5EF4-FFF2-40B4-BE49-F238E27FC236}">
                <a16:creationId xmlns:a16="http://schemas.microsoft.com/office/drawing/2014/main" id="{330EBB85-0F15-4FEF-94EF-6A5BF9E2ABF7}"/>
              </a:ext>
            </a:extLst>
          </p:cNvPr>
          <p:cNvSpPr/>
          <p:nvPr/>
        </p:nvSpPr>
        <p:spPr>
          <a:xfrm rot="10800000">
            <a:off x="361408" y="3658777"/>
            <a:ext cx="4967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8" name="四角形: 角を丸くする 317">
            <a:extLst>
              <a:ext uri="{FF2B5EF4-FFF2-40B4-BE49-F238E27FC236}">
                <a16:creationId xmlns:a16="http://schemas.microsoft.com/office/drawing/2014/main" id="{BAB0B5D1-F73D-4524-BB9C-DB6AE4D7F5C8}"/>
              </a:ext>
            </a:extLst>
          </p:cNvPr>
          <p:cNvSpPr/>
          <p:nvPr/>
        </p:nvSpPr>
        <p:spPr>
          <a:xfrm>
            <a:off x="198264" y="7298871"/>
            <a:ext cx="3230736" cy="174362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四角形: 角を丸くする 318">
            <a:extLst>
              <a:ext uri="{FF2B5EF4-FFF2-40B4-BE49-F238E27FC236}">
                <a16:creationId xmlns:a16="http://schemas.microsoft.com/office/drawing/2014/main" id="{7BEB9501-5CE7-4E7D-9FAD-340CFCF7ED3A}"/>
              </a:ext>
            </a:extLst>
          </p:cNvPr>
          <p:cNvSpPr/>
          <p:nvPr/>
        </p:nvSpPr>
        <p:spPr>
          <a:xfrm>
            <a:off x="3534624" y="7279875"/>
            <a:ext cx="3124539" cy="1789068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22B2CF8-4BD9-402E-80FF-C3310425030E}"/>
              </a:ext>
            </a:extLst>
          </p:cNvPr>
          <p:cNvSpPr txBox="1"/>
          <p:nvPr/>
        </p:nvSpPr>
        <p:spPr>
          <a:xfrm>
            <a:off x="2768258" y="589659"/>
            <a:ext cx="167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クラッカ</a:t>
            </a:r>
            <a:r>
              <a:rPr kumimoji="1" lang="en-US" altLang="ja-JP" dirty="0"/>
              <a:t>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9EA6750-0EA4-41C9-BF84-F61193B2314A}"/>
              </a:ext>
            </a:extLst>
          </p:cNvPr>
          <p:cNvCxnSpPr>
            <a:cxnSpLocks/>
            <a:stCxn id="20" idx="2"/>
          </p:cNvCxnSpPr>
          <p:nvPr/>
        </p:nvCxnSpPr>
        <p:spPr>
          <a:xfrm flipV="1">
            <a:off x="1887945" y="3714852"/>
            <a:ext cx="424449" cy="31557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37BD18B-79E7-4281-B172-EA9930B82D71}"/>
              </a:ext>
            </a:extLst>
          </p:cNvPr>
          <p:cNvGrpSpPr/>
          <p:nvPr/>
        </p:nvGrpSpPr>
        <p:grpSpPr>
          <a:xfrm>
            <a:off x="644471" y="8026722"/>
            <a:ext cx="2378575" cy="888285"/>
            <a:chOff x="323058" y="8019048"/>
            <a:chExt cx="2378575" cy="888285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CBD24345-1E02-487A-B806-E115E3FE0433}"/>
                </a:ext>
              </a:extLst>
            </p:cNvPr>
            <p:cNvGrpSpPr/>
            <p:nvPr/>
          </p:nvGrpSpPr>
          <p:grpSpPr>
            <a:xfrm>
              <a:off x="323058" y="8377794"/>
              <a:ext cx="1347422" cy="385053"/>
              <a:chOff x="677753" y="8296544"/>
              <a:chExt cx="1347422" cy="385053"/>
            </a:xfrm>
          </p:grpSpPr>
          <p:sp>
            <p:nvSpPr>
              <p:cNvPr id="306" name="四角形: 角を丸くする 29">
                <a:extLst>
                  <a:ext uri="{FF2B5EF4-FFF2-40B4-BE49-F238E27FC236}">
                    <a16:creationId xmlns:a16="http://schemas.microsoft.com/office/drawing/2014/main" id="{3A8DC14C-B4C1-4AD8-B890-30BD24D47849}"/>
                  </a:ext>
                </a:extLst>
              </p:cNvPr>
              <p:cNvSpPr/>
              <p:nvPr/>
            </p:nvSpPr>
            <p:spPr>
              <a:xfrm rot="4433679">
                <a:off x="1204515" y="8106713"/>
                <a:ext cx="48122" cy="1101646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8" name="二等辺三角形 1">
                <a:extLst>
                  <a:ext uri="{FF2B5EF4-FFF2-40B4-BE49-F238E27FC236}">
                    <a16:creationId xmlns:a16="http://schemas.microsoft.com/office/drawing/2014/main" id="{F44199C3-2482-4119-B715-8CCA50B35E72}"/>
                  </a:ext>
                </a:extLst>
              </p:cNvPr>
              <p:cNvSpPr/>
              <p:nvPr/>
            </p:nvSpPr>
            <p:spPr>
              <a:xfrm rot="15106913">
                <a:off x="1714888" y="8319647"/>
                <a:ext cx="258597" cy="324217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9" name="楕円 4">
                <a:extLst>
                  <a:ext uri="{FF2B5EF4-FFF2-40B4-BE49-F238E27FC236}">
                    <a16:creationId xmlns:a16="http://schemas.microsoft.com/office/drawing/2014/main" id="{5274EBDE-DF71-4CBF-B509-FCBC48DBF646}"/>
                  </a:ext>
                </a:extLst>
              </p:cNvPr>
              <p:cNvSpPr/>
              <p:nvPr/>
            </p:nvSpPr>
            <p:spPr>
              <a:xfrm rot="4415564">
                <a:off x="1853455" y="8398284"/>
                <a:ext cx="264683" cy="74401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0" name="斜め縞 23">
                <a:extLst>
                  <a:ext uri="{FF2B5EF4-FFF2-40B4-BE49-F238E27FC236}">
                    <a16:creationId xmlns:a16="http://schemas.microsoft.com/office/drawing/2014/main" id="{C237EE31-6DA4-443C-A9D9-7B478B1B5FFC}"/>
                  </a:ext>
                </a:extLst>
              </p:cNvPr>
              <p:cNvSpPr/>
              <p:nvPr/>
            </p:nvSpPr>
            <p:spPr>
              <a:xfrm rot="18369437">
                <a:off x="1793965" y="8410620"/>
                <a:ext cx="156988" cy="141713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円: 塗りつぶしなし 320">
                <a:extLst>
                  <a:ext uri="{FF2B5EF4-FFF2-40B4-BE49-F238E27FC236}">
                    <a16:creationId xmlns:a16="http://schemas.microsoft.com/office/drawing/2014/main" id="{0847200C-8451-42CB-9703-AB2D3CB95448}"/>
                  </a:ext>
                </a:extLst>
              </p:cNvPr>
              <p:cNvSpPr/>
              <p:nvPr/>
            </p:nvSpPr>
            <p:spPr>
              <a:xfrm rot="4338482">
                <a:off x="1841784" y="8395751"/>
                <a:ext cx="282598" cy="84184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2" name="稲妻 321">
              <a:extLst>
                <a:ext uri="{FF2B5EF4-FFF2-40B4-BE49-F238E27FC236}">
                  <a16:creationId xmlns:a16="http://schemas.microsoft.com/office/drawing/2014/main" id="{F15C1037-96B2-413B-8660-87FD82E9E7B8}"/>
                </a:ext>
              </a:extLst>
            </p:cNvPr>
            <p:cNvSpPr/>
            <p:nvPr/>
          </p:nvSpPr>
          <p:spPr>
            <a:xfrm rot="5400000">
              <a:off x="1999913" y="7755155"/>
              <a:ext cx="437828" cy="965613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稲妻 322">
              <a:extLst>
                <a:ext uri="{FF2B5EF4-FFF2-40B4-BE49-F238E27FC236}">
                  <a16:creationId xmlns:a16="http://schemas.microsoft.com/office/drawing/2014/main" id="{27AA6FF3-66D4-45EC-BB88-621A5639A682}"/>
                </a:ext>
              </a:extLst>
            </p:cNvPr>
            <p:cNvSpPr/>
            <p:nvPr/>
          </p:nvSpPr>
          <p:spPr>
            <a:xfrm rot="7901648">
              <a:off x="1975389" y="8214431"/>
              <a:ext cx="611944" cy="773859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4" name="グループ化 323">
            <a:extLst>
              <a:ext uri="{FF2B5EF4-FFF2-40B4-BE49-F238E27FC236}">
                <a16:creationId xmlns:a16="http://schemas.microsoft.com/office/drawing/2014/main" id="{120DFDBB-E324-4D3C-8D94-9E78EB764212}"/>
              </a:ext>
            </a:extLst>
          </p:cNvPr>
          <p:cNvGrpSpPr/>
          <p:nvPr/>
        </p:nvGrpSpPr>
        <p:grpSpPr>
          <a:xfrm rot="17301442">
            <a:off x="3738242" y="8303407"/>
            <a:ext cx="383770" cy="561905"/>
            <a:chOff x="5755564" y="3161342"/>
            <a:chExt cx="383770" cy="561905"/>
          </a:xfrm>
          <a:solidFill>
            <a:schemeClr val="bg1">
              <a:alpha val="54000"/>
            </a:schemeClr>
          </a:solidFill>
        </p:grpSpPr>
        <p:grpSp>
          <p:nvGrpSpPr>
            <p:cNvPr id="325" name="グループ化 324">
              <a:extLst>
                <a:ext uri="{FF2B5EF4-FFF2-40B4-BE49-F238E27FC236}">
                  <a16:creationId xmlns:a16="http://schemas.microsoft.com/office/drawing/2014/main" id="{C14BD856-EA83-4C63-B688-A6795C685E11}"/>
                </a:ext>
              </a:extLst>
            </p:cNvPr>
            <p:cNvGrpSpPr>
              <a:grpSpLocks noChangeAspect="1"/>
            </p:cNvGrpSpPr>
            <p:nvPr/>
          </p:nvGrpSpPr>
          <p:grpSpPr>
            <a:xfrm rot="2563817">
              <a:off x="5755564" y="3452093"/>
              <a:ext cx="383770" cy="271154"/>
              <a:chOff x="2757326" y="6860336"/>
              <a:chExt cx="1501094" cy="1060603"/>
            </a:xfrm>
            <a:grpFill/>
          </p:grpSpPr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CC8A37A-88FA-4313-9B2E-ACFBE7AF227C}"/>
                  </a:ext>
                </a:extLst>
              </p:cNvPr>
              <p:cNvSpPr/>
              <p:nvPr/>
            </p:nvSpPr>
            <p:spPr>
              <a:xfrm rot="12040432">
                <a:off x="3070568" y="7574875"/>
                <a:ext cx="701515" cy="194574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矢印: 五方向 336">
                <a:extLst>
                  <a:ext uri="{FF2B5EF4-FFF2-40B4-BE49-F238E27FC236}">
                    <a16:creationId xmlns:a16="http://schemas.microsoft.com/office/drawing/2014/main" id="{4AA7A627-C778-485B-912B-6404363BD059}"/>
                  </a:ext>
                </a:extLst>
              </p:cNvPr>
              <p:cNvSpPr/>
              <p:nvPr/>
            </p:nvSpPr>
            <p:spPr>
              <a:xfrm rot="9459609">
                <a:off x="2995696" y="7288002"/>
                <a:ext cx="205508" cy="396437"/>
              </a:xfrm>
              <a:prstGeom prst="homePlat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EA45C4CF-409B-4F8E-9F0B-D4027F3FDB32}"/>
                  </a:ext>
                </a:extLst>
              </p:cNvPr>
              <p:cNvSpPr/>
              <p:nvPr/>
            </p:nvSpPr>
            <p:spPr>
              <a:xfrm rot="10800000">
                <a:off x="3019399" y="7713939"/>
                <a:ext cx="674400" cy="194574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429A1537-18DB-4F36-96AF-D757CCE905C5}"/>
                  </a:ext>
                </a:extLst>
              </p:cNvPr>
              <p:cNvSpPr/>
              <p:nvPr/>
            </p:nvSpPr>
            <p:spPr>
              <a:xfrm rot="19531976">
                <a:off x="3578842" y="7708747"/>
                <a:ext cx="184918" cy="171591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CA94A635-1693-458C-8B0F-0D0FE53DAF5B}"/>
                  </a:ext>
                </a:extLst>
              </p:cNvPr>
              <p:cNvSpPr/>
              <p:nvPr/>
            </p:nvSpPr>
            <p:spPr>
              <a:xfrm rot="19531976">
                <a:off x="2864562" y="7739177"/>
                <a:ext cx="173159" cy="160679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283FD93A-D1EE-4A13-A5FD-2FA8D68EB1FD}"/>
                  </a:ext>
                </a:extLst>
              </p:cNvPr>
              <p:cNvSpPr/>
              <p:nvPr/>
            </p:nvSpPr>
            <p:spPr>
              <a:xfrm rot="15040150">
                <a:off x="2621780" y="7543627"/>
                <a:ext cx="453291" cy="182200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42" name="グループ化 341">
                <a:extLst>
                  <a:ext uri="{FF2B5EF4-FFF2-40B4-BE49-F238E27FC236}">
                    <a16:creationId xmlns:a16="http://schemas.microsoft.com/office/drawing/2014/main" id="{1CE4819F-70B9-4A24-9586-08314815BA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373202">
                <a:off x="3320048" y="6860336"/>
                <a:ext cx="938372" cy="995552"/>
                <a:chOff x="3327735" y="6809051"/>
                <a:chExt cx="938372" cy="995552"/>
              </a:xfrm>
              <a:grpFill/>
            </p:grpSpPr>
            <p:sp>
              <p:nvSpPr>
                <p:cNvPr id="344" name="楕円 343">
                  <a:extLst>
                    <a:ext uri="{FF2B5EF4-FFF2-40B4-BE49-F238E27FC236}">
                      <a16:creationId xmlns:a16="http://schemas.microsoft.com/office/drawing/2014/main" id="{3B03AEBE-1E26-4FEB-B97A-A9D7F212F706}"/>
                    </a:ext>
                  </a:extLst>
                </p:cNvPr>
                <p:cNvSpPr/>
                <p:nvPr/>
              </p:nvSpPr>
              <p:spPr>
                <a:xfrm rot="226464">
                  <a:off x="3985723" y="7386693"/>
                  <a:ext cx="81576" cy="9444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5" name="楕円 344">
                  <a:extLst>
                    <a:ext uri="{FF2B5EF4-FFF2-40B4-BE49-F238E27FC236}">
                      <a16:creationId xmlns:a16="http://schemas.microsoft.com/office/drawing/2014/main" id="{895A5AF6-6B43-4726-BA43-67D9E4E51089}"/>
                    </a:ext>
                  </a:extLst>
                </p:cNvPr>
                <p:cNvSpPr/>
                <p:nvPr/>
              </p:nvSpPr>
              <p:spPr>
                <a:xfrm rot="380805">
                  <a:off x="4023735" y="6953042"/>
                  <a:ext cx="127662" cy="484313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6" name="楕円 345">
                  <a:extLst>
                    <a:ext uri="{FF2B5EF4-FFF2-40B4-BE49-F238E27FC236}">
                      <a16:creationId xmlns:a16="http://schemas.microsoft.com/office/drawing/2014/main" id="{FEEF8AE9-0120-4F04-A226-719BF1C06FB0}"/>
                    </a:ext>
                  </a:extLst>
                </p:cNvPr>
                <p:cNvSpPr/>
                <p:nvPr/>
              </p:nvSpPr>
              <p:spPr>
                <a:xfrm rot="7574178">
                  <a:off x="3832577" y="7163882"/>
                  <a:ext cx="134555" cy="31385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7" name="楕円 346">
                  <a:extLst>
                    <a:ext uri="{FF2B5EF4-FFF2-40B4-BE49-F238E27FC236}">
                      <a16:creationId xmlns:a16="http://schemas.microsoft.com/office/drawing/2014/main" id="{D023D583-E3ED-42C9-9D3D-344B89041071}"/>
                    </a:ext>
                  </a:extLst>
                </p:cNvPr>
                <p:cNvSpPr/>
                <p:nvPr/>
              </p:nvSpPr>
              <p:spPr>
                <a:xfrm rot="226464">
                  <a:off x="3800157" y="7227523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8" name="楕円 347">
                  <a:extLst>
                    <a:ext uri="{FF2B5EF4-FFF2-40B4-BE49-F238E27FC236}">
                      <a16:creationId xmlns:a16="http://schemas.microsoft.com/office/drawing/2014/main" id="{972CC6A3-9BA7-4B8A-ACC9-D42A59E70B28}"/>
                    </a:ext>
                  </a:extLst>
                </p:cNvPr>
                <p:cNvSpPr/>
                <p:nvPr/>
              </p:nvSpPr>
              <p:spPr>
                <a:xfrm rot="2294488">
                  <a:off x="3786912" y="6924199"/>
                  <a:ext cx="124782" cy="381627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9" name="楕円 348">
                  <a:extLst>
                    <a:ext uri="{FF2B5EF4-FFF2-40B4-BE49-F238E27FC236}">
                      <a16:creationId xmlns:a16="http://schemas.microsoft.com/office/drawing/2014/main" id="{BF91AA70-3394-485F-BFA6-06325DD8B5D4}"/>
                    </a:ext>
                  </a:extLst>
                </p:cNvPr>
                <p:cNvSpPr/>
                <p:nvPr/>
              </p:nvSpPr>
              <p:spPr>
                <a:xfrm rot="4463380">
                  <a:off x="3878802" y="6781008"/>
                  <a:ext cx="324036" cy="45057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0" name="四角形: 角を丸くする 33">
                  <a:extLst>
                    <a:ext uri="{FF2B5EF4-FFF2-40B4-BE49-F238E27FC236}">
                      <a16:creationId xmlns:a16="http://schemas.microsoft.com/office/drawing/2014/main" id="{05805B5E-91DB-4B8E-98D2-B8FD233F6C01}"/>
                    </a:ext>
                  </a:extLst>
                </p:cNvPr>
                <p:cNvSpPr/>
                <p:nvPr/>
              </p:nvSpPr>
              <p:spPr>
                <a:xfrm rot="2294488">
                  <a:off x="3327735" y="7029531"/>
                  <a:ext cx="488893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88749 w 486418"/>
                    <a:gd name="connsiteY0" fmla="*/ 66279 h 1292606"/>
                    <a:gd name="connsiteX1" fmla="*/ 155028 w 486418"/>
                    <a:gd name="connsiteY1" fmla="*/ 0 h 1292606"/>
                    <a:gd name="connsiteX2" fmla="*/ 420139 w 486418"/>
                    <a:gd name="connsiteY2" fmla="*/ 0 h 1292606"/>
                    <a:gd name="connsiteX3" fmla="*/ 486418 w 486418"/>
                    <a:gd name="connsiteY3" fmla="*/ 66279 h 1292606"/>
                    <a:gd name="connsiteX4" fmla="*/ 486418 w 486418"/>
                    <a:gd name="connsiteY4" fmla="*/ 1226327 h 1292606"/>
                    <a:gd name="connsiteX5" fmla="*/ 420139 w 486418"/>
                    <a:gd name="connsiteY5" fmla="*/ 1292606 h 1292606"/>
                    <a:gd name="connsiteX6" fmla="*/ 155028 w 486418"/>
                    <a:gd name="connsiteY6" fmla="*/ 1292606 h 1292606"/>
                    <a:gd name="connsiteX7" fmla="*/ 88749 w 486418"/>
                    <a:gd name="connsiteY7" fmla="*/ 1226327 h 1292606"/>
                    <a:gd name="connsiteX8" fmla="*/ 88749 w 486418"/>
                    <a:gd name="connsiteY8" fmla="*/ 66279 h 1292606"/>
                    <a:gd name="connsiteX0" fmla="*/ 88749 w 488893"/>
                    <a:gd name="connsiteY0" fmla="*/ 66279 h 1292606"/>
                    <a:gd name="connsiteX1" fmla="*/ 155028 w 488893"/>
                    <a:gd name="connsiteY1" fmla="*/ 0 h 1292606"/>
                    <a:gd name="connsiteX2" fmla="*/ 420139 w 488893"/>
                    <a:gd name="connsiteY2" fmla="*/ 0 h 1292606"/>
                    <a:gd name="connsiteX3" fmla="*/ 486418 w 488893"/>
                    <a:gd name="connsiteY3" fmla="*/ 66279 h 1292606"/>
                    <a:gd name="connsiteX4" fmla="*/ 486418 w 488893"/>
                    <a:gd name="connsiteY4" fmla="*/ 1226327 h 1292606"/>
                    <a:gd name="connsiteX5" fmla="*/ 420139 w 488893"/>
                    <a:gd name="connsiteY5" fmla="*/ 1292606 h 1292606"/>
                    <a:gd name="connsiteX6" fmla="*/ 155028 w 488893"/>
                    <a:gd name="connsiteY6" fmla="*/ 1292606 h 1292606"/>
                    <a:gd name="connsiteX7" fmla="*/ 88749 w 488893"/>
                    <a:gd name="connsiteY7" fmla="*/ 1226327 h 1292606"/>
                    <a:gd name="connsiteX8" fmla="*/ 88749 w 488893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893" h="1292606">
                      <a:moveTo>
                        <a:pt x="88749" y="66279"/>
                      </a:moveTo>
                      <a:cubicBezTo>
                        <a:pt x="88749" y="29674"/>
                        <a:pt x="118423" y="0"/>
                        <a:pt x="155028" y="0"/>
                      </a:cubicBezTo>
                      <a:lnTo>
                        <a:pt x="420139" y="0"/>
                      </a:lnTo>
                      <a:cubicBezTo>
                        <a:pt x="456744" y="0"/>
                        <a:pt x="486418" y="29674"/>
                        <a:pt x="486418" y="66279"/>
                      </a:cubicBezTo>
                      <a:cubicBezTo>
                        <a:pt x="233779" y="690207"/>
                        <a:pt x="367936" y="922784"/>
                        <a:pt x="486418" y="1226327"/>
                      </a:cubicBezTo>
                      <a:cubicBezTo>
                        <a:pt x="499728" y="1260426"/>
                        <a:pt x="456744" y="1292606"/>
                        <a:pt x="420139" y="1292606"/>
                      </a:cubicBezTo>
                      <a:lnTo>
                        <a:pt x="155028" y="1292606"/>
                      </a:lnTo>
                      <a:cubicBezTo>
                        <a:pt x="118423" y="1292606"/>
                        <a:pt x="88749" y="1262932"/>
                        <a:pt x="88749" y="1226327"/>
                      </a:cubicBezTo>
                      <a:cubicBezTo>
                        <a:pt x="983" y="918707"/>
                        <a:pt x="-56686" y="538176"/>
                        <a:pt x="88749" y="662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1" name="楕円 350">
                  <a:extLst>
                    <a:ext uri="{FF2B5EF4-FFF2-40B4-BE49-F238E27FC236}">
                      <a16:creationId xmlns:a16="http://schemas.microsoft.com/office/drawing/2014/main" id="{B7DAE002-8DB7-426C-A666-E22A9AC5ADDB}"/>
                    </a:ext>
                  </a:extLst>
                </p:cNvPr>
                <p:cNvSpPr/>
                <p:nvPr/>
              </p:nvSpPr>
              <p:spPr>
                <a:xfrm rot="226464">
                  <a:off x="3511940" y="7015874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2" name="楕円 351">
                  <a:extLst>
                    <a:ext uri="{FF2B5EF4-FFF2-40B4-BE49-F238E27FC236}">
                      <a16:creationId xmlns:a16="http://schemas.microsoft.com/office/drawing/2014/main" id="{F6DBCD1A-DC8F-4B13-B7B7-13A8A3FFE69E}"/>
                    </a:ext>
                  </a:extLst>
                </p:cNvPr>
                <p:cNvSpPr/>
                <p:nvPr/>
              </p:nvSpPr>
              <p:spPr>
                <a:xfrm rot="18878082">
                  <a:off x="3637032" y="7015057"/>
                  <a:ext cx="135129" cy="39911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3" name="楕円 352">
                  <a:extLst>
                    <a:ext uri="{FF2B5EF4-FFF2-40B4-BE49-F238E27FC236}">
                      <a16:creationId xmlns:a16="http://schemas.microsoft.com/office/drawing/2014/main" id="{B8816A26-B91B-4F66-8555-CDBB1341E190}"/>
                    </a:ext>
                  </a:extLst>
                </p:cNvPr>
                <p:cNvSpPr/>
                <p:nvPr/>
              </p:nvSpPr>
              <p:spPr>
                <a:xfrm rot="226464">
                  <a:off x="3737767" y="7231418"/>
                  <a:ext cx="149141" cy="13425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4" name="楕円 353">
                  <a:extLst>
                    <a:ext uri="{FF2B5EF4-FFF2-40B4-BE49-F238E27FC236}">
                      <a16:creationId xmlns:a16="http://schemas.microsoft.com/office/drawing/2014/main" id="{D5C79D33-6583-409B-B205-9089AE6AC763}"/>
                    </a:ext>
                  </a:extLst>
                </p:cNvPr>
                <p:cNvSpPr/>
                <p:nvPr/>
              </p:nvSpPr>
              <p:spPr>
                <a:xfrm rot="12455583">
                  <a:off x="3869547" y="6809051"/>
                  <a:ext cx="140869" cy="55508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FDD24481-A65E-4777-9712-2EB2386184AA}"/>
                  </a:ext>
                </a:extLst>
              </p:cNvPr>
              <p:cNvSpPr/>
              <p:nvPr/>
            </p:nvSpPr>
            <p:spPr>
              <a:xfrm rot="5716772">
                <a:off x="2709110" y="7513496"/>
                <a:ext cx="600181" cy="214705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6" name="グループ化 325">
              <a:extLst>
                <a:ext uri="{FF2B5EF4-FFF2-40B4-BE49-F238E27FC236}">
                  <a16:creationId xmlns:a16="http://schemas.microsoft.com/office/drawing/2014/main" id="{AD2AAA78-BBFB-467E-B380-7E8880F1F732}"/>
                </a:ext>
              </a:extLst>
            </p:cNvPr>
            <p:cNvGrpSpPr>
              <a:grpSpLocks noChangeAspect="1"/>
            </p:cNvGrpSpPr>
            <p:nvPr/>
          </p:nvGrpSpPr>
          <p:grpSpPr>
            <a:xfrm rot="18953801">
              <a:off x="5824411" y="3161342"/>
              <a:ext cx="248435" cy="500457"/>
              <a:chOff x="5281843" y="4639442"/>
              <a:chExt cx="841753" cy="1695660"/>
            </a:xfrm>
            <a:grpFill/>
          </p:grpSpPr>
          <p:grpSp>
            <p:nvGrpSpPr>
              <p:cNvPr id="327" name="グループ化 326">
                <a:extLst>
                  <a:ext uri="{FF2B5EF4-FFF2-40B4-BE49-F238E27FC236}">
                    <a16:creationId xmlns:a16="http://schemas.microsoft.com/office/drawing/2014/main" id="{0EFA5B90-545C-49F4-A12F-79FCB729762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494050">
                <a:off x="5336181" y="5063944"/>
                <a:ext cx="787415" cy="1271158"/>
                <a:chOff x="4378630" y="2849418"/>
                <a:chExt cx="1755075" cy="2833295"/>
              </a:xfrm>
              <a:grpFill/>
            </p:grpSpPr>
            <p:sp>
              <p:nvSpPr>
                <p:cNvPr id="331" name="四角形: 角を丸くする 29">
                  <a:extLst>
                    <a:ext uri="{FF2B5EF4-FFF2-40B4-BE49-F238E27FC236}">
                      <a16:creationId xmlns:a16="http://schemas.microsoft.com/office/drawing/2014/main" id="{AA7E9536-287B-4EA5-9E33-EA8F7DA4044B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2" name="二等辺三角形 1">
                  <a:extLst>
                    <a:ext uri="{FF2B5EF4-FFF2-40B4-BE49-F238E27FC236}">
                      <a16:creationId xmlns:a16="http://schemas.microsoft.com/office/drawing/2014/main" id="{6263447F-042A-4B5E-A23B-5F7C44614E91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33" name="楕円 4">
                  <a:extLst>
                    <a:ext uri="{FF2B5EF4-FFF2-40B4-BE49-F238E27FC236}">
                      <a16:creationId xmlns:a16="http://schemas.microsoft.com/office/drawing/2014/main" id="{5E5BBA04-9C46-497C-B97C-2A37A9A58E7E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斜め縞 23">
                  <a:extLst>
                    <a:ext uri="{FF2B5EF4-FFF2-40B4-BE49-F238E27FC236}">
                      <a16:creationId xmlns:a16="http://schemas.microsoft.com/office/drawing/2014/main" id="{FC3DF260-9B49-49F1-A1DB-AF0801519F11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円: 塗りつぶしなし 334">
                  <a:extLst>
                    <a:ext uri="{FF2B5EF4-FFF2-40B4-BE49-F238E27FC236}">
                      <a16:creationId xmlns:a16="http://schemas.microsoft.com/office/drawing/2014/main" id="{387BE146-2A11-419F-A99B-04248F011E0B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8" name="グループ化 327">
                <a:extLst>
                  <a:ext uri="{FF2B5EF4-FFF2-40B4-BE49-F238E27FC236}">
                    <a16:creationId xmlns:a16="http://schemas.microsoft.com/office/drawing/2014/main" id="{260DF8F2-FB28-4DD9-8997-37DEACF59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81843" y="4639442"/>
                <a:ext cx="586075" cy="497810"/>
                <a:chOff x="4910473" y="4254101"/>
                <a:chExt cx="909815" cy="1022514"/>
              </a:xfrm>
              <a:grpFill/>
            </p:grpSpPr>
            <p:sp>
              <p:nvSpPr>
                <p:cNvPr id="329" name="月 328">
                  <a:extLst>
                    <a:ext uri="{FF2B5EF4-FFF2-40B4-BE49-F238E27FC236}">
                      <a16:creationId xmlns:a16="http://schemas.microsoft.com/office/drawing/2014/main" id="{1D9393FA-00C7-4ECD-B7D5-614EB30897DE}"/>
                    </a:ext>
                  </a:extLst>
                </p:cNvPr>
                <p:cNvSpPr/>
                <p:nvPr/>
              </p:nvSpPr>
              <p:spPr>
                <a:xfrm rot="11428040">
                  <a:off x="5314183" y="4586444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0" name="月 329">
                  <a:extLst>
                    <a:ext uri="{FF2B5EF4-FFF2-40B4-BE49-F238E27FC236}">
                      <a16:creationId xmlns:a16="http://schemas.microsoft.com/office/drawing/2014/main" id="{1A23D01E-AE8D-406F-A23C-EF00C6C2831F}"/>
                    </a:ext>
                  </a:extLst>
                </p:cNvPr>
                <p:cNvSpPr/>
                <p:nvPr/>
              </p:nvSpPr>
              <p:spPr>
                <a:xfrm>
                  <a:off x="4910473" y="4254101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56" name="グループ化 355">
            <a:extLst>
              <a:ext uri="{FF2B5EF4-FFF2-40B4-BE49-F238E27FC236}">
                <a16:creationId xmlns:a16="http://schemas.microsoft.com/office/drawing/2014/main" id="{86EA39E0-F6E8-45F0-B584-B5396E066923}"/>
              </a:ext>
            </a:extLst>
          </p:cNvPr>
          <p:cNvGrpSpPr>
            <a:grpSpLocks noChangeAspect="1"/>
          </p:cNvGrpSpPr>
          <p:nvPr/>
        </p:nvGrpSpPr>
        <p:grpSpPr>
          <a:xfrm rot="2119153">
            <a:off x="4960072" y="8477654"/>
            <a:ext cx="383770" cy="271154"/>
            <a:chOff x="2757326" y="6860336"/>
            <a:chExt cx="1501094" cy="1060603"/>
          </a:xfrm>
        </p:grpSpPr>
        <p:sp>
          <p:nvSpPr>
            <p:cNvPr id="367" name="楕円 366">
              <a:extLst>
                <a:ext uri="{FF2B5EF4-FFF2-40B4-BE49-F238E27FC236}">
                  <a16:creationId xmlns:a16="http://schemas.microsoft.com/office/drawing/2014/main" id="{171EDB49-8423-41A2-B05E-871505E659C8}"/>
                </a:ext>
              </a:extLst>
            </p:cNvPr>
            <p:cNvSpPr/>
            <p:nvPr/>
          </p:nvSpPr>
          <p:spPr>
            <a:xfrm rot="12040432">
              <a:off x="3070568" y="7574875"/>
              <a:ext cx="701515" cy="194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矢印: 五方向 367">
              <a:extLst>
                <a:ext uri="{FF2B5EF4-FFF2-40B4-BE49-F238E27FC236}">
                  <a16:creationId xmlns:a16="http://schemas.microsoft.com/office/drawing/2014/main" id="{5B5A2930-9D7A-4DAD-9C1E-32AF1C19A141}"/>
                </a:ext>
              </a:extLst>
            </p:cNvPr>
            <p:cNvSpPr/>
            <p:nvPr/>
          </p:nvSpPr>
          <p:spPr>
            <a:xfrm rot="9459609">
              <a:off x="2995696" y="7288002"/>
              <a:ext cx="205508" cy="39643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楕円 368">
              <a:extLst>
                <a:ext uri="{FF2B5EF4-FFF2-40B4-BE49-F238E27FC236}">
                  <a16:creationId xmlns:a16="http://schemas.microsoft.com/office/drawing/2014/main" id="{BC4880E3-0F2A-430A-A084-C4CC81FABB54}"/>
                </a:ext>
              </a:extLst>
            </p:cNvPr>
            <p:cNvSpPr/>
            <p:nvPr/>
          </p:nvSpPr>
          <p:spPr>
            <a:xfrm rot="10800000">
              <a:off x="3019399" y="7713939"/>
              <a:ext cx="674400" cy="194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楕円 370">
              <a:extLst>
                <a:ext uri="{FF2B5EF4-FFF2-40B4-BE49-F238E27FC236}">
                  <a16:creationId xmlns:a16="http://schemas.microsoft.com/office/drawing/2014/main" id="{91075650-FDD8-4B23-88F4-3D22BE8C947A}"/>
                </a:ext>
              </a:extLst>
            </p:cNvPr>
            <p:cNvSpPr/>
            <p:nvPr/>
          </p:nvSpPr>
          <p:spPr>
            <a:xfrm rot="19531976">
              <a:off x="3578842" y="7708747"/>
              <a:ext cx="184918" cy="171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楕円 371">
              <a:extLst>
                <a:ext uri="{FF2B5EF4-FFF2-40B4-BE49-F238E27FC236}">
                  <a16:creationId xmlns:a16="http://schemas.microsoft.com/office/drawing/2014/main" id="{D88AFFA5-406F-4E8C-9CD3-E3CE59891395}"/>
                </a:ext>
              </a:extLst>
            </p:cNvPr>
            <p:cNvSpPr/>
            <p:nvPr/>
          </p:nvSpPr>
          <p:spPr>
            <a:xfrm rot="19531976">
              <a:off x="2864562" y="7739177"/>
              <a:ext cx="173159" cy="1606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楕円 372">
              <a:extLst>
                <a:ext uri="{FF2B5EF4-FFF2-40B4-BE49-F238E27FC236}">
                  <a16:creationId xmlns:a16="http://schemas.microsoft.com/office/drawing/2014/main" id="{1A717CB4-FE64-4609-8CCF-3862338AF4E2}"/>
                </a:ext>
              </a:extLst>
            </p:cNvPr>
            <p:cNvSpPr/>
            <p:nvPr/>
          </p:nvSpPr>
          <p:spPr>
            <a:xfrm rot="15040150">
              <a:off x="2621780" y="7543627"/>
              <a:ext cx="453291" cy="18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4" name="グループ化 373">
              <a:extLst>
                <a:ext uri="{FF2B5EF4-FFF2-40B4-BE49-F238E27FC236}">
                  <a16:creationId xmlns:a16="http://schemas.microsoft.com/office/drawing/2014/main" id="{0332D384-9B1A-4184-BF39-DC4477B4989B}"/>
                </a:ext>
              </a:extLst>
            </p:cNvPr>
            <p:cNvGrpSpPr>
              <a:grpSpLocks noChangeAspect="1"/>
            </p:cNvGrpSpPr>
            <p:nvPr/>
          </p:nvGrpSpPr>
          <p:grpSpPr>
            <a:xfrm rot="2373202">
              <a:off x="3320048" y="6860336"/>
              <a:ext cx="938372" cy="995552"/>
              <a:chOff x="3327735" y="6809051"/>
              <a:chExt cx="938372" cy="995552"/>
            </a:xfrm>
          </p:grpSpPr>
          <p:sp>
            <p:nvSpPr>
              <p:cNvPr id="376" name="楕円 375">
                <a:extLst>
                  <a:ext uri="{FF2B5EF4-FFF2-40B4-BE49-F238E27FC236}">
                    <a16:creationId xmlns:a16="http://schemas.microsoft.com/office/drawing/2014/main" id="{04726CFB-C4A3-47B6-865D-D9EE245C27ED}"/>
                  </a:ext>
                </a:extLst>
              </p:cNvPr>
              <p:cNvSpPr/>
              <p:nvPr/>
            </p:nvSpPr>
            <p:spPr>
              <a:xfrm rot="226464">
                <a:off x="3985723" y="7386693"/>
                <a:ext cx="81576" cy="944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7" name="楕円 376">
                <a:extLst>
                  <a:ext uri="{FF2B5EF4-FFF2-40B4-BE49-F238E27FC236}">
                    <a16:creationId xmlns:a16="http://schemas.microsoft.com/office/drawing/2014/main" id="{360E5166-F692-4A82-BBB7-814EB5F56F80}"/>
                  </a:ext>
                </a:extLst>
              </p:cNvPr>
              <p:cNvSpPr/>
              <p:nvPr/>
            </p:nvSpPr>
            <p:spPr>
              <a:xfrm rot="380805">
                <a:off x="4023735" y="6953042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8" name="楕円 377">
                <a:extLst>
                  <a:ext uri="{FF2B5EF4-FFF2-40B4-BE49-F238E27FC236}">
                    <a16:creationId xmlns:a16="http://schemas.microsoft.com/office/drawing/2014/main" id="{4977328D-A19E-447E-AB67-1265586A0F42}"/>
                  </a:ext>
                </a:extLst>
              </p:cNvPr>
              <p:cNvSpPr/>
              <p:nvPr/>
            </p:nvSpPr>
            <p:spPr>
              <a:xfrm rot="7574178">
                <a:off x="3832577" y="7163882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9" name="楕円 378">
                <a:extLst>
                  <a:ext uri="{FF2B5EF4-FFF2-40B4-BE49-F238E27FC236}">
                    <a16:creationId xmlns:a16="http://schemas.microsoft.com/office/drawing/2014/main" id="{288C8418-9328-4BE2-A699-20DF819715AC}"/>
                  </a:ext>
                </a:extLst>
              </p:cNvPr>
              <p:cNvSpPr/>
              <p:nvPr/>
            </p:nvSpPr>
            <p:spPr>
              <a:xfrm rot="226464">
                <a:off x="3800157" y="7227523"/>
                <a:ext cx="182015" cy="171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0" name="楕円 379">
                <a:extLst>
                  <a:ext uri="{FF2B5EF4-FFF2-40B4-BE49-F238E27FC236}">
                    <a16:creationId xmlns:a16="http://schemas.microsoft.com/office/drawing/2014/main" id="{F5B6D1CE-08D3-402A-97A3-EF6E29F106B3}"/>
                  </a:ext>
                </a:extLst>
              </p:cNvPr>
              <p:cNvSpPr/>
              <p:nvPr/>
            </p:nvSpPr>
            <p:spPr>
              <a:xfrm rot="2294488">
                <a:off x="3786912" y="6924199"/>
                <a:ext cx="124782" cy="3816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1" name="楕円 380">
                <a:extLst>
                  <a:ext uri="{FF2B5EF4-FFF2-40B4-BE49-F238E27FC236}">
                    <a16:creationId xmlns:a16="http://schemas.microsoft.com/office/drawing/2014/main" id="{5E6D01A4-F805-4EB6-B146-813713E4AB6F}"/>
                  </a:ext>
                </a:extLst>
              </p:cNvPr>
              <p:cNvSpPr/>
              <p:nvPr/>
            </p:nvSpPr>
            <p:spPr>
              <a:xfrm rot="4463380">
                <a:off x="3878802" y="6781008"/>
                <a:ext cx="324036" cy="4505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2" name="四角形: 角を丸くする 33">
                <a:extLst>
                  <a:ext uri="{FF2B5EF4-FFF2-40B4-BE49-F238E27FC236}">
                    <a16:creationId xmlns:a16="http://schemas.microsoft.com/office/drawing/2014/main" id="{67C17ECF-571A-457F-8D74-9B32FBFA6626}"/>
                  </a:ext>
                </a:extLst>
              </p:cNvPr>
              <p:cNvSpPr/>
              <p:nvPr/>
            </p:nvSpPr>
            <p:spPr>
              <a:xfrm rot="2294488">
                <a:off x="3327735" y="7029531"/>
                <a:ext cx="488893" cy="775072"/>
              </a:xfrm>
              <a:custGeom>
                <a:avLst/>
                <a:gdLst>
                  <a:gd name="connsiteX0" fmla="*/ 0 w 397669"/>
                  <a:gd name="connsiteY0" fmla="*/ 66279 h 1292606"/>
                  <a:gd name="connsiteX1" fmla="*/ 66279 w 397669"/>
                  <a:gd name="connsiteY1" fmla="*/ 0 h 1292606"/>
                  <a:gd name="connsiteX2" fmla="*/ 331390 w 397669"/>
                  <a:gd name="connsiteY2" fmla="*/ 0 h 1292606"/>
                  <a:gd name="connsiteX3" fmla="*/ 397669 w 397669"/>
                  <a:gd name="connsiteY3" fmla="*/ 66279 h 1292606"/>
                  <a:gd name="connsiteX4" fmla="*/ 397669 w 397669"/>
                  <a:gd name="connsiteY4" fmla="*/ 1226327 h 1292606"/>
                  <a:gd name="connsiteX5" fmla="*/ 331390 w 397669"/>
                  <a:gd name="connsiteY5" fmla="*/ 1292606 h 1292606"/>
                  <a:gd name="connsiteX6" fmla="*/ 66279 w 397669"/>
                  <a:gd name="connsiteY6" fmla="*/ 1292606 h 1292606"/>
                  <a:gd name="connsiteX7" fmla="*/ 0 w 397669"/>
                  <a:gd name="connsiteY7" fmla="*/ 1226327 h 1292606"/>
                  <a:gd name="connsiteX8" fmla="*/ 0 w 397669"/>
                  <a:gd name="connsiteY8" fmla="*/ 66279 h 1292606"/>
                  <a:gd name="connsiteX0" fmla="*/ 0 w 397669"/>
                  <a:gd name="connsiteY0" fmla="*/ 66279 h 1292606"/>
                  <a:gd name="connsiteX1" fmla="*/ 66279 w 397669"/>
                  <a:gd name="connsiteY1" fmla="*/ 0 h 1292606"/>
                  <a:gd name="connsiteX2" fmla="*/ 331390 w 397669"/>
                  <a:gd name="connsiteY2" fmla="*/ 0 h 1292606"/>
                  <a:gd name="connsiteX3" fmla="*/ 397669 w 397669"/>
                  <a:gd name="connsiteY3" fmla="*/ 66279 h 1292606"/>
                  <a:gd name="connsiteX4" fmla="*/ 397669 w 397669"/>
                  <a:gd name="connsiteY4" fmla="*/ 1226327 h 1292606"/>
                  <a:gd name="connsiteX5" fmla="*/ 331390 w 397669"/>
                  <a:gd name="connsiteY5" fmla="*/ 1292606 h 1292606"/>
                  <a:gd name="connsiteX6" fmla="*/ 66279 w 397669"/>
                  <a:gd name="connsiteY6" fmla="*/ 1292606 h 1292606"/>
                  <a:gd name="connsiteX7" fmla="*/ 0 w 397669"/>
                  <a:gd name="connsiteY7" fmla="*/ 1226327 h 1292606"/>
                  <a:gd name="connsiteX8" fmla="*/ 0 w 397669"/>
                  <a:gd name="connsiteY8" fmla="*/ 66279 h 1292606"/>
                  <a:gd name="connsiteX0" fmla="*/ 0 w 397669"/>
                  <a:gd name="connsiteY0" fmla="*/ 66279 h 1292606"/>
                  <a:gd name="connsiteX1" fmla="*/ 66279 w 397669"/>
                  <a:gd name="connsiteY1" fmla="*/ 0 h 1292606"/>
                  <a:gd name="connsiteX2" fmla="*/ 331390 w 397669"/>
                  <a:gd name="connsiteY2" fmla="*/ 0 h 1292606"/>
                  <a:gd name="connsiteX3" fmla="*/ 397669 w 397669"/>
                  <a:gd name="connsiteY3" fmla="*/ 66279 h 1292606"/>
                  <a:gd name="connsiteX4" fmla="*/ 397669 w 397669"/>
                  <a:gd name="connsiteY4" fmla="*/ 1226327 h 1292606"/>
                  <a:gd name="connsiteX5" fmla="*/ 331390 w 397669"/>
                  <a:gd name="connsiteY5" fmla="*/ 1292606 h 1292606"/>
                  <a:gd name="connsiteX6" fmla="*/ 66279 w 397669"/>
                  <a:gd name="connsiteY6" fmla="*/ 1292606 h 1292606"/>
                  <a:gd name="connsiteX7" fmla="*/ 0 w 397669"/>
                  <a:gd name="connsiteY7" fmla="*/ 1226327 h 1292606"/>
                  <a:gd name="connsiteX8" fmla="*/ 0 w 397669"/>
                  <a:gd name="connsiteY8" fmla="*/ 66279 h 1292606"/>
                  <a:gd name="connsiteX0" fmla="*/ 64637 w 462306"/>
                  <a:gd name="connsiteY0" fmla="*/ 66279 h 1292606"/>
                  <a:gd name="connsiteX1" fmla="*/ 130916 w 462306"/>
                  <a:gd name="connsiteY1" fmla="*/ 0 h 1292606"/>
                  <a:gd name="connsiteX2" fmla="*/ 396027 w 462306"/>
                  <a:gd name="connsiteY2" fmla="*/ 0 h 1292606"/>
                  <a:gd name="connsiteX3" fmla="*/ 462306 w 462306"/>
                  <a:gd name="connsiteY3" fmla="*/ 66279 h 1292606"/>
                  <a:gd name="connsiteX4" fmla="*/ 462306 w 462306"/>
                  <a:gd name="connsiteY4" fmla="*/ 1226327 h 1292606"/>
                  <a:gd name="connsiteX5" fmla="*/ 396027 w 462306"/>
                  <a:gd name="connsiteY5" fmla="*/ 1292606 h 1292606"/>
                  <a:gd name="connsiteX6" fmla="*/ 130916 w 462306"/>
                  <a:gd name="connsiteY6" fmla="*/ 1292606 h 1292606"/>
                  <a:gd name="connsiteX7" fmla="*/ 64637 w 462306"/>
                  <a:gd name="connsiteY7" fmla="*/ 1226327 h 1292606"/>
                  <a:gd name="connsiteX8" fmla="*/ 64637 w 462306"/>
                  <a:gd name="connsiteY8" fmla="*/ 66279 h 1292606"/>
                  <a:gd name="connsiteX0" fmla="*/ 64637 w 462306"/>
                  <a:gd name="connsiteY0" fmla="*/ 66279 h 1292606"/>
                  <a:gd name="connsiteX1" fmla="*/ 130916 w 462306"/>
                  <a:gd name="connsiteY1" fmla="*/ 0 h 1292606"/>
                  <a:gd name="connsiteX2" fmla="*/ 396027 w 462306"/>
                  <a:gd name="connsiteY2" fmla="*/ 0 h 1292606"/>
                  <a:gd name="connsiteX3" fmla="*/ 462306 w 462306"/>
                  <a:gd name="connsiteY3" fmla="*/ 66279 h 1292606"/>
                  <a:gd name="connsiteX4" fmla="*/ 462306 w 462306"/>
                  <a:gd name="connsiteY4" fmla="*/ 1226327 h 1292606"/>
                  <a:gd name="connsiteX5" fmla="*/ 396027 w 462306"/>
                  <a:gd name="connsiteY5" fmla="*/ 1292606 h 1292606"/>
                  <a:gd name="connsiteX6" fmla="*/ 130916 w 462306"/>
                  <a:gd name="connsiteY6" fmla="*/ 1292606 h 1292606"/>
                  <a:gd name="connsiteX7" fmla="*/ 64637 w 462306"/>
                  <a:gd name="connsiteY7" fmla="*/ 1226327 h 1292606"/>
                  <a:gd name="connsiteX8" fmla="*/ 64637 w 462306"/>
                  <a:gd name="connsiteY8" fmla="*/ 66279 h 1292606"/>
                  <a:gd name="connsiteX0" fmla="*/ 88749 w 486418"/>
                  <a:gd name="connsiteY0" fmla="*/ 66279 h 1292606"/>
                  <a:gd name="connsiteX1" fmla="*/ 155028 w 486418"/>
                  <a:gd name="connsiteY1" fmla="*/ 0 h 1292606"/>
                  <a:gd name="connsiteX2" fmla="*/ 420139 w 486418"/>
                  <a:gd name="connsiteY2" fmla="*/ 0 h 1292606"/>
                  <a:gd name="connsiteX3" fmla="*/ 486418 w 486418"/>
                  <a:gd name="connsiteY3" fmla="*/ 66279 h 1292606"/>
                  <a:gd name="connsiteX4" fmla="*/ 486418 w 486418"/>
                  <a:gd name="connsiteY4" fmla="*/ 1226327 h 1292606"/>
                  <a:gd name="connsiteX5" fmla="*/ 420139 w 486418"/>
                  <a:gd name="connsiteY5" fmla="*/ 1292606 h 1292606"/>
                  <a:gd name="connsiteX6" fmla="*/ 155028 w 486418"/>
                  <a:gd name="connsiteY6" fmla="*/ 1292606 h 1292606"/>
                  <a:gd name="connsiteX7" fmla="*/ 88749 w 486418"/>
                  <a:gd name="connsiteY7" fmla="*/ 1226327 h 1292606"/>
                  <a:gd name="connsiteX8" fmla="*/ 88749 w 486418"/>
                  <a:gd name="connsiteY8" fmla="*/ 66279 h 1292606"/>
                  <a:gd name="connsiteX0" fmla="*/ 88749 w 488893"/>
                  <a:gd name="connsiteY0" fmla="*/ 66279 h 1292606"/>
                  <a:gd name="connsiteX1" fmla="*/ 155028 w 488893"/>
                  <a:gd name="connsiteY1" fmla="*/ 0 h 1292606"/>
                  <a:gd name="connsiteX2" fmla="*/ 420139 w 488893"/>
                  <a:gd name="connsiteY2" fmla="*/ 0 h 1292606"/>
                  <a:gd name="connsiteX3" fmla="*/ 486418 w 488893"/>
                  <a:gd name="connsiteY3" fmla="*/ 66279 h 1292606"/>
                  <a:gd name="connsiteX4" fmla="*/ 486418 w 488893"/>
                  <a:gd name="connsiteY4" fmla="*/ 1226327 h 1292606"/>
                  <a:gd name="connsiteX5" fmla="*/ 420139 w 488893"/>
                  <a:gd name="connsiteY5" fmla="*/ 1292606 h 1292606"/>
                  <a:gd name="connsiteX6" fmla="*/ 155028 w 488893"/>
                  <a:gd name="connsiteY6" fmla="*/ 1292606 h 1292606"/>
                  <a:gd name="connsiteX7" fmla="*/ 88749 w 488893"/>
                  <a:gd name="connsiteY7" fmla="*/ 1226327 h 1292606"/>
                  <a:gd name="connsiteX8" fmla="*/ 88749 w 488893"/>
                  <a:gd name="connsiteY8" fmla="*/ 66279 h 129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893" h="1292606">
                    <a:moveTo>
                      <a:pt x="88749" y="66279"/>
                    </a:moveTo>
                    <a:cubicBezTo>
                      <a:pt x="88749" y="29674"/>
                      <a:pt x="118423" y="0"/>
                      <a:pt x="155028" y="0"/>
                    </a:cubicBezTo>
                    <a:lnTo>
                      <a:pt x="420139" y="0"/>
                    </a:lnTo>
                    <a:cubicBezTo>
                      <a:pt x="456744" y="0"/>
                      <a:pt x="486418" y="29674"/>
                      <a:pt x="486418" y="66279"/>
                    </a:cubicBezTo>
                    <a:cubicBezTo>
                      <a:pt x="233779" y="690207"/>
                      <a:pt x="367936" y="922784"/>
                      <a:pt x="486418" y="1226327"/>
                    </a:cubicBezTo>
                    <a:cubicBezTo>
                      <a:pt x="499728" y="1260426"/>
                      <a:pt x="456744" y="1292606"/>
                      <a:pt x="420139" y="1292606"/>
                    </a:cubicBezTo>
                    <a:lnTo>
                      <a:pt x="155028" y="1292606"/>
                    </a:lnTo>
                    <a:cubicBezTo>
                      <a:pt x="118423" y="1292606"/>
                      <a:pt x="88749" y="1262932"/>
                      <a:pt x="88749" y="1226327"/>
                    </a:cubicBezTo>
                    <a:cubicBezTo>
                      <a:pt x="983" y="918707"/>
                      <a:pt x="-56686" y="538176"/>
                      <a:pt x="88749" y="66279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3" name="楕円 382">
                <a:extLst>
                  <a:ext uri="{FF2B5EF4-FFF2-40B4-BE49-F238E27FC236}">
                    <a16:creationId xmlns:a16="http://schemas.microsoft.com/office/drawing/2014/main" id="{D0C684D1-8D30-4021-A5F5-054A7A84027D}"/>
                  </a:ext>
                </a:extLst>
              </p:cNvPr>
              <p:cNvSpPr/>
              <p:nvPr/>
            </p:nvSpPr>
            <p:spPr>
              <a:xfrm rot="226464">
                <a:off x="3511940" y="7015874"/>
                <a:ext cx="182015" cy="171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4" name="楕円 383">
                <a:extLst>
                  <a:ext uri="{FF2B5EF4-FFF2-40B4-BE49-F238E27FC236}">
                    <a16:creationId xmlns:a16="http://schemas.microsoft.com/office/drawing/2014/main" id="{587AAC43-C0E9-4017-8E5B-8E81C9BB6022}"/>
                  </a:ext>
                </a:extLst>
              </p:cNvPr>
              <p:cNvSpPr/>
              <p:nvPr/>
            </p:nvSpPr>
            <p:spPr>
              <a:xfrm rot="18878082">
                <a:off x="3637032" y="7015057"/>
                <a:ext cx="135129" cy="3991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5" name="楕円 384">
                <a:extLst>
                  <a:ext uri="{FF2B5EF4-FFF2-40B4-BE49-F238E27FC236}">
                    <a16:creationId xmlns:a16="http://schemas.microsoft.com/office/drawing/2014/main" id="{5C146B7C-1D9F-440A-9582-3229C83A55AE}"/>
                  </a:ext>
                </a:extLst>
              </p:cNvPr>
              <p:cNvSpPr/>
              <p:nvPr/>
            </p:nvSpPr>
            <p:spPr>
              <a:xfrm rot="226464">
                <a:off x="3737767" y="7231418"/>
                <a:ext cx="149141" cy="1342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6" name="楕円 385">
                <a:extLst>
                  <a:ext uri="{FF2B5EF4-FFF2-40B4-BE49-F238E27FC236}">
                    <a16:creationId xmlns:a16="http://schemas.microsoft.com/office/drawing/2014/main" id="{F6626F39-54D6-4CA4-BD48-CD1F585BE4A5}"/>
                  </a:ext>
                </a:extLst>
              </p:cNvPr>
              <p:cNvSpPr/>
              <p:nvPr/>
            </p:nvSpPr>
            <p:spPr>
              <a:xfrm rot="12455583">
                <a:off x="3869547" y="6809051"/>
                <a:ext cx="140869" cy="555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5" name="楕円 374">
              <a:extLst>
                <a:ext uri="{FF2B5EF4-FFF2-40B4-BE49-F238E27FC236}">
                  <a16:creationId xmlns:a16="http://schemas.microsoft.com/office/drawing/2014/main" id="{65ABB9FD-5B0D-446D-A503-802DB0480585}"/>
                </a:ext>
              </a:extLst>
            </p:cNvPr>
            <p:cNvSpPr/>
            <p:nvPr/>
          </p:nvSpPr>
          <p:spPr>
            <a:xfrm rot="5716772">
              <a:off x="2709110" y="7513496"/>
              <a:ext cx="600181" cy="214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8" name="グループ化 357">
            <a:extLst>
              <a:ext uri="{FF2B5EF4-FFF2-40B4-BE49-F238E27FC236}">
                <a16:creationId xmlns:a16="http://schemas.microsoft.com/office/drawing/2014/main" id="{F2AB39AB-42FD-43B9-BEAC-726A7E1C20F2}"/>
              </a:ext>
            </a:extLst>
          </p:cNvPr>
          <p:cNvGrpSpPr>
            <a:grpSpLocks noChangeAspect="1"/>
          </p:cNvGrpSpPr>
          <p:nvPr/>
        </p:nvGrpSpPr>
        <p:grpSpPr>
          <a:xfrm rot="2565861">
            <a:off x="6046673" y="8056359"/>
            <a:ext cx="232398" cy="375169"/>
            <a:chOff x="4378630" y="2849418"/>
            <a:chExt cx="1755075" cy="2833295"/>
          </a:xfrm>
        </p:grpSpPr>
        <p:sp>
          <p:nvSpPr>
            <p:cNvPr id="362" name="四角形: 角を丸くする 29">
              <a:extLst>
                <a:ext uri="{FF2B5EF4-FFF2-40B4-BE49-F238E27FC236}">
                  <a16:creationId xmlns:a16="http://schemas.microsoft.com/office/drawing/2014/main" id="{95AE2C9B-932B-481F-BAD6-2406F6C07BE6}"/>
                </a:ext>
              </a:extLst>
            </p:cNvPr>
            <p:cNvSpPr/>
            <p:nvPr/>
          </p:nvSpPr>
          <p:spPr>
            <a:xfrm rot="1494098">
              <a:off x="4513057" y="4168745"/>
              <a:ext cx="150814" cy="1513968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二等辺三角形 1">
              <a:extLst>
                <a:ext uri="{FF2B5EF4-FFF2-40B4-BE49-F238E27FC236}">
                  <a16:creationId xmlns:a16="http://schemas.microsoft.com/office/drawing/2014/main" id="{8B1C7154-9891-4A6E-8E64-536B61FED08B}"/>
                </a:ext>
              </a:extLst>
            </p:cNvPr>
            <p:cNvSpPr/>
            <p:nvPr/>
          </p:nvSpPr>
          <p:spPr>
            <a:xfrm rot="12167332">
              <a:off x="4378630" y="2922121"/>
              <a:ext cx="1381199" cy="1731683"/>
            </a:xfrm>
            <a:custGeom>
              <a:avLst/>
              <a:gdLst>
                <a:gd name="connsiteX0" fmla="*/ 0 w 1293323"/>
                <a:gd name="connsiteY0" fmla="*/ 1932667 h 1932667"/>
                <a:gd name="connsiteX1" fmla="*/ 646662 w 1293323"/>
                <a:gd name="connsiteY1" fmla="*/ 0 h 1932667"/>
                <a:gd name="connsiteX2" fmla="*/ 1293323 w 1293323"/>
                <a:gd name="connsiteY2" fmla="*/ 1932667 h 1932667"/>
                <a:gd name="connsiteX3" fmla="*/ 0 w 1293323"/>
                <a:gd name="connsiteY3" fmla="*/ 1932667 h 1932667"/>
                <a:gd name="connsiteX0" fmla="*/ 0 w 1293323"/>
                <a:gd name="connsiteY0" fmla="*/ 1932667 h 1995344"/>
                <a:gd name="connsiteX1" fmla="*/ 646662 w 1293323"/>
                <a:gd name="connsiteY1" fmla="*/ 0 h 1995344"/>
                <a:gd name="connsiteX2" fmla="*/ 1293323 w 1293323"/>
                <a:gd name="connsiteY2" fmla="*/ 1932667 h 1995344"/>
                <a:gd name="connsiteX3" fmla="*/ 0 w 1293323"/>
                <a:gd name="connsiteY3" fmla="*/ 1932667 h 1995344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1293323 w 1293323"/>
                <a:gd name="connsiteY2" fmla="*/ 1932667 h 2026815"/>
                <a:gd name="connsiteX3" fmla="*/ 0 w 1293323"/>
                <a:gd name="connsiteY3" fmla="*/ 1932667 h 2026815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755961 w 1293323"/>
                <a:gd name="connsiteY2" fmla="*/ 295132 h 2026815"/>
                <a:gd name="connsiteX3" fmla="*/ 1293323 w 1293323"/>
                <a:gd name="connsiteY3" fmla="*/ 1932667 h 2026815"/>
                <a:gd name="connsiteX4" fmla="*/ 0 w 1293323"/>
                <a:gd name="connsiteY4" fmla="*/ 1932667 h 2026815"/>
                <a:gd name="connsiteX0" fmla="*/ 0 w 1293323"/>
                <a:gd name="connsiteY0" fmla="*/ 1637535 h 1731683"/>
                <a:gd name="connsiteX1" fmla="*/ 543665 w 1293323"/>
                <a:gd name="connsiteY1" fmla="*/ 3238 h 1731683"/>
                <a:gd name="connsiteX2" fmla="*/ 755961 w 1293323"/>
                <a:gd name="connsiteY2" fmla="*/ 0 h 1731683"/>
                <a:gd name="connsiteX3" fmla="*/ 1293323 w 1293323"/>
                <a:gd name="connsiteY3" fmla="*/ 1637535 h 1731683"/>
                <a:gd name="connsiteX4" fmla="*/ 0 w 1293323"/>
                <a:gd name="connsiteY4" fmla="*/ 1637535 h 173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23" h="1731683">
                  <a:moveTo>
                    <a:pt x="0" y="1637535"/>
                  </a:moveTo>
                  <a:lnTo>
                    <a:pt x="543665" y="3238"/>
                  </a:lnTo>
                  <a:lnTo>
                    <a:pt x="755961" y="0"/>
                  </a:lnTo>
                  <a:lnTo>
                    <a:pt x="1293323" y="1637535"/>
                  </a:lnTo>
                  <a:cubicBezTo>
                    <a:pt x="882804" y="1746559"/>
                    <a:pt x="515573" y="1778559"/>
                    <a:pt x="0" y="1637535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4" name="楕円 4">
              <a:extLst>
                <a:ext uri="{FF2B5EF4-FFF2-40B4-BE49-F238E27FC236}">
                  <a16:creationId xmlns:a16="http://schemas.microsoft.com/office/drawing/2014/main" id="{B3BD1813-A614-4998-96EE-2EA839C742A8}"/>
                </a:ext>
              </a:extLst>
            </p:cNvPr>
            <p:cNvSpPr/>
            <p:nvPr/>
          </p:nvSpPr>
          <p:spPr>
            <a:xfrm rot="1475983">
              <a:off x="4672159" y="2856341"/>
              <a:ext cx="1413703" cy="397386"/>
            </a:xfrm>
            <a:custGeom>
              <a:avLst/>
              <a:gdLst>
                <a:gd name="connsiteX0" fmla="*/ 0 w 1328462"/>
                <a:gd name="connsiteY0" fmla="*/ 198693 h 397386"/>
                <a:gd name="connsiteX1" fmla="*/ 664231 w 1328462"/>
                <a:gd name="connsiteY1" fmla="*/ 0 h 397386"/>
                <a:gd name="connsiteX2" fmla="*/ 1328462 w 1328462"/>
                <a:gd name="connsiteY2" fmla="*/ 198693 h 397386"/>
                <a:gd name="connsiteX3" fmla="*/ 664231 w 1328462"/>
                <a:gd name="connsiteY3" fmla="*/ 397386 h 397386"/>
                <a:gd name="connsiteX4" fmla="*/ 0 w 1328462"/>
                <a:gd name="connsiteY4" fmla="*/ 198693 h 397386"/>
                <a:gd name="connsiteX0" fmla="*/ 0 w 1413703"/>
                <a:gd name="connsiteY0" fmla="*/ 198693 h 397386"/>
                <a:gd name="connsiteX1" fmla="*/ 664231 w 1413703"/>
                <a:gd name="connsiteY1" fmla="*/ 0 h 397386"/>
                <a:gd name="connsiteX2" fmla="*/ 1413703 w 1413703"/>
                <a:gd name="connsiteY2" fmla="*/ 198693 h 397386"/>
                <a:gd name="connsiteX3" fmla="*/ 664231 w 1413703"/>
                <a:gd name="connsiteY3" fmla="*/ 397386 h 397386"/>
                <a:gd name="connsiteX4" fmla="*/ 0 w 1413703"/>
                <a:gd name="connsiteY4" fmla="*/ 198693 h 39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703" h="397386">
                  <a:moveTo>
                    <a:pt x="0" y="198693"/>
                  </a:moveTo>
                  <a:cubicBezTo>
                    <a:pt x="0" y="88958"/>
                    <a:pt x="428614" y="0"/>
                    <a:pt x="664231" y="0"/>
                  </a:cubicBezTo>
                  <a:cubicBezTo>
                    <a:pt x="899848" y="0"/>
                    <a:pt x="1413703" y="88958"/>
                    <a:pt x="1413703" y="198693"/>
                  </a:cubicBezTo>
                  <a:cubicBezTo>
                    <a:pt x="1413703" y="308428"/>
                    <a:pt x="899848" y="397386"/>
                    <a:pt x="664231" y="397386"/>
                  </a:cubicBezTo>
                  <a:cubicBezTo>
                    <a:pt x="428614" y="397386"/>
                    <a:pt x="0" y="308428"/>
                    <a:pt x="0" y="19869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斜め縞 23">
              <a:extLst>
                <a:ext uri="{FF2B5EF4-FFF2-40B4-BE49-F238E27FC236}">
                  <a16:creationId xmlns:a16="http://schemas.microsoft.com/office/drawing/2014/main" id="{E61C1928-AFC6-42BD-9473-5AF6FA7235BC}"/>
                </a:ext>
              </a:extLst>
            </p:cNvPr>
            <p:cNvSpPr/>
            <p:nvPr/>
          </p:nvSpPr>
          <p:spPr>
            <a:xfrm rot="15429856">
              <a:off x="4747942" y="3294578"/>
              <a:ext cx="838493" cy="756904"/>
            </a:xfrm>
            <a:custGeom>
              <a:avLst/>
              <a:gdLst>
                <a:gd name="connsiteX0" fmla="*/ 0 w 596165"/>
                <a:gd name="connsiteY0" fmla="*/ 449185 h 756904"/>
                <a:gd name="connsiteX1" fmla="*/ 353794 w 596165"/>
                <a:gd name="connsiteY1" fmla="*/ 0 h 756904"/>
                <a:gd name="connsiteX2" fmla="*/ 596165 w 596165"/>
                <a:gd name="connsiteY2" fmla="*/ 0 h 756904"/>
                <a:gd name="connsiteX3" fmla="*/ 0 w 596165"/>
                <a:gd name="connsiteY3" fmla="*/ 756904 h 756904"/>
                <a:gd name="connsiteX4" fmla="*/ 0 w 596165"/>
                <a:gd name="connsiteY4" fmla="*/ 449185 h 756904"/>
                <a:gd name="connsiteX0" fmla="*/ 0 w 804659"/>
                <a:gd name="connsiteY0" fmla="*/ 457314 h 756904"/>
                <a:gd name="connsiteX1" fmla="*/ 562288 w 804659"/>
                <a:gd name="connsiteY1" fmla="*/ 0 h 756904"/>
                <a:gd name="connsiteX2" fmla="*/ 804659 w 804659"/>
                <a:gd name="connsiteY2" fmla="*/ 0 h 756904"/>
                <a:gd name="connsiteX3" fmla="*/ 208494 w 804659"/>
                <a:gd name="connsiteY3" fmla="*/ 756904 h 756904"/>
                <a:gd name="connsiteX4" fmla="*/ 0 w 804659"/>
                <a:gd name="connsiteY4" fmla="*/ 457314 h 756904"/>
                <a:gd name="connsiteX0" fmla="*/ 0 w 804659"/>
                <a:gd name="connsiteY0" fmla="*/ 582794 h 882384"/>
                <a:gd name="connsiteX1" fmla="*/ 360393 w 804659"/>
                <a:gd name="connsiteY1" fmla="*/ 0 h 882384"/>
                <a:gd name="connsiteX2" fmla="*/ 804659 w 804659"/>
                <a:gd name="connsiteY2" fmla="*/ 125480 h 882384"/>
                <a:gd name="connsiteX3" fmla="*/ 208494 w 804659"/>
                <a:gd name="connsiteY3" fmla="*/ 882384 h 882384"/>
                <a:gd name="connsiteX4" fmla="*/ 0 w 804659"/>
                <a:gd name="connsiteY4" fmla="*/ 582794 h 882384"/>
                <a:gd name="connsiteX0" fmla="*/ 0 w 804659"/>
                <a:gd name="connsiteY0" fmla="*/ 528088 h 827678"/>
                <a:gd name="connsiteX1" fmla="*/ 530727 w 804659"/>
                <a:gd name="connsiteY1" fmla="*/ 0 h 827678"/>
                <a:gd name="connsiteX2" fmla="*/ 804659 w 804659"/>
                <a:gd name="connsiteY2" fmla="*/ 70774 h 827678"/>
                <a:gd name="connsiteX3" fmla="*/ 208494 w 804659"/>
                <a:gd name="connsiteY3" fmla="*/ 827678 h 827678"/>
                <a:gd name="connsiteX4" fmla="*/ 0 w 804659"/>
                <a:gd name="connsiteY4" fmla="*/ 528088 h 827678"/>
                <a:gd name="connsiteX0" fmla="*/ 0 w 804659"/>
                <a:gd name="connsiteY0" fmla="*/ 457314 h 757367"/>
                <a:gd name="connsiteX1" fmla="*/ 572519 w 804659"/>
                <a:gd name="connsiteY1" fmla="*/ 757367 h 757367"/>
                <a:gd name="connsiteX2" fmla="*/ 804659 w 804659"/>
                <a:gd name="connsiteY2" fmla="*/ 0 h 757367"/>
                <a:gd name="connsiteX3" fmla="*/ 208494 w 804659"/>
                <a:gd name="connsiteY3" fmla="*/ 756904 h 757367"/>
                <a:gd name="connsiteX4" fmla="*/ 0 w 804659"/>
                <a:gd name="connsiteY4" fmla="*/ 457314 h 757367"/>
                <a:gd name="connsiteX0" fmla="*/ 0 w 838493"/>
                <a:gd name="connsiteY0" fmla="*/ 457314 h 756904"/>
                <a:gd name="connsiteX1" fmla="*/ 838493 w 838493"/>
                <a:gd name="connsiteY1" fmla="*/ 531851 h 756904"/>
                <a:gd name="connsiteX2" fmla="*/ 804659 w 838493"/>
                <a:gd name="connsiteY2" fmla="*/ 0 h 756904"/>
                <a:gd name="connsiteX3" fmla="*/ 208494 w 838493"/>
                <a:gd name="connsiteY3" fmla="*/ 756904 h 756904"/>
                <a:gd name="connsiteX4" fmla="*/ 0 w 838493"/>
                <a:gd name="connsiteY4" fmla="*/ 457314 h 75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493" h="756904">
                  <a:moveTo>
                    <a:pt x="0" y="457314"/>
                  </a:moveTo>
                  <a:lnTo>
                    <a:pt x="838493" y="531851"/>
                  </a:lnTo>
                  <a:lnTo>
                    <a:pt x="804659" y="0"/>
                  </a:lnTo>
                  <a:lnTo>
                    <a:pt x="208494" y="756904"/>
                  </a:lnTo>
                  <a:lnTo>
                    <a:pt x="0" y="4573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6" name="円: 塗りつぶしなし 365">
              <a:extLst>
                <a:ext uri="{FF2B5EF4-FFF2-40B4-BE49-F238E27FC236}">
                  <a16:creationId xmlns:a16="http://schemas.microsoft.com/office/drawing/2014/main" id="{E68A7648-16C7-4044-909D-A1FCEBBDD0A5}"/>
                </a:ext>
              </a:extLst>
            </p:cNvPr>
            <p:cNvSpPr/>
            <p:nvPr/>
          </p:nvSpPr>
          <p:spPr>
            <a:xfrm rot="1398901">
              <a:off x="4624317" y="2849418"/>
              <a:ext cx="1509388" cy="449636"/>
            </a:xfrm>
            <a:prstGeom prst="donu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7" name="グループ化 386">
            <a:extLst>
              <a:ext uri="{FF2B5EF4-FFF2-40B4-BE49-F238E27FC236}">
                <a16:creationId xmlns:a16="http://schemas.microsoft.com/office/drawing/2014/main" id="{90A5A99F-96C7-4677-90E7-DD4CF35AE955}"/>
              </a:ext>
            </a:extLst>
          </p:cNvPr>
          <p:cNvGrpSpPr/>
          <p:nvPr/>
        </p:nvGrpSpPr>
        <p:grpSpPr>
          <a:xfrm rot="20267145">
            <a:off x="4386812" y="8265747"/>
            <a:ext cx="383770" cy="561905"/>
            <a:chOff x="5755564" y="3161342"/>
            <a:chExt cx="383770" cy="561905"/>
          </a:xfrm>
          <a:solidFill>
            <a:schemeClr val="bg1">
              <a:alpha val="97000"/>
            </a:schemeClr>
          </a:solidFill>
        </p:grpSpPr>
        <p:grpSp>
          <p:nvGrpSpPr>
            <p:cNvPr id="388" name="グループ化 387">
              <a:extLst>
                <a:ext uri="{FF2B5EF4-FFF2-40B4-BE49-F238E27FC236}">
                  <a16:creationId xmlns:a16="http://schemas.microsoft.com/office/drawing/2014/main" id="{FEEE8776-808B-473E-8881-89AC57E91AAF}"/>
                </a:ext>
              </a:extLst>
            </p:cNvPr>
            <p:cNvGrpSpPr>
              <a:grpSpLocks noChangeAspect="1"/>
            </p:cNvGrpSpPr>
            <p:nvPr/>
          </p:nvGrpSpPr>
          <p:grpSpPr>
            <a:xfrm rot="2563817">
              <a:off x="5755564" y="3452093"/>
              <a:ext cx="383770" cy="271154"/>
              <a:chOff x="2757326" y="6860336"/>
              <a:chExt cx="1501094" cy="1060603"/>
            </a:xfrm>
            <a:grpFill/>
          </p:grpSpPr>
          <p:sp>
            <p:nvSpPr>
              <p:cNvPr id="399" name="楕円 398">
                <a:extLst>
                  <a:ext uri="{FF2B5EF4-FFF2-40B4-BE49-F238E27FC236}">
                    <a16:creationId xmlns:a16="http://schemas.microsoft.com/office/drawing/2014/main" id="{BF1B34C1-258E-4079-9438-2FEA4EEE326A}"/>
                  </a:ext>
                </a:extLst>
              </p:cNvPr>
              <p:cNvSpPr/>
              <p:nvPr/>
            </p:nvSpPr>
            <p:spPr>
              <a:xfrm rot="12040432">
                <a:off x="3070568" y="7574875"/>
                <a:ext cx="701515" cy="194574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0" name="矢印: 五方向 399">
                <a:extLst>
                  <a:ext uri="{FF2B5EF4-FFF2-40B4-BE49-F238E27FC236}">
                    <a16:creationId xmlns:a16="http://schemas.microsoft.com/office/drawing/2014/main" id="{57AC2CBF-B059-4629-BDCB-95308BECB7B8}"/>
                  </a:ext>
                </a:extLst>
              </p:cNvPr>
              <p:cNvSpPr/>
              <p:nvPr/>
            </p:nvSpPr>
            <p:spPr>
              <a:xfrm rot="9459609">
                <a:off x="2995696" y="7288002"/>
                <a:ext cx="205508" cy="396437"/>
              </a:xfrm>
              <a:prstGeom prst="homePlat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1" name="楕円 400">
                <a:extLst>
                  <a:ext uri="{FF2B5EF4-FFF2-40B4-BE49-F238E27FC236}">
                    <a16:creationId xmlns:a16="http://schemas.microsoft.com/office/drawing/2014/main" id="{0899B6DE-D2A6-43E4-95B3-7D1DE0AA8030}"/>
                  </a:ext>
                </a:extLst>
              </p:cNvPr>
              <p:cNvSpPr/>
              <p:nvPr/>
            </p:nvSpPr>
            <p:spPr>
              <a:xfrm rot="10800000">
                <a:off x="3019399" y="7713939"/>
                <a:ext cx="674400" cy="194574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2" name="楕円 401">
                <a:extLst>
                  <a:ext uri="{FF2B5EF4-FFF2-40B4-BE49-F238E27FC236}">
                    <a16:creationId xmlns:a16="http://schemas.microsoft.com/office/drawing/2014/main" id="{D3B478A1-9DF3-4410-A045-86C1CB4A1E73}"/>
                  </a:ext>
                </a:extLst>
              </p:cNvPr>
              <p:cNvSpPr/>
              <p:nvPr/>
            </p:nvSpPr>
            <p:spPr>
              <a:xfrm rot="19531976">
                <a:off x="3578842" y="7708747"/>
                <a:ext cx="184918" cy="171591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3" name="楕円 402">
                <a:extLst>
                  <a:ext uri="{FF2B5EF4-FFF2-40B4-BE49-F238E27FC236}">
                    <a16:creationId xmlns:a16="http://schemas.microsoft.com/office/drawing/2014/main" id="{EB1A3636-FE39-441F-8C39-6FE5F54EEF7B}"/>
                  </a:ext>
                </a:extLst>
              </p:cNvPr>
              <p:cNvSpPr/>
              <p:nvPr/>
            </p:nvSpPr>
            <p:spPr>
              <a:xfrm rot="19531976">
                <a:off x="2864562" y="7739177"/>
                <a:ext cx="173159" cy="160679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4" name="楕円 403">
                <a:extLst>
                  <a:ext uri="{FF2B5EF4-FFF2-40B4-BE49-F238E27FC236}">
                    <a16:creationId xmlns:a16="http://schemas.microsoft.com/office/drawing/2014/main" id="{D9EF8267-5FFF-4526-8720-B0B2B018C158}"/>
                  </a:ext>
                </a:extLst>
              </p:cNvPr>
              <p:cNvSpPr/>
              <p:nvPr/>
            </p:nvSpPr>
            <p:spPr>
              <a:xfrm rot="15040150">
                <a:off x="2621780" y="7543627"/>
                <a:ext cx="453291" cy="182200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05" name="グループ化 404">
                <a:extLst>
                  <a:ext uri="{FF2B5EF4-FFF2-40B4-BE49-F238E27FC236}">
                    <a16:creationId xmlns:a16="http://schemas.microsoft.com/office/drawing/2014/main" id="{0671BFD9-516D-4D0F-9947-1CFDF8BC77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373202">
                <a:off x="3320048" y="6860336"/>
                <a:ext cx="938372" cy="995552"/>
                <a:chOff x="3327735" y="6809051"/>
                <a:chExt cx="938372" cy="995552"/>
              </a:xfrm>
              <a:grpFill/>
            </p:grpSpPr>
            <p:sp>
              <p:nvSpPr>
                <p:cNvPr id="407" name="楕円 406">
                  <a:extLst>
                    <a:ext uri="{FF2B5EF4-FFF2-40B4-BE49-F238E27FC236}">
                      <a16:creationId xmlns:a16="http://schemas.microsoft.com/office/drawing/2014/main" id="{988768BA-C300-48FF-9D88-8A283704C16B}"/>
                    </a:ext>
                  </a:extLst>
                </p:cNvPr>
                <p:cNvSpPr/>
                <p:nvPr/>
              </p:nvSpPr>
              <p:spPr>
                <a:xfrm rot="226464">
                  <a:off x="3985723" y="7386693"/>
                  <a:ext cx="81576" cy="9444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8" name="楕円 407">
                  <a:extLst>
                    <a:ext uri="{FF2B5EF4-FFF2-40B4-BE49-F238E27FC236}">
                      <a16:creationId xmlns:a16="http://schemas.microsoft.com/office/drawing/2014/main" id="{F50A74C4-93B1-46C9-AF98-B825D454BA0F}"/>
                    </a:ext>
                  </a:extLst>
                </p:cNvPr>
                <p:cNvSpPr/>
                <p:nvPr/>
              </p:nvSpPr>
              <p:spPr>
                <a:xfrm rot="380805">
                  <a:off x="4023735" y="6953042"/>
                  <a:ext cx="127662" cy="484313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9" name="楕円 408">
                  <a:extLst>
                    <a:ext uri="{FF2B5EF4-FFF2-40B4-BE49-F238E27FC236}">
                      <a16:creationId xmlns:a16="http://schemas.microsoft.com/office/drawing/2014/main" id="{BFFE4F88-9CE4-4180-B319-F4F4FB545DC5}"/>
                    </a:ext>
                  </a:extLst>
                </p:cNvPr>
                <p:cNvSpPr/>
                <p:nvPr/>
              </p:nvSpPr>
              <p:spPr>
                <a:xfrm rot="7574178">
                  <a:off x="3832577" y="7163882"/>
                  <a:ext cx="134555" cy="31385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0" name="楕円 409">
                  <a:extLst>
                    <a:ext uri="{FF2B5EF4-FFF2-40B4-BE49-F238E27FC236}">
                      <a16:creationId xmlns:a16="http://schemas.microsoft.com/office/drawing/2014/main" id="{ECEFEE23-6601-42BF-93D8-13AC834F27BE}"/>
                    </a:ext>
                  </a:extLst>
                </p:cNvPr>
                <p:cNvSpPr/>
                <p:nvPr/>
              </p:nvSpPr>
              <p:spPr>
                <a:xfrm rot="226464">
                  <a:off x="3800157" y="7227523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1" name="楕円 410">
                  <a:extLst>
                    <a:ext uri="{FF2B5EF4-FFF2-40B4-BE49-F238E27FC236}">
                      <a16:creationId xmlns:a16="http://schemas.microsoft.com/office/drawing/2014/main" id="{964E527F-5AFD-4385-94E7-A736FA3CFF0A}"/>
                    </a:ext>
                  </a:extLst>
                </p:cNvPr>
                <p:cNvSpPr/>
                <p:nvPr/>
              </p:nvSpPr>
              <p:spPr>
                <a:xfrm rot="2294488">
                  <a:off x="3786912" y="6924199"/>
                  <a:ext cx="124782" cy="381627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2" name="楕円 411">
                  <a:extLst>
                    <a:ext uri="{FF2B5EF4-FFF2-40B4-BE49-F238E27FC236}">
                      <a16:creationId xmlns:a16="http://schemas.microsoft.com/office/drawing/2014/main" id="{74BF2266-C1F3-4B3B-9E28-9431926C0A96}"/>
                    </a:ext>
                  </a:extLst>
                </p:cNvPr>
                <p:cNvSpPr/>
                <p:nvPr/>
              </p:nvSpPr>
              <p:spPr>
                <a:xfrm rot="4463380">
                  <a:off x="3878802" y="6781008"/>
                  <a:ext cx="324036" cy="45057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3" name="四角形: 角を丸くする 33">
                  <a:extLst>
                    <a:ext uri="{FF2B5EF4-FFF2-40B4-BE49-F238E27FC236}">
                      <a16:creationId xmlns:a16="http://schemas.microsoft.com/office/drawing/2014/main" id="{B4485E32-0A47-438C-8A77-4BCC31E011D7}"/>
                    </a:ext>
                  </a:extLst>
                </p:cNvPr>
                <p:cNvSpPr/>
                <p:nvPr/>
              </p:nvSpPr>
              <p:spPr>
                <a:xfrm rot="2294488">
                  <a:off x="3327735" y="7029531"/>
                  <a:ext cx="488893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88749 w 486418"/>
                    <a:gd name="connsiteY0" fmla="*/ 66279 h 1292606"/>
                    <a:gd name="connsiteX1" fmla="*/ 155028 w 486418"/>
                    <a:gd name="connsiteY1" fmla="*/ 0 h 1292606"/>
                    <a:gd name="connsiteX2" fmla="*/ 420139 w 486418"/>
                    <a:gd name="connsiteY2" fmla="*/ 0 h 1292606"/>
                    <a:gd name="connsiteX3" fmla="*/ 486418 w 486418"/>
                    <a:gd name="connsiteY3" fmla="*/ 66279 h 1292606"/>
                    <a:gd name="connsiteX4" fmla="*/ 486418 w 486418"/>
                    <a:gd name="connsiteY4" fmla="*/ 1226327 h 1292606"/>
                    <a:gd name="connsiteX5" fmla="*/ 420139 w 486418"/>
                    <a:gd name="connsiteY5" fmla="*/ 1292606 h 1292606"/>
                    <a:gd name="connsiteX6" fmla="*/ 155028 w 486418"/>
                    <a:gd name="connsiteY6" fmla="*/ 1292606 h 1292606"/>
                    <a:gd name="connsiteX7" fmla="*/ 88749 w 486418"/>
                    <a:gd name="connsiteY7" fmla="*/ 1226327 h 1292606"/>
                    <a:gd name="connsiteX8" fmla="*/ 88749 w 486418"/>
                    <a:gd name="connsiteY8" fmla="*/ 66279 h 1292606"/>
                    <a:gd name="connsiteX0" fmla="*/ 88749 w 488893"/>
                    <a:gd name="connsiteY0" fmla="*/ 66279 h 1292606"/>
                    <a:gd name="connsiteX1" fmla="*/ 155028 w 488893"/>
                    <a:gd name="connsiteY1" fmla="*/ 0 h 1292606"/>
                    <a:gd name="connsiteX2" fmla="*/ 420139 w 488893"/>
                    <a:gd name="connsiteY2" fmla="*/ 0 h 1292606"/>
                    <a:gd name="connsiteX3" fmla="*/ 486418 w 488893"/>
                    <a:gd name="connsiteY3" fmla="*/ 66279 h 1292606"/>
                    <a:gd name="connsiteX4" fmla="*/ 486418 w 488893"/>
                    <a:gd name="connsiteY4" fmla="*/ 1226327 h 1292606"/>
                    <a:gd name="connsiteX5" fmla="*/ 420139 w 488893"/>
                    <a:gd name="connsiteY5" fmla="*/ 1292606 h 1292606"/>
                    <a:gd name="connsiteX6" fmla="*/ 155028 w 488893"/>
                    <a:gd name="connsiteY6" fmla="*/ 1292606 h 1292606"/>
                    <a:gd name="connsiteX7" fmla="*/ 88749 w 488893"/>
                    <a:gd name="connsiteY7" fmla="*/ 1226327 h 1292606"/>
                    <a:gd name="connsiteX8" fmla="*/ 88749 w 488893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893" h="1292606">
                      <a:moveTo>
                        <a:pt x="88749" y="66279"/>
                      </a:moveTo>
                      <a:cubicBezTo>
                        <a:pt x="88749" y="29674"/>
                        <a:pt x="118423" y="0"/>
                        <a:pt x="155028" y="0"/>
                      </a:cubicBezTo>
                      <a:lnTo>
                        <a:pt x="420139" y="0"/>
                      </a:lnTo>
                      <a:cubicBezTo>
                        <a:pt x="456744" y="0"/>
                        <a:pt x="486418" y="29674"/>
                        <a:pt x="486418" y="66279"/>
                      </a:cubicBezTo>
                      <a:cubicBezTo>
                        <a:pt x="233779" y="690207"/>
                        <a:pt x="367936" y="922784"/>
                        <a:pt x="486418" y="1226327"/>
                      </a:cubicBezTo>
                      <a:cubicBezTo>
                        <a:pt x="499728" y="1260426"/>
                        <a:pt x="456744" y="1292606"/>
                        <a:pt x="420139" y="1292606"/>
                      </a:cubicBezTo>
                      <a:lnTo>
                        <a:pt x="155028" y="1292606"/>
                      </a:lnTo>
                      <a:cubicBezTo>
                        <a:pt x="118423" y="1292606"/>
                        <a:pt x="88749" y="1262932"/>
                        <a:pt x="88749" y="1226327"/>
                      </a:cubicBezTo>
                      <a:cubicBezTo>
                        <a:pt x="983" y="918707"/>
                        <a:pt x="-56686" y="538176"/>
                        <a:pt x="88749" y="662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4" name="楕円 413">
                  <a:extLst>
                    <a:ext uri="{FF2B5EF4-FFF2-40B4-BE49-F238E27FC236}">
                      <a16:creationId xmlns:a16="http://schemas.microsoft.com/office/drawing/2014/main" id="{D6F7BDD2-BE58-4826-ABC9-74C2D42672E5}"/>
                    </a:ext>
                  </a:extLst>
                </p:cNvPr>
                <p:cNvSpPr/>
                <p:nvPr/>
              </p:nvSpPr>
              <p:spPr>
                <a:xfrm rot="226464">
                  <a:off x="3511940" y="7015874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5" name="楕円 414">
                  <a:extLst>
                    <a:ext uri="{FF2B5EF4-FFF2-40B4-BE49-F238E27FC236}">
                      <a16:creationId xmlns:a16="http://schemas.microsoft.com/office/drawing/2014/main" id="{DBCCC74C-0130-4BD8-B4E2-35B23522A9A3}"/>
                    </a:ext>
                  </a:extLst>
                </p:cNvPr>
                <p:cNvSpPr/>
                <p:nvPr/>
              </p:nvSpPr>
              <p:spPr>
                <a:xfrm rot="18878082">
                  <a:off x="3637032" y="7015057"/>
                  <a:ext cx="135129" cy="39911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6" name="楕円 415">
                  <a:extLst>
                    <a:ext uri="{FF2B5EF4-FFF2-40B4-BE49-F238E27FC236}">
                      <a16:creationId xmlns:a16="http://schemas.microsoft.com/office/drawing/2014/main" id="{E8AED718-BCCF-466C-957D-7FEF0A0C9430}"/>
                    </a:ext>
                  </a:extLst>
                </p:cNvPr>
                <p:cNvSpPr/>
                <p:nvPr/>
              </p:nvSpPr>
              <p:spPr>
                <a:xfrm rot="226464">
                  <a:off x="3737767" y="7231418"/>
                  <a:ext cx="149141" cy="13425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7" name="楕円 416">
                  <a:extLst>
                    <a:ext uri="{FF2B5EF4-FFF2-40B4-BE49-F238E27FC236}">
                      <a16:creationId xmlns:a16="http://schemas.microsoft.com/office/drawing/2014/main" id="{D78C1FA3-2666-45E1-8612-FB8973382A81}"/>
                    </a:ext>
                  </a:extLst>
                </p:cNvPr>
                <p:cNvSpPr/>
                <p:nvPr/>
              </p:nvSpPr>
              <p:spPr>
                <a:xfrm rot="12455583">
                  <a:off x="3869547" y="6809051"/>
                  <a:ext cx="140869" cy="55508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6" name="楕円 405">
                <a:extLst>
                  <a:ext uri="{FF2B5EF4-FFF2-40B4-BE49-F238E27FC236}">
                    <a16:creationId xmlns:a16="http://schemas.microsoft.com/office/drawing/2014/main" id="{59EEE612-5C2A-4361-B898-728B65B2888B}"/>
                  </a:ext>
                </a:extLst>
              </p:cNvPr>
              <p:cNvSpPr/>
              <p:nvPr/>
            </p:nvSpPr>
            <p:spPr>
              <a:xfrm rot="5716772">
                <a:off x="2709110" y="7513496"/>
                <a:ext cx="600181" cy="214705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9" name="グループ化 388">
              <a:extLst>
                <a:ext uri="{FF2B5EF4-FFF2-40B4-BE49-F238E27FC236}">
                  <a16:creationId xmlns:a16="http://schemas.microsoft.com/office/drawing/2014/main" id="{02BBFB3B-4CB1-4131-AF71-2A70B7075E06}"/>
                </a:ext>
              </a:extLst>
            </p:cNvPr>
            <p:cNvGrpSpPr>
              <a:grpSpLocks noChangeAspect="1"/>
            </p:cNvGrpSpPr>
            <p:nvPr/>
          </p:nvGrpSpPr>
          <p:grpSpPr>
            <a:xfrm rot="18953801">
              <a:off x="5824411" y="3161342"/>
              <a:ext cx="248435" cy="500457"/>
              <a:chOff x="5281843" y="4639442"/>
              <a:chExt cx="841753" cy="1695660"/>
            </a:xfrm>
            <a:grpFill/>
          </p:grpSpPr>
          <p:grpSp>
            <p:nvGrpSpPr>
              <p:cNvPr id="390" name="グループ化 389">
                <a:extLst>
                  <a:ext uri="{FF2B5EF4-FFF2-40B4-BE49-F238E27FC236}">
                    <a16:creationId xmlns:a16="http://schemas.microsoft.com/office/drawing/2014/main" id="{0F45986F-59ED-47BC-A4C8-10341E8107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494050">
                <a:off x="5336181" y="5063944"/>
                <a:ext cx="787415" cy="1271158"/>
                <a:chOff x="4378630" y="2849418"/>
                <a:chExt cx="1755075" cy="2833295"/>
              </a:xfrm>
              <a:grpFill/>
            </p:grpSpPr>
            <p:sp>
              <p:nvSpPr>
                <p:cNvPr id="394" name="四角形: 角を丸くする 29">
                  <a:extLst>
                    <a:ext uri="{FF2B5EF4-FFF2-40B4-BE49-F238E27FC236}">
                      <a16:creationId xmlns:a16="http://schemas.microsoft.com/office/drawing/2014/main" id="{6CC46F97-226D-404E-AC98-BDBBC4940B0C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5" name="二等辺三角形 1">
                  <a:extLst>
                    <a:ext uri="{FF2B5EF4-FFF2-40B4-BE49-F238E27FC236}">
                      <a16:creationId xmlns:a16="http://schemas.microsoft.com/office/drawing/2014/main" id="{1FC050A6-293F-4492-BF24-F5E9B4687FA9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6" name="楕円 4">
                  <a:extLst>
                    <a:ext uri="{FF2B5EF4-FFF2-40B4-BE49-F238E27FC236}">
                      <a16:creationId xmlns:a16="http://schemas.microsoft.com/office/drawing/2014/main" id="{B16F2442-D79E-40E4-BF90-BEC9258D51FA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7" name="斜め縞 23">
                  <a:extLst>
                    <a:ext uri="{FF2B5EF4-FFF2-40B4-BE49-F238E27FC236}">
                      <a16:creationId xmlns:a16="http://schemas.microsoft.com/office/drawing/2014/main" id="{1CBB42EB-0A77-4750-B66D-875FCFFF6CBC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8" name="円: 塗りつぶしなし 397">
                  <a:extLst>
                    <a:ext uri="{FF2B5EF4-FFF2-40B4-BE49-F238E27FC236}">
                      <a16:creationId xmlns:a16="http://schemas.microsoft.com/office/drawing/2014/main" id="{DEFBA97E-A266-4CE5-8C61-C6F2F626A6E8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1" name="グループ化 390">
                <a:extLst>
                  <a:ext uri="{FF2B5EF4-FFF2-40B4-BE49-F238E27FC236}">
                    <a16:creationId xmlns:a16="http://schemas.microsoft.com/office/drawing/2014/main" id="{3DE0C561-2E61-4048-ABD5-CACEACB7CE8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81843" y="4639442"/>
                <a:ext cx="586075" cy="497810"/>
                <a:chOff x="4910473" y="4254101"/>
                <a:chExt cx="909815" cy="1022514"/>
              </a:xfrm>
              <a:grpFill/>
            </p:grpSpPr>
            <p:sp>
              <p:nvSpPr>
                <p:cNvPr id="392" name="月 391">
                  <a:extLst>
                    <a:ext uri="{FF2B5EF4-FFF2-40B4-BE49-F238E27FC236}">
                      <a16:creationId xmlns:a16="http://schemas.microsoft.com/office/drawing/2014/main" id="{59B9F4DB-B2BD-43E0-85EF-84BD819F84FA}"/>
                    </a:ext>
                  </a:extLst>
                </p:cNvPr>
                <p:cNvSpPr/>
                <p:nvPr/>
              </p:nvSpPr>
              <p:spPr>
                <a:xfrm rot="11428040">
                  <a:off x="5314183" y="4586444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3" name="月 392">
                  <a:extLst>
                    <a:ext uri="{FF2B5EF4-FFF2-40B4-BE49-F238E27FC236}">
                      <a16:creationId xmlns:a16="http://schemas.microsoft.com/office/drawing/2014/main" id="{CCB7E813-006B-4830-9686-D1CB4F00EBD6}"/>
                    </a:ext>
                  </a:extLst>
                </p:cNvPr>
                <p:cNvSpPr/>
                <p:nvPr/>
              </p:nvSpPr>
              <p:spPr>
                <a:xfrm>
                  <a:off x="4910473" y="4254101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DFDD41D3-E876-4F10-815F-74C43C210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490" y="4542044"/>
            <a:ext cx="920883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4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D95402590FAFE45B13105A838DF44B5" ma:contentTypeVersion="8" ma:contentTypeDescription="新しいドキュメントを作成します。" ma:contentTypeScope="" ma:versionID="2c5b54ce2d6612fcc507ccacce5de2c4">
  <xsd:schema xmlns:xsd="http://www.w3.org/2001/XMLSchema" xmlns:xs="http://www.w3.org/2001/XMLSchema" xmlns:p="http://schemas.microsoft.com/office/2006/metadata/properties" xmlns:ns2="03166b46-52e3-40b9-9bb8-75af4c8b4270" targetNamespace="http://schemas.microsoft.com/office/2006/metadata/properties" ma:root="true" ma:fieldsID="23b7d6e20be009aa92653d18885db023" ns2:_="">
    <xsd:import namespace="03166b46-52e3-40b9-9bb8-75af4c8b4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6b46-52e3-40b9-9bb8-75af4c8b4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C9E1E1-3C33-400E-AD9F-BAB8537F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66b46-52e3-40b9-9bb8-75af4c8b4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BC3B88-8D64-4653-85A0-5AB73C46FE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7082C3-E628-4831-9E57-718101C87A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</TotalTime>
  <Words>158</Words>
  <Application>Microsoft Office PowerPoint</Application>
  <PresentationFormat>A4 210 x 297 mm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柳澤 優太</cp:lastModifiedBy>
  <cp:revision>189</cp:revision>
  <dcterms:created xsi:type="dcterms:W3CDTF">2021-01-26T04:32:55Z</dcterms:created>
  <dcterms:modified xsi:type="dcterms:W3CDTF">2022-02-22T12:47:10Z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0x0101009D95402590FAFE45B13105A838DF44B5</vt:lpwstr>
  </property>
</Properties>
</file>