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6"/>
  </p:notesMasterIdLst>
  <p:sldIdLst>
    <p:sldId id="262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BF9000"/>
    <a:srgbClr val="FFFFFF"/>
    <a:srgbClr val="2F528F"/>
    <a:srgbClr val="F31D25"/>
    <a:srgbClr val="FF66FF"/>
    <a:srgbClr val="EA1C24"/>
    <a:srgbClr val="DCD70E"/>
    <a:srgbClr val="EF1C24"/>
    <a:srgbClr val="70AD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32" autoAdjust="0"/>
    <p:restoredTop sz="90956" autoAdjust="0"/>
  </p:normalViewPr>
  <p:slideViewPr>
    <p:cSldViewPr>
      <p:cViewPr>
        <p:scale>
          <a:sx n="200" d="100"/>
          <a:sy n="200" d="100"/>
        </p:scale>
        <p:origin x="24" y="-6917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216B0-ED99-48E6-91EA-9ED8E980607A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24049-C145-44C0-A43F-2EC0001D22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7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1pPr>
    <a:lvl2pPr marL="269332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2pPr>
    <a:lvl3pPr marL="538664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3pPr>
    <a:lvl4pPr marL="807996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4pPr>
    <a:lvl5pPr marL="1077328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5pPr>
    <a:lvl6pPr marL="1346660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6pPr>
    <a:lvl7pPr marL="1615992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7pPr>
    <a:lvl8pPr marL="1885325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8pPr>
    <a:lvl9pPr marL="2154656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b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24049-C145-44C0-A43F-2EC0001D22B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044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83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06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78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18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24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23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65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40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17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53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83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620A9-A6CF-463A-9F4E-93F54072BF3F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23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0F1BE38-60E2-4BFC-8D19-651F8413BB94}"/>
              </a:ext>
            </a:extLst>
          </p:cNvPr>
          <p:cNvSpPr/>
          <p:nvPr/>
        </p:nvSpPr>
        <p:spPr>
          <a:xfrm>
            <a:off x="116632" y="2182142"/>
            <a:ext cx="6624736" cy="7163345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624735"/>
                      <a:gd name="connsiteY0" fmla="*/ 0 h 4013427"/>
                      <a:gd name="connsiteX1" fmla="*/ 596226 w 6624735"/>
                      <a:gd name="connsiteY1" fmla="*/ 0 h 4013427"/>
                      <a:gd name="connsiteX2" fmla="*/ 1059958 w 6624735"/>
                      <a:gd name="connsiteY2" fmla="*/ 0 h 4013427"/>
                      <a:gd name="connsiteX3" fmla="*/ 1854926 w 6624735"/>
                      <a:gd name="connsiteY3" fmla="*/ 0 h 4013427"/>
                      <a:gd name="connsiteX4" fmla="*/ 2451152 w 6624735"/>
                      <a:gd name="connsiteY4" fmla="*/ 0 h 4013427"/>
                      <a:gd name="connsiteX5" fmla="*/ 3047378 w 6624735"/>
                      <a:gd name="connsiteY5" fmla="*/ 0 h 4013427"/>
                      <a:gd name="connsiteX6" fmla="*/ 3842346 w 6624735"/>
                      <a:gd name="connsiteY6" fmla="*/ 0 h 4013427"/>
                      <a:gd name="connsiteX7" fmla="*/ 4372325 w 6624735"/>
                      <a:gd name="connsiteY7" fmla="*/ 0 h 4013427"/>
                      <a:gd name="connsiteX8" fmla="*/ 5167293 w 6624735"/>
                      <a:gd name="connsiteY8" fmla="*/ 0 h 4013427"/>
                      <a:gd name="connsiteX9" fmla="*/ 5962262 w 6624735"/>
                      <a:gd name="connsiteY9" fmla="*/ 0 h 4013427"/>
                      <a:gd name="connsiteX10" fmla="*/ 6624735 w 6624735"/>
                      <a:gd name="connsiteY10" fmla="*/ 0 h 4013427"/>
                      <a:gd name="connsiteX11" fmla="*/ 6624735 w 6624735"/>
                      <a:gd name="connsiteY11" fmla="*/ 749173 h 4013427"/>
                      <a:gd name="connsiteX12" fmla="*/ 6624735 w 6624735"/>
                      <a:gd name="connsiteY12" fmla="*/ 1458212 h 4013427"/>
                      <a:gd name="connsiteX13" fmla="*/ 6624735 w 6624735"/>
                      <a:gd name="connsiteY13" fmla="*/ 2006713 h 4013427"/>
                      <a:gd name="connsiteX14" fmla="*/ 6624735 w 6624735"/>
                      <a:gd name="connsiteY14" fmla="*/ 2675618 h 4013427"/>
                      <a:gd name="connsiteX15" fmla="*/ 6624735 w 6624735"/>
                      <a:gd name="connsiteY15" fmla="*/ 3344522 h 4013427"/>
                      <a:gd name="connsiteX16" fmla="*/ 6624735 w 6624735"/>
                      <a:gd name="connsiteY16" fmla="*/ 4013427 h 4013427"/>
                      <a:gd name="connsiteX17" fmla="*/ 5896014 w 6624735"/>
                      <a:gd name="connsiteY17" fmla="*/ 4013427 h 4013427"/>
                      <a:gd name="connsiteX18" fmla="*/ 5233541 w 6624735"/>
                      <a:gd name="connsiteY18" fmla="*/ 4013427 h 4013427"/>
                      <a:gd name="connsiteX19" fmla="*/ 4769809 w 6624735"/>
                      <a:gd name="connsiteY19" fmla="*/ 4013427 h 4013427"/>
                      <a:gd name="connsiteX20" fmla="*/ 4239830 w 6624735"/>
                      <a:gd name="connsiteY20" fmla="*/ 4013427 h 4013427"/>
                      <a:gd name="connsiteX21" fmla="*/ 3444862 w 6624735"/>
                      <a:gd name="connsiteY21" fmla="*/ 4013427 h 4013427"/>
                      <a:gd name="connsiteX22" fmla="*/ 2782389 w 6624735"/>
                      <a:gd name="connsiteY22" fmla="*/ 4013427 h 4013427"/>
                      <a:gd name="connsiteX23" fmla="*/ 2252410 w 6624735"/>
                      <a:gd name="connsiteY23" fmla="*/ 4013427 h 4013427"/>
                      <a:gd name="connsiteX24" fmla="*/ 1589936 w 6624735"/>
                      <a:gd name="connsiteY24" fmla="*/ 4013427 h 4013427"/>
                      <a:gd name="connsiteX25" fmla="*/ 1126205 w 6624735"/>
                      <a:gd name="connsiteY25" fmla="*/ 4013427 h 4013427"/>
                      <a:gd name="connsiteX26" fmla="*/ 662473 w 6624735"/>
                      <a:gd name="connsiteY26" fmla="*/ 4013427 h 4013427"/>
                      <a:gd name="connsiteX27" fmla="*/ 0 w 6624735"/>
                      <a:gd name="connsiteY27" fmla="*/ 4013427 h 4013427"/>
                      <a:gd name="connsiteX28" fmla="*/ 0 w 6624735"/>
                      <a:gd name="connsiteY28" fmla="*/ 3424791 h 4013427"/>
                      <a:gd name="connsiteX29" fmla="*/ 0 w 6624735"/>
                      <a:gd name="connsiteY29" fmla="*/ 2675618 h 4013427"/>
                      <a:gd name="connsiteX30" fmla="*/ 0 w 6624735"/>
                      <a:gd name="connsiteY30" fmla="*/ 2046848 h 4013427"/>
                      <a:gd name="connsiteX31" fmla="*/ 0 w 6624735"/>
                      <a:gd name="connsiteY31" fmla="*/ 1498346 h 4013427"/>
                      <a:gd name="connsiteX32" fmla="*/ 0 w 6624735"/>
                      <a:gd name="connsiteY32" fmla="*/ 789307 h 4013427"/>
                      <a:gd name="connsiteX33" fmla="*/ 0 w 6624735"/>
                      <a:gd name="connsiteY33" fmla="*/ 0 h 40134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6624735" h="4013427" extrusionOk="0">
                        <a:moveTo>
                          <a:pt x="0" y="0"/>
                        </a:moveTo>
                        <a:cubicBezTo>
                          <a:pt x="258010" y="20028"/>
                          <a:pt x="418091" y="-15580"/>
                          <a:pt x="596226" y="0"/>
                        </a:cubicBezTo>
                        <a:cubicBezTo>
                          <a:pt x="774361" y="15580"/>
                          <a:pt x="943991" y="18911"/>
                          <a:pt x="1059958" y="0"/>
                        </a:cubicBezTo>
                        <a:cubicBezTo>
                          <a:pt x="1175925" y="-18911"/>
                          <a:pt x="1535037" y="9829"/>
                          <a:pt x="1854926" y="0"/>
                        </a:cubicBezTo>
                        <a:cubicBezTo>
                          <a:pt x="2174815" y="-9829"/>
                          <a:pt x="2235051" y="-12444"/>
                          <a:pt x="2451152" y="0"/>
                        </a:cubicBezTo>
                        <a:cubicBezTo>
                          <a:pt x="2667253" y="12444"/>
                          <a:pt x="2785937" y="22234"/>
                          <a:pt x="3047378" y="0"/>
                        </a:cubicBezTo>
                        <a:cubicBezTo>
                          <a:pt x="3308819" y="-22234"/>
                          <a:pt x="3547335" y="-33714"/>
                          <a:pt x="3842346" y="0"/>
                        </a:cubicBezTo>
                        <a:cubicBezTo>
                          <a:pt x="4137357" y="33714"/>
                          <a:pt x="4197670" y="11460"/>
                          <a:pt x="4372325" y="0"/>
                        </a:cubicBezTo>
                        <a:cubicBezTo>
                          <a:pt x="4546980" y="-11460"/>
                          <a:pt x="4913580" y="33980"/>
                          <a:pt x="5167293" y="0"/>
                        </a:cubicBezTo>
                        <a:cubicBezTo>
                          <a:pt x="5421006" y="-33980"/>
                          <a:pt x="5590105" y="8568"/>
                          <a:pt x="5962262" y="0"/>
                        </a:cubicBezTo>
                        <a:cubicBezTo>
                          <a:pt x="6334419" y="-8568"/>
                          <a:pt x="6416344" y="9867"/>
                          <a:pt x="6624735" y="0"/>
                        </a:cubicBezTo>
                        <a:cubicBezTo>
                          <a:pt x="6629041" y="266249"/>
                          <a:pt x="6616916" y="395743"/>
                          <a:pt x="6624735" y="749173"/>
                        </a:cubicBezTo>
                        <a:cubicBezTo>
                          <a:pt x="6632554" y="1102603"/>
                          <a:pt x="6656727" y="1135956"/>
                          <a:pt x="6624735" y="1458212"/>
                        </a:cubicBezTo>
                        <a:cubicBezTo>
                          <a:pt x="6592743" y="1780468"/>
                          <a:pt x="6650203" y="1852786"/>
                          <a:pt x="6624735" y="2006713"/>
                        </a:cubicBezTo>
                        <a:cubicBezTo>
                          <a:pt x="6599267" y="2160640"/>
                          <a:pt x="6638649" y="2506182"/>
                          <a:pt x="6624735" y="2675618"/>
                        </a:cubicBezTo>
                        <a:cubicBezTo>
                          <a:pt x="6610821" y="2845054"/>
                          <a:pt x="6608724" y="3052205"/>
                          <a:pt x="6624735" y="3344522"/>
                        </a:cubicBezTo>
                        <a:cubicBezTo>
                          <a:pt x="6640746" y="3636839"/>
                          <a:pt x="6606059" y="3762926"/>
                          <a:pt x="6624735" y="4013427"/>
                        </a:cubicBezTo>
                        <a:cubicBezTo>
                          <a:pt x="6310005" y="4031641"/>
                          <a:pt x="6184790" y="4036167"/>
                          <a:pt x="5896014" y="4013427"/>
                        </a:cubicBezTo>
                        <a:cubicBezTo>
                          <a:pt x="5607238" y="3990687"/>
                          <a:pt x="5534999" y="4020237"/>
                          <a:pt x="5233541" y="4013427"/>
                        </a:cubicBezTo>
                        <a:cubicBezTo>
                          <a:pt x="4932083" y="4006617"/>
                          <a:pt x="4902748" y="4011867"/>
                          <a:pt x="4769809" y="4013427"/>
                        </a:cubicBezTo>
                        <a:cubicBezTo>
                          <a:pt x="4636870" y="4014987"/>
                          <a:pt x="4497701" y="4035902"/>
                          <a:pt x="4239830" y="4013427"/>
                        </a:cubicBezTo>
                        <a:cubicBezTo>
                          <a:pt x="3981959" y="3990952"/>
                          <a:pt x="3829637" y="4015445"/>
                          <a:pt x="3444862" y="4013427"/>
                        </a:cubicBezTo>
                        <a:cubicBezTo>
                          <a:pt x="3060087" y="4011409"/>
                          <a:pt x="3045090" y="4043887"/>
                          <a:pt x="2782389" y="4013427"/>
                        </a:cubicBezTo>
                        <a:cubicBezTo>
                          <a:pt x="2519688" y="3982967"/>
                          <a:pt x="2512331" y="4010674"/>
                          <a:pt x="2252410" y="4013427"/>
                        </a:cubicBezTo>
                        <a:cubicBezTo>
                          <a:pt x="1992489" y="4016180"/>
                          <a:pt x="1879524" y="4006445"/>
                          <a:pt x="1589936" y="4013427"/>
                        </a:cubicBezTo>
                        <a:cubicBezTo>
                          <a:pt x="1300348" y="4020409"/>
                          <a:pt x="1259184" y="3997636"/>
                          <a:pt x="1126205" y="4013427"/>
                        </a:cubicBezTo>
                        <a:cubicBezTo>
                          <a:pt x="993226" y="4029218"/>
                          <a:pt x="777891" y="4009405"/>
                          <a:pt x="662473" y="4013427"/>
                        </a:cubicBezTo>
                        <a:cubicBezTo>
                          <a:pt x="547055" y="4017449"/>
                          <a:pt x="198404" y="3988546"/>
                          <a:pt x="0" y="4013427"/>
                        </a:cubicBezTo>
                        <a:cubicBezTo>
                          <a:pt x="8970" y="3769025"/>
                          <a:pt x="14038" y="3697252"/>
                          <a:pt x="0" y="3424791"/>
                        </a:cubicBezTo>
                        <a:cubicBezTo>
                          <a:pt x="-14038" y="3152330"/>
                          <a:pt x="-13070" y="2856826"/>
                          <a:pt x="0" y="2675618"/>
                        </a:cubicBezTo>
                        <a:cubicBezTo>
                          <a:pt x="13070" y="2494410"/>
                          <a:pt x="25552" y="2318851"/>
                          <a:pt x="0" y="2046848"/>
                        </a:cubicBezTo>
                        <a:cubicBezTo>
                          <a:pt x="-25552" y="1774845"/>
                          <a:pt x="9468" y="1654182"/>
                          <a:pt x="0" y="1498346"/>
                        </a:cubicBezTo>
                        <a:cubicBezTo>
                          <a:pt x="-9468" y="1342510"/>
                          <a:pt x="-22223" y="1090187"/>
                          <a:pt x="0" y="789307"/>
                        </a:cubicBezTo>
                        <a:cubicBezTo>
                          <a:pt x="22223" y="488427"/>
                          <a:pt x="31019" y="22467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597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CBF6C53-03D3-4BB9-94CD-6F4233D776CC}"/>
              </a:ext>
            </a:extLst>
          </p:cNvPr>
          <p:cNvSpPr/>
          <p:nvPr/>
        </p:nvSpPr>
        <p:spPr>
          <a:xfrm>
            <a:off x="0" y="-15552"/>
            <a:ext cx="6858000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97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C04D9B9-056C-4D01-AE3A-D2BD9BC96323}"/>
              </a:ext>
            </a:extLst>
          </p:cNvPr>
          <p:cNvSpPr/>
          <p:nvPr/>
        </p:nvSpPr>
        <p:spPr>
          <a:xfrm>
            <a:off x="116632" y="547010"/>
            <a:ext cx="6624736" cy="445550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94485982">
                  <a:custGeom>
                    <a:avLst/>
                    <a:gdLst>
                      <a:gd name="connsiteX0" fmla="*/ 0 w 6624736"/>
                      <a:gd name="connsiteY0" fmla="*/ 0 h 445550"/>
                      <a:gd name="connsiteX1" fmla="*/ 596226 w 6624736"/>
                      <a:gd name="connsiteY1" fmla="*/ 0 h 445550"/>
                      <a:gd name="connsiteX2" fmla="*/ 1126205 w 6624736"/>
                      <a:gd name="connsiteY2" fmla="*/ 0 h 445550"/>
                      <a:gd name="connsiteX3" fmla="*/ 1921173 w 6624736"/>
                      <a:gd name="connsiteY3" fmla="*/ 0 h 445550"/>
                      <a:gd name="connsiteX4" fmla="*/ 2649894 w 6624736"/>
                      <a:gd name="connsiteY4" fmla="*/ 0 h 445550"/>
                      <a:gd name="connsiteX5" fmla="*/ 3179873 w 6624736"/>
                      <a:gd name="connsiteY5" fmla="*/ 0 h 445550"/>
                      <a:gd name="connsiteX6" fmla="*/ 3709852 w 6624736"/>
                      <a:gd name="connsiteY6" fmla="*/ 0 h 445550"/>
                      <a:gd name="connsiteX7" fmla="*/ 4239831 w 6624736"/>
                      <a:gd name="connsiteY7" fmla="*/ 0 h 445550"/>
                      <a:gd name="connsiteX8" fmla="*/ 4902305 w 6624736"/>
                      <a:gd name="connsiteY8" fmla="*/ 0 h 445550"/>
                      <a:gd name="connsiteX9" fmla="*/ 5564778 w 6624736"/>
                      <a:gd name="connsiteY9" fmla="*/ 0 h 445550"/>
                      <a:gd name="connsiteX10" fmla="*/ 6624736 w 6624736"/>
                      <a:gd name="connsiteY10" fmla="*/ 0 h 445550"/>
                      <a:gd name="connsiteX11" fmla="*/ 6624736 w 6624736"/>
                      <a:gd name="connsiteY11" fmla="*/ 445550 h 445550"/>
                      <a:gd name="connsiteX12" fmla="*/ 6094757 w 6624736"/>
                      <a:gd name="connsiteY12" fmla="*/ 445550 h 445550"/>
                      <a:gd name="connsiteX13" fmla="*/ 5432284 w 6624736"/>
                      <a:gd name="connsiteY13" fmla="*/ 445550 h 445550"/>
                      <a:gd name="connsiteX14" fmla="*/ 4836057 w 6624736"/>
                      <a:gd name="connsiteY14" fmla="*/ 445550 h 445550"/>
                      <a:gd name="connsiteX15" fmla="*/ 4107336 w 6624736"/>
                      <a:gd name="connsiteY15" fmla="*/ 445550 h 445550"/>
                      <a:gd name="connsiteX16" fmla="*/ 3511110 w 6624736"/>
                      <a:gd name="connsiteY16" fmla="*/ 445550 h 445550"/>
                      <a:gd name="connsiteX17" fmla="*/ 2981131 w 6624736"/>
                      <a:gd name="connsiteY17" fmla="*/ 445550 h 445550"/>
                      <a:gd name="connsiteX18" fmla="*/ 2517400 w 6624736"/>
                      <a:gd name="connsiteY18" fmla="*/ 445550 h 445550"/>
                      <a:gd name="connsiteX19" fmla="*/ 1722431 w 6624736"/>
                      <a:gd name="connsiteY19" fmla="*/ 445550 h 445550"/>
                      <a:gd name="connsiteX20" fmla="*/ 1192452 w 6624736"/>
                      <a:gd name="connsiteY20" fmla="*/ 445550 h 445550"/>
                      <a:gd name="connsiteX21" fmla="*/ 728721 w 6624736"/>
                      <a:gd name="connsiteY21" fmla="*/ 445550 h 445550"/>
                      <a:gd name="connsiteX22" fmla="*/ 0 w 6624736"/>
                      <a:gd name="connsiteY22" fmla="*/ 445550 h 445550"/>
                      <a:gd name="connsiteX23" fmla="*/ 0 w 6624736"/>
                      <a:gd name="connsiteY23" fmla="*/ 0 h 445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6624736" h="445550" extrusionOk="0">
                        <a:moveTo>
                          <a:pt x="0" y="0"/>
                        </a:moveTo>
                        <a:cubicBezTo>
                          <a:pt x="252503" y="-18309"/>
                          <a:pt x="465698" y="-26646"/>
                          <a:pt x="596226" y="0"/>
                        </a:cubicBezTo>
                        <a:cubicBezTo>
                          <a:pt x="726754" y="26646"/>
                          <a:pt x="889599" y="18855"/>
                          <a:pt x="1126205" y="0"/>
                        </a:cubicBezTo>
                        <a:cubicBezTo>
                          <a:pt x="1362811" y="-18855"/>
                          <a:pt x="1758892" y="-17611"/>
                          <a:pt x="1921173" y="0"/>
                        </a:cubicBezTo>
                        <a:cubicBezTo>
                          <a:pt x="2083454" y="17611"/>
                          <a:pt x="2466382" y="20418"/>
                          <a:pt x="2649894" y="0"/>
                        </a:cubicBezTo>
                        <a:cubicBezTo>
                          <a:pt x="2833406" y="-20418"/>
                          <a:pt x="2986354" y="6738"/>
                          <a:pt x="3179873" y="0"/>
                        </a:cubicBezTo>
                        <a:cubicBezTo>
                          <a:pt x="3373392" y="-6738"/>
                          <a:pt x="3514051" y="-5843"/>
                          <a:pt x="3709852" y="0"/>
                        </a:cubicBezTo>
                        <a:cubicBezTo>
                          <a:pt x="3905653" y="5843"/>
                          <a:pt x="4041128" y="-6801"/>
                          <a:pt x="4239831" y="0"/>
                        </a:cubicBezTo>
                        <a:cubicBezTo>
                          <a:pt x="4438534" y="6801"/>
                          <a:pt x="4707094" y="32877"/>
                          <a:pt x="4902305" y="0"/>
                        </a:cubicBezTo>
                        <a:cubicBezTo>
                          <a:pt x="5097516" y="-32877"/>
                          <a:pt x="5377296" y="29480"/>
                          <a:pt x="5564778" y="0"/>
                        </a:cubicBezTo>
                        <a:cubicBezTo>
                          <a:pt x="5752260" y="-29480"/>
                          <a:pt x="6252525" y="-9613"/>
                          <a:pt x="6624736" y="0"/>
                        </a:cubicBezTo>
                        <a:cubicBezTo>
                          <a:pt x="6612267" y="111063"/>
                          <a:pt x="6637912" y="328092"/>
                          <a:pt x="6624736" y="445550"/>
                        </a:cubicBezTo>
                        <a:cubicBezTo>
                          <a:pt x="6478845" y="436386"/>
                          <a:pt x="6269425" y="426529"/>
                          <a:pt x="6094757" y="445550"/>
                        </a:cubicBezTo>
                        <a:cubicBezTo>
                          <a:pt x="5920089" y="464571"/>
                          <a:pt x="5628766" y="467661"/>
                          <a:pt x="5432284" y="445550"/>
                        </a:cubicBezTo>
                        <a:cubicBezTo>
                          <a:pt x="5235802" y="423439"/>
                          <a:pt x="5054181" y="448231"/>
                          <a:pt x="4836057" y="445550"/>
                        </a:cubicBezTo>
                        <a:cubicBezTo>
                          <a:pt x="4617933" y="442869"/>
                          <a:pt x="4270091" y="421759"/>
                          <a:pt x="4107336" y="445550"/>
                        </a:cubicBezTo>
                        <a:cubicBezTo>
                          <a:pt x="3944581" y="469341"/>
                          <a:pt x="3753713" y="438198"/>
                          <a:pt x="3511110" y="445550"/>
                        </a:cubicBezTo>
                        <a:cubicBezTo>
                          <a:pt x="3268507" y="452902"/>
                          <a:pt x="3245836" y="425450"/>
                          <a:pt x="2981131" y="445550"/>
                        </a:cubicBezTo>
                        <a:cubicBezTo>
                          <a:pt x="2716426" y="465650"/>
                          <a:pt x="2641408" y="438307"/>
                          <a:pt x="2517400" y="445550"/>
                        </a:cubicBezTo>
                        <a:cubicBezTo>
                          <a:pt x="2393392" y="452793"/>
                          <a:pt x="2076725" y="475705"/>
                          <a:pt x="1722431" y="445550"/>
                        </a:cubicBezTo>
                        <a:cubicBezTo>
                          <a:pt x="1368137" y="415395"/>
                          <a:pt x="1372837" y="422034"/>
                          <a:pt x="1192452" y="445550"/>
                        </a:cubicBezTo>
                        <a:cubicBezTo>
                          <a:pt x="1012067" y="469066"/>
                          <a:pt x="921543" y="429211"/>
                          <a:pt x="728721" y="445550"/>
                        </a:cubicBezTo>
                        <a:cubicBezTo>
                          <a:pt x="535899" y="461889"/>
                          <a:pt x="192317" y="476811"/>
                          <a:pt x="0" y="445550"/>
                        </a:cubicBezTo>
                        <a:cubicBezTo>
                          <a:pt x="14204" y="329297"/>
                          <a:pt x="-21506" y="14839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6FA1D18-946B-4B1D-8256-FD9F90D2B824}"/>
              </a:ext>
            </a:extLst>
          </p:cNvPr>
          <p:cNvSpPr txBox="1"/>
          <p:nvPr/>
        </p:nvSpPr>
        <p:spPr>
          <a:xfrm>
            <a:off x="44624" y="270382"/>
            <a:ext cx="6745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▽ゲームタイトル</a:t>
            </a:r>
            <a:r>
              <a:rPr kumimoji="1" lang="en-US" altLang="ja-JP" sz="7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(</a:t>
            </a:r>
            <a:r>
              <a:rPr kumimoji="1" lang="ja-JP" altLang="en-US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最初に考えるのではなく、コンセプトとルール案を出した後にゲーム内容にあった名称を考案しましょう！</a:t>
            </a:r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6479BF2-0AC1-4F8B-8D74-E154FABF3758}"/>
              </a:ext>
            </a:extLst>
          </p:cNvPr>
          <p:cNvSpPr/>
          <p:nvPr/>
        </p:nvSpPr>
        <p:spPr>
          <a:xfrm>
            <a:off x="116632" y="1339098"/>
            <a:ext cx="6624736" cy="445550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34225246">
                  <a:custGeom>
                    <a:avLst/>
                    <a:gdLst>
                      <a:gd name="connsiteX0" fmla="*/ 0 w 6624736"/>
                      <a:gd name="connsiteY0" fmla="*/ 0 h 445550"/>
                      <a:gd name="connsiteX1" fmla="*/ 596226 w 6624736"/>
                      <a:gd name="connsiteY1" fmla="*/ 0 h 445550"/>
                      <a:gd name="connsiteX2" fmla="*/ 1059958 w 6624736"/>
                      <a:gd name="connsiteY2" fmla="*/ 0 h 445550"/>
                      <a:gd name="connsiteX3" fmla="*/ 1788679 w 6624736"/>
                      <a:gd name="connsiteY3" fmla="*/ 0 h 445550"/>
                      <a:gd name="connsiteX4" fmla="*/ 2583647 w 6624736"/>
                      <a:gd name="connsiteY4" fmla="*/ 0 h 445550"/>
                      <a:gd name="connsiteX5" fmla="*/ 3113626 w 6624736"/>
                      <a:gd name="connsiteY5" fmla="*/ 0 h 445550"/>
                      <a:gd name="connsiteX6" fmla="*/ 3643605 w 6624736"/>
                      <a:gd name="connsiteY6" fmla="*/ 0 h 445550"/>
                      <a:gd name="connsiteX7" fmla="*/ 4372326 w 6624736"/>
                      <a:gd name="connsiteY7" fmla="*/ 0 h 445550"/>
                      <a:gd name="connsiteX8" fmla="*/ 4836057 w 6624736"/>
                      <a:gd name="connsiteY8" fmla="*/ 0 h 445550"/>
                      <a:gd name="connsiteX9" fmla="*/ 5366036 w 6624736"/>
                      <a:gd name="connsiteY9" fmla="*/ 0 h 445550"/>
                      <a:gd name="connsiteX10" fmla="*/ 6028510 w 6624736"/>
                      <a:gd name="connsiteY10" fmla="*/ 0 h 445550"/>
                      <a:gd name="connsiteX11" fmla="*/ 6624736 w 6624736"/>
                      <a:gd name="connsiteY11" fmla="*/ 0 h 445550"/>
                      <a:gd name="connsiteX12" fmla="*/ 6624736 w 6624736"/>
                      <a:gd name="connsiteY12" fmla="*/ 445550 h 445550"/>
                      <a:gd name="connsiteX13" fmla="*/ 5962262 w 6624736"/>
                      <a:gd name="connsiteY13" fmla="*/ 445550 h 445550"/>
                      <a:gd name="connsiteX14" fmla="*/ 5299789 w 6624736"/>
                      <a:gd name="connsiteY14" fmla="*/ 445550 h 445550"/>
                      <a:gd name="connsiteX15" fmla="*/ 4703563 w 6624736"/>
                      <a:gd name="connsiteY15" fmla="*/ 445550 h 445550"/>
                      <a:gd name="connsiteX16" fmla="*/ 4173584 w 6624736"/>
                      <a:gd name="connsiteY16" fmla="*/ 445550 h 445550"/>
                      <a:gd name="connsiteX17" fmla="*/ 3643605 w 6624736"/>
                      <a:gd name="connsiteY17" fmla="*/ 445550 h 445550"/>
                      <a:gd name="connsiteX18" fmla="*/ 2981131 w 6624736"/>
                      <a:gd name="connsiteY18" fmla="*/ 445550 h 445550"/>
                      <a:gd name="connsiteX19" fmla="*/ 2252410 w 6624736"/>
                      <a:gd name="connsiteY19" fmla="*/ 445550 h 445550"/>
                      <a:gd name="connsiteX20" fmla="*/ 1457442 w 6624736"/>
                      <a:gd name="connsiteY20" fmla="*/ 445550 h 445550"/>
                      <a:gd name="connsiteX21" fmla="*/ 861216 w 6624736"/>
                      <a:gd name="connsiteY21" fmla="*/ 445550 h 445550"/>
                      <a:gd name="connsiteX22" fmla="*/ 0 w 6624736"/>
                      <a:gd name="connsiteY22" fmla="*/ 445550 h 445550"/>
                      <a:gd name="connsiteX23" fmla="*/ 0 w 6624736"/>
                      <a:gd name="connsiteY23" fmla="*/ 0 h 445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6624736" h="445550" extrusionOk="0">
                        <a:moveTo>
                          <a:pt x="0" y="0"/>
                        </a:moveTo>
                        <a:cubicBezTo>
                          <a:pt x="262881" y="3277"/>
                          <a:pt x="355850" y="-6436"/>
                          <a:pt x="596226" y="0"/>
                        </a:cubicBezTo>
                        <a:cubicBezTo>
                          <a:pt x="836602" y="6436"/>
                          <a:pt x="963318" y="7945"/>
                          <a:pt x="1059958" y="0"/>
                        </a:cubicBezTo>
                        <a:cubicBezTo>
                          <a:pt x="1156598" y="-7945"/>
                          <a:pt x="1571087" y="6442"/>
                          <a:pt x="1788679" y="0"/>
                        </a:cubicBezTo>
                        <a:cubicBezTo>
                          <a:pt x="2006271" y="-6442"/>
                          <a:pt x="2407262" y="-21256"/>
                          <a:pt x="2583647" y="0"/>
                        </a:cubicBezTo>
                        <a:cubicBezTo>
                          <a:pt x="2760032" y="21256"/>
                          <a:pt x="2928819" y="-21323"/>
                          <a:pt x="3113626" y="0"/>
                        </a:cubicBezTo>
                        <a:cubicBezTo>
                          <a:pt x="3298433" y="21323"/>
                          <a:pt x="3535549" y="11327"/>
                          <a:pt x="3643605" y="0"/>
                        </a:cubicBezTo>
                        <a:cubicBezTo>
                          <a:pt x="3751661" y="-11327"/>
                          <a:pt x="4127985" y="-4921"/>
                          <a:pt x="4372326" y="0"/>
                        </a:cubicBezTo>
                        <a:cubicBezTo>
                          <a:pt x="4616667" y="4921"/>
                          <a:pt x="4732878" y="-22211"/>
                          <a:pt x="4836057" y="0"/>
                        </a:cubicBezTo>
                        <a:cubicBezTo>
                          <a:pt x="4939236" y="22211"/>
                          <a:pt x="5154724" y="24647"/>
                          <a:pt x="5366036" y="0"/>
                        </a:cubicBezTo>
                        <a:cubicBezTo>
                          <a:pt x="5577348" y="-24647"/>
                          <a:pt x="5713828" y="23370"/>
                          <a:pt x="6028510" y="0"/>
                        </a:cubicBezTo>
                        <a:cubicBezTo>
                          <a:pt x="6343192" y="-23370"/>
                          <a:pt x="6480539" y="1202"/>
                          <a:pt x="6624736" y="0"/>
                        </a:cubicBezTo>
                        <a:cubicBezTo>
                          <a:pt x="6622971" y="109889"/>
                          <a:pt x="6640026" y="280381"/>
                          <a:pt x="6624736" y="445550"/>
                        </a:cubicBezTo>
                        <a:cubicBezTo>
                          <a:pt x="6393292" y="435384"/>
                          <a:pt x="6241790" y="444133"/>
                          <a:pt x="5962262" y="445550"/>
                        </a:cubicBezTo>
                        <a:cubicBezTo>
                          <a:pt x="5682734" y="446967"/>
                          <a:pt x="5579704" y="427870"/>
                          <a:pt x="5299789" y="445550"/>
                        </a:cubicBezTo>
                        <a:cubicBezTo>
                          <a:pt x="5019874" y="463230"/>
                          <a:pt x="4830342" y="427674"/>
                          <a:pt x="4703563" y="445550"/>
                        </a:cubicBezTo>
                        <a:cubicBezTo>
                          <a:pt x="4576784" y="463426"/>
                          <a:pt x="4298907" y="425794"/>
                          <a:pt x="4173584" y="445550"/>
                        </a:cubicBezTo>
                        <a:cubicBezTo>
                          <a:pt x="4048261" y="465306"/>
                          <a:pt x="3832699" y="434144"/>
                          <a:pt x="3643605" y="445550"/>
                        </a:cubicBezTo>
                        <a:cubicBezTo>
                          <a:pt x="3454511" y="456956"/>
                          <a:pt x="3184681" y="472569"/>
                          <a:pt x="2981131" y="445550"/>
                        </a:cubicBezTo>
                        <a:cubicBezTo>
                          <a:pt x="2777581" y="418531"/>
                          <a:pt x="2451143" y="443117"/>
                          <a:pt x="2252410" y="445550"/>
                        </a:cubicBezTo>
                        <a:cubicBezTo>
                          <a:pt x="2053677" y="447983"/>
                          <a:pt x="1713572" y="465545"/>
                          <a:pt x="1457442" y="445550"/>
                        </a:cubicBezTo>
                        <a:cubicBezTo>
                          <a:pt x="1201312" y="425555"/>
                          <a:pt x="1038725" y="462622"/>
                          <a:pt x="861216" y="445550"/>
                        </a:cubicBezTo>
                        <a:cubicBezTo>
                          <a:pt x="683707" y="428478"/>
                          <a:pt x="329123" y="458757"/>
                          <a:pt x="0" y="445550"/>
                        </a:cubicBezTo>
                        <a:cubicBezTo>
                          <a:pt x="18422" y="302828"/>
                          <a:pt x="-9825" y="19218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CA28504-EA7D-4306-910D-8FDB6409372F}"/>
              </a:ext>
            </a:extLst>
          </p:cNvPr>
          <p:cNvSpPr txBox="1"/>
          <p:nvPr/>
        </p:nvSpPr>
        <p:spPr>
          <a:xfrm>
            <a:off x="44624" y="1051066"/>
            <a:ext cx="56765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5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▽何を楽しませるのか</a:t>
            </a:r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(</a:t>
            </a:r>
            <a:r>
              <a:rPr kumimoji="1" lang="ja-JP" altLang="en-US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達成すべき目標・目的、お客さんにさせたい体験を一言で表すとなんですか？</a:t>
            </a:r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3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0" name="テキスト ボックス 369">
            <a:extLst>
              <a:ext uri="{FF2B5EF4-FFF2-40B4-BE49-F238E27FC236}">
                <a16:creationId xmlns:a16="http://schemas.microsoft.com/office/drawing/2014/main" id="{DBC296C1-6134-4D6B-A6A9-EE4A2E6D2E4D}"/>
              </a:ext>
            </a:extLst>
          </p:cNvPr>
          <p:cNvSpPr txBox="1"/>
          <p:nvPr/>
        </p:nvSpPr>
        <p:spPr>
          <a:xfrm>
            <a:off x="38100" y="-15552"/>
            <a:ext cx="677527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HAL</a:t>
            </a:r>
            <a:r>
              <a:rPr kumimoji="1" lang="ja-JP" altLang="en-US" sz="1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東京 </a:t>
            </a:r>
            <a:r>
              <a:rPr kumimoji="1" lang="en-US" altLang="ja-JP" sz="10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HEW2022 </a:t>
            </a:r>
            <a:r>
              <a:rPr kumimoji="1" lang="ja-JP" altLang="en-US" sz="1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草案テンプレート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EF74403-479E-4EF7-A0C4-928C0DCBC496}"/>
              </a:ext>
            </a:extLst>
          </p:cNvPr>
          <p:cNvSpPr txBox="1"/>
          <p:nvPr/>
        </p:nvSpPr>
        <p:spPr>
          <a:xfrm>
            <a:off x="2088641" y="1329632"/>
            <a:ext cx="3013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クラッカーを使った</a:t>
            </a:r>
            <a:r>
              <a:rPr kumimoji="1"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移動</a:t>
            </a:r>
            <a:endParaRPr kumimoji="1" lang="ja-JP" altLang="en-US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3" name="四角形: 角を丸くする 33">
            <a:extLst>
              <a:ext uri="{FF2B5EF4-FFF2-40B4-BE49-F238E27FC236}">
                <a16:creationId xmlns:a16="http://schemas.microsoft.com/office/drawing/2014/main" id="{F3467EA2-D397-4E2E-81F0-72249E864DBC}"/>
              </a:ext>
            </a:extLst>
          </p:cNvPr>
          <p:cNvSpPr/>
          <p:nvPr/>
        </p:nvSpPr>
        <p:spPr>
          <a:xfrm>
            <a:off x="0" y="9417496"/>
            <a:ext cx="6858000" cy="488504"/>
          </a:xfrm>
          <a:custGeom>
            <a:avLst/>
            <a:gdLst>
              <a:gd name="connsiteX0" fmla="*/ 0 w 6858000"/>
              <a:gd name="connsiteY0" fmla="*/ 294605 h 1332148"/>
              <a:gd name="connsiteX1" fmla="*/ 294605 w 6858000"/>
              <a:gd name="connsiteY1" fmla="*/ 0 h 1332148"/>
              <a:gd name="connsiteX2" fmla="*/ 6563395 w 6858000"/>
              <a:gd name="connsiteY2" fmla="*/ 0 h 1332148"/>
              <a:gd name="connsiteX3" fmla="*/ 6858000 w 6858000"/>
              <a:gd name="connsiteY3" fmla="*/ 294605 h 1332148"/>
              <a:gd name="connsiteX4" fmla="*/ 6858000 w 6858000"/>
              <a:gd name="connsiteY4" fmla="*/ 1037543 h 1332148"/>
              <a:gd name="connsiteX5" fmla="*/ 6563395 w 6858000"/>
              <a:gd name="connsiteY5" fmla="*/ 1332148 h 1332148"/>
              <a:gd name="connsiteX6" fmla="*/ 294605 w 6858000"/>
              <a:gd name="connsiteY6" fmla="*/ 1332148 h 1332148"/>
              <a:gd name="connsiteX7" fmla="*/ 0 w 6858000"/>
              <a:gd name="connsiteY7" fmla="*/ 1037543 h 1332148"/>
              <a:gd name="connsiteX8" fmla="*/ 0 w 6858000"/>
              <a:gd name="connsiteY8" fmla="*/ 294605 h 1332148"/>
              <a:gd name="connsiteX0" fmla="*/ 0 w 6858000"/>
              <a:gd name="connsiteY0" fmla="*/ 294605 h 1332148"/>
              <a:gd name="connsiteX1" fmla="*/ 294605 w 6858000"/>
              <a:gd name="connsiteY1" fmla="*/ 0 h 1332148"/>
              <a:gd name="connsiteX2" fmla="*/ 6563395 w 6858000"/>
              <a:gd name="connsiteY2" fmla="*/ 0 h 1332148"/>
              <a:gd name="connsiteX3" fmla="*/ 6858000 w 6858000"/>
              <a:gd name="connsiteY3" fmla="*/ 294605 h 1332148"/>
              <a:gd name="connsiteX4" fmla="*/ 6858000 w 6858000"/>
              <a:gd name="connsiteY4" fmla="*/ 1037543 h 1332148"/>
              <a:gd name="connsiteX5" fmla="*/ 6563395 w 6858000"/>
              <a:gd name="connsiteY5" fmla="*/ 1332148 h 1332148"/>
              <a:gd name="connsiteX6" fmla="*/ 0 w 6858000"/>
              <a:gd name="connsiteY6" fmla="*/ 1037543 h 1332148"/>
              <a:gd name="connsiteX7" fmla="*/ 0 w 6858000"/>
              <a:gd name="connsiteY7" fmla="*/ 294605 h 1332148"/>
              <a:gd name="connsiteX0" fmla="*/ 0 w 6858000"/>
              <a:gd name="connsiteY0" fmla="*/ 294605 h 1130410"/>
              <a:gd name="connsiteX1" fmla="*/ 294605 w 6858000"/>
              <a:gd name="connsiteY1" fmla="*/ 0 h 1130410"/>
              <a:gd name="connsiteX2" fmla="*/ 6563395 w 6858000"/>
              <a:gd name="connsiteY2" fmla="*/ 0 h 1130410"/>
              <a:gd name="connsiteX3" fmla="*/ 6858000 w 6858000"/>
              <a:gd name="connsiteY3" fmla="*/ 294605 h 1130410"/>
              <a:gd name="connsiteX4" fmla="*/ 6858000 w 6858000"/>
              <a:gd name="connsiteY4" fmla="*/ 1037543 h 1130410"/>
              <a:gd name="connsiteX5" fmla="*/ 0 w 6858000"/>
              <a:gd name="connsiteY5" fmla="*/ 1037543 h 1130410"/>
              <a:gd name="connsiteX6" fmla="*/ 0 w 6858000"/>
              <a:gd name="connsiteY6" fmla="*/ 294605 h 1130410"/>
              <a:gd name="connsiteX0" fmla="*/ 0 w 6858000"/>
              <a:gd name="connsiteY0" fmla="*/ 294605 h 1037543"/>
              <a:gd name="connsiteX1" fmla="*/ 294605 w 6858000"/>
              <a:gd name="connsiteY1" fmla="*/ 0 h 1037543"/>
              <a:gd name="connsiteX2" fmla="*/ 6563395 w 6858000"/>
              <a:gd name="connsiteY2" fmla="*/ 0 h 1037543"/>
              <a:gd name="connsiteX3" fmla="*/ 6858000 w 6858000"/>
              <a:gd name="connsiteY3" fmla="*/ 294605 h 1037543"/>
              <a:gd name="connsiteX4" fmla="*/ 6858000 w 6858000"/>
              <a:gd name="connsiteY4" fmla="*/ 1037543 h 1037543"/>
              <a:gd name="connsiteX5" fmla="*/ 0 w 6858000"/>
              <a:gd name="connsiteY5" fmla="*/ 1037543 h 1037543"/>
              <a:gd name="connsiteX6" fmla="*/ 0 w 6858000"/>
              <a:gd name="connsiteY6" fmla="*/ 294605 h 103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1037543">
                <a:moveTo>
                  <a:pt x="0" y="294605"/>
                </a:moveTo>
                <a:cubicBezTo>
                  <a:pt x="0" y="131899"/>
                  <a:pt x="131899" y="0"/>
                  <a:pt x="294605" y="0"/>
                </a:cubicBezTo>
                <a:lnTo>
                  <a:pt x="6563395" y="0"/>
                </a:lnTo>
                <a:cubicBezTo>
                  <a:pt x="6726101" y="0"/>
                  <a:pt x="6858000" y="131899"/>
                  <a:pt x="6858000" y="294605"/>
                </a:cubicBezTo>
                <a:lnTo>
                  <a:pt x="6858000" y="1037543"/>
                </a:lnTo>
                <a:lnTo>
                  <a:pt x="0" y="1037543"/>
                </a:lnTo>
                <a:lnTo>
                  <a:pt x="0" y="29460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4" name="正方形/長方形 183">
            <a:extLst>
              <a:ext uri="{FF2B5EF4-FFF2-40B4-BE49-F238E27FC236}">
                <a16:creationId xmlns:a16="http://schemas.microsoft.com/office/drawing/2014/main" id="{F653410F-739C-4B30-B8B4-B3BBB445E4D4}"/>
              </a:ext>
            </a:extLst>
          </p:cNvPr>
          <p:cNvSpPr/>
          <p:nvPr/>
        </p:nvSpPr>
        <p:spPr>
          <a:xfrm>
            <a:off x="2672916" y="9489504"/>
            <a:ext cx="1620180" cy="3240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3705000160">
                  <a:custGeom>
                    <a:avLst/>
                    <a:gdLst>
                      <a:gd name="connsiteX0" fmla="*/ 0 w 1260140"/>
                      <a:gd name="connsiteY0" fmla="*/ 0 h 283532"/>
                      <a:gd name="connsiteX1" fmla="*/ 604867 w 1260140"/>
                      <a:gd name="connsiteY1" fmla="*/ 0 h 283532"/>
                      <a:gd name="connsiteX2" fmla="*/ 1260140 w 1260140"/>
                      <a:gd name="connsiteY2" fmla="*/ 0 h 283532"/>
                      <a:gd name="connsiteX3" fmla="*/ 1260140 w 1260140"/>
                      <a:gd name="connsiteY3" fmla="*/ 283532 h 283532"/>
                      <a:gd name="connsiteX4" fmla="*/ 630070 w 1260140"/>
                      <a:gd name="connsiteY4" fmla="*/ 283532 h 283532"/>
                      <a:gd name="connsiteX5" fmla="*/ 0 w 1260140"/>
                      <a:gd name="connsiteY5" fmla="*/ 283532 h 283532"/>
                      <a:gd name="connsiteX6" fmla="*/ 0 w 1260140"/>
                      <a:gd name="connsiteY6" fmla="*/ 0 h 283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60140" h="283532" extrusionOk="0">
                        <a:moveTo>
                          <a:pt x="0" y="0"/>
                        </a:moveTo>
                        <a:cubicBezTo>
                          <a:pt x="259985" y="16903"/>
                          <a:pt x="334573" y="-25665"/>
                          <a:pt x="604867" y="0"/>
                        </a:cubicBezTo>
                        <a:cubicBezTo>
                          <a:pt x="875161" y="25665"/>
                          <a:pt x="1066432" y="13303"/>
                          <a:pt x="1260140" y="0"/>
                        </a:cubicBezTo>
                        <a:cubicBezTo>
                          <a:pt x="1268227" y="105165"/>
                          <a:pt x="1259877" y="150173"/>
                          <a:pt x="1260140" y="283532"/>
                        </a:cubicBezTo>
                        <a:cubicBezTo>
                          <a:pt x="956310" y="270478"/>
                          <a:pt x="812387" y="309079"/>
                          <a:pt x="630070" y="283532"/>
                        </a:cubicBezTo>
                        <a:cubicBezTo>
                          <a:pt x="447753" y="257986"/>
                          <a:pt x="273610" y="311291"/>
                          <a:pt x="0" y="283532"/>
                        </a:cubicBezTo>
                        <a:cubicBezTo>
                          <a:pt x="6472" y="168061"/>
                          <a:pt x="6951" y="1181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平成産</a:t>
            </a:r>
            <a:r>
              <a:rPr kumimoji="1"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)(</a:t>
            </a:r>
            <a:r>
              <a:rPr kumimoji="1" lang="ja-JP" altLang="en-US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遺伝子組み換えでない</a:t>
            </a:r>
            <a:r>
              <a:rPr kumimoji="1"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8E6471E7-5535-430D-8BCD-7D63A35EBED8}"/>
              </a:ext>
            </a:extLst>
          </p:cNvPr>
          <p:cNvSpPr txBox="1"/>
          <p:nvPr/>
        </p:nvSpPr>
        <p:spPr>
          <a:xfrm>
            <a:off x="1844824" y="9549462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5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チーム名</a:t>
            </a:r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3591F881-8F49-4D6D-98B4-12A6E638C2DE}"/>
              </a:ext>
            </a:extLst>
          </p:cNvPr>
          <p:cNvSpPr/>
          <p:nvPr/>
        </p:nvSpPr>
        <p:spPr>
          <a:xfrm>
            <a:off x="5085184" y="9489504"/>
            <a:ext cx="1620180" cy="3240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4056488346">
                  <a:custGeom>
                    <a:avLst/>
                    <a:gdLst>
                      <a:gd name="connsiteX0" fmla="*/ 0 w 2016224"/>
                      <a:gd name="connsiteY0" fmla="*/ 0 h 288032"/>
                      <a:gd name="connsiteX1" fmla="*/ 692237 w 2016224"/>
                      <a:gd name="connsiteY1" fmla="*/ 0 h 288032"/>
                      <a:gd name="connsiteX2" fmla="*/ 1303825 w 2016224"/>
                      <a:gd name="connsiteY2" fmla="*/ 0 h 288032"/>
                      <a:gd name="connsiteX3" fmla="*/ 2016224 w 2016224"/>
                      <a:gd name="connsiteY3" fmla="*/ 0 h 288032"/>
                      <a:gd name="connsiteX4" fmla="*/ 2016224 w 2016224"/>
                      <a:gd name="connsiteY4" fmla="*/ 288032 h 288032"/>
                      <a:gd name="connsiteX5" fmla="*/ 1384474 w 2016224"/>
                      <a:gd name="connsiteY5" fmla="*/ 288032 h 288032"/>
                      <a:gd name="connsiteX6" fmla="*/ 692237 w 2016224"/>
                      <a:gd name="connsiteY6" fmla="*/ 288032 h 288032"/>
                      <a:gd name="connsiteX7" fmla="*/ 0 w 2016224"/>
                      <a:gd name="connsiteY7" fmla="*/ 288032 h 288032"/>
                      <a:gd name="connsiteX8" fmla="*/ 0 w 2016224"/>
                      <a:gd name="connsiteY8" fmla="*/ 0 h 288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016224" h="288032" extrusionOk="0">
                        <a:moveTo>
                          <a:pt x="0" y="0"/>
                        </a:moveTo>
                        <a:cubicBezTo>
                          <a:pt x="299356" y="-28044"/>
                          <a:pt x="383286" y="-4584"/>
                          <a:pt x="692237" y="0"/>
                        </a:cubicBezTo>
                        <a:cubicBezTo>
                          <a:pt x="1001188" y="4584"/>
                          <a:pt x="1176624" y="-15460"/>
                          <a:pt x="1303825" y="0"/>
                        </a:cubicBezTo>
                        <a:cubicBezTo>
                          <a:pt x="1431026" y="15460"/>
                          <a:pt x="1808011" y="18400"/>
                          <a:pt x="2016224" y="0"/>
                        </a:cubicBezTo>
                        <a:cubicBezTo>
                          <a:pt x="2019028" y="113200"/>
                          <a:pt x="2019511" y="153353"/>
                          <a:pt x="2016224" y="288032"/>
                        </a:cubicBezTo>
                        <a:cubicBezTo>
                          <a:pt x="1884070" y="296745"/>
                          <a:pt x="1601696" y="258596"/>
                          <a:pt x="1384474" y="288032"/>
                        </a:cubicBezTo>
                        <a:cubicBezTo>
                          <a:pt x="1167252" y="317469"/>
                          <a:pt x="877810" y="259086"/>
                          <a:pt x="692237" y="288032"/>
                        </a:cubicBezTo>
                        <a:cubicBezTo>
                          <a:pt x="506664" y="316978"/>
                          <a:pt x="300491" y="310870"/>
                          <a:pt x="0" y="288032"/>
                        </a:cubicBezTo>
                        <a:cubicBezTo>
                          <a:pt x="-11301" y="206378"/>
                          <a:pt x="-13420" y="879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仙頭充将</a:t>
            </a:r>
            <a:endParaRPr kumimoji="1" lang="en-US" altLang="ja-JP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8A88ABB6-7F7D-46E4-82C0-6CBFFF17068F}"/>
              </a:ext>
            </a:extLst>
          </p:cNvPr>
          <p:cNvSpPr txBox="1"/>
          <p:nvPr/>
        </p:nvSpPr>
        <p:spPr>
          <a:xfrm>
            <a:off x="4280029" y="9549462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5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作成者名</a:t>
            </a: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1BFEF1AA-D7E6-4044-9F89-500FC51F265E}"/>
              </a:ext>
            </a:extLst>
          </p:cNvPr>
          <p:cNvSpPr txBox="1"/>
          <p:nvPr/>
        </p:nvSpPr>
        <p:spPr>
          <a:xfrm>
            <a:off x="44624" y="9549462"/>
            <a:ext cx="10502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5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チーム番号</a:t>
            </a:r>
          </a:p>
        </p:txBody>
      </p:sp>
      <p:sp>
        <p:nvSpPr>
          <p:cNvPr id="189" name="正方形/長方形 188">
            <a:extLst>
              <a:ext uri="{FF2B5EF4-FFF2-40B4-BE49-F238E27FC236}">
                <a16:creationId xmlns:a16="http://schemas.microsoft.com/office/drawing/2014/main" id="{585674AA-C9CD-4ABF-B70A-82468565E6CB}"/>
              </a:ext>
            </a:extLst>
          </p:cNvPr>
          <p:cNvSpPr/>
          <p:nvPr/>
        </p:nvSpPr>
        <p:spPr>
          <a:xfrm>
            <a:off x="1052736" y="9489504"/>
            <a:ext cx="720080" cy="3240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3705000160">
                  <a:custGeom>
                    <a:avLst/>
                    <a:gdLst>
                      <a:gd name="connsiteX0" fmla="*/ 0 w 1260140"/>
                      <a:gd name="connsiteY0" fmla="*/ 0 h 283532"/>
                      <a:gd name="connsiteX1" fmla="*/ 604867 w 1260140"/>
                      <a:gd name="connsiteY1" fmla="*/ 0 h 283532"/>
                      <a:gd name="connsiteX2" fmla="*/ 1260140 w 1260140"/>
                      <a:gd name="connsiteY2" fmla="*/ 0 h 283532"/>
                      <a:gd name="connsiteX3" fmla="*/ 1260140 w 1260140"/>
                      <a:gd name="connsiteY3" fmla="*/ 283532 h 283532"/>
                      <a:gd name="connsiteX4" fmla="*/ 630070 w 1260140"/>
                      <a:gd name="connsiteY4" fmla="*/ 283532 h 283532"/>
                      <a:gd name="connsiteX5" fmla="*/ 0 w 1260140"/>
                      <a:gd name="connsiteY5" fmla="*/ 283532 h 283532"/>
                      <a:gd name="connsiteX6" fmla="*/ 0 w 1260140"/>
                      <a:gd name="connsiteY6" fmla="*/ 0 h 283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60140" h="283532" extrusionOk="0">
                        <a:moveTo>
                          <a:pt x="0" y="0"/>
                        </a:moveTo>
                        <a:cubicBezTo>
                          <a:pt x="259985" y="16903"/>
                          <a:pt x="334573" y="-25665"/>
                          <a:pt x="604867" y="0"/>
                        </a:cubicBezTo>
                        <a:cubicBezTo>
                          <a:pt x="875161" y="25665"/>
                          <a:pt x="1066432" y="13303"/>
                          <a:pt x="1260140" y="0"/>
                        </a:cubicBezTo>
                        <a:cubicBezTo>
                          <a:pt x="1268227" y="105165"/>
                          <a:pt x="1259877" y="150173"/>
                          <a:pt x="1260140" y="283532"/>
                        </a:cubicBezTo>
                        <a:cubicBezTo>
                          <a:pt x="956310" y="270478"/>
                          <a:pt x="812387" y="309079"/>
                          <a:pt x="630070" y="283532"/>
                        </a:cubicBezTo>
                        <a:cubicBezTo>
                          <a:pt x="447753" y="257986"/>
                          <a:pt x="273610" y="311291"/>
                          <a:pt x="0" y="283532"/>
                        </a:cubicBezTo>
                        <a:cubicBezTo>
                          <a:pt x="6472" y="168061"/>
                          <a:pt x="6951" y="1181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306</a:t>
            </a: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22B2CF8-4BD9-402E-80FF-C3310425030E}"/>
              </a:ext>
            </a:extLst>
          </p:cNvPr>
          <p:cNvSpPr txBox="1"/>
          <p:nvPr/>
        </p:nvSpPr>
        <p:spPr>
          <a:xfrm>
            <a:off x="2768258" y="589659"/>
            <a:ext cx="167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クラッカ</a:t>
            </a:r>
            <a:r>
              <a:rPr kumimoji="1" lang="en-US" altLang="ja-JP" dirty="0"/>
              <a:t>(</a:t>
            </a:r>
            <a:r>
              <a:rPr kumimoji="1" lang="ja-JP" altLang="en-US" dirty="0"/>
              <a:t>仮</a:t>
            </a:r>
            <a:r>
              <a:rPr kumimoji="1" lang="en-US" altLang="ja-JP" dirty="0"/>
              <a:t>)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E5454C6-6709-4C42-B623-C9EC64F0EAE8}"/>
              </a:ext>
            </a:extLst>
          </p:cNvPr>
          <p:cNvSpPr txBox="1"/>
          <p:nvPr/>
        </p:nvSpPr>
        <p:spPr>
          <a:xfrm>
            <a:off x="465514" y="1779270"/>
            <a:ext cx="298448" cy="325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7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9" name="テキスト ボックス 218">
            <a:extLst>
              <a:ext uri="{FF2B5EF4-FFF2-40B4-BE49-F238E27FC236}">
                <a16:creationId xmlns:a16="http://schemas.microsoft.com/office/drawing/2014/main" id="{86A4D3B5-DC27-4799-83E6-E8E9772E4B70}"/>
              </a:ext>
            </a:extLst>
          </p:cNvPr>
          <p:cNvSpPr txBox="1"/>
          <p:nvPr/>
        </p:nvSpPr>
        <p:spPr>
          <a:xfrm>
            <a:off x="69963" y="1888509"/>
            <a:ext cx="1218624" cy="29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5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▽ゲーム概要</a:t>
            </a:r>
            <a:endParaRPr kumimoji="1" lang="ja-JP" altLang="en-US" sz="13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D16669F5-FBB7-4755-801F-6A5CB5565959}"/>
              </a:ext>
            </a:extLst>
          </p:cNvPr>
          <p:cNvGrpSpPr/>
          <p:nvPr/>
        </p:nvGrpSpPr>
        <p:grpSpPr>
          <a:xfrm>
            <a:off x="259821" y="3542050"/>
            <a:ext cx="246875" cy="651148"/>
            <a:chOff x="710382" y="3542139"/>
            <a:chExt cx="246875" cy="651148"/>
          </a:xfrm>
        </p:grpSpPr>
        <p:grpSp>
          <p:nvGrpSpPr>
            <p:cNvPr id="307" name="グループ化 306">
              <a:extLst>
                <a:ext uri="{FF2B5EF4-FFF2-40B4-BE49-F238E27FC236}">
                  <a16:creationId xmlns:a16="http://schemas.microsoft.com/office/drawing/2014/main" id="{EBA071CF-5C4D-4E90-9020-966B032E38C4}"/>
                </a:ext>
              </a:extLst>
            </p:cNvPr>
            <p:cNvGrpSpPr>
              <a:grpSpLocks noChangeAspect="1"/>
            </p:cNvGrpSpPr>
            <p:nvPr/>
          </p:nvGrpSpPr>
          <p:grpSpPr>
            <a:xfrm rot="20494050">
              <a:off x="711819" y="3797066"/>
              <a:ext cx="245438" cy="396221"/>
              <a:chOff x="4378630" y="2849418"/>
              <a:chExt cx="1755075" cy="2833295"/>
            </a:xfrm>
          </p:grpSpPr>
          <p:sp>
            <p:nvSpPr>
              <p:cNvPr id="310" name="四角形: 角を丸くする 29">
                <a:extLst>
                  <a:ext uri="{FF2B5EF4-FFF2-40B4-BE49-F238E27FC236}">
                    <a16:creationId xmlns:a16="http://schemas.microsoft.com/office/drawing/2014/main" id="{FDF51E92-4BF0-42E4-AB2B-993D9E20863B}"/>
                  </a:ext>
                </a:extLst>
              </p:cNvPr>
              <p:cNvSpPr/>
              <p:nvPr/>
            </p:nvSpPr>
            <p:spPr>
              <a:xfrm rot="1494098">
                <a:off x="4513057" y="4168745"/>
                <a:ext cx="150814" cy="1513968"/>
              </a:xfrm>
              <a:custGeom>
                <a:avLst/>
                <a:gdLst>
                  <a:gd name="connsiteX0" fmla="*/ 0 w 56099"/>
                  <a:gd name="connsiteY0" fmla="*/ 9350 h 1513968"/>
                  <a:gd name="connsiteX1" fmla="*/ 9350 w 56099"/>
                  <a:gd name="connsiteY1" fmla="*/ 0 h 1513968"/>
                  <a:gd name="connsiteX2" fmla="*/ 46749 w 56099"/>
                  <a:gd name="connsiteY2" fmla="*/ 0 h 1513968"/>
                  <a:gd name="connsiteX3" fmla="*/ 56099 w 56099"/>
                  <a:gd name="connsiteY3" fmla="*/ 9350 h 1513968"/>
                  <a:gd name="connsiteX4" fmla="*/ 56099 w 56099"/>
                  <a:gd name="connsiteY4" fmla="*/ 1504618 h 1513968"/>
                  <a:gd name="connsiteX5" fmla="*/ 46749 w 56099"/>
                  <a:gd name="connsiteY5" fmla="*/ 1513968 h 1513968"/>
                  <a:gd name="connsiteX6" fmla="*/ 9350 w 56099"/>
                  <a:gd name="connsiteY6" fmla="*/ 1513968 h 1513968"/>
                  <a:gd name="connsiteX7" fmla="*/ 0 w 56099"/>
                  <a:gd name="connsiteY7" fmla="*/ 1504618 h 1513968"/>
                  <a:gd name="connsiteX8" fmla="*/ 0 w 56099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89898 w 145997"/>
                  <a:gd name="connsiteY0" fmla="*/ 9350 h 1513968"/>
                  <a:gd name="connsiteX1" fmla="*/ 99248 w 145997"/>
                  <a:gd name="connsiteY1" fmla="*/ 0 h 1513968"/>
                  <a:gd name="connsiteX2" fmla="*/ 136647 w 145997"/>
                  <a:gd name="connsiteY2" fmla="*/ 0 h 1513968"/>
                  <a:gd name="connsiteX3" fmla="*/ 145997 w 145997"/>
                  <a:gd name="connsiteY3" fmla="*/ 9350 h 1513968"/>
                  <a:gd name="connsiteX4" fmla="*/ 145997 w 145997"/>
                  <a:gd name="connsiteY4" fmla="*/ 1504618 h 1513968"/>
                  <a:gd name="connsiteX5" fmla="*/ 136647 w 145997"/>
                  <a:gd name="connsiteY5" fmla="*/ 1513968 h 1513968"/>
                  <a:gd name="connsiteX6" fmla="*/ 99248 w 145997"/>
                  <a:gd name="connsiteY6" fmla="*/ 1513968 h 1513968"/>
                  <a:gd name="connsiteX7" fmla="*/ 89898 w 145997"/>
                  <a:gd name="connsiteY7" fmla="*/ 1504618 h 1513968"/>
                  <a:gd name="connsiteX8" fmla="*/ 89898 w 145997"/>
                  <a:gd name="connsiteY8" fmla="*/ 9350 h 1513968"/>
                  <a:gd name="connsiteX0" fmla="*/ 94715 w 150814"/>
                  <a:gd name="connsiteY0" fmla="*/ 9350 h 1513968"/>
                  <a:gd name="connsiteX1" fmla="*/ 104065 w 150814"/>
                  <a:gd name="connsiteY1" fmla="*/ 0 h 1513968"/>
                  <a:gd name="connsiteX2" fmla="*/ 141464 w 150814"/>
                  <a:gd name="connsiteY2" fmla="*/ 0 h 1513968"/>
                  <a:gd name="connsiteX3" fmla="*/ 150814 w 150814"/>
                  <a:gd name="connsiteY3" fmla="*/ 9350 h 1513968"/>
                  <a:gd name="connsiteX4" fmla="*/ 150814 w 150814"/>
                  <a:gd name="connsiteY4" fmla="*/ 1504618 h 1513968"/>
                  <a:gd name="connsiteX5" fmla="*/ 141464 w 150814"/>
                  <a:gd name="connsiteY5" fmla="*/ 1513968 h 1513968"/>
                  <a:gd name="connsiteX6" fmla="*/ 104065 w 150814"/>
                  <a:gd name="connsiteY6" fmla="*/ 1513968 h 1513968"/>
                  <a:gd name="connsiteX7" fmla="*/ 94715 w 150814"/>
                  <a:gd name="connsiteY7" fmla="*/ 1504618 h 1513968"/>
                  <a:gd name="connsiteX8" fmla="*/ 94715 w 150814"/>
                  <a:gd name="connsiteY8" fmla="*/ 9350 h 151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814" h="1513968">
                    <a:moveTo>
                      <a:pt x="94715" y="9350"/>
                    </a:moveTo>
                    <a:cubicBezTo>
                      <a:pt x="94715" y="4186"/>
                      <a:pt x="98901" y="0"/>
                      <a:pt x="104065" y="0"/>
                    </a:cubicBezTo>
                    <a:lnTo>
                      <a:pt x="141464" y="0"/>
                    </a:lnTo>
                    <a:cubicBezTo>
                      <a:pt x="146628" y="0"/>
                      <a:pt x="150814" y="4186"/>
                      <a:pt x="150814" y="9350"/>
                    </a:cubicBezTo>
                    <a:cubicBezTo>
                      <a:pt x="35337" y="663901"/>
                      <a:pt x="91671" y="1030301"/>
                      <a:pt x="150814" y="1504618"/>
                    </a:cubicBezTo>
                    <a:cubicBezTo>
                      <a:pt x="150814" y="1509782"/>
                      <a:pt x="146628" y="1513968"/>
                      <a:pt x="141464" y="1513968"/>
                    </a:cubicBezTo>
                    <a:lnTo>
                      <a:pt x="104065" y="1513968"/>
                    </a:lnTo>
                    <a:cubicBezTo>
                      <a:pt x="98901" y="1513968"/>
                      <a:pt x="94715" y="1509782"/>
                      <a:pt x="94715" y="1504618"/>
                    </a:cubicBezTo>
                    <a:cubicBezTo>
                      <a:pt x="22380" y="1110108"/>
                      <a:pt x="-76231" y="544412"/>
                      <a:pt x="94715" y="935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1" name="二等辺三角形 1">
                <a:extLst>
                  <a:ext uri="{FF2B5EF4-FFF2-40B4-BE49-F238E27FC236}">
                    <a16:creationId xmlns:a16="http://schemas.microsoft.com/office/drawing/2014/main" id="{E6265238-FC34-4CEF-ABA3-7CBB98C13D35}"/>
                  </a:ext>
                </a:extLst>
              </p:cNvPr>
              <p:cNvSpPr/>
              <p:nvPr/>
            </p:nvSpPr>
            <p:spPr>
              <a:xfrm rot="12167332">
                <a:off x="4378630" y="2922121"/>
                <a:ext cx="1381199" cy="1731683"/>
              </a:xfrm>
              <a:custGeom>
                <a:avLst/>
                <a:gdLst>
                  <a:gd name="connsiteX0" fmla="*/ 0 w 1293323"/>
                  <a:gd name="connsiteY0" fmla="*/ 1932667 h 1932667"/>
                  <a:gd name="connsiteX1" fmla="*/ 646662 w 1293323"/>
                  <a:gd name="connsiteY1" fmla="*/ 0 h 1932667"/>
                  <a:gd name="connsiteX2" fmla="*/ 1293323 w 1293323"/>
                  <a:gd name="connsiteY2" fmla="*/ 1932667 h 1932667"/>
                  <a:gd name="connsiteX3" fmla="*/ 0 w 1293323"/>
                  <a:gd name="connsiteY3" fmla="*/ 1932667 h 1932667"/>
                  <a:gd name="connsiteX0" fmla="*/ 0 w 1293323"/>
                  <a:gd name="connsiteY0" fmla="*/ 1932667 h 1995344"/>
                  <a:gd name="connsiteX1" fmla="*/ 646662 w 1293323"/>
                  <a:gd name="connsiteY1" fmla="*/ 0 h 1995344"/>
                  <a:gd name="connsiteX2" fmla="*/ 1293323 w 1293323"/>
                  <a:gd name="connsiteY2" fmla="*/ 1932667 h 1995344"/>
                  <a:gd name="connsiteX3" fmla="*/ 0 w 1293323"/>
                  <a:gd name="connsiteY3" fmla="*/ 1932667 h 1995344"/>
                  <a:gd name="connsiteX0" fmla="*/ 0 w 1293323"/>
                  <a:gd name="connsiteY0" fmla="*/ 1932667 h 2026815"/>
                  <a:gd name="connsiteX1" fmla="*/ 646662 w 1293323"/>
                  <a:gd name="connsiteY1" fmla="*/ 0 h 2026815"/>
                  <a:gd name="connsiteX2" fmla="*/ 1293323 w 1293323"/>
                  <a:gd name="connsiteY2" fmla="*/ 1932667 h 2026815"/>
                  <a:gd name="connsiteX3" fmla="*/ 0 w 1293323"/>
                  <a:gd name="connsiteY3" fmla="*/ 1932667 h 2026815"/>
                  <a:gd name="connsiteX0" fmla="*/ 0 w 1293323"/>
                  <a:gd name="connsiteY0" fmla="*/ 1932667 h 2026815"/>
                  <a:gd name="connsiteX1" fmla="*/ 646662 w 1293323"/>
                  <a:gd name="connsiteY1" fmla="*/ 0 h 2026815"/>
                  <a:gd name="connsiteX2" fmla="*/ 755961 w 1293323"/>
                  <a:gd name="connsiteY2" fmla="*/ 295132 h 2026815"/>
                  <a:gd name="connsiteX3" fmla="*/ 1293323 w 1293323"/>
                  <a:gd name="connsiteY3" fmla="*/ 1932667 h 2026815"/>
                  <a:gd name="connsiteX4" fmla="*/ 0 w 1293323"/>
                  <a:gd name="connsiteY4" fmla="*/ 1932667 h 2026815"/>
                  <a:gd name="connsiteX0" fmla="*/ 0 w 1293323"/>
                  <a:gd name="connsiteY0" fmla="*/ 1637535 h 1731683"/>
                  <a:gd name="connsiteX1" fmla="*/ 543665 w 1293323"/>
                  <a:gd name="connsiteY1" fmla="*/ 3238 h 1731683"/>
                  <a:gd name="connsiteX2" fmla="*/ 755961 w 1293323"/>
                  <a:gd name="connsiteY2" fmla="*/ 0 h 1731683"/>
                  <a:gd name="connsiteX3" fmla="*/ 1293323 w 1293323"/>
                  <a:gd name="connsiteY3" fmla="*/ 1637535 h 1731683"/>
                  <a:gd name="connsiteX4" fmla="*/ 0 w 1293323"/>
                  <a:gd name="connsiteY4" fmla="*/ 1637535 h 1731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3323" h="1731683">
                    <a:moveTo>
                      <a:pt x="0" y="1637535"/>
                    </a:moveTo>
                    <a:lnTo>
                      <a:pt x="543665" y="3238"/>
                    </a:lnTo>
                    <a:lnTo>
                      <a:pt x="755961" y="0"/>
                    </a:lnTo>
                    <a:lnTo>
                      <a:pt x="1293323" y="1637535"/>
                    </a:lnTo>
                    <a:cubicBezTo>
                      <a:pt x="882804" y="1746559"/>
                      <a:pt x="515573" y="1778559"/>
                      <a:pt x="0" y="1637535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12" name="楕円 4">
                <a:extLst>
                  <a:ext uri="{FF2B5EF4-FFF2-40B4-BE49-F238E27FC236}">
                    <a16:creationId xmlns:a16="http://schemas.microsoft.com/office/drawing/2014/main" id="{50D6B3DD-E6F0-41DF-9070-B1BF8CD8B162}"/>
                  </a:ext>
                </a:extLst>
              </p:cNvPr>
              <p:cNvSpPr/>
              <p:nvPr/>
            </p:nvSpPr>
            <p:spPr>
              <a:xfrm rot="1475983">
                <a:off x="4672159" y="2856341"/>
                <a:ext cx="1413703" cy="397386"/>
              </a:xfrm>
              <a:custGeom>
                <a:avLst/>
                <a:gdLst>
                  <a:gd name="connsiteX0" fmla="*/ 0 w 1328462"/>
                  <a:gd name="connsiteY0" fmla="*/ 198693 h 397386"/>
                  <a:gd name="connsiteX1" fmla="*/ 664231 w 1328462"/>
                  <a:gd name="connsiteY1" fmla="*/ 0 h 397386"/>
                  <a:gd name="connsiteX2" fmla="*/ 1328462 w 1328462"/>
                  <a:gd name="connsiteY2" fmla="*/ 198693 h 397386"/>
                  <a:gd name="connsiteX3" fmla="*/ 664231 w 1328462"/>
                  <a:gd name="connsiteY3" fmla="*/ 397386 h 397386"/>
                  <a:gd name="connsiteX4" fmla="*/ 0 w 1328462"/>
                  <a:gd name="connsiteY4" fmla="*/ 198693 h 397386"/>
                  <a:gd name="connsiteX0" fmla="*/ 0 w 1413703"/>
                  <a:gd name="connsiteY0" fmla="*/ 198693 h 397386"/>
                  <a:gd name="connsiteX1" fmla="*/ 664231 w 1413703"/>
                  <a:gd name="connsiteY1" fmla="*/ 0 h 397386"/>
                  <a:gd name="connsiteX2" fmla="*/ 1413703 w 1413703"/>
                  <a:gd name="connsiteY2" fmla="*/ 198693 h 397386"/>
                  <a:gd name="connsiteX3" fmla="*/ 664231 w 1413703"/>
                  <a:gd name="connsiteY3" fmla="*/ 397386 h 397386"/>
                  <a:gd name="connsiteX4" fmla="*/ 0 w 1413703"/>
                  <a:gd name="connsiteY4" fmla="*/ 198693 h 397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3703" h="397386">
                    <a:moveTo>
                      <a:pt x="0" y="198693"/>
                    </a:moveTo>
                    <a:cubicBezTo>
                      <a:pt x="0" y="88958"/>
                      <a:pt x="428614" y="0"/>
                      <a:pt x="664231" y="0"/>
                    </a:cubicBezTo>
                    <a:cubicBezTo>
                      <a:pt x="899848" y="0"/>
                      <a:pt x="1413703" y="88958"/>
                      <a:pt x="1413703" y="198693"/>
                    </a:cubicBezTo>
                    <a:cubicBezTo>
                      <a:pt x="1413703" y="308428"/>
                      <a:pt x="899848" y="397386"/>
                      <a:pt x="664231" y="397386"/>
                    </a:cubicBezTo>
                    <a:cubicBezTo>
                      <a:pt x="428614" y="397386"/>
                      <a:pt x="0" y="308428"/>
                      <a:pt x="0" y="198693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3" name="斜め縞 23">
                <a:extLst>
                  <a:ext uri="{FF2B5EF4-FFF2-40B4-BE49-F238E27FC236}">
                    <a16:creationId xmlns:a16="http://schemas.microsoft.com/office/drawing/2014/main" id="{C59C7B8F-6822-45DF-9839-E188783463DF}"/>
                  </a:ext>
                </a:extLst>
              </p:cNvPr>
              <p:cNvSpPr/>
              <p:nvPr/>
            </p:nvSpPr>
            <p:spPr>
              <a:xfrm rot="15429856">
                <a:off x="4747942" y="3294578"/>
                <a:ext cx="838493" cy="756904"/>
              </a:xfrm>
              <a:custGeom>
                <a:avLst/>
                <a:gdLst>
                  <a:gd name="connsiteX0" fmla="*/ 0 w 596165"/>
                  <a:gd name="connsiteY0" fmla="*/ 449185 h 756904"/>
                  <a:gd name="connsiteX1" fmla="*/ 353794 w 596165"/>
                  <a:gd name="connsiteY1" fmla="*/ 0 h 756904"/>
                  <a:gd name="connsiteX2" fmla="*/ 596165 w 596165"/>
                  <a:gd name="connsiteY2" fmla="*/ 0 h 756904"/>
                  <a:gd name="connsiteX3" fmla="*/ 0 w 596165"/>
                  <a:gd name="connsiteY3" fmla="*/ 756904 h 756904"/>
                  <a:gd name="connsiteX4" fmla="*/ 0 w 596165"/>
                  <a:gd name="connsiteY4" fmla="*/ 449185 h 756904"/>
                  <a:gd name="connsiteX0" fmla="*/ 0 w 804659"/>
                  <a:gd name="connsiteY0" fmla="*/ 457314 h 756904"/>
                  <a:gd name="connsiteX1" fmla="*/ 562288 w 804659"/>
                  <a:gd name="connsiteY1" fmla="*/ 0 h 756904"/>
                  <a:gd name="connsiteX2" fmla="*/ 804659 w 804659"/>
                  <a:gd name="connsiteY2" fmla="*/ 0 h 756904"/>
                  <a:gd name="connsiteX3" fmla="*/ 208494 w 804659"/>
                  <a:gd name="connsiteY3" fmla="*/ 756904 h 756904"/>
                  <a:gd name="connsiteX4" fmla="*/ 0 w 804659"/>
                  <a:gd name="connsiteY4" fmla="*/ 457314 h 756904"/>
                  <a:gd name="connsiteX0" fmla="*/ 0 w 804659"/>
                  <a:gd name="connsiteY0" fmla="*/ 582794 h 882384"/>
                  <a:gd name="connsiteX1" fmla="*/ 360393 w 804659"/>
                  <a:gd name="connsiteY1" fmla="*/ 0 h 882384"/>
                  <a:gd name="connsiteX2" fmla="*/ 804659 w 804659"/>
                  <a:gd name="connsiteY2" fmla="*/ 125480 h 882384"/>
                  <a:gd name="connsiteX3" fmla="*/ 208494 w 804659"/>
                  <a:gd name="connsiteY3" fmla="*/ 882384 h 882384"/>
                  <a:gd name="connsiteX4" fmla="*/ 0 w 804659"/>
                  <a:gd name="connsiteY4" fmla="*/ 582794 h 882384"/>
                  <a:gd name="connsiteX0" fmla="*/ 0 w 804659"/>
                  <a:gd name="connsiteY0" fmla="*/ 528088 h 827678"/>
                  <a:gd name="connsiteX1" fmla="*/ 530727 w 804659"/>
                  <a:gd name="connsiteY1" fmla="*/ 0 h 827678"/>
                  <a:gd name="connsiteX2" fmla="*/ 804659 w 804659"/>
                  <a:gd name="connsiteY2" fmla="*/ 70774 h 827678"/>
                  <a:gd name="connsiteX3" fmla="*/ 208494 w 804659"/>
                  <a:gd name="connsiteY3" fmla="*/ 827678 h 827678"/>
                  <a:gd name="connsiteX4" fmla="*/ 0 w 804659"/>
                  <a:gd name="connsiteY4" fmla="*/ 528088 h 827678"/>
                  <a:gd name="connsiteX0" fmla="*/ 0 w 804659"/>
                  <a:gd name="connsiteY0" fmla="*/ 457314 h 757367"/>
                  <a:gd name="connsiteX1" fmla="*/ 572519 w 804659"/>
                  <a:gd name="connsiteY1" fmla="*/ 757367 h 757367"/>
                  <a:gd name="connsiteX2" fmla="*/ 804659 w 804659"/>
                  <a:gd name="connsiteY2" fmla="*/ 0 h 757367"/>
                  <a:gd name="connsiteX3" fmla="*/ 208494 w 804659"/>
                  <a:gd name="connsiteY3" fmla="*/ 756904 h 757367"/>
                  <a:gd name="connsiteX4" fmla="*/ 0 w 804659"/>
                  <a:gd name="connsiteY4" fmla="*/ 457314 h 757367"/>
                  <a:gd name="connsiteX0" fmla="*/ 0 w 838493"/>
                  <a:gd name="connsiteY0" fmla="*/ 457314 h 756904"/>
                  <a:gd name="connsiteX1" fmla="*/ 838493 w 838493"/>
                  <a:gd name="connsiteY1" fmla="*/ 531851 h 756904"/>
                  <a:gd name="connsiteX2" fmla="*/ 804659 w 838493"/>
                  <a:gd name="connsiteY2" fmla="*/ 0 h 756904"/>
                  <a:gd name="connsiteX3" fmla="*/ 208494 w 838493"/>
                  <a:gd name="connsiteY3" fmla="*/ 756904 h 756904"/>
                  <a:gd name="connsiteX4" fmla="*/ 0 w 838493"/>
                  <a:gd name="connsiteY4" fmla="*/ 457314 h 756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493" h="756904">
                    <a:moveTo>
                      <a:pt x="0" y="457314"/>
                    </a:moveTo>
                    <a:lnTo>
                      <a:pt x="838493" y="531851"/>
                    </a:lnTo>
                    <a:lnTo>
                      <a:pt x="804659" y="0"/>
                    </a:lnTo>
                    <a:lnTo>
                      <a:pt x="208494" y="756904"/>
                    </a:lnTo>
                    <a:lnTo>
                      <a:pt x="0" y="4573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4" name="円: 塗りつぶしなし 313">
                <a:extLst>
                  <a:ext uri="{FF2B5EF4-FFF2-40B4-BE49-F238E27FC236}">
                    <a16:creationId xmlns:a16="http://schemas.microsoft.com/office/drawing/2014/main" id="{DA961596-9032-4D34-85F8-80C57468C6C7}"/>
                  </a:ext>
                </a:extLst>
              </p:cNvPr>
              <p:cNvSpPr/>
              <p:nvPr/>
            </p:nvSpPr>
            <p:spPr>
              <a:xfrm rot="1398901">
                <a:off x="4624317" y="2849418"/>
                <a:ext cx="1509388" cy="449636"/>
              </a:xfrm>
              <a:prstGeom prst="donu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4585E14D-0732-4FD8-8585-1B712BBDB93F}"/>
                </a:ext>
              </a:extLst>
            </p:cNvPr>
            <p:cNvSpPr/>
            <p:nvPr/>
          </p:nvSpPr>
          <p:spPr>
            <a:xfrm>
              <a:off x="710382" y="3604975"/>
              <a:ext cx="191252" cy="69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5" name="正方形/長方形 314">
              <a:extLst>
                <a:ext uri="{FF2B5EF4-FFF2-40B4-BE49-F238E27FC236}">
                  <a16:creationId xmlns:a16="http://schemas.microsoft.com/office/drawing/2014/main" id="{43DDD48B-7061-41F9-8591-9D79C3C8F38B}"/>
                </a:ext>
              </a:extLst>
            </p:cNvPr>
            <p:cNvSpPr/>
            <p:nvPr/>
          </p:nvSpPr>
          <p:spPr>
            <a:xfrm rot="16200000">
              <a:off x="711351" y="3602865"/>
              <a:ext cx="191252" cy="69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二等辺三角形 47">
              <a:extLst>
                <a:ext uri="{FF2B5EF4-FFF2-40B4-BE49-F238E27FC236}">
                  <a16:creationId xmlns:a16="http://schemas.microsoft.com/office/drawing/2014/main" id="{64BCCC99-A7E7-4460-B969-4D7B3F7E5364}"/>
                </a:ext>
              </a:extLst>
            </p:cNvPr>
            <p:cNvSpPr/>
            <p:nvPr/>
          </p:nvSpPr>
          <p:spPr>
            <a:xfrm>
              <a:off x="787070" y="3548370"/>
              <a:ext cx="35449" cy="3262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6" name="二等辺三角形 315">
              <a:extLst>
                <a:ext uri="{FF2B5EF4-FFF2-40B4-BE49-F238E27FC236}">
                  <a16:creationId xmlns:a16="http://schemas.microsoft.com/office/drawing/2014/main" id="{330EBB85-0F15-4FEF-94EF-6A5BF9E2ABF7}"/>
                </a:ext>
              </a:extLst>
            </p:cNvPr>
            <p:cNvSpPr/>
            <p:nvPr/>
          </p:nvSpPr>
          <p:spPr>
            <a:xfrm rot="10800000">
              <a:off x="787070" y="3686332"/>
              <a:ext cx="35449" cy="3262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8236A80A-D808-4D07-A85B-6384B0989BBC}"/>
              </a:ext>
            </a:extLst>
          </p:cNvPr>
          <p:cNvGrpSpPr/>
          <p:nvPr/>
        </p:nvGrpSpPr>
        <p:grpSpPr>
          <a:xfrm>
            <a:off x="846871" y="2481050"/>
            <a:ext cx="5567853" cy="2931221"/>
            <a:chOff x="626502" y="2291232"/>
            <a:chExt cx="5567853" cy="2931221"/>
          </a:xfrm>
        </p:grpSpPr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F0FC260B-FF2A-4F37-BB69-038C710DDFF4}"/>
                </a:ext>
              </a:extLst>
            </p:cNvPr>
            <p:cNvGrpSpPr/>
            <p:nvPr/>
          </p:nvGrpSpPr>
          <p:grpSpPr>
            <a:xfrm>
              <a:off x="3592105" y="3706173"/>
              <a:ext cx="1325280" cy="1516280"/>
              <a:chOff x="2845907" y="3126793"/>
              <a:chExt cx="956779" cy="1094670"/>
            </a:xfrm>
          </p:grpSpPr>
          <p:sp>
            <p:nvSpPr>
              <p:cNvPr id="482" name="四角形: 角を丸くする 29">
                <a:extLst>
                  <a:ext uri="{FF2B5EF4-FFF2-40B4-BE49-F238E27FC236}">
                    <a16:creationId xmlns:a16="http://schemas.microsoft.com/office/drawing/2014/main" id="{AEA83174-98EB-4A6C-B1D8-95609BB2D526}"/>
                  </a:ext>
                </a:extLst>
              </p:cNvPr>
              <p:cNvSpPr/>
              <p:nvPr/>
            </p:nvSpPr>
            <p:spPr>
              <a:xfrm rot="3266877">
                <a:off x="3497108" y="2996571"/>
                <a:ext cx="28814" cy="289257"/>
              </a:xfrm>
              <a:custGeom>
                <a:avLst/>
                <a:gdLst>
                  <a:gd name="connsiteX0" fmla="*/ 0 w 56099"/>
                  <a:gd name="connsiteY0" fmla="*/ 9350 h 1513968"/>
                  <a:gd name="connsiteX1" fmla="*/ 9350 w 56099"/>
                  <a:gd name="connsiteY1" fmla="*/ 0 h 1513968"/>
                  <a:gd name="connsiteX2" fmla="*/ 46749 w 56099"/>
                  <a:gd name="connsiteY2" fmla="*/ 0 h 1513968"/>
                  <a:gd name="connsiteX3" fmla="*/ 56099 w 56099"/>
                  <a:gd name="connsiteY3" fmla="*/ 9350 h 1513968"/>
                  <a:gd name="connsiteX4" fmla="*/ 56099 w 56099"/>
                  <a:gd name="connsiteY4" fmla="*/ 1504618 h 1513968"/>
                  <a:gd name="connsiteX5" fmla="*/ 46749 w 56099"/>
                  <a:gd name="connsiteY5" fmla="*/ 1513968 h 1513968"/>
                  <a:gd name="connsiteX6" fmla="*/ 9350 w 56099"/>
                  <a:gd name="connsiteY6" fmla="*/ 1513968 h 1513968"/>
                  <a:gd name="connsiteX7" fmla="*/ 0 w 56099"/>
                  <a:gd name="connsiteY7" fmla="*/ 1504618 h 1513968"/>
                  <a:gd name="connsiteX8" fmla="*/ 0 w 56099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89898 w 145997"/>
                  <a:gd name="connsiteY0" fmla="*/ 9350 h 1513968"/>
                  <a:gd name="connsiteX1" fmla="*/ 99248 w 145997"/>
                  <a:gd name="connsiteY1" fmla="*/ 0 h 1513968"/>
                  <a:gd name="connsiteX2" fmla="*/ 136647 w 145997"/>
                  <a:gd name="connsiteY2" fmla="*/ 0 h 1513968"/>
                  <a:gd name="connsiteX3" fmla="*/ 145997 w 145997"/>
                  <a:gd name="connsiteY3" fmla="*/ 9350 h 1513968"/>
                  <a:gd name="connsiteX4" fmla="*/ 145997 w 145997"/>
                  <a:gd name="connsiteY4" fmla="*/ 1504618 h 1513968"/>
                  <a:gd name="connsiteX5" fmla="*/ 136647 w 145997"/>
                  <a:gd name="connsiteY5" fmla="*/ 1513968 h 1513968"/>
                  <a:gd name="connsiteX6" fmla="*/ 99248 w 145997"/>
                  <a:gd name="connsiteY6" fmla="*/ 1513968 h 1513968"/>
                  <a:gd name="connsiteX7" fmla="*/ 89898 w 145997"/>
                  <a:gd name="connsiteY7" fmla="*/ 1504618 h 1513968"/>
                  <a:gd name="connsiteX8" fmla="*/ 89898 w 145997"/>
                  <a:gd name="connsiteY8" fmla="*/ 9350 h 1513968"/>
                  <a:gd name="connsiteX0" fmla="*/ 94715 w 150814"/>
                  <a:gd name="connsiteY0" fmla="*/ 9350 h 1513968"/>
                  <a:gd name="connsiteX1" fmla="*/ 104065 w 150814"/>
                  <a:gd name="connsiteY1" fmla="*/ 0 h 1513968"/>
                  <a:gd name="connsiteX2" fmla="*/ 141464 w 150814"/>
                  <a:gd name="connsiteY2" fmla="*/ 0 h 1513968"/>
                  <a:gd name="connsiteX3" fmla="*/ 150814 w 150814"/>
                  <a:gd name="connsiteY3" fmla="*/ 9350 h 1513968"/>
                  <a:gd name="connsiteX4" fmla="*/ 150814 w 150814"/>
                  <a:gd name="connsiteY4" fmla="*/ 1504618 h 1513968"/>
                  <a:gd name="connsiteX5" fmla="*/ 141464 w 150814"/>
                  <a:gd name="connsiteY5" fmla="*/ 1513968 h 1513968"/>
                  <a:gd name="connsiteX6" fmla="*/ 104065 w 150814"/>
                  <a:gd name="connsiteY6" fmla="*/ 1513968 h 1513968"/>
                  <a:gd name="connsiteX7" fmla="*/ 94715 w 150814"/>
                  <a:gd name="connsiteY7" fmla="*/ 1504618 h 1513968"/>
                  <a:gd name="connsiteX8" fmla="*/ 94715 w 150814"/>
                  <a:gd name="connsiteY8" fmla="*/ 9350 h 151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814" h="1513968">
                    <a:moveTo>
                      <a:pt x="94715" y="9350"/>
                    </a:moveTo>
                    <a:cubicBezTo>
                      <a:pt x="94715" y="4186"/>
                      <a:pt x="98901" y="0"/>
                      <a:pt x="104065" y="0"/>
                    </a:cubicBezTo>
                    <a:lnTo>
                      <a:pt x="141464" y="0"/>
                    </a:lnTo>
                    <a:cubicBezTo>
                      <a:pt x="146628" y="0"/>
                      <a:pt x="150814" y="4186"/>
                      <a:pt x="150814" y="9350"/>
                    </a:cubicBezTo>
                    <a:cubicBezTo>
                      <a:pt x="35337" y="663901"/>
                      <a:pt x="91671" y="1030301"/>
                      <a:pt x="150814" y="1504618"/>
                    </a:cubicBezTo>
                    <a:cubicBezTo>
                      <a:pt x="150814" y="1509782"/>
                      <a:pt x="146628" y="1513968"/>
                      <a:pt x="141464" y="1513968"/>
                    </a:cubicBezTo>
                    <a:lnTo>
                      <a:pt x="104065" y="1513968"/>
                    </a:lnTo>
                    <a:cubicBezTo>
                      <a:pt x="98901" y="1513968"/>
                      <a:pt x="94715" y="1509782"/>
                      <a:pt x="94715" y="1504618"/>
                    </a:cubicBezTo>
                    <a:cubicBezTo>
                      <a:pt x="22380" y="1110108"/>
                      <a:pt x="-76231" y="544412"/>
                      <a:pt x="94715" y="935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54" name="グループ化 53">
                <a:extLst>
                  <a:ext uri="{FF2B5EF4-FFF2-40B4-BE49-F238E27FC236}">
                    <a16:creationId xmlns:a16="http://schemas.microsoft.com/office/drawing/2014/main" id="{C0CB90FC-7409-4525-B42C-3D1E384399B9}"/>
                  </a:ext>
                </a:extLst>
              </p:cNvPr>
              <p:cNvGrpSpPr/>
              <p:nvPr/>
            </p:nvGrpSpPr>
            <p:grpSpPr>
              <a:xfrm rot="2193294">
                <a:off x="3219778" y="3155473"/>
                <a:ext cx="32625" cy="565175"/>
                <a:chOff x="3371063" y="3228429"/>
                <a:chExt cx="32625" cy="565175"/>
              </a:xfrm>
              <a:solidFill>
                <a:schemeClr val="bg1">
                  <a:alpha val="44000"/>
                </a:schemeClr>
              </a:solidFill>
            </p:grpSpPr>
            <p:sp>
              <p:nvSpPr>
                <p:cNvPr id="487" name="四角形: 角を丸くする 29">
                  <a:extLst>
                    <a:ext uri="{FF2B5EF4-FFF2-40B4-BE49-F238E27FC236}">
                      <a16:creationId xmlns:a16="http://schemas.microsoft.com/office/drawing/2014/main" id="{18D2085D-278B-430D-967A-4660A700D7C5}"/>
                    </a:ext>
                  </a:extLst>
                </p:cNvPr>
                <p:cNvSpPr/>
                <p:nvPr/>
              </p:nvSpPr>
              <p:spPr>
                <a:xfrm>
                  <a:off x="3374874" y="3228429"/>
                  <a:ext cx="28814" cy="289257"/>
                </a:xfrm>
                <a:custGeom>
                  <a:avLst/>
                  <a:gdLst>
                    <a:gd name="connsiteX0" fmla="*/ 0 w 56099"/>
                    <a:gd name="connsiteY0" fmla="*/ 9350 h 1513968"/>
                    <a:gd name="connsiteX1" fmla="*/ 9350 w 56099"/>
                    <a:gd name="connsiteY1" fmla="*/ 0 h 1513968"/>
                    <a:gd name="connsiteX2" fmla="*/ 46749 w 56099"/>
                    <a:gd name="connsiteY2" fmla="*/ 0 h 1513968"/>
                    <a:gd name="connsiteX3" fmla="*/ 56099 w 56099"/>
                    <a:gd name="connsiteY3" fmla="*/ 9350 h 1513968"/>
                    <a:gd name="connsiteX4" fmla="*/ 56099 w 56099"/>
                    <a:gd name="connsiteY4" fmla="*/ 1504618 h 1513968"/>
                    <a:gd name="connsiteX5" fmla="*/ 46749 w 56099"/>
                    <a:gd name="connsiteY5" fmla="*/ 1513968 h 1513968"/>
                    <a:gd name="connsiteX6" fmla="*/ 9350 w 56099"/>
                    <a:gd name="connsiteY6" fmla="*/ 1513968 h 1513968"/>
                    <a:gd name="connsiteX7" fmla="*/ 0 w 56099"/>
                    <a:gd name="connsiteY7" fmla="*/ 1504618 h 1513968"/>
                    <a:gd name="connsiteX8" fmla="*/ 0 w 56099"/>
                    <a:gd name="connsiteY8" fmla="*/ 9350 h 1513968"/>
                    <a:gd name="connsiteX0" fmla="*/ 75976 w 132075"/>
                    <a:gd name="connsiteY0" fmla="*/ 9350 h 1513968"/>
                    <a:gd name="connsiteX1" fmla="*/ 85326 w 132075"/>
                    <a:gd name="connsiteY1" fmla="*/ 0 h 1513968"/>
                    <a:gd name="connsiteX2" fmla="*/ 122725 w 132075"/>
                    <a:gd name="connsiteY2" fmla="*/ 0 h 1513968"/>
                    <a:gd name="connsiteX3" fmla="*/ 132075 w 132075"/>
                    <a:gd name="connsiteY3" fmla="*/ 9350 h 1513968"/>
                    <a:gd name="connsiteX4" fmla="*/ 132075 w 132075"/>
                    <a:gd name="connsiteY4" fmla="*/ 1504618 h 1513968"/>
                    <a:gd name="connsiteX5" fmla="*/ 122725 w 132075"/>
                    <a:gd name="connsiteY5" fmla="*/ 1513968 h 1513968"/>
                    <a:gd name="connsiteX6" fmla="*/ 85326 w 132075"/>
                    <a:gd name="connsiteY6" fmla="*/ 1513968 h 1513968"/>
                    <a:gd name="connsiteX7" fmla="*/ 75976 w 132075"/>
                    <a:gd name="connsiteY7" fmla="*/ 1504618 h 1513968"/>
                    <a:gd name="connsiteX8" fmla="*/ 75976 w 132075"/>
                    <a:gd name="connsiteY8" fmla="*/ 9350 h 1513968"/>
                    <a:gd name="connsiteX0" fmla="*/ 75976 w 132075"/>
                    <a:gd name="connsiteY0" fmla="*/ 9350 h 1513968"/>
                    <a:gd name="connsiteX1" fmla="*/ 85326 w 132075"/>
                    <a:gd name="connsiteY1" fmla="*/ 0 h 1513968"/>
                    <a:gd name="connsiteX2" fmla="*/ 122725 w 132075"/>
                    <a:gd name="connsiteY2" fmla="*/ 0 h 1513968"/>
                    <a:gd name="connsiteX3" fmla="*/ 132075 w 132075"/>
                    <a:gd name="connsiteY3" fmla="*/ 9350 h 1513968"/>
                    <a:gd name="connsiteX4" fmla="*/ 132075 w 132075"/>
                    <a:gd name="connsiteY4" fmla="*/ 1504618 h 1513968"/>
                    <a:gd name="connsiteX5" fmla="*/ 122725 w 132075"/>
                    <a:gd name="connsiteY5" fmla="*/ 1513968 h 1513968"/>
                    <a:gd name="connsiteX6" fmla="*/ 85326 w 132075"/>
                    <a:gd name="connsiteY6" fmla="*/ 1513968 h 1513968"/>
                    <a:gd name="connsiteX7" fmla="*/ 75976 w 132075"/>
                    <a:gd name="connsiteY7" fmla="*/ 1504618 h 1513968"/>
                    <a:gd name="connsiteX8" fmla="*/ 75976 w 132075"/>
                    <a:gd name="connsiteY8" fmla="*/ 9350 h 1513968"/>
                    <a:gd name="connsiteX0" fmla="*/ 75976 w 132075"/>
                    <a:gd name="connsiteY0" fmla="*/ 9350 h 1513968"/>
                    <a:gd name="connsiteX1" fmla="*/ 85326 w 132075"/>
                    <a:gd name="connsiteY1" fmla="*/ 0 h 1513968"/>
                    <a:gd name="connsiteX2" fmla="*/ 122725 w 132075"/>
                    <a:gd name="connsiteY2" fmla="*/ 0 h 1513968"/>
                    <a:gd name="connsiteX3" fmla="*/ 132075 w 132075"/>
                    <a:gd name="connsiteY3" fmla="*/ 9350 h 1513968"/>
                    <a:gd name="connsiteX4" fmla="*/ 132075 w 132075"/>
                    <a:gd name="connsiteY4" fmla="*/ 1504618 h 1513968"/>
                    <a:gd name="connsiteX5" fmla="*/ 122725 w 132075"/>
                    <a:gd name="connsiteY5" fmla="*/ 1513968 h 1513968"/>
                    <a:gd name="connsiteX6" fmla="*/ 85326 w 132075"/>
                    <a:gd name="connsiteY6" fmla="*/ 1513968 h 1513968"/>
                    <a:gd name="connsiteX7" fmla="*/ 75976 w 132075"/>
                    <a:gd name="connsiteY7" fmla="*/ 1504618 h 1513968"/>
                    <a:gd name="connsiteX8" fmla="*/ 75976 w 132075"/>
                    <a:gd name="connsiteY8" fmla="*/ 9350 h 1513968"/>
                    <a:gd name="connsiteX0" fmla="*/ 89898 w 145997"/>
                    <a:gd name="connsiteY0" fmla="*/ 9350 h 1513968"/>
                    <a:gd name="connsiteX1" fmla="*/ 99248 w 145997"/>
                    <a:gd name="connsiteY1" fmla="*/ 0 h 1513968"/>
                    <a:gd name="connsiteX2" fmla="*/ 136647 w 145997"/>
                    <a:gd name="connsiteY2" fmla="*/ 0 h 1513968"/>
                    <a:gd name="connsiteX3" fmla="*/ 145997 w 145997"/>
                    <a:gd name="connsiteY3" fmla="*/ 9350 h 1513968"/>
                    <a:gd name="connsiteX4" fmla="*/ 145997 w 145997"/>
                    <a:gd name="connsiteY4" fmla="*/ 1504618 h 1513968"/>
                    <a:gd name="connsiteX5" fmla="*/ 136647 w 145997"/>
                    <a:gd name="connsiteY5" fmla="*/ 1513968 h 1513968"/>
                    <a:gd name="connsiteX6" fmla="*/ 99248 w 145997"/>
                    <a:gd name="connsiteY6" fmla="*/ 1513968 h 1513968"/>
                    <a:gd name="connsiteX7" fmla="*/ 89898 w 145997"/>
                    <a:gd name="connsiteY7" fmla="*/ 1504618 h 1513968"/>
                    <a:gd name="connsiteX8" fmla="*/ 89898 w 145997"/>
                    <a:gd name="connsiteY8" fmla="*/ 9350 h 1513968"/>
                    <a:gd name="connsiteX0" fmla="*/ 94715 w 150814"/>
                    <a:gd name="connsiteY0" fmla="*/ 9350 h 1513968"/>
                    <a:gd name="connsiteX1" fmla="*/ 104065 w 150814"/>
                    <a:gd name="connsiteY1" fmla="*/ 0 h 1513968"/>
                    <a:gd name="connsiteX2" fmla="*/ 141464 w 150814"/>
                    <a:gd name="connsiteY2" fmla="*/ 0 h 1513968"/>
                    <a:gd name="connsiteX3" fmla="*/ 150814 w 150814"/>
                    <a:gd name="connsiteY3" fmla="*/ 9350 h 1513968"/>
                    <a:gd name="connsiteX4" fmla="*/ 150814 w 150814"/>
                    <a:gd name="connsiteY4" fmla="*/ 1504618 h 1513968"/>
                    <a:gd name="connsiteX5" fmla="*/ 141464 w 150814"/>
                    <a:gd name="connsiteY5" fmla="*/ 1513968 h 1513968"/>
                    <a:gd name="connsiteX6" fmla="*/ 104065 w 150814"/>
                    <a:gd name="connsiteY6" fmla="*/ 1513968 h 1513968"/>
                    <a:gd name="connsiteX7" fmla="*/ 94715 w 150814"/>
                    <a:gd name="connsiteY7" fmla="*/ 1504618 h 1513968"/>
                    <a:gd name="connsiteX8" fmla="*/ 94715 w 150814"/>
                    <a:gd name="connsiteY8" fmla="*/ 9350 h 1513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0814" h="1513968">
                      <a:moveTo>
                        <a:pt x="94715" y="9350"/>
                      </a:moveTo>
                      <a:cubicBezTo>
                        <a:pt x="94715" y="4186"/>
                        <a:pt x="98901" y="0"/>
                        <a:pt x="104065" y="0"/>
                      </a:cubicBezTo>
                      <a:lnTo>
                        <a:pt x="141464" y="0"/>
                      </a:lnTo>
                      <a:cubicBezTo>
                        <a:pt x="146628" y="0"/>
                        <a:pt x="150814" y="4186"/>
                        <a:pt x="150814" y="9350"/>
                      </a:cubicBezTo>
                      <a:cubicBezTo>
                        <a:pt x="35337" y="663901"/>
                        <a:pt x="91671" y="1030301"/>
                        <a:pt x="150814" y="1504618"/>
                      </a:cubicBezTo>
                      <a:cubicBezTo>
                        <a:pt x="150814" y="1509782"/>
                        <a:pt x="146628" y="1513968"/>
                        <a:pt x="141464" y="1513968"/>
                      </a:cubicBezTo>
                      <a:lnTo>
                        <a:pt x="104065" y="1513968"/>
                      </a:lnTo>
                      <a:cubicBezTo>
                        <a:pt x="98901" y="1513968"/>
                        <a:pt x="94715" y="1509782"/>
                        <a:pt x="94715" y="1504618"/>
                      </a:cubicBezTo>
                      <a:cubicBezTo>
                        <a:pt x="22380" y="1110108"/>
                        <a:pt x="-76231" y="544412"/>
                        <a:pt x="94715" y="935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>
                      <a:alpha val="3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488" name="四角形: 角を丸くする 29">
                  <a:extLst>
                    <a:ext uri="{FF2B5EF4-FFF2-40B4-BE49-F238E27FC236}">
                      <a16:creationId xmlns:a16="http://schemas.microsoft.com/office/drawing/2014/main" id="{EEFC7C9A-A001-4029-84C9-F91B1CAB1D4B}"/>
                    </a:ext>
                  </a:extLst>
                </p:cNvPr>
                <p:cNvSpPr/>
                <p:nvPr/>
              </p:nvSpPr>
              <p:spPr>
                <a:xfrm>
                  <a:off x="3371063" y="3504347"/>
                  <a:ext cx="28814" cy="289257"/>
                </a:xfrm>
                <a:custGeom>
                  <a:avLst/>
                  <a:gdLst>
                    <a:gd name="connsiteX0" fmla="*/ 0 w 56099"/>
                    <a:gd name="connsiteY0" fmla="*/ 9350 h 1513968"/>
                    <a:gd name="connsiteX1" fmla="*/ 9350 w 56099"/>
                    <a:gd name="connsiteY1" fmla="*/ 0 h 1513968"/>
                    <a:gd name="connsiteX2" fmla="*/ 46749 w 56099"/>
                    <a:gd name="connsiteY2" fmla="*/ 0 h 1513968"/>
                    <a:gd name="connsiteX3" fmla="*/ 56099 w 56099"/>
                    <a:gd name="connsiteY3" fmla="*/ 9350 h 1513968"/>
                    <a:gd name="connsiteX4" fmla="*/ 56099 w 56099"/>
                    <a:gd name="connsiteY4" fmla="*/ 1504618 h 1513968"/>
                    <a:gd name="connsiteX5" fmla="*/ 46749 w 56099"/>
                    <a:gd name="connsiteY5" fmla="*/ 1513968 h 1513968"/>
                    <a:gd name="connsiteX6" fmla="*/ 9350 w 56099"/>
                    <a:gd name="connsiteY6" fmla="*/ 1513968 h 1513968"/>
                    <a:gd name="connsiteX7" fmla="*/ 0 w 56099"/>
                    <a:gd name="connsiteY7" fmla="*/ 1504618 h 1513968"/>
                    <a:gd name="connsiteX8" fmla="*/ 0 w 56099"/>
                    <a:gd name="connsiteY8" fmla="*/ 9350 h 1513968"/>
                    <a:gd name="connsiteX0" fmla="*/ 75976 w 132075"/>
                    <a:gd name="connsiteY0" fmla="*/ 9350 h 1513968"/>
                    <a:gd name="connsiteX1" fmla="*/ 85326 w 132075"/>
                    <a:gd name="connsiteY1" fmla="*/ 0 h 1513968"/>
                    <a:gd name="connsiteX2" fmla="*/ 122725 w 132075"/>
                    <a:gd name="connsiteY2" fmla="*/ 0 h 1513968"/>
                    <a:gd name="connsiteX3" fmla="*/ 132075 w 132075"/>
                    <a:gd name="connsiteY3" fmla="*/ 9350 h 1513968"/>
                    <a:gd name="connsiteX4" fmla="*/ 132075 w 132075"/>
                    <a:gd name="connsiteY4" fmla="*/ 1504618 h 1513968"/>
                    <a:gd name="connsiteX5" fmla="*/ 122725 w 132075"/>
                    <a:gd name="connsiteY5" fmla="*/ 1513968 h 1513968"/>
                    <a:gd name="connsiteX6" fmla="*/ 85326 w 132075"/>
                    <a:gd name="connsiteY6" fmla="*/ 1513968 h 1513968"/>
                    <a:gd name="connsiteX7" fmla="*/ 75976 w 132075"/>
                    <a:gd name="connsiteY7" fmla="*/ 1504618 h 1513968"/>
                    <a:gd name="connsiteX8" fmla="*/ 75976 w 132075"/>
                    <a:gd name="connsiteY8" fmla="*/ 9350 h 1513968"/>
                    <a:gd name="connsiteX0" fmla="*/ 75976 w 132075"/>
                    <a:gd name="connsiteY0" fmla="*/ 9350 h 1513968"/>
                    <a:gd name="connsiteX1" fmla="*/ 85326 w 132075"/>
                    <a:gd name="connsiteY1" fmla="*/ 0 h 1513968"/>
                    <a:gd name="connsiteX2" fmla="*/ 122725 w 132075"/>
                    <a:gd name="connsiteY2" fmla="*/ 0 h 1513968"/>
                    <a:gd name="connsiteX3" fmla="*/ 132075 w 132075"/>
                    <a:gd name="connsiteY3" fmla="*/ 9350 h 1513968"/>
                    <a:gd name="connsiteX4" fmla="*/ 132075 w 132075"/>
                    <a:gd name="connsiteY4" fmla="*/ 1504618 h 1513968"/>
                    <a:gd name="connsiteX5" fmla="*/ 122725 w 132075"/>
                    <a:gd name="connsiteY5" fmla="*/ 1513968 h 1513968"/>
                    <a:gd name="connsiteX6" fmla="*/ 85326 w 132075"/>
                    <a:gd name="connsiteY6" fmla="*/ 1513968 h 1513968"/>
                    <a:gd name="connsiteX7" fmla="*/ 75976 w 132075"/>
                    <a:gd name="connsiteY7" fmla="*/ 1504618 h 1513968"/>
                    <a:gd name="connsiteX8" fmla="*/ 75976 w 132075"/>
                    <a:gd name="connsiteY8" fmla="*/ 9350 h 1513968"/>
                    <a:gd name="connsiteX0" fmla="*/ 75976 w 132075"/>
                    <a:gd name="connsiteY0" fmla="*/ 9350 h 1513968"/>
                    <a:gd name="connsiteX1" fmla="*/ 85326 w 132075"/>
                    <a:gd name="connsiteY1" fmla="*/ 0 h 1513968"/>
                    <a:gd name="connsiteX2" fmla="*/ 122725 w 132075"/>
                    <a:gd name="connsiteY2" fmla="*/ 0 h 1513968"/>
                    <a:gd name="connsiteX3" fmla="*/ 132075 w 132075"/>
                    <a:gd name="connsiteY3" fmla="*/ 9350 h 1513968"/>
                    <a:gd name="connsiteX4" fmla="*/ 132075 w 132075"/>
                    <a:gd name="connsiteY4" fmla="*/ 1504618 h 1513968"/>
                    <a:gd name="connsiteX5" fmla="*/ 122725 w 132075"/>
                    <a:gd name="connsiteY5" fmla="*/ 1513968 h 1513968"/>
                    <a:gd name="connsiteX6" fmla="*/ 85326 w 132075"/>
                    <a:gd name="connsiteY6" fmla="*/ 1513968 h 1513968"/>
                    <a:gd name="connsiteX7" fmla="*/ 75976 w 132075"/>
                    <a:gd name="connsiteY7" fmla="*/ 1504618 h 1513968"/>
                    <a:gd name="connsiteX8" fmla="*/ 75976 w 132075"/>
                    <a:gd name="connsiteY8" fmla="*/ 9350 h 1513968"/>
                    <a:gd name="connsiteX0" fmla="*/ 89898 w 145997"/>
                    <a:gd name="connsiteY0" fmla="*/ 9350 h 1513968"/>
                    <a:gd name="connsiteX1" fmla="*/ 99248 w 145997"/>
                    <a:gd name="connsiteY1" fmla="*/ 0 h 1513968"/>
                    <a:gd name="connsiteX2" fmla="*/ 136647 w 145997"/>
                    <a:gd name="connsiteY2" fmla="*/ 0 h 1513968"/>
                    <a:gd name="connsiteX3" fmla="*/ 145997 w 145997"/>
                    <a:gd name="connsiteY3" fmla="*/ 9350 h 1513968"/>
                    <a:gd name="connsiteX4" fmla="*/ 145997 w 145997"/>
                    <a:gd name="connsiteY4" fmla="*/ 1504618 h 1513968"/>
                    <a:gd name="connsiteX5" fmla="*/ 136647 w 145997"/>
                    <a:gd name="connsiteY5" fmla="*/ 1513968 h 1513968"/>
                    <a:gd name="connsiteX6" fmla="*/ 99248 w 145997"/>
                    <a:gd name="connsiteY6" fmla="*/ 1513968 h 1513968"/>
                    <a:gd name="connsiteX7" fmla="*/ 89898 w 145997"/>
                    <a:gd name="connsiteY7" fmla="*/ 1504618 h 1513968"/>
                    <a:gd name="connsiteX8" fmla="*/ 89898 w 145997"/>
                    <a:gd name="connsiteY8" fmla="*/ 9350 h 1513968"/>
                    <a:gd name="connsiteX0" fmla="*/ 94715 w 150814"/>
                    <a:gd name="connsiteY0" fmla="*/ 9350 h 1513968"/>
                    <a:gd name="connsiteX1" fmla="*/ 104065 w 150814"/>
                    <a:gd name="connsiteY1" fmla="*/ 0 h 1513968"/>
                    <a:gd name="connsiteX2" fmla="*/ 141464 w 150814"/>
                    <a:gd name="connsiteY2" fmla="*/ 0 h 1513968"/>
                    <a:gd name="connsiteX3" fmla="*/ 150814 w 150814"/>
                    <a:gd name="connsiteY3" fmla="*/ 9350 h 1513968"/>
                    <a:gd name="connsiteX4" fmla="*/ 150814 w 150814"/>
                    <a:gd name="connsiteY4" fmla="*/ 1504618 h 1513968"/>
                    <a:gd name="connsiteX5" fmla="*/ 141464 w 150814"/>
                    <a:gd name="connsiteY5" fmla="*/ 1513968 h 1513968"/>
                    <a:gd name="connsiteX6" fmla="*/ 104065 w 150814"/>
                    <a:gd name="connsiteY6" fmla="*/ 1513968 h 1513968"/>
                    <a:gd name="connsiteX7" fmla="*/ 94715 w 150814"/>
                    <a:gd name="connsiteY7" fmla="*/ 1504618 h 1513968"/>
                    <a:gd name="connsiteX8" fmla="*/ 94715 w 150814"/>
                    <a:gd name="connsiteY8" fmla="*/ 9350 h 1513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0814" h="1513968">
                      <a:moveTo>
                        <a:pt x="94715" y="9350"/>
                      </a:moveTo>
                      <a:cubicBezTo>
                        <a:pt x="94715" y="4186"/>
                        <a:pt x="98901" y="0"/>
                        <a:pt x="104065" y="0"/>
                      </a:cubicBezTo>
                      <a:lnTo>
                        <a:pt x="141464" y="0"/>
                      </a:lnTo>
                      <a:cubicBezTo>
                        <a:pt x="146628" y="0"/>
                        <a:pt x="150814" y="4186"/>
                        <a:pt x="150814" y="9350"/>
                      </a:cubicBezTo>
                      <a:cubicBezTo>
                        <a:pt x="35337" y="663901"/>
                        <a:pt x="91671" y="1030301"/>
                        <a:pt x="150814" y="1504618"/>
                      </a:cubicBezTo>
                      <a:cubicBezTo>
                        <a:pt x="150814" y="1509782"/>
                        <a:pt x="146628" y="1513968"/>
                        <a:pt x="141464" y="1513968"/>
                      </a:cubicBezTo>
                      <a:lnTo>
                        <a:pt x="104065" y="1513968"/>
                      </a:lnTo>
                      <a:cubicBezTo>
                        <a:pt x="98901" y="1513968"/>
                        <a:pt x="94715" y="1509782"/>
                        <a:pt x="94715" y="1504618"/>
                      </a:cubicBezTo>
                      <a:cubicBezTo>
                        <a:pt x="22380" y="1110108"/>
                        <a:pt x="-76231" y="544412"/>
                        <a:pt x="94715" y="935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>
                      <a:alpha val="3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61" name="グループ化 60">
                <a:extLst>
                  <a:ext uri="{FF2B5EF4-FFF2-40B4-BE49-F238E27FC236}">
                    <a16:creationId xmlns:a16="http://schemas.microsoft.com/office/drawing/2014/main" id="{8D1EC960-991A-4F8C-B18B-3EF337116CB6}"/>
                  </a:ext>
                </a:extLst>
              </p:cNvPr>
              <p:cNvGrpSpPr/>
              <p:nvPr/>
            </p:nvGrpSpPr>
            <p:grpSpPr>
              <a:xfrm>
                <a:off x="2845907" y="3188164"/>
                <a:ext cx="956779" cy="1033299"/>
                <a:chOff x="2845907" y="3188164"/>
                <a:chExt cx="956779" cy="1033299"/>
              </a:xfrm>
            </p:grpSpPr>
            <p:grpSp>
              <p:nvGrpSpPr>
                <p:cNvPr id="57" name="グループ化 56">
                  <a:extLst>
                    <a:ext uri="{FF2B5EF4-FFF2-40B4-BE49-F238E27FC236}">
                      <a16:creationId xmlns:a16="http://schemas.microsoft.com/office/drawing/2014/main" id="{9FD37B65-9918-45EF-854B-BA057AEAE279}"/>
                    </a:ext>
                  </a:extLst>
                </p:cNvPr>
                <p:cNvGrpSpPr/>
                <p:nvPr/>
              </p:nvGrpSpPr>
              <p:grpSpPr>
                <a:xfrm rot="1267504">
                  <a:off x="2845907" y="3609096"/>
                  <a:ext cx="247906" cy="452858"/>
                  <a:chOff x="2862977" y="3584612"/>
                  <a:chExt cx="247906" cy="452858"/>
                </a:xfrm>
                <a:solidFill>
                  <a:schemeClr val="bg2">
                    <a:lumMod val="50000"/>
                    <a:alpha val="55000"/>
                  </a:schemeClr>
                </a:solidFill>
              </p:grpSpPr>
              <p:grpSp>
                <p:nvGrpSpPr>
                  <p:cNvPr id="512" name="グループ化 511">
                    <a:extLst>
                      <a:ext uri="{FF2B5EF4-FFF2-40B4-BE49-F238E27FC236}">
                        <a16:creationId xmlns:a16="http://schemas.microsoft.com/office/drawing/2014/main" id="{BF7B303E-4154-4646-A1FB-820FBA3D8F7F}"/>
                      </a:ext>
                    </a:extLst>
                  </p:cNvPr>
                  <p:cNvGrpSpPr/>
                  <p:nvPr/>
                </p:nvGrpSpPr>
                <p:grpSpPr>
                  <a:xfrm rot="2078087">
                    <a:off x="2946047" y="3890498"/>
                    <a:ext cx="136903" cy="146972"/>
                    <a:chOff x="2400491" y="4005249"/>
                    <a:chExt cx="209599" cy="225013"/>
                  </a:xfrm>
                  <a:grpFill/>
                </p:grpSpPr>
                <p:sp>
                  <p:nvSpPr>
                    <p:cNvPr id="513" name="楕円 512">
                      <a:extLst>
                        <a:ext uri="{FF2B5EF4-FFF2-40B4-BE49-F238E27FC236}">
                          <a16:creationId xmlns:a16="http://schemas.microsoft.com/office/drawing/2014/main" id="{41DEC0CD-F039-45F5-AF77-619CB54DB853}"/>
                        </a:ext>
                      </a:extLst>
                    </p:cNvPr>
                    <p:cNvSpPr/>
                    <p:nvPr/>
                  </p:nvSpPr>
                  <p:spPr>
                    <a:xfrm rot="15840028">
                      <a:off x="2465217" y="4072748"/>
                      <a:ext cx="197660" cy="6266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>
                          <a:alpha val="39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14" name="楕円 513">
                      <a:extLst>
                        <a:ext uri="{FF2B5EF4-FFF2-40B4-BE49-F238E27FC236}">
                          <a16:creationId xmlns:a16="http://schemas.microsoft.com/office/drawing/2014/main" id="{E18C002A-2ACF-4E71-9E5E-755D67715E84}"/>
                        </a:ext>
                      </a:extLst>
                    </p:cNvPr>
                    <p:cNvSpPr/>
                    <p:nvPr/>
                  </p:nvSpPr>
                  <p:spPr>
                    <a:xfrm rot="1492331">
                      <a:off x="2400491" y="4149450"/>
                      <a:ext cx="197662" cy="6266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>
                          <a:alpha val="39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15" name="楕円 514">
                      <a:extLst>
                        <a:ext uri="{FF2B5EF4-FFF2-40B4-BE49-F238E27FC236}">
                          <a16:creationId xmlns:a16="http://schemas.microsoft.com/office/drawing/2014/main" id="{BD45A818-CED4-46AA-95E5-1B23E213A9C3}"/>
                        </a:ext>
                      </a:extLst>
                    </p:cNvPr>
                    <p:cNvSpPr/>
                    <p:nvPr/>
                  </p:nvSpPr>
                  <p:spPr>
                    <a:xfrm rot="14531130">
                      <a:off x="2552683" y="4172856"/>
                      <a:ext cx="59553" cy="55260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>
                          <a:alpha val="39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490" name="楕円 489">
                    <a:extLst>
                      <a:ext uri="{FF2B5EF4-FFF2-40B4-BE49-F238E27FC236}">
                        <a16:creationId xmlns:a16="http://schemas.microsoft.com/office/drawing/2014/main" id="{E43EAA8E-8155-40D3-9A94-8158D08F3B2E}"/>
                      </a:ext>
                    </a:extLst>
                  </p:cNvPr>
                  <p:cNvSpPr/>
                  <p:nvPr/>
                </p:nvSpPr>
                <p:spPr>
                  <a:xfrm rot="16941952">
                    <a:off x="2914985" y="3893180"/>
                    <a:ext cx="46398" cy="6579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alpha val="39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6" name="楕円 495">
                    <a:extLst>
                      <a:ext uri="{FF2B5EF4-FFF2-40B4-BE49-F238E27FC236}">
                        <a16:creationId xmlns:a16="http://schemas.microsoft.com/office/drawing/2014/main" id="{E84C0E94-756F-4C10-A493-0CBC18CAA521}"/>
                      </a:ext>
                    </a:extLst>
                  </p:cNvPr>
                  <p:cNvSpPr/>
                  <p:nvPr/>
                </p:nvSpPr>
                <p:spPr>
                  <a:xfrm rot="16941952">
                    <a:off x="2872673" y="3887261"/>
                    <a:ext cx="46398" cy="6579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alpha val="39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7" name="矢印: 五方向 496">
                    <a:extLst>
                      <a:ext uri="{FF2B5EF4-FFF2-40B4-BE49-F238E27FC236}">
                        <a16:creationId xmlns:a16="http://schemas.microsoft.com/office/drawing/2014/main" id="{92A1C4E4-59EB-42A8-A011-27B19069DC98}"/>
                      </a:ext>
                    </a:extLst>
                  </p:cNvPr>
                  <p:cNvSpPr/>
                  <p:nvPr/>
                </p:nvSpPr>
                <p:spPr>
                  <a:xfrm rot="5976440">
                    <a:off x="3023710" y="3870430"/>
                    <a:ext cx="46229" cy="91828"/>
                  </a:xfrm>
                  <a:prstGeom prst="homePlate">
                    <a:avLst/>
                  </a:prstGeom>
                  <a:grpFill/>
                  <a:ln>
                    <a:solidFill>
                      <a:schemeClr val="tx1">
                        <a:alpha val="39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56" name="グループ化 55">
                    <a:extLst>
                      <a:ext uri="{FF2B5EF4-FFF2-40B4-BE49-F238E27FC236}">
                        <a16:creationId xmlns:a16="http://schemas.microsoft.com/office/drawing/2014/main" id="{F1CEF153-173F-46FF-BE8B-CC003621D94F}"/>
                      </a:ext>
                    </a:extLst>
                  </p:cNvPr>
                  <p:cNvGrpSpPr/>
                  <p:nvPr/>
                </p:nvGrpSpPr>
                <p:grpSpPr>
                  <a:xfrm>
                    <a:off x="2952171" y="3584612"/>
                    <a:ext cx="158712" cy="322361"/>
                    <a:chOff x="2952171" y="3584612"/>
                    <a:chExt cx="158712" cy="322361"/>
                  </a:xfrm>
                  <a:grpFill/>
                </p:grpSpPr>
                <p:sp>
                  <p:nvSpPr>
                    <p:cNvPr id="491" name="楕円 490">
                      <a:extLst>
                        <a:ext uri="{FF2B5EF4-FFF2-40B4-BE49-F238E27FC236}">
                          <a16:creationId xmlns:a16="http://schemas.microsoft.com/office/drawing/2014/main" id="{9D4019C5-ED46-4AC5-8112-B6FB84CFBD57}"/>
                        </a:ext>
                      </a:extLst>
                    </p:cNvPr>
                    <p:cNvSpPr/>
                    <p:nvPr/>
                  </p:nvSpPr>
                  <p:spPr>
                    <a:xfrm rot="18993013">
                      <a:off x="3061786" y="3584612"/>
                      <a:ext cx="26854" cy="101876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>
                          <a:alpha val="39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492" name="楕円 491">
                      <a:extLst>
                        <a:ext uri="{FF2B5EF4-FFF2-40B4-BE49-F238E27FC236}">
                          <a16:creationId xmlns:a16="http://schemas.microsoft.com/office/drawing/2014/main" id="{EF935B50-E683-42BA-AF8F-965F94A863B1}"/>
                        </a:ext>
                      </a:extLst>
                    </p:cNvPr>
                    <p:cNvSpPr/>
                    <p:nvPr/>
                  </p:nvSpPr>
                  <p:spPr>
                    <a:xfrm rot="11099191">
                      <a:off x="3081021" y="3654927"/>
                      <a:ext cx="29862" cy="10268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>
                          <a:alpha val="39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07" name="楕円 506">
                      <a:extLst>
                        <a:ext uri="{FF2B5EF4-FFF2-40B4-BE49-F238E27FC236}">
                          <a16:creationId xmlns:a16="http://schemas.microsoft.com/office/drawing/2014/main" id="{0F70228D-CDF2-48E7-BE80-9A5C0DA82DC1}"/>
                        </a:ext>
                      </a:extLst>
                    </p:cNvPr>
                    <p:cNvSpPr/>
                    <p:nvPr/>
                  </p:nvSpPr>
                  <p:spPr>
                    <a:xfrm rot="19236440">
                      <a:off x="3064875" y="3742624"/>
                      <a:ext cx="38287" cy="36014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>
                          <a:alpha val="39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08" name="楕円 507">
                      <a:extLst>
                        <a:ext uri="{FF2B5EF4-FFF2-40B4-BE49-F238E27FC236}">
                          <a16:creationId xmlns:a16="http://schemas.microsoft.com/office/drawing/2014/main" id="{2612D9B7-BA7D-45E6-AA46-7BC225C4C170}"/>
                        </a:ext>
                      </a:extLst>
                    </p:cNvPr>
                    <p:cNvSpPr/>
                    <p:nvPr/>
                  </p:nvSpPr>
                  <p:spPr>
                    <a:xfrm rot="21304464">
                      <a:off x="3021168" y="3700293"/>
                      <a:ext cx="26248" cy="80276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>
                          <a:alpha val="39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09" name="楕円 508">
                      <a:extLst>
                        <a:ext uri="{FF2B5EF4-FFF2-40B4-BE49-F238E27FC236}">
                          <a16:creationId xmlns:a16="http://schemas.microsoft.com/office/drawing/2014/main" id="{C29B5A5E-6EA4-4EEC-9EF9-C85E5A495D27}"/>
                        </a:ext>
                      </a:extLst>
                    </p:cNvPr>
                    <p:cNvSpPr/>
                    <p:nvPr/>
                  </p:nvSpPr>
                  <p:spPr>
                    <a:xfrm rot="21304464">
                      <a:off x="2998104" y="3638093"/>
                      <a:ext cx="68162" cy="94779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>
                          <a:alpha val="39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10" name="四角形: 角を丸くする 33">
                      <a:extLst>
                        <a:ext uri="{FF2B5EF4-FFF2-40B4-BE49-F238E27FC236}">
                          <a16:creationId xmlns:a16="http://schemas.microsoft.com/office/drawing/2014/main" id="{179E8247-4026-4C5C-BDB2-CF2B63982DE4}"/>
                        </a:ext>
                      </a:extLst>
                    </p:cNvPr>
                    <p:cNvSpPr/>
                    <p:nvPr/>
                  </p:nvSpPr>
                  <p:spPr>
                    <a:xfrm rot="21304464">
                      <a:off x="3002440" y="3743936"/>
                      <a:ext cx="93414" cy="163037"/>
                    </a:xfrm>
                    <a:custGeom>
                      <a:avLst/>
                      <a:gdLst>
                        <a:gd name="connsiteX0" fmla="*/ 0 w 397669"/>
                        <a:gd name="connsiteY0" fmla="*/ 66279 h 1292606"/>
                        <a:gd name="connsiteX1" fmla="*/ 66279 w 397669"/>
                        <a:gd name="connsiteY1" fmla="*/ 0 h 1292606"/>
                        <a:gd name="connsiteX2" fmla="*/ 331390 w 397669"/>
                        <a:gd name="connsiteY2" fmla="*/ 0 h 1292606"/>
                        <a:gd name="connsiteX3" fmla="*/ 397669 w 397669"/>
                        <a:gd name="connsiteY3" fmla="*/ 66279 h 1292606"/>
                        <a:gd name="connsiteX4" fmla="*/ 397669 w 397669"/>
                        <a:gd name="connsiteY4" fmla="*/ 1226327 h 1292606"/>
                        <a:gd name="connsiteX5" fmla="*/ 331390 w 397669"/>
                        <a:gd name="connsiteY5" fmla="*/ 1292606 h 1292606"/>
                        <a:gd name="connsiteX6" fmla="*/ 66279 w 397669"/>
                        <a:gd name="connsiteY6" fmla="*/ 1292606 h 1292606"/>
                        <a:gd name="connsiteX7" fmla="*/ 0 w 397669"/>
                        <a:gd name="connsiteY7" fmla="*/ 1226327 h 1292606"/>
                        <a:gd name="connsiteX8" fmla="*/ 0 w 397669"/>
                        <a:gd name="connsiteY8" fmla="*/ 66279 h 1292606"/>
                        <a:gd name="connsiteX0" fmla="*/ 0 w 397669"/>
                        <a:gd name="connsiteY0" fmla="*/ 66279 h 1292606"/>
                        <a:gd name="connsiteX1" fmla="*/ 66279 w 397669"/>
                        <a:gd name="connsiteY1" fmla="*/ 0 h 1292606"/>
                        <a:gd name="connsiteX2" fmla="*/ 331390 w 397669"/>
                        <a:gd name="connsiteY2" fmla="*/ 0 h 1292606"/>
                        <a:gd name="connsiteX3" fmla="*/ 397669 w 397669"/>
                        <a:gd name="connsiteY3" fmla="*/ 66279 h 1292606"/>
                        <a:gd name="connsiteX4" fmla="*/ 397669 w 397669"/>
                        <a:gd name="connsiteY4" fmla="*/ 1226327 h 1292606"/>
                        <a:gd name="connsiteX5" fmla="*/ 331390 w 397669"/>
                        <a:gd name="connsiteY5" fmla="*/ 1292606 h 1292606"/>
                        <a:gd name="connsiteX6" fmla="*/ 66279 w 397669"/>
                        <a:gd name="connsiteY6" fmla="*/ 1292606 h 1292606"/>
                        <a:gd name="connsiteX7" fmla="*/ 0 w 397669"/>
                        <a:gd name="connsiteY7" fmla="*/ 1226327 h 1292606"/>
                        <a:gd name="connsiteX8" fmla="*/ 0 w 397669"/>
                        <a:gd name="connsiteY8" fmla="*/ 66279 h 1292606"/>
                        <a:gd name="connsiteX0" fmla="*/ 0 w 397669"/>
                        <a:gd name="connsiteY0" fmla="*/ 66279 h 1292606"/>
                        <a:gd name="connsiteX1" fmla="*/ 66279 w 397669"/>
                        <a:gd name="connsiteY1" fmla="*/ 0 h 1292606"/>
                        <a:gd name="connsiteX2" fmla="*/ 331390 w 397669"/>
                        <a:gd name="connsiteY2" fmla="*/ 0 h 1292606"/>
                        <a:gd name="connsiteX3" fmla="*/ 397669 w 397669"/>
                        <a:gd name="connsiteY3" fmla="*/ 66279 h 1292606"/>
                        <a:gd name="connsiteX4" fmla="*/ 397669 w 397669"/>
                        <a:gd name="connsiteY4" fmla="*/ 1226327 h 1292606"/>
                        <a:gd name="connsiteX5" fmla="*/ 331390 w 397669"/>
                        <a:gd name="connsiteY5" fmla="*/ 1292606 h 1292606"/>
                        <a:gd name="connsiteX6" fmla="*/ 66279 w 397669"/>
                        <a:gd name="connsiteY6" fmla="*/ 1292606 h 1292606"/>
                        <a:gd name="connsiteX7" fmla="*/ 0 w 397669"/>
                        <a:gd name="connsiteY7" fmla="*/ 1226327 h 1292606"/>
                        <a:gd name="connsiteX8" fmla="*/ 0 w 397669"/>
                        <a:gd name="connsiteY8" fmla="*/ 66279 h 1292606"/>
                        <a:gd name="connsiteX0" fmla="*/ 0 w 397669"/>
                        <a:gd name="connsiteY0" fmla="*/ 66279 h 1292606"/>
                        <a:gd name="connsiteX1" fmla="*/ 66279 w 397669"/>
                        <a:gd name="connsiteY1" fmla="*/ 0 h 1292606"/>
                        <a:gd name="connsiteX2" fmla="*/ 331390 w 397669"/>
                        <a:gd name="connsiteY2" fmla="*/ 0 h 1292606"/>
                        <a:gd name="connsiteX3" fmla="*/ 397669 w 397669"/>
                        <a:gd name="connsiteY3" fmla="*/ 66279 h 1292606"/>
                        <a:gd name="connsiteX4" fmla="*/ 397669 w 397669"/>
                        <a:gd name="connsiteY4" fmla="*/ 1226327 h 1292606"/>
                        <a:gd name="connsiteX5" fmla="*/ 331390 w 397669"/>
                        <a:gd name="connsiteY5" fmla="*/ 1292606 h 1292606"/>
                        <a:gd name="connsiteX6" fmla="*/ 66279 w 397669"/>
                        <a:gd name="connsiteY6" fmla="*/ 1292606 h 1292606"/>
                        <a:gd name="connsiteX7" fmla="*/ 0 w 397669"/>
                        <a:gd name="connsiteY7" fmla="*/ 1226327 h 1292606"/>
                        <a:gd name="connsiteX8" fmla="*/ 0 w 397669"/>
                        <a:gd name="connsiteY8" fmla="*/ 66279 h 1292606"/>
                        <a:gd name="connsiteX0" fmla="*/ 0 w 434964"/>
                        <a:gd name="connsiteY0" fmla="*/ 66279 h 1292606"/>
                        <a:gd name="connsiteX1" fmla="*/ 66279 w 434964"/>
                        <a:gd name="connsiteY1" fmla="*/ 0 h 1292606"/>
                        <a:gd name="connsiteX2" fmla="*/ 331390 w 434964"/>
                        <a:gd name="connsiteY2" fmla="*/ 0 h 1292606"/>
                        <a:gd name="connsiteX3" fmla="*/ 397669 w 434964"/>
                        <a:gd name="connsiteY3" fmla="*/ 66279 h 1292606"/>
                        <a:gd name="connsiteX4" fmla="*/ 397669 w 434964"/>
                        <a:gd name="connsiteY4" fmla="*/ 1226327 h 1292606"/>
                        <a:gd name="connsiteX5" fmla="*/ 331390 w 434964"/>
                        <a:gd name="connsiteY5" fmla="*/ 1292606 h 1292606"/>
                        <a:gd name="connsiteX6" fmla="*/ 66279 w 434964"/>
                        <a:gd name="connsiteY6" fmla="*/ 1292606 h 1292606"/>
                        <a:gd name="connsiteX7" fmla="*/ 0 w 434964"/>
                        <a:gd name="connsiteY7" fmla="*/ 1226327 h 1292606"/>
                        <a:gd name="connsiteX8" fmla="*/ 0 w 434964"/>
                        <a:gd name="connsiteY8" fmla="*/ 66279 h 1292606"/>
                        <a:gd name="connsiteX0" fmla="*/ 0 w 444087"/>
                        <a:gd name="connsiteY0" fmla="*/ 66279 h 1292606"/>
                        <a:gd name="connsiteX1" fmla="*/ 66279 w 444087"/>
                        <a:gd name="connsiteY1" fmla="*/ 0 h 1292606"/>
                        <a:gd name="connsiteX2" fmla="*/ 331390 w 444087"/>
                        <a:gd name="connsiteY2" fmla="*/ 0 h 1292606"/>
                        <a:gd name="connsiteX3" fmla="*/ 397669 w 444087"/>
                        <a:gd name="connsiteY3" fmla="*/ 66279 h 1292606"/>
                        <a:gd name="connsiteX4" fmla="*/ 397669 w 444087"/>
                        <a:gd name="connsiteY4" fmla="*/ 1226327 h 1292606"/>
                        <a:gd name="connsiteX5" fmla="*/ 331390 w 444087"/>
                        <a:gd name="connsiteY5" fmla="*/ 1292606 h 1292606"/>
                        <a:gd name="connsiteX6" fmla="*/ 66279 w 444087"/>
                        <a:gd name="connsiteY6" fmla="*/ 1292606 h 1292606"/>
                        <a:gd name="connsiteX7" fmla="*/ 0 w 444087"/>
                        <a:gd name="connsiteY7" fmla="*/ 1226327 h 1292606"/>
                        <a:gd name="connsiteX8" fmla="*/ 0 w 444087"/>
                        <a:gd name="connsiteY8" fmla="*/ 66279 h 12926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444087" h="1292606">
                          <a:moveTo>
                            <a:pt x="0" y="66279"/>
                          </a:moveTo>
                          <a:cubicBezTo>
                            <a:pt x="0" y="29674"/>
                            <a:pt x="29674" y="0"/>
                            <a:pt x="66279" y="0"/>
                          </a:cubicBezTo>
                          <a:lnTo>
                            <a:pt x="331390" y="0"/>
                          </a:lnTo>
                          <a:cubicBezTo>
                            <a:pt x="367995" y="0"/>
                            <a:pt x="397669" y="29674"/>
                            <a:pt x="397669" y="66279"/>
                          </a:cubicBezTo>
                          <a:cubicBezTo>
                            <a:pt x="502111" y="616272"/>
                            <a:pt x="397669" y="839644"/>
                            <a:pt x="397669" y="1226327"/>
                          </a:cubicBezTo>
                          <a:cubicBezTo>
                            <a:pt x="397669" y="1262932"/>
                            <a:pt x="367995" y="1292606"/>
                            <a:pt x="331390" y="1292606"/>
                          </a:cubicBezTo>
                          <a:lnTo>
                            <a:pt x="66279" y="1292606"/>
                          </a:lnTo>
                          <a:cubicBezTo>
                            <a:pt x="29674" y="1292606"/>
                            <a:pt x="0" y="1262932"/>
                            <a:pt x="0" y="1226327"/>
                          </a:cubicBezTo>
                          <a:cubicBezTo>
                            <a:pt x="0" y="839644"/>
                            <a:pt x="303421" y="643840"/>
                            <a:pt x="0" y="66279"/>
                          </a:cubicBezTo>
                          <a:close/>
                        </a:path>
                      </a:pathLst>
                    </a:custGeom>
                    <a:grpFill/>
                    <a:ln>
                      <a:solidFill>
                        <a:schemeClr val="tx1">
                          <a:alpha val="39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11" name="楕円 510">
                      <a:extLst>
                        <a:ext uri="{FF2B5EF4-FFF2-40B4-BE49-F238E27FC236}">
                          <a16:creationId xmlns:a16="http://schemas.microsoft.com/office/drawing/2014/main" id="{8E47744D-78B6-42B0-B7E9-B3E7ADCAAEA8}"/>
                        </a:ext>
                      </a:extLst>
                    </p:cNvPr>
                    <p:cNvSpPr/>
                    <p:nvPr/>
                  </p:nvSpPr>
                  <p:spPr>
                    <a:xfrm rot="19236440">
                      <a:off x="2975404" y="3755800"/>
                      <a:ext cx="38287" cy="36014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>
                          <a:alpha val="39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494" name="楕円 493">
                      <a:extLst>
                        <a:ext uri="{FF2B5EF4-FFF2-40B4-BE49-F238E27FC236}">
                          <a16:creationId xmlns:a16="http://schemas.microsoft.com/office/drawing/2014/main" id="{1E752C7D-EE1E-4E94-8863-BA3A59046A5D}"/>
                        </a:ext>
                      </a:extLst>
                    </p:cNvPr>
                    <p:cNvSpPr/>
                    <p:nvPr/>
                  </p:nvSpPr>
                  <p:spPr>
                    <a:xfrm rot="21025581">
                      <a:off x="2964002" y="3708989"/>
                      <a:ext cx="28304" cy="66020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>
                          <a:alpha val="39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495" name="楕円 494">
                      <a:extLst>
                        <a:ext uri="{FF2B5EF4-FFF2-40B4-BE49-F238E27FC236}">
                          <a16:creationId xmlns:a16="http://schemas.microsoft.com/office/drawing/2014/main" id="{E89E515A-9D7A-4B4D-AE3D-239E75D83B11}"/>
                        </a:ext>
                      </a:extLst>
                    </p:cNvPr>
                    <p:cNvSpPr/>
                    <p:nvPr/>
                  </p:nvSpPr>
                  <p:spPr>
                    <a:xfrm rot="19236440">
                      <a:off x="2952171" y="3681227"/>
                      <a:ext cx="31372" cy="28240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>
                          <a:alpha val="39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499" name="楕円 498">
                      <a:extLst>
                        <a:ext uri="{FF2B5EF4-FFF2-40B4-BE49-F238E27FC236}">
                          <a16:creationId xmlns:a16="http://schemas.microsoft.com/office/drawing/2014/main" id="{118EA8A1-BEAD-47D1-A4BC-910AA7FC9328}"/>
                        </a:ext>
                      </a:extLst>
                    </p:cNvPr>
                    <p:cNvSpPr/>
                    <p:nvPr/>
                  </p:nvSpPr>
                  <p:spPr>
                    <a:xfrm rot="11850082">
                      <a:off x="2972948" y="3587538"/>
                      <a:ext cx="26854" cy="101876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>
                          <a:alpha val="39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grpSp>
                <p:nvGrpSpPr>
                  <p:cNvPr id="500" name="グループ化 499">
                    <a:extLst>
                      <a:ext uri="{FF2B5EF4-FFF2-40B4-BE49-F238E27FC236}">
                        <a16:creationId xmlns:a16="http://schemas.microsoft.com/office/drawing/2014/main" id="{8E089EC0-F029-408B-B083-14303693E5D5}"/>
                      </a:ext>
                    </a:extLst>
                  </p:cNvPr>
                  <p:cNvGrpSpPr/>
                  <p:nvPr/>
                </p:nvGrpSpPr>
                <p:grpSpPr>
                  <a:xfrm rot="2078087">
                    <a:off x="2892952" y="3876475"/>
                    <a:ext cx="136903" cy="146972"/>
                    <a:chOff x="2400491" y="4005249"/>
                    <a:chExt cx="209599" cy="225013"/>
                  </a:xfrm>
                  <a:grpFill/>
                </p:grpSpPr>
                <p:sp>
                  <p:nvSpPr>
                    <p:cNvPr id="501" name="楕円 500">
                      <a:extLst>
                        <a:ext uri="{FF2B5EF4-FFF2-40B4-BE49-F238E27FC236}">
                          <a16:creationId xmlns:a16="http://schemas.microsoft.com/office/drawing/2014/main" id="{99CD5888-397C-47A3-98FA-98F32202199E}"/>
                        </a:ext>
                      </a:extLst>
                    </p:cNvPr>
                    <p:cNvSpPr/>
                    <p:nvPr/>
                  </p:nvSpPr>
                  <p:spPr>
                    <a:xfrm rot="15840028">
                      <a:off x="2465217" y="4072748"/>
                      <a:ext cx="197660" cy="6266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>
                          <a:alpha val="39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02" name="楕円 501">
                      <a:extLst>
                        <a:ext uri="{FF2B5EF4-FFF2-40B4-BE49-F238E27FC236}">
                          <a16:creationId xmlns:a16="http://schemas.microsoft.com/office/drawing/2014/main" id="{36EDD2F8-4DE4-40EC-AB7E-9F49C23DC01F}"/>
                        </a:ext>
                      </a:extLst>
                    </p:cNvPr>
                    <p:cNvSpPr/>
                    <p:nvPr/>
                  </p:nvSpPr>
                  <p:spPr>
                    <a:xfrm rot="1492331">
                      <a:off x="2400491" y="4149450"/>
                      <a:ext cx="197662" cy="6266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>
                          <a:alpha val="39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03" name="楕円 502">
                      <a:extLst>
                        <a:ext uri="{FF2B5EF4-FFF2-40B4-BE49-F238E27FC236}">
                          <a16:creationId xmlns:a16="http://schemas.microsoft.com/office/drawing/2014/main" id="{601C04FF-3FEB-46EA-94BE-1F98549570CF}"/>
                        </a:ext>
                      </a:extLst>
                    </p:cNvPr>
                    <p:cNvSpPr/>
                    <p:nvPr/>
                  </p:nvSpPr>
                  <p:spPr>
                    <a:xfrm rot="14531130">
                      <a:off x="2552683" y="4172856"/>
                      <a:ext cx="59553" cy="55260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>
                          <a:alpha val="39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  <p:grpSp>
              <p:nvGrpSpPr>
                <p:cNvPr id="518" name="グループ化 517">
                  <a:extLst>
                    <a:ext uri="{FF2B5EF4-FFF2-40B4-BE49-F238E27FC236}">
                      <a16:creationId xmlns:a16="http://schemas.microsoft.com/office/drawing/2014/main" id="{05051D51-1C99-44D5-9A5D-8B63DBB95D96}"/>
                    </a:ext>
                  </a:extLst>
                </p:cNvPr>
                <p:cNvGrpSpPr/>
                <p:nvPr/>
              </p:nvGrpSpPr>
              <p:grpSpPr>
                <a:xfrm>
                  <a:off x="3378104" y="3226845"/>
                  <a:ext cx="32625" cy="565175"/>
                  <a:chOff x="3371063" y="3228429"/>
                  <a:chExt cx="32625" cy="565175"/>
                </a:xfrm>
                <a:solidFill>
                  <a:schemeClr val="bg1">
                    <a:alpha val="50000"/>
                  </a:schemeClr>
                </a:solidFill>
              </p:grpSpPr>
              <p:sp>
                <p:nvSpPr>
                  <p:cNvPr id="519" name="四角形: 角を丸くする 29">
                    <a:extLst>
                      <a:ext uri="{FF2B5EF4-FFF2-40B4-BE49-F238E27FC236}">
                        <a16:creationId xmlns:a16="http://schemas.microsoft.com/office/drawing/2014/main" id="{887C76ED-C2A8-4E0B-A4F6-003088858C26}"/>
                      </a:ext>
                    </a:extLst>
                  </p:cNvPr>
                  <p:cNvSpPr/>
                  <p:nvPr/>
                </p:nvSpPr>
                <p:spPr>
                  <a:xfrm>
                    <a:off x="3374874" y="3228429"/>
                    <a:ext cx="28814" cy="289257"/>
                  </a:xfrm>
                  <a:custGeom>
                    <a:avLst/>
                    <a:gdLst>
                      <a:gd name="connsiteX0" fmla="*/ 0 w 56099"/>
                      <a:gd name="connsiteY0" fmla="*/ 9350 h 1513968"/>
                      <a:gd name="connsiteX1" fmla="*/ 9350 w 56099"/>
                      <a:gd name="connsiteY1" fmla="*/ 0 h 1513968"/>
                      <a:gd name="connsiteX2" fmla="*/ 46749 w 56099"/>
                      <a:gd name="connsiteY2" fmla="*/ 0 h 1513968"/>
                      <a:gd name="connsiteX3" fmla="*/ 56099 w 56099"/>
                      <a:gd name="connsiteY3" fmla="*/ 9350 h 1513968"/>
                      <a:gd name="connsiteX4" fmla="*/ 56099 w 56099"/>
                      <a:gd name="connsiteY4" fmla="*/ 1504618 h 1513968"/>
                      <a:gd name="connsiteX5" fmla="*/ 46749 w 56099"/>
                      <a:gd name="connsiteY5" fmla="*/ 1513968 h 1513968"/>
                      <a:gd name="connsiteX6" fmla="*/ 9350 w 56099"/>
                      <a:gd name="connsiteY6" fmla="*/ 1513968 h 1513968"/>
                      <a:gd name="connsiteX7" fmla="*/ 0 w 56099"/>
                      <a:gd name="connsiteY7" fmla="*/ 1504618 h 1513968"/>
                      <a:gd name="connsiteX8" fmla="*/ 0 w 56099"/>
                      <a:gd name="connsiteY8" fmla="*/ 9350 h 1513968"/>
                      <a:gd name="connsiteX0" fmla="*/ 75976 w 132075"/>
                      <a:gd name="connsiteY0" fmla="*/ 9350 h 1513968"/>
                      <a:gd name="connsiteX1" fmla="*/ 85326 w 132075"/>
                      <a:gd name="connsiteY1" fmla="*/ 0 h 1513968"/>
                      <a:gd name="connsiteX2" fmla="*/ 122725 w 132075"/>
                      <a:gd name="connsiteY2" fmla="*/ 0 h 1513968"/>
                      <a:gd name="connsiteX3" fmla="*/ 132075 w 132075"/>
                      <a:gd name="connsiteY3" fmla="*/ 9350 h 1513968"/>
                      <a:gd name="connsiteX4" fmla="*/ 132075 w 132075"/>
                      <a:gd name="connsiteY4" fmla="*/ 1504618 h 1513968"/>
                      <a:gd name="connsiteX5" fmla="*/ 122725 w 132075"/>
                      <a:gd name="connsiteY5" fmla="*/ 1513968 h 1513968"/>
                      <a:gd name="connsiteX6" fmla="*/ 85326 w 132075"/>
                      <a:gd name="connsiteY6" fmla="*/ 1513968 h 1513968"/>
                      <a:gd name="connsiteX7" fmla="*/ 75976 w 132075"/>
                      <a:gd name="connsiteY7" fmla="*/ 1504618 h 1513968"/>
                      <a:gd name="connsiteX8" fmla="*/ 75976 w 132075"/>
                      <a:gd name="connsiteY8" fmla="*/ 9350 h 1513968"/>
                      <a:gd name="connsiteX0" fmla="*/ 75976 w 132075"/>
                      <a:gd name="connsiteY0" fmla="*/ 9350 h 1513968"/>
                      <a:gd name="connsiteX1" fmla="*/ 85326 w 132075"/>
                      <a:gd name="connsiteY1" fmla="*/ 0 h 1513968"/>
                      <a:gd name="connsiteX2" fmla="*/ 122725 w 132075"/>
                      <a:gd name="connsiteY2" fmla="*/ 0 h 1513968"/>
                      <a:gd name="connsiteX3" fmla="*/ 132075 w 132075"/>
                      <a:gd name="connsiteY3" fmla="*/ 9350 h 1513968"/>
                      <a:gd name="connsiteX4" fmla="*/ 132075 w 132075"/>
                      <a:gd name="connsiteY4" fmla="*/ 1504618 h 1513968"/>
                      <a:gd name="connsiteX5" fmla="*/ 122725 w 132075"/>
                      <a:gd name="connsiteY5" fmla="*/ 1513968 h 1513968"/>
                      <a:gd name="connsiteX6" fmla="*/ 85326 w 132075"/>
                      <a:gd name="connsiteY6" fmla="*/ 1513968 h 1513968"/>
                      <a:gd name="connsiteX7" fmla="*/ 75976 w 132075"/>
                      <a:gd name="connsiteY7" fmla="*/ 1504618 h 1513968"/>
                      <a:gd name="connsiteX8" fmla="*/ 75976 w 132075"/>
                      <a:gd name="connsiteY8" fmla="*/ 9350 h 1513968"/>
                      <a:gd name="connsiteX0" fmla="*/ 75976 w 132075"/>
                      <a:gd name="connsiteY0" fmla="*/ 9350 h 1513968"/>
                      <a:gd name="connsiteX1" fmla="*/ 85326 w 132075"/>
                      <a:gd name="connsiteY1" fmla="*/ 0 h 1513968"/>
                      <a:gd name="connsiteX2" fmla="*/ 122725 w 132075"/>
                      <a:gd name="connsiteY2" fmla="*/ 0 h 1513968"/>
                      <a:gd name="connsiteX3" fmla="*/ 132075 w 132075"/>
                      <a:gd name="connsiteY3" fmla="*/ 9350 h 1513968"/>
                      <a:gd name="connsiteX4" fmla="*/ 132075 w 132075"/>
                      <a:gd name="connsiteY4" fmla="*/ 1504618 h 1513968"/>
                      <a:gd name="connsiteX5" fmla="*/ 122725 w 132075"/>
                      <a:gd name="connsiteY5" fmla="*/ 1513968 h 1513968"/>
                      <a:gd name="connsiteX6" fmla="*/ 85326 w 132075"/>
                      <a:gd name="connsiteY6" fmla="*/ 1513968 h 1513968"/>
                      <a:gd name="connsiteX7" fmla="*/ 75976 w 132075"/>
                      <a:gd name="connsiteY7" fmla="*/ 1504618 h 1513968"/>
                      <a:gd name="connsiteX8" fmla="*/ 75976 w 132075"/>
                      <a:gd name="connsiteY8" fmla="*/ 9350 h 1513968"/>
                      <a:gd name="connsiteX0" fmla="*/ 89898 w 145997"/>
                      <a:gd name="connsiteY0" fmla="*/ 9350 h 1513968"/>
                      <a:gd name="connsiteX1" fmla="*/ 99248 w 145997"/>
                      <a:gd name="connsiteY1" fmla="*/ 0 h 1513968"/>
                      <a:gd name="connsiteX2" fmla="*/ 136647 w 145997"/>
                      <a:gd name="connsiteY2" fmla="*/ 0 h 1513968"/>
                      <a:gd name="connsiteX3" fmla="*/ 145997 w 145997"/>
                      <a:gd name="connsiteY3" fmla="*/ 9350 h 1513968"/>
                      <a:gd name="connsiteX4" fmla="*/ 145997 w 145997"/>
                      <a:gd name="connsiteY4" fmla="*/ 1504618 h 1513968"/>
                      <a:gd name="connsiteX5" fmla="*/ 136647 w 145997"/>
                      <a:gd name="connsiteY5" fmla="*/ 1513968 h 1513968"/>
                      <a:gd name="connsiteX6" fmla="*/ 99248 w 145997"/>
                      <a:gd name="connsiteY6" fmla="*/ 1513968 h 1513968"/>
                      <a:gd name="connsiteX7" fmla="*/ 89898 w 145997"/>
                      <a:gd name="connsiteY7" fmla="*/ 1504618 h 1513968"/>
                      <a:gd name="connsiteX8" fmla="*/ 89898 w 145997"/>
                      <a:gd name="connsiteY8" fmla="*/ 9350 h 1513968"/>
                      <a:gd name="connsiteX0" fmla="*/ 94715 w 150814"/>
                      <a:gd name="connsiteY0" fmla="*/ 9350 h 1513968"/>
                      <a:gd name="connsiteX1" fmla="*/ 104065 w 150814"/>
                      <a:gd name="connsiteY1" fmla="*/ 0 h 1513968"/>
                      <a:gd name="connsiteX2" fmla="*/ 141464 w 150814"/>
                      <a:gd name="connsiteY2" fmla="*/ 0 h 1513968"/>
                      <a:gd name="connsiteX3" fmla="*/ 150814 w 150814"/>
                      <a:gd name="connsiteY3" fmla="*/ 9350 h 1513968"/>
                      <a:gd name="connsiteX4" fmla="*/ 150814 w 150814"/>
                      <a:gd name="connsiteY4" fmla="*/ 1504618 h 1513968"/>
                      <a:gd name="connsiteX5" fmla="*/ 141464 w 150814"/>
                      <a:gd name="connsiteY5" fmla="*/ 1513968 h 1513968"/>
                      <a:gd name="connsiteX6" fmla="*/ 104065 w 150814"/>
                      <a:gd name="connsiteY6" fmla="*/ 1513968 h 1513968"/>
                      <a:gd name="connsiteX7" fmla="*/ 94715 w 150814"/>
                      <a:gd name="connsiteY7" fmla="*/ 1504618 h 1513968"/>
                      <a:gd name="connsiteX8" fmla="*/ 94715 w 150814"/>
                      <a:gd name="connsiteY8" fmla="*/ 9350 h 15139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0814" h="1513968">
                        <a:moveTo>
                          <a:pt x="94715" y="9350"/>
                        </a:moveTo>
                        <a:cubicBezTo>
                          <a:pt x="94715" y="4186"/>
                          <a:pt x="98901" y="0"/>
                          <a:pt x="104065" y="0"/>
                        </a:cubicBezTo>
                        <a:lnTo>
                          <a:pt x="141464" y="0"/>
                        </a:lnTo>
                        <a:cubicBezTo>
                          <a:pt x="146628" y="0"/>
                          <a:pt x="150814" y="4186"/>
                          <a:pt x="150814" y="9350"/>
                        </a:cubicBezTo>
                        <a:cubicBezTo>
                          <a:pt x="35337" y="663901"/>
                          <a:pt x="91671" y="1030301"/>
                          <a:pt x="150814" y="1504618"/>
                        </a:cubicBezTo>
                        <a:cubicBezTo>
                          <a:pt x="150814" y="1509782"/>
                          <a:pt x="146628" y="1513968"/>
                          <a:pt x="141464" y="1513968"/>
                        </a:cubicBezTo>
                        <a:lnTo>
                          <a:pt x="104065" y="1513968"/>
                        </a:lnTo>
                        <a:cubicBezTo>
                          <a:pt x="98901" y="1513968"/>
                          <a:pt x="94715" y="1509782"/>
                          <a:pt x="94715" y="1504618"/>
                        </a:cubicBezTo>
                        <a:cubicBezTo>
                          <a:pt x="22380" y="1110108"/>
                          <a:pt x="-76231" y="544412"/>
                          <a:pt x="94715" y="9350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tx1">
                        <a:alpha val="5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520" name="四角形: 角を丸くする 29">
                    <a:extLst>
                      <a:ext uri="{FF2B5EF4-FFF2-40B4-BE49-F238E27FC236}">
                        <a16:creationId xmlns:a16="http://schemas.microsoft.com/office/drawing/2014/main" id="{8A47CD34-1E32-45B7-B1EF-44BA6736F141}"/>
                      </a:ext>
                    </a:extLst>
                  </p:cNvPr>
                  <p:cNvSpPr/>
                  <p:nvPr/>
                </p:nvSpPr>
                <p:spPr>
                  <a:xfrm>
                    <a:off x="3371063" y="3504347"/>
                    <a:ext cx="28814" cy="289257"/>
                  </a:xfrm>
                  <a:custGeom>
                    <a:avLst/>
                    <a:gdLst>
                      <a:gd name="connsiteX0" fmla="*/ 0 w 56099"/>
                      <a:gd name="connsiteY0" fmla="*/ 9350 h 1513968"/>
                      <a:gd name="connsiteX1" fmla="*/ 9350 w 56099"/>
                      <a:gd name="connsiteY1" fmla="*/ 0 h 1513968"/>
                      <a:gd name="connsiteX2" fmla="*/ 46749 w 56099"/>
                      <a:gd name="connsiteY2" fmla="*/ 0 h 1513968"/>
                      <a:gd name="connsiteX3" fmla="*/ 56099 w 56099"/>
                      <a:gd name="connsiteY3" fmla="*/ 9350 h 1513968"/>
                      <a:gd name="connsiteX4" fmla="*/ 56099 w 56099"/>
                      <a:gd name="connsiteY4" fmla="*/ 1504618 h 1513968"/>
                      <a:gd name="connsiteX5" fmla="*/ 46749 w 56099"/>
                      <a:gd name="connsiteY5" fmla="*/ 1513968 h 1513968"/>
                      <a:gd name="connsiteX6" fmla="*/ 9350 w 56099"/>
                      <a:gd name="connsiteY6" fmla="*/ 1513968 h 1513968"/>
                      <a:gd name="connsiteX7" fmla="*/ 0 w 56099"/>
                      <a:gd name="connsiteY7" fmla="*/ 1504618 h 1513968"/>
                      <a:gd name="connsiteX8" fmla="*/ 0 w 56099"/>
                      <a:gd name="connsiteY8" fmla="*/ 9350 h 1513968"/>
                      <a:gd name="connsiteX0" fmla="*/ 75976 w 132075"/>
                      <a:gd name="connsiteY0" fmla="*/ 9350 h 1513968"/>
                      <a:gd name="connsiteX1" fmla="*/ 85326 w 132075"/>
                      <a:gd name="connsiteY1" fmla="*/ 0 h 1513968"/>
                      <a:gd name="connsiteX2" fmla="*/ 122725 w 132075"/>
                      <a:gd name="connsiteY2" fmla="*/ 0 h 1513968"/>
                      <a:gd name="connsiteX3" fmla="*/ 132075 w 132075"/>
                      <a:gd name="connsiteY3" fmla="*/ 9350 h 1513968"/>
                      <a:gd name="connsiteX4" fmla="*/ 132075 w 132075"/>
                      <a:gd name="connsiteY4" fmla="*/ 1504618 h 1513968"/>
                      <a:gd name="connsiteX5" fmla="*/ 122725 w 132075"/>
                      <a:gd name="connsiteY5" fmla="*/ 1513968 h 1513968"/>
                      <a:gd name="connsiteX6" fmla="*/ 85326 w 132075"/>
                      <a:gd name="connsiteY6" fmla="*/ 1513968 h 1513968"/>
                      <a:gd name="connsiteX7" fmla="*/ 75976 w 132075"/>
                      <a:gd name="connsiteY7" fmla="*/ 1504618 h 1513968"/>
                      <a:gd name="connsiteX8" fmla="*/ 75976 w 132075"/>
                      <a:gd name="connsiteY8" fmla="*/ 9350 h 1513968"/>
                      <a:gd name="connsiteX0" fmla="*/ 75976 w 132075"/>
                      <a:gd name="connsiteY0" fmla="*/ 9350 h 1513968"/>
                      <a:gd name="connsiteX1" fmla="*/ 85326 w 132075"/>
                      <a:gd name="connsiteY1" fmla="*/ 0 h 1513968"/>
                      <a:gd name="connsiteX2" fmla="*/ 122725 w 132075"/>
                      <a:gd name="connsiteY2" fmla="*/ 0 h 1513968"/>
                      <a:gd name="connsiteX3" fmla="*/ 132075 w 132075"/>
                      <a:gd name="connsiteY3" fmla="*/ 9350 h 1513968"/>
                      <a:gd name="connsiteX4" fmla="*/ 132075 w 132075"/>
                      <a:gd name="connsiteY4" fmla="*/ 1504618 h 1513968"/>
                      <a:gd name="connsiteX5" fmla="*/ 122725 w 132075"/>
                      <a:gd name="connsiteY5" fmla="*/ 1513968 h 1513968"/>
                      <a:gd name="connsiteX6" fmla="*/ 85326 w 132075"/>
                      <a:gd name="connsiteY6" fmla="*/ 1513968 h 1513968"/>
                      <a:gd name="connsiteX7" fmla="*/ 75976 w 132075"/>
                      <a:gd name="connsiteY7" fmla="*/ 1504618 h 1513968"/>
                      <a:gd name="connsiteX8" fmla="*/ 75976 w 132075"/>
                      <a:gd name="connsiteY8" fmla="*/ 9350 h 1513968"/>
                      <a:gd name="connsiteX0" fmla="*/ 75976 w 132075"/>
                      <a:gd name="connsiteY0" fmla="*/ 9350 h 1513968"/>
                      <a:gd name="connsiteX1" fmla="*/ 85326 w 132075"/>
                      <a:gd name="connsiteY1" fmla="*/ 0 h 1513968"/>
                      <a:gd name="connsiteX2" fmla="*/ 122725 w 132075"/>
                      <a:gd name="connsiteY2" fmla="*/ 0 h 1513968"/>
                      <a:gd name="connsiteX3" fmla="*/ 132075 w 132075"/>
                      <a:gd name="connsiteY3" fmla="*/ 9350 h 1513968"/>
                      <a:gd name="connsiteX4" fmla="*/ 132075 w 132075"/>
                      <a:gd name="connsiteY4" fmla="*/ 1504618 h 1513968"/>
                      <a:gd name="connsiteX5" fmla="*/ 122725 w 132075"/>
                      <a:gd name="connsiteY5" fmla="*/ 1513968 h 1513968"/>
                      <a:gd name="connsiteX6" fmla="*/ 85326 w 132075"/>
                      <a:gd name="connsiteY6" fmla="*/ 1513968 h 1513968"/>
                      <a:gd name="connsiteX7" fmla="*/ 75976 w 132075"/>
                      <a:gd name="connsiteY7" fmla="*/ 1504618 h 1513968"/>
                      <a:gd name="connsiteX8" fmla="*/ 75976 w 132075"/>
                      <a:gd name="connsiteY8" fmla="*/ 9350 h 1513968"/>
                      <a:gd name="connsiteX0" fmla="*/ 89898 w 145997"/>
                      <a:gd name="connsiteY0" fmla="*/ 9350 h 1513968"/>
                      <a:gd name="connsiteX1" fmla="*/ 99248 w 145997"/>
                      <a:gd name="connsiteY1" fmla="*/ 0 h 1513968"/>
                      <a:gd name="connsiteX2" fmla="*/ 136647 w 145997"/>
                      <a:gd name="connsiteY2" fmla="*/ 0 h 1513968"/>
                      <a:gd name="connsiteX3" fmla="*/ 145997 w 145997"/>
                      <a:gd name="connsiteY3" fmla="*/ 9350 h 1513968"/>
                      <a:gd name="connsiteX4" fmla="*/ 145997 w 145997"/>
                      <a:gd name="connsiteY4" fmla="*/ 1504618 h 1513968"/>
                      <a:gd name="connsiteX5" fmla="*/ 136647 w 145997"/>
                      <a:gd name="connsiteY5" fmla="*/ 1513968 h 1513968"/>
                      <a:gd name="connsiteX6" fmla="*/ 99248 w 145997"/>
                      <a:gd name="connsiteY6" fmla="*/ 1513968 h 1513968"/>
                      <a:gd name="connsiteX7" fmla="*/ 89898 w 145997"/>
                      <a:gd name="connsiteY7" fmla="*/ 1504618 h 1513968"/>
                      <a:gd name="connsiteX8" fmla="*/ 89898 w 145997"/>
                      <a:gd name="connsiteY8" fmla="*/ 9350 h 1513968"/>
                      <a:gd name="connsiteX0" fmla="*/ 94715 w 150814"/>
                      <a:gd name="connsiteY0" fmla="*/ 9350 h 1513968"/>
                      <a:gd name="connsiteX1" fmla="*/ 104065 w 150814"/>
                      <a:gd name="connsiteY1" fmla="*/ 0 h 1513968"/>
                      <a:gd name="connsiteX2" fmla="*/ 141464 w 150814"/>
                      <a:gd name="connsiteY2" fmla="*/ 0 h 1513968"/>
                      <a:gd name="connsiteX3" fmla="*/ 150814 w 150814"/>
                      <a:gd name="connsiteY3" fmla="*/ 9350 h 1513968"/>
                      <a:gd name="connsiteX4" fmla="*/ 150814 w 150814"/>
                      <a:gd name="connsiteY4" fmla="*/ 1504618 h 1513968"/>
                      <a:gd name="connsiteX5" fmla="*/ 141464 w 150814"/>
                      <a:gd name="connsiteY5" fmla="*/ 1513968 h 1513968"/>
                      <a:gd name="connsiteX6" fmla="*/ 104065 w 150814"/>
                      <a:gd name="connsiteY6" fmla="*/ 1513968 h 1513968"/>
                      <a:gd name="connsiteX7" fmla="*/ 94715 w 150814"/>
                      <a:gd name="connsiteY7" fmla="*/ 1504618 h 1513968"/>
                      <a:gd name="connsiteX8" fmla="*/ 94715 w 150814"/>
                      <a:gd name="connsiteY8" fmla="*/ 9350 h 15139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0814" h="1513968">
                        <a:moveTo>
                          <a:pt x="94715" y="9350"/>
                        </a:moveTo>
                        <a:cubicBezTo>
                          <a:pt x="94715" y="4186"/>
                          <a:pt x="98901" y="0"/>
                          <a:pt x="104065" y="0"/>
                        </a:cubicBezTo>
                        <a:lnTo>
                          <a:pt x="141464" y="0"/>
                        </a:lnTo>
                        <a:cubicBezTo>
                          <a:pt x="146628" y="0"/>
                          <a:pt x="150814" y="4186"/>
                          <a:pt x="150814" y="9350"/>
                        </a:cubicBezTo>
                        <a:cubicBezTo>
                          <a:pt x="35337" y="663901"/>
                          <a:pt x="91671" y="1030301"/>
                          <a:pt x="150814" y="1504618"/>
                        </a:cubicBezTo>
                        <a:cubicBezTo>
                          <a:pt x="150814" y="1509782"/>
                          <a:pt x="146628" y="1513968"/>
                          <a:pt x="141464" y="1513968"/>
                        </a:cubicBezTo>
                        <a:lnTo>
                          <a:pt x="104065" y="1513968"/>
                        </a:lnTo>
                        <a:cubicBezTo>
                          <a:pt x="98901" y="1513968"/>
                          <a:pt x="94715" y="1509782"/>
                          <a:pt x="94715" y="1504618"/>
                        </a:cubicBezTo>
                        <a:cubicBezTo>
                          <a:pt x="22380" y="1110108"/>
                          <a:pt x="-76231" y="544412"/>
                          <a:pt x="94715" y="9350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tx1">
                        <a:alpha val="5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544" name="グループ化 543">
                  <a:extLst>
                    <a:ext uri="{FF2B5EF4-FFF2-40B4-BE49-F238E27FC236}">
                      <a16:creationId xmlns:a16="http://schemas.microsoft.com/office/drawing/2014/main" id="{440CD383-2249-420F-B681-D13F51C8B071}"/>
                    </a:ext>
                  </a:extLst>
                </p:cNvPr>
                <p:cNvGrpSpPr/>
                <p:nvPr/>
              </p:nvGrpSpPr>
              <p:grpSpPr>
                <a:xfrm rot="19577796">
                  <a:off x="3549052" y="3188164"/>
                  <a:ext cx="32625" cy="565175"/>
                  <a:chOff x="3371063" y="3228429"/>
                  <a:chExt cx="32625" cy="565175"/>
                </a:xfrm>
              </p:grpSpPr>
              <p:sp>
                <p:nvSpPr>
                  <p:cNvPr id="545" name="四角形: 角を丸くする 29">
                    <a:extLst>
                      <a:ext uri="{FF2B5EF4-FFF2-40B4-BE49-F238E27FC236}">
                        <a16:creationId xmlns:a16="http://schemas.microsoft.com/office/drawing/2014/main" id="{7B5D36E0-727F-4A3E-93EC-9A6CE57F509E}"/>
                      </a:ext>
                    </a:extLst>
                  </p:cNvPr>
                  <p:cNvSpPr/>
                  <p:nvPr/>
                </p:nvSpPr>
                <p:spPr>
                  <a:xfrm>
                    <a:off x="3374874" y="3228429"/>
                    <a:ext cx="28814" cy="289257"/>
                  </a:xfrm>
                  <a:custGeom>
                    <a:avLst/>
                    <a:gdLst>
                      <a:gd name="connsiteX0" fmla="*/ 0 w 56099"/>
                      <a:gd name="connsiteY0" fmla="*/ 9350 h 1513968"/>
                      <a:gd name="connsiteX1" fmla="*/ 9350 w 56099"/>
                      <a:gd name="connsiteY1" fmla="*/ 0 h 1513968"/>
                      <a:gd name="connsiteX2" fmla="*/ 46749 w 56099"/>
                      <a:gd name="connsiteY2" fmla="*/ 0 h 1513968"/>
                      <a:gd name="connsiteX3" fmla="*/ 56099 w 56099"/>
                      <a:gd name="connsiteY3" fmla="*/ 9350 h 1513968"/>
                      <a:gd name="connsiteX4" fmla="*/ 56099 w 56099"/>
                      <a:gd name="connsiteY4" fmla="*/ 1504618 h 1513968"/>
                      <a:gd name="connsiteX5" fmla="*/ 46749 w 56099"/>
                      <a:gd name="connsiteY5" fmla="*/ 1513968 h 1513968"/>
                      <a:gd name="connsiteX6" fmla="*/ 9350 w 56099"/>
                      <a:gd name="connsiteY6" fmla="*/ 1513968 h 1513968"/>
                      <a:gd name="connsiteX7" fmla="*/ 0 w 56099"/>
                      <a:gd name="connsiteY7" fmla="*/ 1504618 h 1513968"/>
                      <a:gd name="connsiteX8" fmla="*/ 0 w 56099"/>
                      <a:gd name="connsiteY8" fmla="*/ 9350 h 1513968"/>
                      <a:gd name="connsiteX0" fmla="*/ 75976 w 132075"/>
                      <a:gd name="connsiteY0" fmla="*/ 9350 h 1513968"/>
                      <a:gd name="connsiteX1" fmla="*/ 85326 w 132075"/>
                      <a:gd name="connsiteY1" fmla="*/ 0 h 1513968"/>
                      <a:gd name="connsiteX2" fmla="*/ 122725 w 132075"/>
                      <a:gd name="connsiteY2" fmla="*/ 0 h 1513968"/>
                      <a:gd name="connsiteX3" fmla="*/ 132075 w 132075"/>
                      <a:gd name="connsiteY3" fmla="*/ 9350 h 1513968"/>
                      <a:gd name="connsiteX4" fmla="*/ 132075 w 132075"/>
                      <a:gd name="connsiteY4" fmla="*/ 1504618 h 1513968"/>
                      <a:gd name="connsiteX5" fmla="*/ 122725 w 132075"/>
                      <a:gd name="connsiteY5" fmla="*/ 1513968 h 1513968"/>
                      <a:gd name="connsiteX6" fmla="*/ 85326 w 132075"/>
                      <a:gd name="connsiteY6" fmla="*/ 1513968 h 1513968"/>
                      <a:gd name="connsiteX7" fmla="*/ 75976 w 132075"/>
                      <a:gd name="connsiteY7" fmla="*/ 1504618 h 1513968"/>
                      <a:gd name="connsiteX8" fmla="*/ 75976 w 132075"/>
                      <a:gd name="connsiteY8" fmla="*/ 9350 h 1513968"/>
                      <a:gd name="connsiteX0" fmla="*/ 75976 w 132075"/>
                      <a:gd name="connsiteY0" fmla="*/ 9350 h 1513968"/>
                      <a:gd name="connsiteX1" fmla="*/ 85326 w 132075"/>
                      <a:gd name="connsiteY1" fmla="*/ 0 h 1513968"/>
                      <a:gd name="connsiteX2" fmla="*/ 122725 w 132075"/>
                      <a:gd name="connsiteY2" fmla="*/ 0 h 1513968"/>
                      <a:gd name="connsiteX3" fmla="*/ 132075 w 132075"/>
                      <a:gd name="connsiteY3" fmla="*/ 9350 h 1513968"/>
                      <a:gd name="connsiteX4" fmla="*/ 132075 w 132075"/>
                      <a:gd name="connsiteY4" fmla="*/ 1504618 h 1513968"/>
                      <a:gd name="connsiteX5" fmla="*/ 122725 w 132075"/>
                      <a:gd name="connsiteY5" fmla="*/ 1513968 h 1513968"/>
                      <a:gd name="connsiteX6" fmla="*/ 85326 w 132075"/>
                      <a:gd name="connsiteY6" fmla="*/ 1513968 h 1513968"/>
                      <a:gd name="connsiteX7" fmla="*/ 75976 w 132075"/>
                      <a:gd name="connsiteY7" fmla="*/ 1504618 h 1513968"/>
                      <a:gd name="connsiteX8" fmla="*/ 75976 w 132075"/>
                      <a:gd name="connsiteY8" fmla="*/ 9350 h 1513968"/>
                      <a:gd name="connsiteX0" fmla="*/ 75976 w 132075"/>
                      <a:gd name="connsiteY0" fmla="*/ 9350 h 1513968"/>
                      <a:gd name="connsiteX1" fmla="*/ 85326 w 132075"/>
                      <a:gd name="connsiteY1" fmla="*/ 0 h 1513968"/>
                      <a:gd name="connsiteX2" fmla="*/ 122725 w 132075"/>
                      <a:gd name="connsiteY2" fmla="*/ 0 h 1513968"/>
                      <a:gd name="connsiteX3" fmla="*/ 132075 w 132075"/>
                      <a:gd name="connsiteY3" fmla="*/ 9350 h 1513968"/>
                      <a:gd name="connsiteX4" fmla="*/ 132075 w 132075"/>
                      <a:gd name="connsiteY4" fmla="*/ 1504618 h 1513968"/>
                      <a:gd name="connsiteX5" fmla="*/ 122725 w 132075"/>
                      <a:gd name="connsiteY5" fmla="*/ 1513968 h 1513968"/>
                      <a:gd name="connsiteX6" fmla="*/ 85326 w 132075"/>
                      <a:gd name="connsiteY6" fmla="*/ 1513968 h 1513968"/>
                      <a:gd name="connsiteX7" fmla="*/ 75976 w 132075"/>
                      <a:gd name="connsiteY7" fmla="*/ 1504618 h 1513968"/>
                      <a:gd name="connsiteX8" fmla="*/ 75976 w 132075"/>
                      <a:gd name="connsiteY8" fmla="*/ 9350 h 1513968"/>
                      <a:gd name="connsiteX0" fmla="*/ 89898 w 145997"/>
                      <a:gd name="connsiteY0" fmla="*/ 9350 h 1513968"/>
                      <a:gd name="connsiteX1" fmla="*/ 99248 w 145997"/>
                      <a:gd name="connsiteY1" fmla="*/ 0 h 1513968"/>
                      <a:gd name="connsiteX2" fmla="*/ 136647 w 145997"/>
                      <a:gd name="connsiteY2" fmla="*/ 0 h 1513968"/>
                      <a:gd name="connsiteX3" fmla="*/ 145997 w 145997"/>
                      <a:gd name="connsiteY3" fmla="*/ 9350 h 1513968"/>
                      <a:gd name="connsiteX4" fmla="*/ 145997 w 145997"/>
                      <a:gd name="connsiteY4" fmla="*/ 1504618 h 1513968"/>
                      <a:gd name="connsiteX5" fmla="*/ 136647 w 145997"/>
                      <a:gd name="connsiteY5" fmla="*/ 1513968 h 1513968"/>
                      <a:gd name="connsiteX6" fmla="*/ 99248 w 145997"/>
                      <a:gd name="connsiteY6" fmla="*/ 1513968 h 1513968"/>
                      <a:gd name="connsiteX7" fmla="*/ 89898 w 145997"/>
                      <a:gd name="connsiteY7" fmla="*/ 1504618 h 1513968"/>
                      <a:gd name="connsiteX8" fmla="*/ 89898 w 145997"/>
                      <a:gd name="connsiteY8" fmla="*/ 9350 h 1513968"/>
                      <a:gd name="connsiteX0" fmla="*/ 94715 w 150814"/>
                      <a:gd name="connsiteY0" fmla="*/ 9350 h 1513968"/>
                      <a:gd name="connsiteX1" fmla="*/ 104065 w 150814"/>
                      <a:gd name="connsiteY1" fmla="*/ 0 h 1513968"/>
                      <a:gd name="connsiteX2" fmla="*/ 141464 w 150814"/>
                      <a:gd name="connsiteY2" fmla="*/ 0 h 1513968"/>
                      <a:gd name="connsiteX3" fmla="*/ 150814 w 150814"/>
                      <a:gd name="connsiteY3" fmla="*/ 9350 h 1513968"/>
                      <a:gd name="connsiteX4" fmla="*/ 150814 w 150814"/>
                      <a:gd name="connsiteY4" fmla="*/ 1504618 h 1513968"/>
                      <a:gd name="connsiteX5" fmla="*/ 141464 w 150814"/>
                      <a:gd name="connsiteY5" fmla="*/ 1513968 h 1513968"/>
                      <a:gd name="connsiteX6" fmla="*/ 104065 w 150814"/>
                      <a:gd name="connsiteY6" fmla="*/ 1513968 h 1513968"/>
                      <a:gd name="connsiteX7" fmla="*/ 94715 w 150814"/>
                      <a:gd name="connsiteY7" fmla="*/ 1504618 h 1513968"/>
                      <a:gd name="connsiteX8" fmla="*/ 94715 w 150814"/>
                      <a:gd name="connsiteY8" fmla="*/ 9350 h 15139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0814" h="1513968">
                        <a:moveTo>
                          <a:pt x="94715" y="9350"/>
                        </a:moveTo>
                        <a:cubicBezTo>
                          <a:pt x="94715" y="4186"/>
                          <a:pt x="98901" y="0"/>
                          <a:pt x="104065" y="0"/>
                        </a:cubicBezTo>
                        <a:lnTo>
                          <a:pt x="141464" y="0"/>
                        </a:lnTo>
                        <a:cubicBezTo>
                          <a:pt x="146628" y="0"/>
                          <a:pt x="150814" y="4186"/>
                          <a:pt x="150814" y="9350"/>
                        </a:cubicBezTo>
                        <a:cubicBezTo>
                          <a:pt x="35337" y="663901"/>
                          <a:pt x="91671" y="1030301"/>
                          <a:pt x="150814" y="1504618"/>
                        </a:cubicBezTo>
                        <a:cubicBezTo>
                          <a:pt x="150814" y="1509782"/>
                          <a:pt x="146628" y="1513968"/>
                          <a:pt x="141464" y="1513968"/>
                        </a:cubicBezTo>
                        <a:lnTo>
                          <a:pt x="104065" y="1513968"/>
                        </a:lnTo>
                        <a:cubicBezTo>
                          <a:pt x="98901" y="1513968"/>
                          <a:pt x="94715" y="1509782"/>
                          <a:pt x="94715" y="1504618"/>
                        </a:cubicBezTo>
                        <a:cubicBezTo>
                          <a:pt x="22380" y="1110108"/>
                          <a:pt x="-76231" y="544412"/>
                          <a:pt x="94715" y="935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546" name="四角形: 角を丸くする 29">
                    <a:extLst>
                      <a:ext uri="{FF2B5EF4-FFF2-40B4-BE49-F238E27FC236}">
                        <a16:creationId xmlns:a16="http://schemas.microsoft.com/office/drawing/2014/main" id="{988223AF-C107-41CC-8DEA-9711A53A91FC}"/>
                      </a:ext>
                    </a:extLst>
                  </p:cNvPr>
                  <p:cNvSpPr/>
                  <p:nvPr/>
                </p:nvSpPr>
                <p:spPr>
                  <a:xfrm>
                    <a:off x="3371063" y="3504347"/>
                    <a:ext cx="28814" cy="289257"/>
                  </a:xfrm>
                  <a:custGeom>
                    <a:avLst/>
                    <a:gdLst>
                      <a:gd name="connsiteX0" fmla="*/ 0 w 56099"/>
                      <a:gd name="connsiteY0" fmla="*/ 9350 h 1513968"/>
                      <a:gd name="connsiteX1" fmla="*/ 9350 w 56099"/>
                      <a:gd name="connsiteY1" fmla="*/ 0 h 1513968"/>
                      <a:gd name="connsiteX2" fmla="*/ 46749 w 56099"/>
                      <a:gd name="connsiteY2" fmla="*/ 0 h 1513968"/>
                      <a:gd name="connsiteX3" fmla="*/ 56099 w 56099"/>
                      <a:gd name="connsiteY3" fmla="*/ 9350 h 1513968"/>
                      <a:gd name="connsiteX4" fmla="*/ 56099 w 56099"/>
                      <a:gd name="connsiteY4" fmla="*/ 1504618 h 1513968"/>
                      <a:gd name="connsiteX5" fmla="*/ 46749 w 56099"/>
                      <a:gd name="connsiteY5" fmla="*/ 1513968 h 1513968"/>
                      <a:gd name="connsiteX6" fmla="*/ 9350 w 56099"/>
                      <a:gd name="connsiteY6" fmla="*/ 1513968 h 1513968"/>
                      <a:gd name="connsiteX7" fmla="*/ 0 w 56099"/>
                      <a:gd name="connsiteY7" fmla="*/ 1504618 h 1513968"/>
                      <a:gd name="connsiteX8" fmla="*/ 0 w 56099"/>
                      <a:gd name="connsiteY8" fmla="*/ 9350 h 1513968"/>
                      <a:gd name="connsiteX0" fmla="*/ 75976 w 132075"/>
                      <a:gd name="connsiteY0" fmla="*/ 9350 h 1513968"/>
                      <a:gd name="connsiteX1" fmla="*/ 85326 w 132075"/>
                      <a:gd name="connsiteY1" fmla="*/ 0 h 1513968"/>
                      <a:gd name="connsiteX2" fmla="*/ 122725 w 132075"/>
                      <a:gd name="connsiteY2" fmla="*/ 0 h 1513968"/>
                      <a:gd name="connsiteX3" fmla="*/ 132075 w 132075"/>
                      <a:gd name="connsiteY3" fmla="*/ 9350 h 1513968"/>
                      <a:gd name="connsiteX4" fmla="*/ 132075 w 132075"/>
                      <a:gd name="connsiteY4" fmla="*/ 1504618 h 1513968"/>
                      <a:gd name="connsiteX5" fmla="*/ 122725 w 132075"/>
                      <a:gd name="connsiteY5" fmla="*/ 1513968 h 1513968"/>
                      <a:gd name="connsiteX6" fmla="*/ 85326 w 132075"/>
                      <a:gd name="connsiteY6" fmla="*/ 1513968 h 1513968"/>
                      <a:gd name="connsiteX7" fmla="*/ 75976 w 132075"/>
                      <a:gd name="connsiteY7" fmla="*/ 1504618 h 1513968"/>
                      <a:gd name="connsiteX8" fmla="*/ 75976 w 132075"/>
                      <a:gd name="connsiteY8" fmla="*/ 9350 h 1513968"/>
                      <a:gd name="connsiteX0" fmla="*/ 75976 w 132075"/>
                      <a:gd name="connsiteY0" fmla="*/ 9350 h 1513968"/>
                      <a:gd name="connsiteX1" fmla="*/ 85326 w 132075"/>
                      <a:gd name="connsiteY1" fmla="*/ 0 h 1513968"/>
                      <a:gd name="connsiteX2" fmla="*/ 122725 w 132075"/>
                      <a:gd name="connsiteY2" fmla="*/ 0 h 1513968"/>
                      <a:gd name="connsiteX3" fmla="*/ 132075 w 132075"/>
                      <a:gd name="connsiteY3" fmla="*/ 9350 h 1513968"/>
                      <a:gd name="connsiteX4" fmla="*/ 132075 w 132075"/>
                      <a:gd name="connsiteY4" fmla="*/ 1504618 h 1513968"/>
                      <a:gd name="connsiteX5" fmla="*/ 122725 w 132075"/>
                      <a:gd name="connsiteY5" fmla="*/ 1513968 h 1513968"/>
                      <a:gd name="connsiteX6" fmla="*/ 85326 w 132075"/>
                      <a:gd name="connsiteY6" fmla="*/ 1513968 h 1513968"/>
                      <a:gd name="connsiteX7" fmla="*/ 75976 w 132075"/>
                      <a:gd name="connsiteY7" fmla="*/ 1504618 h 1513968"/>
                      <a:gd name="connsiteX8" fmla="*/ 75976 w 132075"/>
                      <a:gd name="connsiteY8" fmla="*/ 9350 h 1513968"/>
                      <a:gd name="connsiteX0" fmla="*/ 75976 w 132075"/>
                      <a:gd name="connsiteY0" fmla="*/ 9350 h 1513968"/>
                      <a:gd name="connsiteX1" fmla="*/ 85326 w 132075"/>
                      <a:gd name="connsiteY1" fmla="*/ 0 h 1513968"/>
                      <a:gd name="connsiteX2" fmla="*/ 122725 w 132075"/>
                      <a:gd name="connsiteY2" fmla="*/ 0 h 1513968"/>
                      <a:gd name="connsiteX3" fmla="*/ 132075 w 132075"/>
                      <a:gd name="connsiteY3" fmla="*/ 9350 h 1513968"/>
                      <a:gd name="connsiteX4" fmla="*/ 132075 w 132075"/>
                      <a:gd name="connsiteY4" fmla="*/ 1504618 h 1513968"/>
                      <a:gd name="connsiteX5" fmla="*/ 122725 w 132075"/>
                      <a:gd name="connsiteY5" fmla="*/ 1513968 h 1513968"/>
                      <a:gd name="connsiteX6" fmla="*/ 85326 w 132075"/>
                      <a:gd name="connsiteY6" fmla="*/ 1513968 h 1513968"/>
                      <a:gd name="connsiteX7" fmla="*/ 75976 w 132075"/>
                      <a:gd name="connsiteY7" fmla="*/ 1504618 h 1513968"/>
                      <a:gd name="connsiteX8" fmla="*/ 75976 w 132075"/>
                      <a:gd name="connsiteY8" fmla="*/ 9350 h 1513968"/>
                      <a:gd name="connsiteX0" fmla="*/ 89898 w 145997"/>
                      <a:gd name="connsiteY0" fmla="*/ 9350 h 1513968"/>
                      <a:gd name="connsiteX1" fmla="*/ 99248 w 145997"/>
                      <a:gd name="connsiteY1" fmla="*/ 0 h 1513968"/>
                      <a:gd name="connsiteX2" fmla="*/ 136647 w 145997"/>
                      <a:gd name="connsiteY2" fmla="*/ 0 h 1513968"/>
                      <a:gd name="connsiteX3" fmla="*/ 145997 w 145997"/>
                      <a:gd name="connsiteY3" fmla="*/ 9350 h 1513968"/>
                      <a:gd name="connsiteX4" fmla="*/ 145997 w 145997"/>
                      <a:gd name="connsiteY4" fmla="*/ 1504618 h 1513968"/>
                      <a:gd name="connsiteX5" fmla="*/ 136647 w 145997"/>
                      <a:gd name="connsiteY5" fmla="*/ 1513968 h 1513968"/>
                      <a:gd name="connsiteX6" fmla="*/ 99248 w 145997"/>
                      <a:gd name="connsiteY6" fmla="*/ 1513968 h 1513968"/>
                      <a:gd name="connsiteX7" fmla="*/ 89898 w 145997"/>
                      <a:gd name="connsiteY7" fmla="*/ 1504618 h 1513968"/>
                      <a:gd name="connsiteX8" fmla="*/ 89898 w 145997"/>
                      <a:gd name="connsiteY8" fmla="*/ 9350 h 1513968"/>
                      <a:gd name="connsiteX0" fmla="*/ 94715 w 150814"/>
                      <a:gd name="connsiteY0" fmla="*/ 9350 h 1513968"/>
                      <a:gd name="connsiteX1" fmla="*/ 104065 w 150814"/>
                      <a:gd name="connsiteY1" fmla="*/ 0 h 1513968"/>
                      <a:gd name="connsiteX2" fmla="*/ 141464 w 150814"/>
                      <a:gd name="connsiteY2" fmla="*/ 0 h 1513968"/>
                      <a:gd name="connsiteX3" fmla="*/ 150814 w 150814"/>
                      <a:gd name="connsiteY3" fmla="*/ 9350 h 1513968"/>
                      <a:gd name="connsiteX4" fmla="*/ 150814 w 150814"/>
                      <a:gd name="connsiteY4" fmla="*/ 1504618 h 1513968"/>
                      <a:gd name="connsiteX5" fmla="*/ 141464 w 150814"/>
                      <a:gd name="connsiteY5" fmla="*/ 1513968 h 1513968"/>
                      <a:gd name="connsiteX6" fmla="*/ 104065 w 150814"/>
                      <a:gd name="connsiteY6" fmla="*/ 1513968 h 1513968"/>
                      <a:gd name="connsiteX7" fmla="*/ 94715 w 150814"/>
                      <a:gd name="connsiteY7" fmla="*/ 1504618 h 1513968"/>
                      <a:gd name="connsiteX8" fmla="*/ 94715 w 150814"/>
                      <a:gd name="connsiteY8" fmla="*/ 9350 h 15139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0814" h="1513968">
                        <a:moveTo>
                          <a:pt x="94715" y="9350"/>
                        </a:moveTo>
                        <a:cubicBezTo>
                          <a:pt x="94715" y="4186"/>
                          <a:pt x="98901" y="0"/>
                          <a:pt x="104065" y="0"/>
                        </a:cubicBezTo>
                        <a:lnTo>
                          <a:pt x="141464" y="0"/>
                        </a:lnTo>
                        <a:cubicBezTo>
                          <a:pt x="146628" y="0"/>
                          <a:pt x="150814" y="4186"/>
                          <a:pt x="150814" y="9350"/>
                        </a:cubicBezTo>
                        <a:cubicBezTo>
                          <a:pt x="35337" y="663901"/>
                          <a:pt x="91671" y="1030301"/>
                          <a:pt x="150814" y="1504618"/>
                        </a:cubicBezTo>
                        <a:cubicBezTo>
                          <a:pt x="150814" y="1509782"/>
                          <a:pt x="146628" y="1513968"/>
                          <a:pt x="141464" y="1513968"/>
                        </a:cubicBezTo>
                        <a:lnTo>
                          <a:pt x="104065" y="1513968"/>
                        </a:lnTo>
                        <a:cubicBezTo>
                          <a:pt x="98901" y="1513968"/>
                          <a:pt x="94715" y="1509782"/>
                          <a:pt x="94715" y="1504618"/>
                        </a:cubicBezTo>
                        <a:cubicBezTo>
                          <a:pt x="22380" y="1110108"/>
                          <a:pt x="-76231" y="544412"/>
                          <a:pt x="94715" y="935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547" name="グループ化 546">
                  <a:extLst>
                    <a:ext uri="{FF2B5EF4-FFF2-40B4-BE49-F238E27FC236}">
                      <a16:creationId xmlns:a16="http://schemas.microsoft.com/office/drawing/2014/main" id="{AB62C75A-F817-47DD-BCD7-0525169BD91E}"/>
                    </a:ext>
                  </a:extLst>
                </p:cNvPr>
                <p:cNvGrpSpPr/>
                <p:nvPr/>
              </p:nvGrpSpPr>
              <p:grpSpPr>
                <a:xfrm rot="21223829">
                  <a:off x="3268559" y="3768605"/>
                  <a:ext cx="247906" cy="452858"/>
                  <a:chOff x="2862977" y="3584612"/>
                  <a:chExt cx="247906" cy="452858"/>
                </a:xfrm>
                <a:solidFill>
                  <a:schemeClr val="bg2">
                    <a:lumMod val="75000"/>
                  </a:schemeClr>
                </a:solidFill>
              </p:grpSpPr>
              <p:grpSp>
                <p:nvGrpSpPr>
                  <p:cNvPr id="548" name="グループ化 547">
                    <a:extLst>
                      <a:ext uri="{FF2B5EF4-FFF2-40B4-BE49-F238E27FC236}">
                        <a16:creationId xmlns:a16="http://schemas.microsoft.com/office/drawing/2014/main" id="{1E81218E-0FC0-4246-A321-4A289527FC0B}"/>
                      </a:ext>
                    </a:extLst>
                  </p:cNvPr>
                  <p:cNvGrpSpPr/>
                  <p:nvPr/>
                </p:nvGrpSpPr>
                <p:grpSpPr>
                  <a:xfrm rot="2078087">
                    <a:off x="2946047" y="3890498"/>
                    <a:ext cx="136903" cy="146972"/>
                    <a:chOff x="2400491" y="4005249"/>
                    <a:chExt cx="209599" cy="225013"/>
                  </a:xfrm>
                  <a:grpFill/>
                </p:grpSpPr>
                <p:sp>
                  <p:nvSpPr>
                    <p:cNvPr id="567" name="楕円 566">
                      <a:extLst>
                        <a:ext uri="{FF2B5EF4-FFF2-40B4-BE49-F238E27FC236}">
                          <a16:creationId xmlns:a16="http://schemas.microsoft.com/office/drawing/2014/main" id="{E05B120B-9073-4F26-B821-0FBD8EC8AB2E}"/>
                        </a:ext>
                      </a:extLst>
                    </p:cNvPr>
                    <p:cNvSpPr/>
                    <p:nvPr/>
                  </p:nvSpPr>
                  <p:spPr>
                    <a:xfrm rot="15840028">
                      <a:off x="2465217" y="4072748"/>
                      <a:ext cx="197660" cy="6266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68" name="楕円 567">
                      <a:extLst>
                        <a:ext uri="{FF2B5EF4-FFF2-40B4-BE49-F238E27FC236}">
                          <a16:creationId xmlns:a16="http://schemas.microsoft.com/office/drawing/2014/main" id="{C012869A-E207-43FC-9470-65669CDE461B}"/>
                        </a:ext>
                      </a:extLst>
                    </p:cNvPr>
                    <p:cNvSpPr/>
                    <p:nvPr/>
                  </p:nvSpPr>
                  <p:spPr>
                    <a:xfrm rot="1492331">
                      <a:off x="2400491" y="4149450"/>
                      <a:ext cx="197662" cy="6266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69" name="楕円 568">
                      <a:extLst>
                        <a:ext uri="{FF2B5EF4-FFF2-40B4-BE49-F238E27FC236}">
                          <a16:creationId xmlns:a16="http://schemas.microsoft.com/office/drawing/2014/main" id="{84C54624-EBA5-41D9-9FBE-73E75F561E63}"/>
                        </a:ext>
                      </a:extLst>
                    </p:cNvPr>
                    <p:cNvSpPr/>
                    <p:nvPr/>
                  </p:nvSpPr>
                  <p:spPr>
                    <a:xfrm rot="14531130">
                      <a:off x="2552683" y="4172856"/>
                      <a:ext cx="59553" cy="55260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549" name="楕円 548">
                    <a:extLst>
                      <a:ext uri="{FF2B5EF4-FFF2-40B4-BE49-F238E27FC236}">
                        <a16:creationId xmlns:a16="http://schemas.microsoft.com/office/drawing/2014/main" id="{03D99649-4355-4349-9F73-DF4238205BA9}"/>
                      </a:ext>
                    </a:extLst>
                  </p:cNvPr>
                  <p:cNvSpPr/>
                  <p:nvPr/>
                </p:nvSpPr>
                <p:spPr>
                  <a:xfrm rot="16941952">
                    <a:off x="2914985" y="3893180"/>
                    <a:ext cx="46398" cy="65790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0" name="楕円 549">
                    <a:extLst>
                      <a:ext uri="{FF2B5EF4-FFF2-40B4-BE49-F238E27FC236}">
                        <a16:creationId xmlns:a16="http://schemas.microsoft.com/office/drawing/2014/main" id="{ED69629C-C4E2-4C29-B32B-1CE34A410BF1}"/>
                      </a:ext>
                    </a:extLst>
                  </p:cNvPr>
                  <p:cNvSpPr/>
                  <p:nvPr/>
                </p:nvSpPr>
                <p:spPr>
                  <a:xfrm rot="16941952">
                    <a:off x="2872673" y="3887261"/>
                    <a:ext cx="46398" cy="65790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1" name="矢印: 五方向 550">
                    <a:extLst>
                      <a:ext uri="{FF2B5EF4-FFF2-40B4-BE49-F238E27FC236}">
                        <a16:creationId xmlns:a16="http://schemas.microsoft.com/office/drawing/2014/main" id="{5CA8F26E-A7BA-4ED0-B880-19A2E27F424F}"/>
                      </a:ext>
                    </a:extLst>
                  </p:cNvPr>
                  <p:cNvSpPr/>
                  <p:nvPr/>
                </p:nvSpPr>
                <p:spPr>
                  <a:xfrm rot="5976440">
                    <a:off x="3023710" y="3870430"/>
                    <a:ext cx="46229" cy="91828"/>
                  </a:xfrm>
                  <a:prstGeom prst="homePlat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552" name="グループ化 551">
                    <a:extLst>
                      <a:ext uri="{FF2B5EF4-FFF2-40B4-BE49-F238E27FC236}">
                        <a16:creationId xmlns:a16="http://schemas.microsoft.com/office/drawing/2014/main" id="{5DD59638-ED7F-4F1E-A585-338ABE6841FD}"/>
                      </a:ext>
                    </a:extLst>
                  </p:cNvPr>
                  <p:cNvGrpSpPr/>
                  <p:nvPr/>
                </p:nvGrpSpPr>
                <p:grpSpPr>
                  <a:xfrm>
                    <a:off x="2952171" y="3584612"/>
                    <a:ext cx="158712" cy="322361"/>
                    <a:chOff x="2952171" y="3584612"/>
                    <a:chExt cx="158712" cy="322361"/>
                  </a:xfrm>
                  <a:grpFill/>
                </p:grpSpPr>
                <p:sp>
                  <p:nvSpPr>
                    <p:cNvPr id="557" name="楕円 556">
                      <a:extLst>
                        <a:ext uri="{FF2B5EF4-FFF2-40B4-BE49-F238E27FC236}">
                          <a16:creationId xmlns:a16="http://schemas.microsoft.com/office/drawing/2014/main" id="{D9F2BAF3-DEAB-48A6-8625-1616AB10FB59}"/>
                        </a:ext>
                      </a:extLst>
                    </p:cNvPr>
                    <p:cNvSpPr/>
                    <p:nvPr/>
                  </p:nvSpPr>
                  <p:spPr>
                    <a:xfrm rot="18993013">
                      <a:off x="3061786" y="3584612"/>
                      <a:ext cx="26854" cy="101876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58" name="楕円 557">
                      <a:extLst>
                        <a:ext uri="{FF2B5EF4-FFF2-40B4-BE49-F238E27FC236}">
                          <a16:creationId xmlns:a16="http://schemas.microsoft.com/office/drawing/2014/main" id="{AB3AD975-DD51-4C6E-99D1-FA34CC6FF5E0}"/>
                        </a:ext>
                      </a:extLst>
                    </p:cNvPr>
                    <p:cNvSpPr/>
                    <p:nvPr/>
                  </p:nvSpPr>
                  <p:spPr>
                    <a:xfrm rot="11099191">
                      <a:off x="3081021" y="3654927"/>
                      <a:ext cx="29862" cy="10268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59" name="楕円 558">
                      <a:extLst>
                        <a:ext uri="{FF2B5EF4-FFF2-40B4-BE49-F238E27FC236}">
                          <a16:creationId xmlns:a16="http://schemas.microsoft.com/office/drawing/2014/main" id="{783E0FD1-3606-415E-84F6-0F51B668DEF9}"/>
                        </a:ext>
                      </a:extLst>
                    </p:cNvPr>
                    <p:cNvSpPr/>
                    <p:nvPr/>
                  </p:nvSpPr>
                  <p:spPr>
                    <a:xfrm rot="19236440">
                      <a:off x="3064875" y="3742624"/>
                      <a:ext cx="38287" cy="36014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60" name="楕円 559">
                      <a:extLst>
                        <a:ext uri="{FF2B5EF4-FFF2-40B4-BE49-F238E27FC236}">
                          <a16:creationId xmlns:a16="http://schemas.microsoft.com/office/drawing/2014/main" id="{7FC6E737-6162-4D51-BF53-F384F008E9C2}"/>
                        </a:ext>
                      </a:extLst>
                    </p:cNvPr>
                    <p:cNvSpPr/>
                    <p:nvPr/>
                  </p:nvSpPr>
                  <p:spPr>
                    <a:xfrm rot="21304464">
                      <a:off x="3021168" y="3700293"/>
                      <a:ext cx="26248" cy="80276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61" name="楕円 560">
                      <a:extLst>
                        <a:ext uri="{FF2B5EF4-FFF2-40B4-BE49-F238E27FC236}">
                          <a16:creationId xmlns:a16="http://schemas.microsoft.com/office/drawing/2014/main" id="{88479639-BBE7-4DB8-A572-9720C16FA98D}"/>
                        </a:ext>
                      </a:extLst>
                    </p:cNvPr>
                    <p:cNvSpPr/>
                    <p:nvPr/>
                  </p:nvSpPr>
                  <p:spPr>
                    <a:xfrm rot="21304464">
                      <a:off x="2998104" y="3638093"/>
                      <a:ext cx="68162" cy="94779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62" name="四角形: 角を丸くする 33">
                      <a:extLst>
                        <a:ext uri="{FF2B5EF4-FFF2-40B4-BE49-F238E27FC236}">
                          <a16:creationId xmlns:a16="http://schemas.microsoft.com/office/drawing/2014/main" id="{C0D824C3-2C69-47E7-8468-F6F12373211A}"/>
                        </a:ext>
                      </a:extLst>
                    </p:cNvPr>
                    <p:cNvSpPr/>
                    <p:nvPr/>
                  </p:nvSpPr>
                  <p:spPr>
                    <a:xfrm rot="21304464">
                      <a:off x="3002440" y="3743936"/>
                      <a:ext cx="93414" cy="163037"/>
                    </a:xfrm>
                    <a:custGeom>
                      <a:avLst/>
                      <a:gdLst>
                        <a:gd name="connsiteX0" fmla="*/ 0 w 397669"/>
                        <a:gd name="connsiteY0" fmla="*/ 66279 h 1292606"/>
                        <a:gd name="connsiteX1" fmla="*/ 66279 w 397669"/>
                        <a:gd name="connsiteY1" fmla="*/ 0 h 1292606"/>
                        <a:gd name="connsiteX2" fmla="*/ 331390 w 397669"/>
                        <a:gd name="connsiteY2" fmla="*/ 0 h 1292606"/>
                        <a:gd name="connsiteX3" fmla="*/ 397669 w 397669"/>
                        <a:gd name="connsiteY3" fmla="*/ 66279 h 1292606"/>
                        <a:gd name="connsiteX4" fmla="*/ 397669 w 397669"/>
                        <a:gd name="connsiteY4" fmla="*/ 1226327 h 1292606"/>
                        <a:gd name="connsiteX5" fmla="*/ 331390 w 397669"/>
                        <a:gd name="connsiteY5" fmla="*/ 1292606 h 1292606"/>
                        <a:gd name="connsiteX6" fmla="*/ 66279 w 397669"/>
                        <a:gd name="connsiteY6" fmla="*/ 1292606 h 1292606"/>
                        <a:gd name="connsiteX7" fmla="*/ 0 w 397669"/>
                        <a:gd name="connsiteY7" fmla="*/ 1226327 h 1292606"/>
                        <a:gd name="connsiteX8" fmla="*/ 0 w 397669"/>
                        <a:gd name="connsiteY8" fmla="*/ 66279 h 1292606"/>
                        <a:gd name="connsiteX0" fmla="*/ 0 w 397669"/>
                        <a:gd name="connsiteY0" fmla="*/ 66279 h 1292606"/>
                        <a:gd name="connsiteX1" fmla="*/ 66279 w 397669"/>
                        <a:gd name="connsiteY1" fmla="*/ 0 h 1292606"/>
                        <a:gd name="connsiteX2" fmla="*/ 331390 w 397669"/>
                        <a:gd name="connsiteY2" fmla="*/ 0 h 1292606"/>
                        <a:gd name="connsiteX3" fmla="*/ 397669 w 397669"/>
                        <a:gd name="connsiteY3" fmla="*/ 66279 h 1292606"/>
                        <a:gd name="connsiteX4" fmla="*/ 397669 w 397669"/>
                        <a:gd name="connsiteY4" fmla="*/ 1226327 h 1292606"/>
                        <a:gd name="connsiteX5" fmla="*/ 331390 w 397669"/>
                        <a:gd name="connsiteY5" fmla="*/ 1292606 h 1292606"/>
                        <a:gd name="connsiteX6" fmla="*/ 66279 w 397669"/>
                        <a:gd name="connsiteY6" fmla="*/ 1292606 h 1292606"/>
                        <a:gd name="connsiteX7" fmla="*/ 0 w 397669"/>
                        <a:gd name="connsiteY7" fmla="*/ 1226327 h 1292606"/>
                        <a:gd name="connsiteX8" fmla="*/ 0 w 397669"/>
                        <a:gd name="connsiteY8" fmla="*/ 66279 h 1292606"/>
                        <a:gd name="connsiteX0" fmla="*/ 0 w 397669"/>
                        <a:gd name="connsiteY0" fmla="*/ 66279 h 1292606"/>
                        <a:gd name="connsiteX1" fmla="*/ 66279 w 397669"/>
                        <a:gd name="connsiteY1" fmla="*/ 0 h 1292606"/>
                        <a:gd name="connsiteX2" fmla="*/ 331390 w 397669"/>
                        <a:gd name="connsiteY2" fmla="*/ 0 h 1292606"/>
                        <a:gd name="connsiteX3" fmla="*/ 397669 w 397669"/>
                        <a:gd name="connsiteY3" fmla="*/ 66279 h 1292606"/>
                        <a:gd name="connsiteX4" fmla="*/ 397669 w 397669"/>
                        <a:gd name="connsiteY4" fmla="*/ 1226327 h 1292606"/>
                        <a:gd name="connsiteX5" fmla="*/ 331390 w 397669"/>
                        <a:gd name="connsiteY5" fmla="*/ 1292606 h 1292606"/>
                        <a:gd name="connsiteX6" fmla="*/ 66279 w 397669"/>
                        <a:gd name="connsiteY6" fmla="*/ 1292606 h 1292606"/>
                        <a:gd name="connsiteX7" fmla="*/ 0 w 397669"/>
                        <a:gd name="connsiteY7" fmla="*/ 1226327 h 1292606"/>
                        <a:gd name="connsiteX8" fmla="*/ 0 w 397669"/>
                        <a:gd name="connsiteY8" fmla="*/ 66279 h 1292606"/>
                        <a:gd name="connsiteX0" fmla="*/ 0 w 397669"/>
                        <a:gd name="connsiteY0" fmla="*/ 66279 h 1292606"/>
                        <a:gd name="connsiteX1" fmla="*/ 66279 w 397669"/>
                        <a:gd name="connsiteY1" fmla="*/ 0 h 1292606"/>
                        <a:gd name="connsiteX2" fmla="*/ 331390 w 397669"/>
                        <a:gd name="connsiteY2" fmla="*/ 0 h 1292606"/>
                        <a:gd name="connsiteX3" fmla="*/ 397669 w 397669"/>
                        <a:gd name="connsiteY3" fmla="*/ 66279 h 1292606"/>
                        <a:gd name="connsiteX4" fmla="*/ 397669 w 397669"/>
                        <a:gd name="connsiteY4" fmla="*/ 1226327 h 1292606"/>
                        <a:gd name="connsiteX5" fmla="*/ 331390 w 397669"/>
                        <a:gd name="connsiteY5" fmla="*/ 1292606 h 1292606"/>
                        <a:gd name="connsiteX6" fmla="*/ 66279 w 397669"/>
                        <a:gd name="connsiteY6" fmla="*/ 1292606 h 1292606"/>
                        <a:gd name="connsiteX7" fmla="*/ 0 w 397669"/>
                        <a:gd name="connsiteY7" fmla="*/ 1226327 h 1292606"/>
                        <a:gd name="connsiteX8" fmla="*/ 0 w 397669"/>
                        <a:gd name="connsiteY8" fmla="*/ 66279 h 1292606"/>
                        <a:gd name="connsiteX0" fmla="*/ 0 w 434964"/>
                        <a:gd name="connsiteY0" fmla="*/ 66279 h 1292606"/>
                        <a:gd name="connsiteX1" fmla="*/ 66279 w 434964"/>
                        <a:gd name="connsiteY1" fmla="*/ 0 h 1292606"/>
                        <a:gd name="connsiteX2" fmla="*/ 331390 w 434964"/>
                        <a:gd name="connsiteY2" fmla="*/ 0 h 1292606"/>
                        <a:gd name="connsiteX3" fmla="*/ 397669 w 434964"/>
                        <a:gd name="connsiteY3" fmla="*/ 66279 h 1292606"/>
                        <a:gd name="connsiteX4" fmla="*/ 397669 w 434964"/>
                        <a:gd name="connsiteY4" fmla="*/ 1226327 h 1292606"/>
                        <a:gd name="connsiteX5" fmla="*/ 331390 w 434964"/>
                        <a:gd name="connsiteY5" fmla="*/ 1292606 h 1292606"/>
                        <a:gd name="connsiteX6" fmla="*/ 66279 w 434964"/>
                        <a:gd name="connsiteY6" fmla="*/ 1292606 h 1292606"/>
                        <a:gd name="connsiteX7" fmla="*/ 0 w 434964"/>
                        <a:gd name="connsiteY7" fmla="*/ 1226327 h 1292606"/>
                        <a:gd name="connsiteX8" fmla="*/ 0 w 434964"/>
                        <a:gd name="connsiteY8" fmla="*/ 66279 h 1292606"/>
                        <a:gd name="connsiteX0" fmla="*/ 0 w 444087"/>
                        <a:gd name="connsiteY0" fmla="*/ 66279 h 1292606"/>
                        <a:gd name="connsiteX1" fmla="*/ 66279 w 444087"/>
                        <a:gd name="connsiteY1" fmla="*/ 0 h 1292606"/>
                        <a:gd name="connsiteX2" fmla="*/ 331390 w 444087"/>
                        <a:gd name="connsiteY2" fmla="*/ 0 h 1292606"/>
                        <a:gd name="connsiteX3" fmla="*/ 397669 w 444087"/>
                        <a:gd name="connsiteY3" fmla="*/ 66279 h 1292606"/>
                        <a:gd name="connsiteX4" fmla="*/ 397669 w 444087"/>
                        <a:gd name="connsiteY4" fmla="*/ 1226327 h 1292606"/>
                        <a:gd name="connsiteX5" fmla="*/ 331390 w 444087"/>
                        <a:gd name="connsiteY5" fmla="*/ 1292606 h 1292606"/>
                        <a:gd name="connsiteX6" fmla="*/ 66279 w 444087"/>
                        <a:gd name="connsiteY6" fmla="*/ 1292606 h 1292606"/>
                        <a:gd name="connsiteX7" fmla="*/ 0 w 444087"/>
                        <a:gd name="connsiteY7" fmla="*/ 1226327 h 1292606"/>
                        <a:gd name="connsiteX8" fmla="*/ 0 w 444087"/>
                        <a:gd name="connsiteY8" fmla="*/ 66279 h 12926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444087" h="1292606">
                          <a:moveTo>
                            <a:pt x="0" y="66279"/>
                          </a:moveTo>
                          <a:cubicBezTo>
                            <a:pt x="0" y="29674"/>
                            <a:pt x="29674" y="0"/>
                            <a:pt x="66279" y="0"/>
                          </a:cubicBezTo>
                          <a:lnTo>
                            <a:pt x="331390" y="0"/>
                          </a:lnTo>
                          <a:cubicBezTo>
                            <a:pt x="367995" y="0"/>
                            <a:pt x="397669" y="29674"/>
                            <a:pt x="397669" y="66279"/>
                          </a:cubicBezTo>
                          <a:cubicBezTo>
                            <a:pt x="502111" y="616272"/>
                            <a:pt x="397669" y="839644"/>
                            <a:pt x="397669" y="1226327"/>
                          </a:cubicBezTo>
                          <a:cubicBezTo>
                            <a:pt x="397669" y="1262932"/>
                            <a:pt x="367995" y="1292606"/>
                            <a:pt x="331390" y="1292606"/>
                          </a:cubicBezTo>
                          <a:lnTo>
                            <a:pt x="66279" y="1292606"/>
                          </a:lnTo>
                          <a:cubicBezTo>
                            <a:pt x="29674" y="1292606"/>
                            <a:pt x="0" y="1262932"/>
                            <a:pt x="0" y="1226327"/>
                          </a:cubicBezTo>
                          <a:cubicBezTo>
                            <a:pt x="0" y="839644"/>
                            <a:pt x="303421" y="643840"/>
                            <a:pt x="0" y="66279"/>
                          </a:cubicBezTo>
                          <a:close/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63" name="楕円 562">
                      <a:extLst>
                        <a:ext uri="{FF2B5EF4-FFF2-40B4-BE49-F238E27FC236}">
                          <a16:creationId xmlns:a16="http://schemas.microsoft.com/office/drawing/2014/main" id="{E9D79D5E-A05B-4E75-8C70-DCCA4A6403E7}"/>
                        </a:ext>
                      </a:extLst>
                    </p:cNvPr>
                    <p:cNvSpPr/>
                    <p:nvPr/>
                  </p:nvSpPr>
                  <p:spPr>
                    <a:xfrm rot="19236440">
                      <a:off x="2975404" y="3755800"/>
                      <a:ext cx="38287" cy="36014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64" name="楕円 563">
                      <a:extLst>
                        <a:ext uri="{FF2B5EF4-FFF2-40B4-BE49-F238E27FC236}">
                          <a16:creationId xmlns:a16="http://schemas.microsoft.com/office/drawing/2014/main" id="{313B6C19-4754-4B92-955E-C0724471C40E}"/>
                        </a:ext>
                      </a:extLst>
                    </p:cNvPr>
                    <p:cNvSpPr/>
                    <p:nvPr/>
                  </p:nvSpPr>
                  <p:spPr>
                    <a:xfrm rot="21025581">
                      <a:off x="2964002" y="3708989"/>
                      <a:ext cx="28304" cy="66020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65" name="楕円 564">
                      <a:extLst>
                        <a:ext uri="{FF2B5EF4-FFF2-40B4-BE49-F238E27FC236}">
                          <a16:creationId xmlns:a16="http://schemas.microsoft.com/office/drawing/2014/main" id="{DEA7AD00-D411-4B46-82FC-6EF6DEE2E341}"/>
                        </a:ext>
                      </a:extLst>
                    </p:cNvPr>
                    <p:cNvSpPr/>
                    <p:nvPr/>
                  </p:nvSpPr>
                  <p:spPr>
                    <a:xfrm rot="19236440">
                      <a:off x="2952171" y="3681227"/>
                      <a:ext cx="31372" cy="28240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66" name="楕円 565">
                      <a:extLst>
                        <a:ext uri="{FF2B5EF4-FFF2-40B4-BE49-F238E27FC236}">
                          <a16:creationId xmlns:a16="http://schemas.microsoft.com/office/drawing/2014/main" id="{E4026CD5-6524-4A59-88D0-872120A0CE64}"/>
                        </a:ext>
                      </a:extLst>
                    </p:cNvPr>
                    <p:cNvSpPr/>
                    <p:nvPr/>
                  </p:nvSpPr>
                  <p:spPr>
                    <a:xfrm rot="11850082">
                      <a:off x="2972948" y="3587538"/>
                      <a:ext cx="26854" cy="101876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grpSp>
                <p:nvGrpSpPr>
                  <p:cNvPr id="553" name="グループ化 552">
                    <a:extLst>
                      <a:ext uri="{FF2B5EF4-FFF2-40B4-BE49-F238E27FC236}">
                        <a16:creationId xmlns:a16="http://schemas.microsoft.com/office/drawing/2014/main" id="{1A469746-9403-4925-B639-459A67CD0491}"/>
                      </a:ext>
                    </a:extLst>
                  </p:cNvPr>
                  <p:cNvGrpSpPr/>
                  <p:nvPr/>
                </p:nvGrpSpPr>
                <p:grpSpPr>
                  <a:xfrm rot="2078087">
                    <a:off x="2892952" y="3876475"/>
                    <a:ext cx="136903" cy="146972"/>
                    <a:chOff x="2400491" y="4005249"/>
                    <a:chExt cx="209599" cy="225013"/>
                  </a:xfrm>
                  <a:grpFill/>
                </p:grpSpPr>
                <p:sp>
                  <p:nvSpPr>
                    <p:cNvPr id="554" name="楕円 553">
                      <a:extLst>
                        <a:ext uri="{FF2B5EF4-FFF2-40B4-BE49-F238E27FC236}">
                          <a16:creationId xmlns:a16="http://schemas.microsoft.com/office/drawing/2014/main" id="{32666C50-34B2-4CEF-B52F-8784BE83D694}"/>
                        </a:ext>
                      </a:extLst>
                    </p:cNvPr>
                    <p:cNvSpPr/>
                    <p:nvPr/>
                  </p:nvSpPr>
                  <p:spPr>
                    <a:xfrm rot="15840028">
                      <a:off x="2465217" y="4072748"/>
                      <a:ext cx="197660" cy="6266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55" name="楕円 554">
                      <a:extLst>
                        <a:ext uri="{FF2B5EF4-FFF2-40B4-BE49-F238E27FC236}">
                          <a16:creationId xmlns:a16="http://schemas.microsoft.com/office/drawing/2014/main" id="{71624958-8EA7-446A-A308-2AFF9F8A75B9}"/>
                        </a:ext>
                      </a:extLst>
                    </p:cNvPr>
                    <p:cNvSpPr/>
                    <p:nvPr/>
                  </p:nvSpPr>
                  <p:spPr>
                    <a:xfrm rot="1492331">
                      <a:off x="2400491" y="4149450"/>
                      <a:ext cx="197662" cy="6266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56" name="楕円 555">
                      <a:extLst>
                        <a:ext uri="{FF2B5EF4-FFF2-40B4-BE49-F238E27FC236}">
                          <a16:creationId xmlns:a16="http://schemas.microsoft.com/office/drawing/2014/main" id="{D53D5EA6-03AA-4AE2-A9C9-581C73735CFE}"/>
                        </a:ext>
                      </a:extLst>
                    </p:cNvPr>
                    <p:cNvSpPr/>
                    <p:nvPr/>
                  </p:nvSpPr>
                  <p:spPr>
                    <a:xfrm rot="14531130">
                      <a:off x="2552683" y="4172856"/>
                      <a:ext cx="59553" cy="55260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  <p:sp>
              <p:nvSpPr>
                <p:cNvPr id="593" name="フリーフォーム: 図形 592">
                  <a:extLst>
                    <a:ext uri="{FF2B5EF4-FFF2-40B4-BE49-F238E27FC236}">
                      <a16:creationId xmlns:a16="http://schemas.microsoft.com/office/drawing/2014/main" id="{6584310F-9F8B-4625-A5B1-EAB8A1DAC66F}"/>
                    </a:ext>
                  </a:extLst>
                </p:cNvPr>
                <p:cNvSpPr/>
                <p:nvPr/>
              </p:nvSpPr>
              <p:spPr>
                <a:xfrm rot="10800000">
                  <a:off x="2987186" y="3682413"/>
                  <a:ext cx="815500" cy="344992"/>
                </a:xfrm>
                <a:custGeom>
                  <a:avLst/>
                  <a:gdLst>
                    <a:gd name="connsiteX0" fmla="*/ 0 w 1106681"/>
                    <a:gd name="connsiteY0" fmla="*/ 671029 h 726576"/>
                    <a:gd name="connsiteX1" fmla="*/ 538385 w 1106681"/>
                    <a:gd name="connsiteY1" fmla="*/ 184 h 726576"/>
                    <a:gd name="connsiteX2" fmla="*/ 1106681 w 1106681"/>
                    <a:gd name="connsiteY2" fmla="*/ 726576 h 726576"/>
                    <a:gd name="connsiteX3" fmla="*/ 1106681 w 1106681"/>
                    <a:gd name="connsiteY3" fmla="*/ 726576 h 726576"/>
                    <a:gd name="connsiteX4" fmla="*/ 1106681 w 1106681"/>
                    <a:gd name="connsiteY4" fmla="*/ 726576 h 7265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6681" h="726576">
                      <a:moveTo>
                        <a:pt x="0" y="671029"/>
                      </a:moveTo>
                      <a:cubicBezTo>
                        <a:pt x="176969" y="330977"/>
                        <a:pt x="353938" y="-9074"/>
                        <a:pt x="538385" y="184"/>
                      </a:cubicBezTo>
                      <a:cubicBezTo>
                        <a:pt x="722832" y="9442"/>
                        <a:pt x="1106681" y="726576"/>
                        <a:pt x="1106681" y="726576"/>
                      </a:cubicBezTo>
                      <a:lnTo>
                        <a:pt x="1106681" y="726576"/>
                      </a:lnTo>
                      <a:lnTo>
                        <a:pt x="1106681" y="726576"/>
                      </a:lnTo>
                    </a:path>
                  </a:pathLst>
                </a:custGeom>
                <a:noFill/>
                <a:ln>
                  <a:solidFill>
                    <a:srgbClr val="FF0000"/>
                  </a:solidFill>
                  <a:prstDash val="sysDash"/>
                  <a:headEnd type="stealth"/>
                  <a:tailEnd type="non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355" name="正方形/長方形 354">
              <a:extLst>
                <a:ext uri="{FF2B5EF4-FFF2-40B4-BE49-F238E27FC236}">
                  <a16:creationId xmlns:a16="http://schemas.microsoft.com/office/drawing/2014/main" id="{0EC5CE69-C1B5-4D4A-B999-7943FC7DB53F}"/>
                </a:ext>
              </a:extLst>
            </p:cNvPr>
            <p:cNvSpPr/>
            <p:nvPr/>
          </p:nvSpPr>
          <p:spPr>
            <a:xfrm rot="5400000">
              <a:off x="4705869" y="2899056"/>
              <a:ext cx="1354148" cy="35142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4191B789-1B40-4B11-AA78-6BC59E49AB66}"/>
                </a:ext>
              </a:extLst>
            </p:cNvPr>
            <p:cNvSpPr/>
            <p:nvPr/>
          </p:nvSpPr>
          <p:spPr>
            <a:xfrm rot="5400000">
              <a:off x="3269320" y="3070410"/>
              <a:ext cx="266432" cy="15894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90BA9387-1AF9-4D3A-A433-A41DEA24EAA0}"/>
                </a:ext>
              </a:extLst>
            </p:cNvPr>
            <p:cNvGrpSpPr>
              <a:grpSpLocks noChangeAspect="1"/>
            </p:cNvGrpSpPr>
            <p:nvPr/>
          </p:nvGrpSpPr>
          <p:grpSpPr>
            <a:xfrm rot="891042">
              <a:off x="1821950" y="2291232"/>
              <a:ext cx="694990" cy="1279742"/>
              <a:chOff x="2561437" y="3610204"/>
              <a:chExt cx="960366" cy="1768400"/>
            </a:xfrm>
            <a:solidFill>
              <a:schemeClr val="bg2">
                <a:lumMod val="90000"/>
              </a:schemeClr>
            </a:solidFill>
          </p:grpSpPr>
          <p:grpSp>
            <p:nvGrpSpPr>
              <p:cNvPr id="69" name="グループ化 68">
                <a:extLst>
                  <a:ext uri="{FF2B5EF4-FFF2-40B4-BE49-F238E27FC236}">
                    <a16:creationId xmlns:a16="http://schemas.microsoft.com/office/drawing/2014/main" id="{0FD61849-9C49-4C30-84F6-468F784F540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1045304">
                <a:off x="2735615" y="3977663"/>
                <a:ext cx="635988" cy="1026704"/>
                <a:chOff x="4378630" y="2849418"/>
                <a:chExt cx="1755075" cy="2833295"/>
              </a:xfrm>
              <a:grpFill/>
            </p:grpSpPr>
            <p:sp>
              <p:nvSpPr>
                <p:cNvPr id="91" name="四角形: 角を丸くする 29">
                  <a:extLst>
                    <a:ext uri="{FF2B5EF4-FFF2-40B4-BE49-F238E27FC236}">
                      <a16:creationId xmlns:a16="http://schemas.microsoft.com/office/drawing/2014/main" id="{7FE43EDE-023A-48E7-8392-C990A6AE1736}"/>
                    </a:ext>
                  </a:extLst>
                </p:cNvPr>
                <p:cNvSpPr/>
                <p:nvPr/>
              </p:nvSpPr>
              <p:spPr>
                <a:xfrm rot="1494098">
                  <a:off x="4513057" y="4168745"/>
                  <a:ext cx="150814" cy="1513968"/>
                </a:xfrm>
                <a:custGeom>
                  <a:avLst/>
                  <a:gdLst>
                    <a:gd name="connsiteX0" fmla="*/ 0 w 56099"/>
                    <a:gd name="connsiteY0" fmla="*/ 9350 h 1513968"/>
                    <a:gd name="connsiteX1" fmla="*/ 9350 w 56099"/>
                    <a:gd name="connsiteY1" fmla="*/ 0 h 1513968"/>
                    <a:gd name="connsiteX2" fmla="*/ 46749 w 56099"/>
                    <a:gd name="connsiteY2" fmla="*/ 0 h 1513968"/>
                    <a:gd name="connsiteX3" fmla="*/ 56099 w 56099"/>
                    <a:gd name="connsiteY3" fmla="*/ 9350 h 1513968"/>
                    <a:gd name="connsiteX4" fmla="*/ 56099 w 56099"/>
                    <a:gd name="connsiteY4" fmla="*/ 1504618 h 1513968"/>
                    <a:gd name="connsiteX5" fmla="*/ 46749 w 56099"/>
                    <a:gd name="connsiteY5" fmla="*/ 1513968 h 1513968"/>
                    <a:gd name="connsiteX6" fmla="*/ 9350 w 56099"/>
                    <a:gd name="connsiteY6" fmla="*/ 1513968 h 1513968"/>
                    <a:gd name="connsiteX7" fmla="*/ 0 w 56099"/>
                    <a:gd name="connsiteY7" fmla="*/ 1504618 h 1513968"/>
                    <a:gd name="connsiteX8" fmla="*/ 0 w 56099"/>
                    <a:gd name="connsiteY8" fmla="*/ 9350 h 1513968"/>
                    <a:gd name="connsiteX0" fmla="*/ 75976 w 132075"/>
                    <a:gd name="connsiteY0" fmla="*/ 9350 h 1513968"/>
                    <a:gd name="connsiteX1" fmla="*/ 85326 w 132075"/>
                    <a:gd name="connsiteY1" fmla="*/ 0 h 1513968"/>
                    <a:gd name="connsiteX2" fmla="*/ 122725 w 132075"/>
                    <a:gd name="connsiteY2" fmla="*/ 0 h 1513968"/>
                    <a:gd name="connsiteX3" fmla="*/ 132075 w 132075"/>
                    <a:gd name="connsiteY3" fmla="*/ 9350 h 1513968"/>
                    <a:gd name="connsiteX4" fmla="*/ 132075 w 132075"/>
                    <a:gd name="connsiteY4" fmla="*/ 1504618 h 1513968"/>
                    <a:gd name="connsiteX5" fmla="*/ 122725 w 132075"/>
                    <a:gd name="connsiteY5" fmla="*/ 1513968 h 1513968"/>
                    <a:gd name="connsiteX6" fmla="*/ 85326 w 132075"/>
                    <a:gd name="connsiteY6" fmla="*/ 1513968 h 1513968"/>
                    <a:gd name="connsiteX7" fmla="*/ 75976 w 132075"/>
                    <a:gd name="connsiteY7" fmla="*/ 1504618 h 1513968"/>
                    <a:gd name="connsiteX8" fmla="*/ 75976 w 132075"/>
                    <a:gd name="connsiteY8" fmla="*/ 9350 h 1513968"/>
                    <a:gd name="connsiteX0" fmla="*/ 75976 w 132075"/>
                    <a:gd name="connsiteY0" fmla="*/ 9350 h 1513968"/>
                    <a:gd name="connsiteX1" fmla="*/ 85326 w 132075"/>
                    <a:gd name="connsiteY1" fmla="*/ 0 h 1513968"/>
                    <a:gd name="connsiteX2" fmla="*/ 122725 w 132075"/>
                    <a:gd name="connsiteY2" fmla="*/ 0 h 1513968"/>
                    <a:gd name="connsiteX3" fmla="*/ 132075 w 132075"/>
                    <a:gd name="connsiteY3" fmla="*/ 9350 h 1513968"/>
                    <a:gd name="connsiteX4" fmla="*/ 132075 w 132075"/>
                    <a:gd name="connsiteY4" fmla="*/ 1504618 h 1513968"/>
                    <a:gd name="connsiteX5" fmla="*/ 122725 w 132075"/>
                    <a:gd name="connsiteY5" fmla="*/ 1513968 h 1513968"/>
                    <a:gd name="connsiteX6" fmla="*/ 85326 w 132075"/>
                    <a:gd name="connsiteY6" fmla="*/ 1513968 h 1513968"/>
                    <a:gd name="connsiteX7" fmla="*/ 75976 w 132075"/>
                    <a:gd name="connsiteY7" fmla="*/ 1504618 h 1513968"/>
                    <a:gd name="connsiteX8" fmla="*/ 75976 w 132075"/>
                    <a:gd name="connsiteY8" fmla="*/ 9350 h 1513968"/>
                    <a:gd name="connsiteX0" fmla="*/ 75976 w 132075"/>
                    <a:gd name="connsiteY0" fmla="*/ 9350 h 1513968"/>
                    <a:gd name="connsiteX1" fmla="*/ 85326 w 132075"/>
                    <a:gd name="connsiteY1" fmla="*/ 0 h 1513968"/>
                    <a:gd name="connsiteX2" fmla="*/ 122725 w 132075"/>
                    <a:gd name="connsiteY2" fmla="*/ 0 h 1513968"/>
                    <a:gd name="connsiteX3" fmla="*/ 132075 w 132075"/>
                    <a:gd name="connsiteY3" fmla="*/ 9350 h 1513968"/>
                    <a:gd name="connsiteX4" fmla="*/ 132075 w 132075"/>
                    <a:gd name="connsiteY4" fmla="*/ 1504618 h 1513968"/>
                    <a:gd name="connsiteX5" fmla="*/ 122725 w 132075"/>
                    <a:gd name="connsiteY5" fmla="*/ 1513968 h 1513968"/>
                    <a:gd name="connsiteX6" fmla="*/ 85326 w 132075"/>
                    <a:gd name="connsiteY6" fmla="*/ 1513968 h 1513968"/>
                    <a:gd name="connsiteX7" fmla="*/ 75976 w 132075"/>
                    <a:gd name="connsiteY7" fmla="*/ 1504618 h 1513968"/>
                    <a:gd name="connsiteX8" fmla="*/ 75976 w 132075"/>
                    <a:gd name="connsiteY8" fmla="*/ 9350 h 1513968"/>
                    <a:gd name="connsiteX0" fmla="*/ 89898 w 145997"/>
                    <a:gd name="connsiteY0" fmla="*/ 9350 h 1513968"/>
                    <a:gd name="connsiteX1" fmla="*/ 99248 w 145997"/>
                    <a:gd name="connsiteY1" fmla="*/ 0 h 1513968"/>
                    <a:gd name="connsiteX2" fmla="*/ 136647 w 145997"/>
                    <a:gd name="connsiteY2" fmla="*/ 0 h 1513968"/>
                    <a:gd name="connsiteX3" fmla="*/ 145997 w 145997"/>
                    <a:gd name="connsiteY3" fmla="*/ 9350 h 1513968"/>
                    <a:gd name="connsiteX4" fmla="*/ 145997 w 145997"/>
                    <a:gd name="connsiteY4" fmla="*/ 1504618 h 1513968"/>
                    <a:gd name="connsiteX5" fmla="*/ 136647 w 145997"/>
                    <a:gd name="connsiteY5" fmla="*/ 1513968 h 1513968"/>
                    <a:gd name="connsiteX6" fmla="*/ 99248 w 145997"/>
                    <a:gd name="connsiteY6" fmla="*/ 1513968 h 1513968"/>
                    <a:gd name="connsiteX7" fmla="*/ 89898 w 145997"/>
                    <a:gd name="connsiteY7" fmla="*/ 1504618 h 1513968"/>
                    <a:gd name="connsiteX8" fmla="*/ 89898 w 145997"/>
                    <a:gd name="connsiteY8" fmla="*/ 9350 h 1513968"/>
                    <a:gd name="connsiteX0" fmla="*/ 94715 w 150814"/>
                    <a:gd name="connsiteY0" fmla="*/ 9350 h 1513968"/>
                    <a:gd name="connsiteX1" fmla="*/ 104065 w 150814"/>
                    <a:gd name="connsiteY1" fmla="*/ 0 h 1513968"/>
                    <a:gd name="connsiteX2" fmla="*/ 141464 w 150814"/>
                    <a:gd name="connsiteY2" fmla="*/ 0 h 1513968"/>
                    <a:gd name="connsiteX3" fmla="*/ 150814 w 150814"/>
                    <a:gd name="connsiteY3" fmla="*/ 9350 h 1513968"/>
                    <a:gd name="connsiteX4" fmla="*/ 150814 w 150814"/>
                    <a:gd name="connsiteY4" fmla="*/ 1504618 h 1513968"/>
                    <a:gd name="connsiteX5" fmla="*/ 141464 w 150814"/>
                    <a:gd name="connsiteY5" fmla="*/ 1513968 h 1513968"/>
                    <a:gd name="connsiteX6" fmla="*/ 104065 w 150814"/>
                    <a:gd name="connsiteY6" fmla="*/ 1513968 h 1513968"/>
                    <a:gd name="connsiteX7" fmla="*/ 94715 w 150814"/>
                    <a:gd name="connsiteY7" fmla="*/ 1504618 h 1513968"/>
                    <a:gd name="connsiteX8" fmla="*/ 94715 w 150814"/>
                    <a:gd name="connsiteY8" fmla="*/ 9350 h 1513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0814" h="1513968">
                      <a:moveTo>
                        <a:pt x="94715" y="9350"/>
                      </a:moveTo>
                      <a:cubicBezTo>
                        <a:pt x="94715" y="4186"/>
                        <a:pt x="98901" y="0"/>
                        <a:pt x="104065" y="0"/>
                      </a:cubicBezTo>
                      <a:lnTo>
                        <a:pt x="141464" y="0"/>
                      </a:lnTo>
                      <a:cubicBezTo>
                        <a:pt x="146628" y="0"/>
                        <a:pt x="150814" y="4186"/>
                        <a:pt x="150814" y="9350"/>
                      </a:cubicBezTo>
                      <a:cubicBezTo>
                        <a:pt x="35337" y="663901"/>
                        <a:pt x="91671" y="1030301"/>
                        <a:pt x="150814" y="1504618"/>
                      </a:cubicBezTo>
                      <a:cubicBezTo>
                        <a:pt x="150814" y="1509782"/>
                        <a:pt x="146628" y="1513968"/>
                        <a:pt x="141464" y="1513968"/>
                      </a:cubicBezTo>
                      <a:lnTo>
                        <a:pt x="104065" y="1513968"/>
                      </a:lnTo>
                      <a:cubicBezTo>
                        <a:pt x="98901" y="1513968"/>
                        <a:pt x="94715" y="1509782"/>
                        <a:pt x="94715" y="1504618"/>
                      </a:cubicBezTo>
                      <a:cubicBezTo>
                        <a:pt x="22380" y="1110108"/>
                        <a:pt x="-76231" y="544412"/>
                        <a:pt x="94715" y="935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2" name="二等辺三角形 1">
                  <a:extLst>
                    <a:ext uri="{FF2B5EF4-FFF2-40B4-BE49-F238E27FC236}">
                      <a16:creationId xmlns:a16="http://schemas.microsoft.com/office/drawing/2014/main" id="{E76729A9-BF0C-4177-80EC-EBA0A7C48819}"/>
                    </a:ext>
                  </a:extLst>
                </p:cNvPr>
                <p:cNvSpPr/>
                <p:nvPr/>
              </p:nvSpPr>
              <p:spPr>
                <a:xfrm rot="12167332">
                  <a:off x="4378630" y="2922121"/>
                  <a:ext cx="1381199" cy="1731683"/>
                </a:xfrm>
                <a:custGeom>
                  <a:avLst/>
                  <a:gdLst>
                    <a:gd name="connsiteX0" fmla="*/ 0 w 1293323"/>
                    <a:gd name="connsiteY0" fmla="*/ 1932667 h 1932667"/>
                    <a:gd name="connsiteX1" fmla="*/ 646662 w 1293323"/>
                    <a:gd name="connsiteY1" fmla="*/ 0 h 1932667"/>
                    <a:gd name="connsiteX2" fmla="*/ 1293323 w 1293323"/>
                    <a:gd name="connsiteY2" fmla="*/ 1932667 h 1932667"/>
                    <a:gd name="connsiteX3" fmla="*/ 0 w 1293323"/>
                    <a:gd name="connsiteY3" fmla="*/ 1932667 h 1932667"/>
                    <a:gd name="connsiteX0" fmla="*/ 0 w 1293323"/>
                    <a:gd name="connsiteY0" fmla="*/ 1932667 h 1995344"/>
                    <a:gd name="connsiteX1" fmla="*/ 646662 w 1293323"/>
                    <a:gd name="connsiteY1" fmla="*/ 0 h 1995344"/>
                    <a:gd name="connsiteX2" fmla="*/ 1293323 w 1293323"/>
                    <a:gd name="connsiteY2" fmla="*/ 1932667 h 1995344"/>
                    <a:gd name="connsiteX3" fmla="*/ 0 w 1293323"/>
                    <a:gd name="connsiteY3" fmla="*/ 1932667 h 1995344"/>
                    <a:gd name="connsiteX0" fmla="*/ 0 w 1293323"/>
                    <a:gd name="connsiteY0" fmla="*/ 1932667 h 2026815"/>
                    <a:gd name="connsiteX1" fmla="*/ 646662 w 1293323"/>
                    <a:gd name="connsiteY1" fmla="*/ 0 h 2026815"/>
                    <a:gd name="connsiteX2" fmla="*/ 1293323 w 1293323"/>
                    <a:gd name="connsiteY2" fmla="*/ 1932667 h 2026815"/>
                    <a:gd name="connsiteX3" fmla="*/ 0 w 1293323"/>
                    <a:gd name="connsiteY3" fmla="*/ 1932667 h 2026815"/>
                    <a:gd name="connsiteX0" fmla="*/ 0 w 1293323"/>
                    <a:gd name="connsiteY0" fmla="*/ 1932667 h 2026815"/>
                    <a:gd name="connsiteX1" fmla="*/ 646662 w 1293323"/>
                    <a:gd name="connsiteY1" fmla="*/ 0 h 2026815"/>
                    <a:gd name="connsiteX2" fmla="*/ 755961 w 1293323"/>
                    <a:gd name="connsiteY2" fmla="*/ 295132 h 2026815"/>
                    <a:gd name="connsiteX3" fmla="*/ 1293323 w 1293323"/>
                    <a:gd name="connsiteY3" fmla="*/ 1932667 h 2026815"/>
                    <a:gd name="connsiteX4" fmla="*/ 0 w 1293323"/>
                    <a:gd name="connsiteY4" fmla="*/ 1932667 h 2026815"/>
                    <a:gd name="connsiteX0" fmla="*/ 0 w 1293323"/>
                    <a:gd name="connsiteY0" fmla="*/ 1637535 h 1731683"/>
                    <a:gd name="connsiteX1" fmla="*/ 543665 w 1293323"/>
                    <a:gd name="connsiteY1" fmla="*/ 3238 h 1731683"/>
                    <a:gd name="connsiteX2" fmla="*/ 755961 w 1293323"/>
                    <a:gd name="connsiteY2" fmla="*/ 0 h 1731683"/>
                    <a:gd name="connsiteX3" fmla="*/ 1293323 w 1293323"/>
                    <a:gd name="connsiteY3" fmla="*/ 1637535 h 1731683"/>
                    <a:gd name="connsiteX4" fmla="*/ 0 w 1293323"/>
                    <a:gd name="connsiteY4" fmla="*/ 1637535 h 17316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93323" h="1731683">
                      <a:moveTo>
                        <a:pt x="0" y="1637535"/>
                      </a:moveTo>
                      <a:lnTo>
                        <a:pt x="543665" y="3238"/>
                      </a:lnTo>
                      <a:lnTo>
                        <a:pt x="755961" y="0"/>
                      </a:lnTo>
                      <a:lnTo>
                        <a:pt x="1293323" y="1637535"/>
                      </a:lnTo>
                      <a:cubicBezTo>
                        <a:pt x="882804" y="1746559"/>
                        <a:pt x="515573" y="1778559"/>
                        <a:pt x="0" y="163753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3" name="楕円 4">
                  <a:extLst>
                    <a:ext uri="{FF2B5EF4-FFF2-40B4-BE49-F238E27FC236}">
                      <a16:creationId xmlns:a16="http://schemas.microsoft.com/office/drawing/2014/main" id="{D94A2056-BF67-416D-B7CA-23F7456B13E8}"/>
                    </a:ext>
                  </a:extLst>
                </p:cNvPr>
                <p:cNvSpPr/>
                <p:nvPr/>
              </p:nvSpPr>
              <p:spPr>
                <a:xfrm rot="1475983">
                  <a:off x="4672159" y="2856341"/>
                  <a:ext cx="1413703" cy="397386"/>
                </a:xfrm>
                <a:custGeom>
                  <a:avLst/>
                  <a:gdLst>
                    <a:gd name="connsiteX0" fmla="*/ 0 w 1328462"/>
                    <a:gd name="connsiteY0" fmla="*/ 198693 h 397386"/>
                    <a:gd name="connsiteX1" fmla="*/ 664231 w 1328462"/>
                    <a:gd name="connsiteY1" fmla="*/ 0 h 397386"/>
                    <a:gd name="connsiteX2" fmla="*/ 1328462 w 1328462"/>
                    <a:gd name="connsiteY2" fmla="*/ 198693 h 397386"/>
                    <a:gd name="connsiteX3" fmla="*/ 664231 w 1328462"/>
                    <a:gd name="connsiteY3" fmla="*/ 397386 h 397386"/>
                    <a:gd name="connsiteX4" fmla="*/ 0 w 1328462"/>
                    <a:gd name="connsiteY4" fmla="*/ 198693 h 397386"/>
                    <a:gd name="connsiteX0" fmla="*/ 0 w 1413703"/>
                    <a:gd name="connsiteY0" fmla="*/ 198693 h 397386"/>
                    <a:gd name="connsiteX1" fmla="*/ 664231 w 1413703"/>
                    <a:gd name="connsiteY1" fmla="*/ 0 h 397386"/>
                    <a:gd name="connsiteX2" fmla="*/ 1413703 w 1413703"/>
                    <a:gd name="connsiteY2" fmla="*/ 198693 h 397386"/>
                    <a:gd name="connsiteX3" fmla="*/ 664231 w 1413703"/>
                    <a:gd name="connsiteY3" fmla="*/ 397386 h 397386"/>
                    <a:gd name="connsiteX4" fmla="*/ 0 w 1413703"/>
                    <a:gd name="connsiteY4" fmla="*/ 198693 h 397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13703" h="397386">
                      <a:moveTo>
                        <a:pt x="0" y="198693"/>
                      </a:moveTo>
                      <a:cubicBezTo>
                        <a:pt x="0" y="88958"/>
                        <a:pt x="428614" y="0"/>
                        <a:pt x="664231" y="0"/>
                      </a:cubicBezTo>
                      <a:cubicBezTo>
                        <a:pt x="899848" y="0"/>
                        <a:pt x="1413703" y="88958"/>
                        <a:pt x="1413703" y="198693"/>
                      </a:cubicBezTo>
                      <a:cubicBezTo>
                        <a:pt x="1413703" y="308428"/>
                        <a:pt x="899848" y="397386"/>
                        <a:pt x="664231" y="397386"/>
                      </a:cubicBezTo>
                      <a:cubicBezTo>
                        <a:pt x="428614" y="397386"/>
                        <a:pt x="0" y="308428"/>
                        <a:pt x="0" y="198693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4" name="斜め縞 23">
                  <a:extLst>
                    <a:ext uri="{FF2B5EF4-FFF2-40B4-BE49-F238E27FC236}">
                      <a16:creationId xmlns:a16="http://schemas.microsoft.com/office/drawing/2014/main" id="{4B5BC9AC-47EE-4F72-AB3F-4E2305ECC2FB}"/>
                    </a:ext>
                  </a:extLst>
                </p:cNvPr>
                <p:cNvSpPr/>
                <p:nvPr/>
              </p:nvSpPr>
              <p:spPr>
                <a:xfrm rot="15429856">
                  <a:off x="4747942" y="3294578"/>
                  <a:ext cx="838493" cy="756904"/>
                </a:xfrm>
                <a:custGeom>
                  <a:avLst/>
                  <a:gdLst>
                    <a:gd name="connsiteX0" fmla="*/ 0 w 596165"/>
                    <a:gd name="connsiteY0" fmla="*/ 449185 h 756904"/>
                    <a:gd name="connsiteX1" fmla="*/ 353794 w 596165"/>
                    <a:gd name="connsiteY1" fmla="*/ 0 h 756904"/>
                    <a:gd name="connsiteX2" fmla="*/ 596165 w 596165"/>
                    <a:gd name="connsiteY2" fmla="*/ 0 h 756904"/>
                    <a:gd name="connsiteX3" fmla="*/ 0 w 596165"/>
                    <a:gd name="connsiteY3" fmla="*/ 756904 h 756904"/>
                    <a:gd name="connsiteX4" fmla="*/ 0 w 596165"/>
                    <a:gd name="connsiteY4" fmla="*/ 449185 h 756904"/>
                    <a:gd name="connsiteX0" fmla="*/ 0 w 804659"/>
                    <a:gd name="connsiteY0" fmla="*/ 457314 h 756904"/>
                    <a:gd name="connsiteX1" fmla="*/ 562288 w 804659"/>
                    <a:gd name="connsiteY1" fmla="*/ 0 h 756904"/>
                    <a:gd name="connsiteX2" fmla="*/ 804659 w 804659"/>
                    <a:gd name="connsiteY2" fmla="*/ 0 h 756904"/>
                    <a:gd name="connsiteX3" fmla="*/ 208494 w 804659"/>
                    <a:gd name="connsiteY3" fmla="*/ 756904 h 756904"/>
                    <a:gd name="connsiteX4" fmla="*/ 0 w 804659"/>
                    <a:gd name="connsiteY4" fmla="*/ 457314 h 756904"/>
                    <a:gd name="connsiteX0" fmla="*/ 0 w 804659"/>
                    <a:gd name="connsiteY0" fmla="*/ 582794 h 882384"/>
                    <a:gd name="connsiteX1" fmla="*/ 360393 w 804659"/>
                    <a:gd name="connsiteY1" fmla="*/ 0 h 882384"/>
                    <a:gd name="connsiteX2" fmla="*/ 804659 w 804659"/>
                    <a:gd name="connsiteY2" fmla="*/ 125480 h 882384"/>
                    <a:gd name="connsiteX3" fmla="*/ 208494 w 804659"/>
                    <a:gd name="connsiteY3" fmla="*/ 882384 h 882384"/>
                    <a:gd name="connsiteX4" fmla="*/ 0 w 804659"/>
                    <a:gd name="connsiteY4" fmla="*/ 582794 h 882384"/>
                    <a:gd name="connsiteX0" fmla="*/ 0 w 804659"/>
                    <a:gd name="connsiteY0" fmla="*/ 528088 h 827678"/>
                    <a:gd name="connsiteX1" fmla="*/ 530727 w 804659"/>
                    <a:gd name="connsiteY1" fmla="*/ 0 h 827678"/>
                    <a:gd name="connsiteX2" fmla="*/ 804659 w 804659"/>
                    <a:gd name="connsiteY2" fmla="*/ 70774 h 827678"/>
                    <a:gd name="connsiteX3" fmla="*/ 208494 w 804659"/>
                    <a:gd name="connsiteY3" fmla="*/ 827678 h 827678"/>
                    <a:gd name="connsiteX4" fmla="*/ 0 w 804659"/>
                    <a:gd name="connsiteY4" fmla="*/ 528088 h 827678"/>
                    <a:gd name="connsiteX0" fmla="*/ 0 w 804659"/>
                    <a:gd name="connsiteY0" fmla="*/ 457314 h 757367"/>
                    <a:gd name="connsiteX1" fmla="*/ 572519 w 804659"/>
                    <a:gd name="connsiteY1" fmla="*/ 757367 h 757367"/>
                    <a:gd name="connsiteX2" fmla="*/ 804659 w 804659"/>
                    <a:gd name="connsiteY2" fmla="*/ 0 h 757367"/>
                    <a:gd name="connsiteX3" fmla="*/ 208494 w 804659"/>
                    <a:gd name="connsiteY3" fmla="*/ 756904 h 757367"/>
                    <a:gd name="connsiteX4" fmla="*/ 0 w 804659"/>
                    <a:gd name="connsiteY4" fmla="*/ 457314 h 757367"/>
                    <a:gd name="connsiteX0" fmla="*/ 0 w 838493"/>
                    <a:gd name="connsiteY0" fmla="*/ 457314 h 756904"/>
                    <a:gd name="connsiteX1" fmla="*/ 838493 w 838493"/>
                    <a:gd name="connsiteY1" fmla="*/ 531851 h 756904"/>
                    <a:gd name="connsiteX2" fmla="*/ 804659 w 838493"/>
                    <a:gd name="connsiteY2" fmla="*/ 0 h 756904"/>
                    <a:gd name="connsiteX3" fmla="*/ 208494 w 838493"/>
                    <a:gd name="connsiteY3" fmla="*/ 756904 h 756904"/>
                    <a:gd name="connsiteX4" fmla="*/ 0 w 838493"/>
                    <a:gd name="connsiteY4" fmla="*/ 457314 h 756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493" h="756904">
                      <a:moveTo>
                        <a:pt x="0" y="457314"/>
                      </a:moveTo>
                      <a:lnTo>
                        <a:pt x="838493" y="531851"/>
                      </a:lnTo>
                      <a:lnTo>
                        <a:pt x="804659" y="0"/>
                      </a:lnTo>
                      <a:lnTo>
                        <a:pt x="208494" y="756904"/>
                      </a:lnTo>
                      <a:lnTo>
                        <a:pt x="0" y="457314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円: 塗りつぶしなし 94">
                  <a:extLst>
                    <a:ext uri="{FF2B5EF4-FFF2-40B4-BE49-F238E27FC236}">
                      <a16:creationId xmlns:a16="http://schemas.microsoft.com/office/drawing/2014/main" id="{38EBF408-F409-44FF-AA07-75D577FA24EB}"/>
                    </a:ext>
                  </a:extLst>
                </p:cNvPr>
                <p:cNvSpPr/>
                <p:nvPr/>
              </p:nvSpPr>
              <p:spPr>
                <a:xfrm rot="1398901">
                  <a:off x="4624317" y="2849418"/>
                  <a:ext cx="1509388" cy="449636"/>
                </a:xfrm>
                <a:prstGeom prst="donu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0" name="グループ化 69">
                <a:extLst>
                  <a:ext uri="{FF2B5EF4-FFF2-40B4-BE49-F238E27FC236}">
                    <a16:creationId xmlns:a16="http://schemas.microsoft.com/office/drawing/2014/main" id="{7707C745-EC20-4AA5-A67A-D4C45115FDA8}"/>
                  </a:ext>
                </a:extLst>
              </p:cNvPr>
              <p:cNvGrpSpPr/>
              <p:nvPr/>
            </p:nvGrpSpPr>
            <p:grpSpPr>
              <a:xfrm rot="2517228">
                <a:off x="2908324" y="3610204"/>
                <a:ext cx="613479" cy="802623"/>
                <a:chOff x="3791760" y="3916190"/>
                <a:chExt cx="1394733" cy="1824747"/>
              </a:xfrm>
              <a:grpFill/>
            </p:grpSpPr>
            <p:sp>
              <p:nvSpPr>
                <p:cNvPr id="71" name="楕円 70">
                  <a:extLst>
                    <a:ext uri="{FF2B5EF4-FFF2-40B4-BE49-F238E27FC236}">
                      <a16:creationId xmlns:a16="http://schemas.microsoft.com/office/drawing/2014/main" id="{1B3C3CBE-5091-47C7-B583-434B46817F7B}"/>
                    </a:ext>
                  </a:extLst>
                </p:cNvPr>
                <p:cNvSpPr/>
                <p:nvPr/>
              </p:nvSpPr>
              <p:spPr>
                <a:xfrm rot="19047582">
                  <a:off x="4755293" y="4500467"/>
                  <a:ext cx="127662" cy="484313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2" name="楕円 71">
                  <a:extLst>
                    <a:ext uri="{FF2B5EF4-FFF2-40B4-BE49-F238E27FC236}">
                      <a16:creationId xmlns:a16="http://schemas.microsoft.com/office/drawing/2014/main" id="{94220F2A-4DDD-42AE-8AA4-CA45CFE36F5B}"/>
                    </a:ext>
                  </a:extLst>
                </p:cNvPr>
                <p:cNvSpPr/>
                <p:nvPr/>
              </p:nvSpPr>
              <p:spPr>
                <a:xfrm rot="4233499">
                  <a:off x="4881991" y="4548694"/>
                  <a:ext cx="134555" cy="31385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73" name="グループ化 72">
                  <a:extLst>
                    <a:ext uri="{FF2B5EF4-FFF2-40B4-BE49-F238E27FC236}">
                      <a16:creationId xmlns:a16="http://schemas.microsoft.com/office/drawing/2014/main" id="{B82AACAC-3AF9-4B5E-8ACB-7EE1561C3C87}"/>
                    </a:ext>
                  </a:extLst>
                </p:cNvPr>
                <p:cNvGrpSpPr/>
                <p:nvPr/>
              </p:nvGrpSpPr>
              <p:grpSpPr>
                <a:xfrm rot="2294488">
                  <a:off x="4575331" y="3916190"/>
                  <a:ext cx="611162" cy="1282711"/>
                  <a:chOff x="4830573" y="3058222"/>
                  <a:chExt cx="611162" cy="1282711"/>
                </a:xfrm>
                <a:grpFill/>
              </p:grpSpPr>
              <p:sp>
                <p:nvSpPr>
                  <p:cNvPr id="86" name="楕円 85">
                    <a:extLst>
                      <a:ext uri="{FF2B5EF4-FFF2-40B4-BE49-F238E27FC236}">
                        <a16:creationId xmlns:a16="http://schemas.microsoft.com/office/drawing/2014/main" id="{ECAEAE42-E820-4FA7-BBEF-083382385C36}"/>
                      </a:ext>
                    </a:extLst>
                  </p:cNvPr>
                  <p:cNvSpPr/>
                  <p:nvPr/>
                </p:nvSpPr>
                <p:spPr>
                  <a:xfrm rot="19531976">
                    <a:off x="5259720" y="3574998"/>
                    <a:ext cx="182015" cy="171208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7" name="楕円 86">
                    <a:extLst>
                      <a:ext uri="{FF2B5EF4-FFF2-40B4-BE49-F238E27FC236}">
                        <a16:creationId xmlns:a16="http://schemas.microsoft.com/office/drawing/2014/main" id="{0A6EDB74-4143-4A24-8657-800BA2EC4F10}"/>
                      </a:ext>
                    </a:extLst>
                  </p:cNvPr>
                  <p:cNvSpPr/>
                  <p:nvPr/>
                </p:nvSpPr>
                <p:spPr>
                  <a:xfrm>
                    <a:off x="5061057" y="3353816"/>
                    <a:ext cx="124782" cy="381627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8" name="楕円 87">
                    <a:extLst>
                      <a:ext uri="{FF2B5EF4-FFF2-40B4-BE49-F238E27FC236}">
                        <a16:creationId xmlns:a16="http://schemas.microsoft.com/office/drawing/2014/main" id="{AEB770C6-033D-44D4-A968-5E1381E2BC93}"/>
                      </a:ext>
                    </a:extLst>
                  </p:cNvPr>
                  <p:cNvSpPr/>
                  <p:nvPr/>
                </p:nvSpPr>
                <p:spPr>
                  <a:xfrm>
                    <a:off x="4973877" y="3058222"/>
                    <a:ext cx="324036" cy="450575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9" name="四角形: 角を丸くする 33">
                    <a:extLst>
                      <a:ext uri="{FF2B5EF4-FFF2-40B4-BE49-F238E27FC236}">
                        <a16:creationId xmlns:a16="http://schemas.microsoft.com/office/drawing/2014/main" id="{76E0CF04-D1C4-48DF-960A-84E8E37558D1}"/>
                      </a:ext>
                    </a:extLst>
                  </p:cNvPr>
                  <p:cNvSpPr/>
                  <p:nvPr/>
                </p:nvSpPr>
                <p:spPr>
                  <a:xfrm>
                    <a:off x="4937061" y="3565861"/>
                    <a:ext cx="397669" cy="775072"/>
                  </a:xfrm>
                  <a:custGeom>
                    <a:avLst/>
                    <a:gdLst>
                      <a:gd name="connsiteX0" fmla="*/ 0 w 397669"/>
                      <a:gd name="connsiteY0" fmla="*/ 66279 h 1292606"/>
                      <a:gd name="connsiteX1" fmla="*/ 66279 w 397669"/>
                      <a:gd name="connsiteY1" fmla="*/ 0 h 1292606"/>
                      <a:gd name="connsiteX2" fmla="*/ 331390 w 397669"/>
                      <a:gd name="connsiteY2" fmla="*/ 0 h 1292606"/>
                      <a:gd name="connsiteX3" fmla="*/ 397669 w 397669"/>
                      <a:gd name="connsiteY3" fmla="*/ 66279 h 1292606"/>
                      <a:gd name="connsiteX4" fmla="*/ 397669 w 397669"/>
                      <a:gd name="connsiteY4" fmla="*/ 1226327 h 1292606"/>
                      <a:gd name="connsiteX5" fmla="*/ 331390 w 397669"/>
                      <a:gd name="connsiteY5" fmla="*/ 1292606 h 1292606"/>
                      <a:gd name="connsiteX6" fmla="*/ 66279 w 397669"/>
                      <a:gd name="connsiteY6" fmla="*/ 1292606 h 1292606"/>
                      <a:gd name="connsiteX7" fmla="*/ 0 w 397669"/>
                      <a:gd name="connsiteY7" fmla="*/ 1226327 h 1292606"/>
                      <a:gd name="connsiteX8" fmla="*/ 0 w 397669"/>
                      <a:gd name="connsiteY8" fmla="*/ 66279 h 1292606"/>
                      <a:gd name="connsiteX0" fmla="*/ 0 w 397669"/>
                      <a:gd name="connsiteY0" fmla="*/ 66279 h 1292606"/>
                      <a:gd name="connsiteX1" fmla="*/ 66279 w 397669"/>
                      <a:gd name="connsiteY1" fmla="*/ 0 h 1292606"/>
                      <a:gd name="connsiteX2" fmla="*/ 331390 w 397669"/>
                      <a:gd name="connsiteY2" fmla="*/ 0 h 1292606"/>
                      <a:gd name="connsiteX3" fmla="*/ 397669 w 397669"/>
                      <a:gd name="connsiteY3" fmla="*/ 66279 h 1292606"/>
                      <a:gd name="connsiteX4" fmla="*/ 397669 w 397669"/>
                      <a:gd name="connsiteY4" fmla="*/ 1226327 h 1292606"/>
                      <a:gd name="connsiteX5" fmla="*/ 331390 w 397669"/>
                      <a:gd name="connsiteY5" fmla="*/ 1292606 h 1292606"/>
                      <a:gd name="connsiteX6" fmla="*/ 66279 w 397669"/>
                      <a:gd name="connsiteY6" fmla="*/ 1292606 h 1292606"/>
                      <a:gd name="connsiteX7" fmla="*/ 0 w 397669"/>
                      <a:gd name="connsiteY7" fmla="*/ 1226327 h 1292606"/>
                      <a:gd name="connsiteX8" fmla="*/ 0 w 397669"/>
                      <a:gd name="connsiteY8" fmla="*/ 66279 h 1292606"/>
                      <a:gd name="connsiteX0" fmla="*/ 0 w 397669"/>
                      <a:gd name="connsiteY0" fmla="*/ 66279 h 1292606"/>
                      <a:gd name="connsiteX1" fmla="*/ 66279 w 397669"/>
                      <a:gd name="connsiteY1" fmla="*/ 0 h 1292606"/>
                      <a:gd name="connsiteX2" fmla="*/ 331390 w 397669"/>
                      <a:gd name="connsiteY2" fmla="*/ 0 h 1292606"/>
                      <a:gd name="connsiteX3" fmla="*/ 397669 w 397669"/>
                      <a:gd name="connsiteY3" fmla="*/ 66279 h 1292606"/>
                      <a:gd name="connsiteX4" fmla="*/ 397669 w 397669"/>
                      <a:gd name="connsiteY4" fmla="*/ 1226327 h 1292606"/>
                      <a:gd name="connsiteX5" fmla="*/ 331390 w 397669"/>
                      <a:gd name="connsiteY5" fmla="*/ 1292606 h 1292606"/>
                      <a:gd name="connsiteX6" fmla="*/ 66279 w 397669"/>
                      <a:gd name="connsiteY6" fmla="*/ 1292606 h 1292606"/>
                      <a:gd name="connsiteX7" fmla="*/ 0 w 397669"/>
                      <a:gd name="connsiteY7" fmla="*/ 1226327 h 1292606"/>
                      <a:gd name="connsiteX8" fmla="*/ 0 w 397669"/>
                      <a:gd name="connsiteY8" fmla="*/ 66279 h 12926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97669" h="1292606">
                        <a:moveTo>
                          <a:pt x="0" y="66279"/>
                        </a:moveTo>
                        <a:cubicBezTo>
                          <a:pt x="0" y="29674"/>
                          <a:pt x="29674" y="0"/>
                          <a:pt x="66279" y="0"/>
                        </a:cubicBezTo>
                        <a:lnTo>
                          <a:pt x="331390" y="0"/>
                        </a:lnTo>
                        <a:cubicBezTo>
                          <a:pt x="367995" y="0"/>
                          <a:pt x="397669" y="29674"/>
                          <a:pt x="397669" y="66279"/>
                        </a:cubicBezTo>
                        <a:cubicBezTo>
                          <a:pt x="306229" y="605362"/>
                          <a:pt x="397669" y="839644"/>
                          <a:pt x="397669" y="1226327"/>
                        </a:cubicBezTo>
                        <a:cubicBezTo>
                          <a:pt x="397669" y="1262932"/>
                          <a:pt x="367995" y="1292606"/>
                          <a:pt x="331390" y="1292606"/>
                        </a:cubicBezTo>
                        <a:lnTo>
                          <a:pt x="66279" y="1292606"/>
                        </a:lnTo>
                        <a:cubicBezTo>
                          <a:pt x="29674" y="1292606"/>
                          <a:pt x="0" y="1262932"/>
                          <a:pt x="0" y="1226327"/>
                        </a:cubicBezTo>
                        <a:cubicBezTo>
                          <a:pt x="0" y="839644"/>
                          <a:pt x="91440" y="544402"/>
                          <a:pt x="0" y="66279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0" name="楕円 89">
                    <a:extLst>
                      <a:ext uri="{FF2B5EF4-FFF2-40B4-BE49-F238E27FC236}">
                        <a16:creationId xmlns:a16="http://schemas.microsoft.com/office/drawing/2014/main" id="{BE4FDE3D-31DA-4E9E-84C8-26EAC4AD8DB9}"/>
                      </a:ext>
                    </a:extLst>
                  </p:cNvPr>
                  <p:cNvSpPr/>
                  <p:nvPr/>
                </p:nvSpPr>
                <p:spPr>
                  <a:xfrm rot="19531976">
                    <a:off x="4830573" y="3600884"/>
                    <a:ext cx="182015" cy="171208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74" name="楕円 73">
                  <a:extLst>
                    <a:ext uri="{FF2B5EF4-FFF2-40B4-BE49-F238E27FC236}">
                      <a16:creationId xmlns:a16="http://schemas.microsoft.com/office/drawing/2014/main" id="{20EBB3CB-96D1-4E38-96F7-F1D8A6284D69}"/>
                    </a:ext>
                  </a:extLst>
                </p:cNvPr>
                <p:cNvSpPr/>
                <p:nvPr/>
              </p:nvSpPr>
              <p:spPr>
                <a:xfrm rot="4233499">
                  <a:off x="4496366" y="4301250"/>
                  <a:ext cx="134555" cy="31385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5" name="楕円 74">
                  <a:extLst>
                    <a:ext uri="{FF2B5EF4-FFF2-40B4-BE49-F238E27FC236}">
                      <a16:creationId xmlns:a16="http://schemas.microsoft.com/office/drawing/2014/main" id="{DF2F5D89-87F8-461A-AF08-B97F0B36B507}"/>
                    </a:ext>
                  </a:extLst>
                </p:cNvPr>
                <p:cNvSpPr/>
                <p:nvPr/>
              </p:nvSpPr>
              <p:spPr>
                <a:xfrm rot="226464">
                  <a:off x="4384180" y="4429322"/>
                  <a:ext cx="149141" cy="134255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6" name="楕円 75">
                  <a:extLst>
                    <a:ext uri="{FF2B5EF4-FFF2-40B4-BE49-F238E27FC236}">
                      <a16:creationId xmlns:a16="http://schemas.microsoft.com/office/drawing/2014/main" id="{A3A17566-8C31-4179-BAAE-63E7CD3ADB4B}"/>
                    </a:ext>
                  </a:extLst>
                </p:cNvPr>
                <p:cNvSpPr/>
                <p:nvPr/>
              </p:nvSpPr>
              <p:spPr>
                <a:xfrm rot="19531976">
                  <a:off x="4498081" y="5428176"/>
                  <a:ext cx="220576" cy="312761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7" name="矢印: 五方向 76">
                  <a:extLst>
                    <a:ext uri="{FF2B5EF4-FFF2-40B4-BE49-F238E27FC236}">
                      <a16:creationId xmlns:a16="http://schemas.microsoft.com/office/drawing/2014/main" id="{611160EB-25F6-4CD6-899F-44FC7DD4A1E0}"/>
                    </a:ext>
                  </a:extLst>
                </p:cNvPr>
                <p:cNvSpPr/>
                <p:nvPr/>
              </p:nvSpPr>
              <p:spPr>
                <a:xfrm rot="7783748">
                  <a:off x="4320801" y="4923494"/>
                  <a:ext cx="219771" cy="436549"/>
                </a:xfrm>
                <a:prstGeom prst="homePlat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78" name="グループ化 77">
                  <a:extLst>
                    <a:ext uri="{FF2B5EF4-FFF2-40B4-BE49-F238E27FC236}">
                      <a16:creationId xmlns:a16="http://schemas.microsoft.com/office/drawing/2014/main" id="{90ED892B-4AFD-4A16-A2B9-F8B2120547F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19189178">
                  <a:off x="4456551" y="5069165"/>
                  <a:ext cx="729538" cy="323952"/>
                  <a:chOff x="4258405" y="5252600"/>
                  <a:chExt cx="847616" cy="376384"/>
                </a:xfrm>
                <a:grpFill/>
              </p:grpSpPr>
              <p:sp>
                <p:nvSpPr>
                  <p:cNvPr id="83" name="楕円 82">
                    <a:extLst>
                      <a:ext uri="{FF2B5EF4-FFF2-40B4-BE49-F238E27FC236}">
                        <a16:creationId xmlns:a16="http://schemas.microsoft.com/office/drawing/2014/main" id="{9CBE76B3-53B3-4FED-9A0E-D43F20CC2E8D}"/>
                      </a:ext>
                    </a:extLst>
                  </p:cNvPr>
                  <p:cNvSpPr/>
                  <p:nvPr/>
                </p:nvSpPr>
                <p:spPr>
                  <a:xfrm rot="12040432">
                    <a:off x="4392923" y="5252600"/>
                    <a:ext cx="713098" cy="226066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4" name="楕円 83">
                    <a:extLst>
                      <a:ext uri="{FF2B5EF4-FFF2-40B4-BE49-F238E27FC236}">
                        <a16:creationId xmlns:a16="http://schemas.microsoft.com/office/drawing/2014/main" id="{EF00FA89-5568-4EB2-8930-87EBCBAB639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258405" y="5402918"/>
                    <a:ext cx="713098" cy="226066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5" name="楕円 84">
                    <a:extLst>
                      <a:ext uri="{FF2B5EF4-FFF2-40B4-BE49-F238E27FC236}">
                        <a16:creationId xmlns:a16="http://schemas.microsoft.com/office/drawing/2014/main" id="{16735F56-E9B4-4E32-BA1B-E873F78E3DDD}"/>
                      </a:ext>
                    </a:extLst>
                  </p:cNvPr>
                  <p:cNvSpPr/>
                  <p:nvPr/>
                </p:nvSpPr>
                <p:spPr>
                  <a:xfrm rot="19531976">
                    <a:off x="4858576" y="5365403"/>
                    <a:ext cx="214848" cy="199363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79" name="楕円 78">
                  <a:extLst>
                    <a:ext uri="{FF2B5EF4-FFF2-40B4-BE49-F238E27FC236}">
                      <a16:creationId xmlns:a16="http://schemas.microsoft.com/office/drawing/2014/main" id="{8F4409DD-DDF1-41B1-BCB7-020440A5FE82}"/>
                    </a:ext>
                  </a:extLst>
                </p:cNvPr>
                <p:cNvSpPr/>
                <p:nvPr/>
              </p:nvSpPr>
              <p:spPr>
                <a:xfrm rot="19531976">
                  <a:off x="3812497" y="4837406"/>
                  <a:ext cx="173159" cy="16067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0" name="楕円 79">
                  <a:extLst>
                    <a:ext uri="{FF2B5EF4-FFF2-40B4-BE49-F238E27FC236}">
                      <a16:creationId xmlns:a16="http://schemas.microsoft.com/office/drawing/2014/main" id="{858990A4-4DE9-46BA-856D-CA2F7780BD27}"/>
                    </a:ext>
                  </a:extLst>
                </p:cNvPr>
                <p:cNvSpPr/>
                <p:nvPr/>
              </p:nvSpPr>
              <p:spPr>
                <a:xfrm rot="12040432">
                  <a:off x="3859748" y="4960173"/>
                  <a:ext cx="574729" cy="1822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1" name="楕円 80">
                  <a:extLst>
                    <a:ext uri="{FF2B5EF4-FFF2-40B4-BE49-F238E27FC236}">
                      <a16:creationId xmlns:a16="http://schemas.microsoft.com/office/drawing/2014/main" id="{E74A49C6-D6E6-45C4-91D1-6A332F294E77}"/>
                    </a:ext>
                  </a:extLst>
                </p:cNvPr>
                <p:cNvSpPr/>
                <p:nvPr/>
              </p:nvSpPr>
              <p:spPr>
                <a:xfrm rot="18169018">
                  <a:off x="4602969" y="4409934"/>
                  <a:ext cx="127662" cy="484313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2" name="楕円 81">
                  <a:extLst>
                    <a:ext uri="{FF2B5EF4-FFF2-40B4-BE49-F238E27FC236}">
                      <a16:creationId xmlns:a16="http://schemas.microsoft.com/office/drawing/2014/main" id="{5B34456E-3E3F-4C14-B44D-5D5496C847A0}"/>
                    </a:ext>
                  </a:extLst>
                </p:cNvPr>
                <p:cNvSpPr/>
                <p:nvPr/>
              </p:nvSpPr>
              <p:spPr>
                <a:xfrm rot="7089553">
                  <a:off x="3629918" y="4623523"/>
                  <a:ext cx="600181" cy="27649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67" name="稲妻 66">
                <a:extLst>
                  <a:ext uri="{FF2B5EF4-FFF2-40B4-BE49-F238E27FC236}">
                    <a16:creationId xmlns:a16="http://schemas.microsoft.com/office/drawing/2014/main" id="{469801A6-E714-4F4D-91C6-CD7F84E46BB1}"/>
                  </a:ext>
                </a:extLst>
              </p:cNvPr>
              <p:cNvSpPr/>
              <p:nvPr/>
            </p:nvSpPr>
            <p:spPr>
              <a:xfrm rot="13317228">
                <a:off x="2825677" y="4996911"/>
                <a:ext cx="329991" cy="381693"/>
              </a:xfrm>
              <a:prstGeom prst="lightningBol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稲妻 67">
                <a:extLst>
                  <a:ext uri="{FF2B5EF4-FFF2-40B4-BE49-F238E27FC236}">
                    <a16:creationId xmlns:a16="http://schemas.microsoft.com/office/drawing/2014/main" id="{4BEE5B3F-73F4-4D16-92E5-18BD8060A5AD}"/>
                  </a:ext>
                </a:extLst>
              </p:cNvPr>
              <p:cNvSpPr/>
              <p:nvPr/>
            </p:nvSpPr>
            <p:spPr>
              <a:xfrm rot="15190136">
                <a:off x="2587288" y="4884077"/>
                <a:ext cx="329991" cy="381693"/>
              </a:xfrm>
              <a:prstGeom prst="lightningBol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95C8DC5F-C438-4F3A-BF0C-DF37D09FD025}"/>
                </a:ext>
              </a:extLst>
            </p:cNvPr>
            <p:cNvSpPr/>
            <p:nvPr/>
          </p:nvSpPr>
          <p:spPr>
            <a:xfrm>
              <a:off x="626502" y="3702979"/>
              <a:ext cx="1188611" cy="84583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40" name="グループ化 139">
              <a:extLst>
                <a:ext uri="{FF2B5EF4-FFF2-40B4-BE49-F238E27FC236}">
                  <a16:creationId xmlns:a16="http://schemas.microsoft.com/office/drawing/2014/main" id="{C8A60298-2BB9-4DEC-9D1F-A9FD44CA8534}"/>
                </a:ext>
              </a:extLst>
            </p:cNvPr>
            <p:cNvGrpSpPr>
              <a:grpSpLocks noChangeAspect="1"/>
            </p:cNvGrpSpPr>
            <p:nvPr/>
          </p:nvGrpSpPr>
          <p:grpSpPr>
            <a:xfrm rot="12695398">
              <a:off x="821424" y="3140486"/>
              <a:ext cx="503975" cy="813589"/>
              <a:chOff x="4378630" y="2849418"/>
              <a:chExt cx="1755075" cy="2833295"/>
            </a:xfrm>
            <a:solidFill>
              <a:schemeClr val="bg2">
                <a:lumMod val="50000"/>
                <a:alpha val="58000"/>
              </a:schemeClr>
            </a:solidFill>
          </p:grpSpPr>
          <p:sp>
            <p:nvSpPr>
              <p:cNvPr id="165" name="四角形: 角を丸くする 29">
                <a:extLst>
                  <a:ext uri="{FF2B5EF4-FFF2-40B4-BE49-F238E27FC236}">
                    <a16:creationId xmlns:a16="http://schemas.microsoft.com/office/drawing/2014/main" id="{BEBAC1C6-C81D-4E1E-958F-AEE6A432F7A7}"/>
                  </a:ext>
                </a:extLst>
              </p:cNvPr>
              <p:cNvSpPr/>
              <p:nvPr/>
            </p:nvSpPr>
            <p:spPr>
              <a:xfrm rot="1494098">
                <a:off x="4513057" y="4168745"/>
                <a:ext cx="150814" cy="1513968"/>
              </a:xfrm>
              <a:custGeom>
                <a:avLst/>
                <a:gdLst>
                  <a:gd name="connsiteX0" fmla="*/ 0 w 56099"/>
                  <a:gd name="connsiteY0" fmla="*/ 9350 h 1513968"/>
                  <a:gd name="connsiteX1" fmla="*/ 9350 w 56099"/>
                  <a:gd name="connsiteY1" fmla="*/ 0 h 1513968"/>
                  <a:gd name="connsiteX2" fmla="*/ 46749 w 56099"/>
                  <a:gd name="connsiteY2" fmla="*/ 0 h 1513968"/>
                  <a:gd name="connsiteX3" fmla="*/ 56099 w 56099"/>
                  <a:gd name="connsiteY3" fmla="*/ 9350 h 1513968"/>
                  <a:gd name="connsiteX4" fmla="*/ 56099 w 56099"/>
                  <a:gd name="connsiteY4" fmla="*/ 1504618 h 1513968"/>
                  <a:gd name="connsiteX5" fmla="*/ 46749 w 56099"/>
                  <a:gd name="connsiteY5" fmla="*/ 1513968 h 1513968"/>
                  <a:gd name="connsiteX6" fmla="*/ 9350 w 56099"/>
                  <a:gd name="connsiteY6" fmla="*/ 1513968 h 1513968"/>
                  <a:gd name="connsiteX7" fmla="*/ 0 w 56099"/>
                  <a:gd name="connsiteY7" fmla="*/ 1504618 h 1513968"/>
                  <a:gd name="connsiteX8" fmla="*/ 0 w 56099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89898 w 145997"/>
                  <a:gd name="connsiteY0" fmla="*/ 9350 h 1513968"/>
                  <a:gd name="connsiteX1" fmla="*/ 99248 w 145997"/>
                  <a:gd name="connsiteY1" fmla="*/ 0 h 1513968"/>
                  <a:gd name="connsiteX2" fmla="*/ 136647 w 145997"/>
                  <a:gd name="connsiteY2" fmla="*/ 0 h 1513968"/>
                  <a:gd name="connsiteX3" fmla="*/ 145997 w 145997"/>
                  <a:gd name="connsiteY3" fmla="*/ 9350 h 1513968"/>
                  <a:gd name="connsiteX4" fmla="*/ 145997 w 145997"/>
                  <a:gd name="connsiteY4" fmla="*/ 1504618 h 1513968"/>
                  <a:gd name="connsiteX5" fmla="*/ 136647 w 145997"/>
                  <a:gd name="connsiteY5" fmla="*/ 1513968 h 1513968"/>
                  <a:gd name="connsiteX6" fmla="*/ 99248 w 145997"/>
                  <a:gd name="connsiteY6" fmla="*/ 1513968 h 1513968"/>
                  <a:gd name="connsiteX7" fmla="*/ 89898 w 145997"/>
                  <a:gd name="connsiteY7" fmla="*/ 1504618 h 1513968"/>
                  <a:gd name="connsiteX8" fmla="*/ 89898 w 145997"/>
                  <a:gd name="connsiteY8" fmla="*/ 9350 h 1513968"/>
                  <a:gd name="connsiteX0" fmla="*/ 94715 w 150814"/>
                  <a:gd name="connsiteY0" fmla="*/ 9350 h 1513968"/>
                  <a:gd name="connsiteX1" fmla="*/ 104065 w 150814"/>
                  <a:gd name="connsiteY1" fmla="*/ 0 h 1513968"/>
                  <a:gd name="connsiteX2" fmla="*/ 141464 w 150814"/>
                  <a:gd name="connsiteY2" fmla="*/ 0 h 1513968"/>
                  <a:gd name="connsiteX3" fmla="*/ 150814 w 150814"/>
                  <a:gd name="connsiteY3" fmla="*/ 9350 h 1513968"/>
                  <a:gd name="connsiteX4" fmla="*/ 150814 w 150814"/>
                  <a:gd name="connsiteY4" fmla="*/ 1504618 h 1513968"/>
                  <a:gd name="connsiteX5" fmla="*/ 141464 w 150814"/>
                  <a:gd name="connsiteY5" fmla="*/ 1513968 h 1513968"/>
                  <a:gd name="connsiteX6" fmla="*/ 104065 w 150814"/>
                  <a:gd name="connsiteY6" fmla="*/ 1513968 h 1513968"/>
                  <a:gd name="connsiteX7" fmla="*/ 94715 w 150814"/>
                  <a:gd name="connsiteY7" fmla="*/ 1504618 h 1513968"/>
                  <a:gd name="connsiteX8" fmla="*/ 94715 w 150814"/>
                  <a:gd name="connsiteY8" fmla="*/ 9350 h 151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814" h="1513968">
                    <a:moveTo>
                      <a:pt x="94715" y="9350"/>
                    </a:moveTo>
                    <a:cubicBezTo>
                      <a:pt x="94715" y="4186"/>
                      <a:pt x="98901" y="0"/>
                      <a:pt x="104065" y="0"/>
                    </a:cubicBezTo>
                    <a:lnTo>
                      <a:pt x="141464" y="0"/>
                    </a:lnTo>
                    <a:cubicBezTo>
                      <a:pt x="146628" y="0"/>
                      <a:pt x="150814" y="4186"/>
                      <a:pt x="150814" y="9350"/>
                    </a:cubicBezTo>
                    <a:cubicBezTo>
                      <a:pt x="35337" y="663901"/>
                      <a:pt x="91671" y="1030301"/>
                      <a:pt x="150814" y="1504618"/>
                    </a:cubicBezTo>
                    <a:cubicBezTo>
                      <a:pt x="150814" y="1509782"/>
                      <a:pt x="146628" y="1513968"/>
                      <a:pt x="141464" y="1513968"/>
                    </a:cubicBezTo>
                    <a:lnTo>
                      <a:pt x="104065" y="1513968"/>
                    </a:lnTo>
                    <a:cubicBezTo>
                      <a:pt x="98901" y="1513968"/>
                      <a:pt x="94715" y="1509782"/>
                      <a:pt x="94715" y="1504618"/>
                    </a:cubicBezTo>
                    <a:cubicBezTo>
                      <a:pt x="22380" y="1110108"/>
                      <a:pt x="-76231" y="544412"/>
                      <a:pt x="94715" y="9350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6" name="二等辺三角形 1">
                <a:extLst>
                  <a:ext uri="{FF2B5EF4-FFF2-40B4-BE49-F238E27FC236}">
                    <a16:creationId xmlns:a16="http://schemas.microsoft.com/office/drawing/2014/main" id="{9822E1BE-A932-4970-A324-5E847DE728A0}"/>
                  </a:ext>
                </a:extLst>
              </p:cNvPr>
              <p:cNvSpPr/>
              <p:nvPr/>
            </p:nvSpPr>
            <p:spPr>
              <a:xfrm rot="12167332">
                <a:off x="4378630" y="2922118"/>
                <a:ext cx="1381197" cy="1731685"/>
              </a:xfrm>
              <a:custGeom>
                <a:avLst/>
                <a:gdLst>
                  <a:gd name="connsiteX0" fmla="*/ 0 w 1293323"/>
                  <a:gd name="connsiteY0" fmla="*/ 1932667 h 1932667"/>
                  <a:gd name="connsiteX1" fmla="*/ 646662 w 1293323"/>
                  <a:gd name="connsiteY1" fmla="*/ 0 h 1932667"/>
                  <a:gd name="connsiteX2" fmla="*/ 1293323 w 1293323"/>
                  <a:gd name="connsiteY2" fmla="*/ 1932667 h 1932667"/>
                  <a:gd name="connsiteX3" fmla="*/ 0 w 1293323"/>
                  <a:gd name="connsiteY3" fmla="*/ 1932667 h 1932667"/>
                  <a:gd name="connsiteX0" fmla="*/ 0 w 1293323"/>
                  <a:gd name="connsiteY0" fmla="*/ 1932667 h 1995344"/>
                  <a:gd name="connsiteX1" fmla="*/ 646662 w 1293323"/>
                  <a:gd name="connsiteY1" fmla="*/ 0 h 1995344"/>
                  <a:gd name="connsiteX2" fmla="*/ 1293323 w 1293323"/>
                  <a:gd name="connsiteY2" fmla="*/ 1932667 h 1995344"/>
                  <a:gd name="connsiteX3" fmla="*/ 0 w 1293323"/>
                  <a:gd name="connsiteY3" fmla="*/ 1932667 h 1995344"/>
                  <a:gd name="connsiteX0" fmla="*/ 0 w 1293323"/>
                  <a:gd name="connsiteY0" fmla="*/ 1932667 h 2026815"/>
                  <a:gd name="connsiteX1" fmla="*/ 646662 w 1293323"/>
                  <a:gd name="connsiteY1" fmla="*/ 0 h 2026815"/>
                  <a:gd name="connsiteX2" fmla="*/ 1293323 w 1293323"/>
                  <a:gd name="connsiteY2" fmla="*/ 1932667 h 2026815"/>
                  <a:gd name="connsiteX3" fmla="*/ 0 w 1293323"/>
                  <a:gd name="connsiteY3" fmla="*/ 1932667 h 2026815"/>
                  <a:gd name="connsiteX0" fmla="*/ 0 w 1293323"/>
                  <a:gd name="connsiteY0" fmla="*/ 1932667 h 2026815"/>
                  <a:gd name="connsiteX1" fmla="*/ 646662 w 1293323"/>
                  <a:gd name="connsiteY1" fmla="*/ 0 h 2026815"/>
                  <a:gd name="connsiteX2" fmla="*/ 755961 w 1293323"/>
                  <a:gd name="connsiteY2" fmla="*/ 295132 h 2026815"/>
                  <a:gd name="connsiteX3" fmla="*/ 1293323 w 1293323"/>
                  <a:gd name="connsiteY3" fmla="*/ 1932667 h 2026815"/>
                  <a:gd name="connsiteX4" fmla="*/ 0 w 1293323"/>
                  <a:gd name="connsiteY4" fmla="*/ 1932667 h 2026815"/>
                  <a:gd name="connsiteX0" fmla="*/ 0 w 1293323"/>
                  <a:gd name="connsiteY0" fmla="*/ 1637535 h 1731683"/>
                  <a:gd name="connsiteX1" fmla="*/ 543665 w 1293323"/>
                  <a:gd name="connsiteY1" fmla="*/ 3238 h 1731683"/>
                  <a:gd name="connsiteX2" fmla="*/ 755961 w 1293323"/>
                  <a:gd name="connsiteY2" fmla="*/ 0 h 1731683"/>
                  <a:gd name="connsiteX3" fmla="*/ 1293323 w 1293323"/>
                  <a:gd name="connsiteY3" fmla="*/ 1637535 h 1731683"/>
                  <a:gd name="connsiteX4" fmla="*/ 0 w 1293323"/>
                  <a:gd name="connsiteY4" fmla="*/ 1637535 h 1731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3323" h="1731683">
                    <a:moveTo>
                      <a:pt x="0" y="1637535"/>
                    </a:moveTo>
                    <a:lnTo>
                      <a:pt x="543665" y="3238"/>
                    </a:lnTo>
                    <a:lnTo>
                      <a:pt x="755961" y="0"/>
                    </a:lnTo>
                    <a:lnTo>
                      <a:pt x="1293323" y="1637535"/>
                    </a:lnTo>
                    <a:cubicBezTo>
                      <a:pt x="882804" y="1746559"/>
                      <a:pt x="515573" y="1778559"/>
                      <a:pt x="0" y="1637535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楕円 4">
                <a:extLst>
                  <a:ext uri="{FF2B5EF4-FFF2-40B4-BE49-F238E27FC236}">
                    <a16:creationId xmlns:a16="http://schemas.microsoft.com/office/drawing/2014/main" id="{5E092806-09D2-44FD-A413-4ECCFE750506}"/>
                  </a:ext>
                </a:extLst>
              </p:cNvPr>
              <p:cNvSpPr/>
              <p:nvPr/>
            </p:nvSpPr>
            <p:spPr>
              <a:xfrm rot="1475983">
                <a:off x="4672159" y="2856341"/>
                <a:ext cx="1413703" cy="397386"/>
              </a:xfrm>
              <a:custGeom>
                <a:avLst/>
                <a:gdLst>
                  <a:gd name="connsiteX0" fmla="*/ 0 w 1328462"/>
                  <a:gd name="connsiteY0" fmla="*/ 198693 h 397386"/>
                  <a:gd name="connsiteX1" fmla="*/ 664231 w 1328462"/>
                  <a:gd name="connsiteY1" fmla="*/ 0 h 397386"/>
                  <a:gd name="connsiteX2" fmla="*/ 1328462 w 1328462"/>
                  <a:gd name="connsiteY2" fmla="*/ 198693 h 397386"/>
                  <a:gd name="connsiteX3" fmla="*/ 664231 w 1328462"/>
                  <a:gd name="connsiteY3" fmla="*/ 397386 h 397386"/>
                  <a:gd name="connsiteX4" fmla="*/ 0 w 1328462"/>
                  <a:gd name="connsiteY4" fmla="*/ 198693 h 397386"/>
                  <a:gd name="connsiteX0" fmla="*/ 0 w 1413703"/>
                  <a:gd name="connsiteY0" fmla="*/ 198693 h 397386"/>
                  <a:gd name="connsiteX1" fmla="*/ 664231 w 1413703"/>
                  <a:gd name="connsiteY1" fmla="*/ 0 h 397386"/>
                  <a:gd name="connsiteX2" fmla="*/ 1413703 w 1413703"/>
                  <a:gd name="connsiteY2" fmla="*/ 198693 h 397386"/>
                  <a:gd name="connsiteX3" fmla="*/ 664231 w 1413703"/>
                  <a:gd name="connsiteY3" fmla="*/ 397386 h 397386"/>
                  <a:gd name="connsiteX4" fmla="*/ 0 w 1413703"/>
                  <a:gd name="connsiteY4" fmla="*/ 198693 h 397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3703" h="397386">
                    <a:moveTo>
                      <a:pt x="0" y="198693"/>
                    </a:moveTo>
                    <a:cubicBezTo>
                      <a:pt x="0" y="88958"/>
                      <a:pt x="428614" y="0"/>
                      <a:pt x="664231" y="0"/>
                    </a:cubicBezTo>
                    <a:cubicBezTo>
                      <a:pt x="899848" y="0"/>
                      <a:pt x="1413703" y="88958"/>
                      <a:pt x="1413703" y="198693"/>
                    </a:cubicBezTo>
                    <a:cubicBezTo>
                      <a:pt x="1413703" y="308428"/>
                      <a:pt x="899848" y="397386"/>
                      <a:pt x="664231" y="397386"/>
                    </a:cubicBezTo>
                    <a:cubicBezTo>
                      <a:pt x="428614" y="397386"/>
                      <a:pt x="0" y="308428"/>
                      <a:pt x="0" y="198693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" name="斜め縞 23">
                <a:extLst>
                  <a:ext uri="{FF2B5EF4-FFF2-40B4-BE49-F238E27FC236}">
                    <a16:creationId xmlns:a16="http://schemas.microsoft.com/office/drawing/2014/main" id="{361BD637-6047-4C48-91FC-561CC523BCB7}"/>
                  </a:ext>
                </a:extLst>
              </p:cNvPr>
              <p:cNvSpPr/>
              <p:nvPr/>
            </p:nvSpPr>
            <p:spPr>
              <a:xfrm rot="15429856">
                <a:off x="4747942" y="3294578"/>
                <a:ext cx="838493" cy="756904"/>
              </a:xfrm>
              <a:custGeom>
                <a:avLst/>
                <a:gdLst>
                  <a:gd name="connsiteX0" fmla="*/ 0 w 596165"/>
                  <a:gd name="connsiteY0" fmla="*/ 449185 h 756904"/>
                  <a:gd name="connsiteX1" fmla="*/ 353794 w 596165"/>
                  <a:gd name="connsiteY1" fmla="*/ 0 h 756904"/>
                  <a:gd name="connsiteX2" fmla="*/ 596165 w 596165"/>
                  <a:gd name="connsiteY2" fmla="*/ 0 h 756904"/>
                  <a:gd name="connsiteX3" fmla="*/ 0 w 596165"/>
                  <a:gd name="connsiteY3" fmla="*/ 756904 h 756904"/>
                  <a:gd name="connsiteX4" fmla="*/ 0 w 596165"/>
                  <a:gd name="connsiteY4" fmla="*/ 449185 h 756904"/>
                  <a:gd name="connsiteX0" fmla="*/ 0 w 804659"/>
                  <a:gd name="connsiteY0" fmla="*/ 457314 h 756904"/>
                  <a:gd name="connsiteX1" fmla="*/ 562288 w 804659"/>
                  <a:gd name="connsiteY1" fmla="*/ 0 h 756904"/>
                  <a:gd name="connsiteX2" fmla="*/ 804659 w 804659"/>
                  <a:gd name="connsiteY2" fmla="*/ 0 h 756904"/>
                  <a:gd name="connsiteX3" fmla="*/ 208494 w 804659"/>
                  <a:gd name="connsiteY3" fmla="*/ 756904 h 756904"/>
                  <a:gd name="connsiteX4" fmla="*/ 0 w 804659"/>
                  <a:gd name="connsiteY4" fmla="*/ 457314 h 756904"/>
                  <a:gd name="connsiteX0" fmla="*/ 0 w 804659"/>
                  <a:gd name="connsiteY0" fmla="*/ 582794 h 882384"/>
                  <a:gd name="connsiteX1" fmla="*/ 360393 w 804659"/>
                  <a:gd name="connsiteY1" fmla="*/ 0 h 882384"/>
                  <a:gd name="connsiteX2" fmla="*/ 804659 w 804659"/>
                  <a:gd name="connsiteY2" fmla="*/ 125480 h 882384"/>
                  <a:gd name="connsiteX3" fmla="*/ 208494 w 804659"/>
                  <a:gd name="connsiteY3" fmla="*/ 882384 h 882384"/>
                  <a:gd name="connsiteX4" fmla="*/ 0 w 804659"/>
                  <a:gd name="connsiteY4" fmla="*/ 582794 h 882384"/>
                  <a:gd name="connsiteX0" fmla="*/ 0 w 804659"/>
                  <a:gd name="connsiteY0" fmla="*/ 528088 h 827678"/>
                  <a:gd name="connsiteX1" fmla="*/ 530727 w 804659"/>
                  <a:gd name="connsiteY1" fmla="*/ 0 h 827678"/>
                  <a:gd name="connsiteX2" fmla="*/ 804659 w 804659"/>
                  <a:gd name="connsiteY2" fmla="*/ 70774 h 827678"/>
                  <a:gd name="connsiteX3" fmla="*/ 208494 w 804659"/>
                  <a:gd name="connsiteY3" fmla="*/ 827678 h 827678"/>
                  <a:gd name="connsiteX4" fmla="*/ 0 w 804659"/>
                  <a:gd name="connsiteY4" fmla="*/ 528088 h 827678"/>
                  <a:gd name="connsiteX0" fmla="*/ 0 w 804659"/>
                  <a:gd name="connsiteY0" fmla="*/ 457314 h 757367"/>
                  <a:gd name="connsiteX1" fmla="*/ 572519 w 804659"/>
                  <a:gd name="connsiteY1" fmla="*/ 757367 h 757367"/>
                  <a:gd name="connsiteX2" fmla="*/ 804659 w 804659"/>
                  <a:gd name="connsiteY2" fmla="*/ 0 h 757367"/>
                  <a:gd name="connsiteX3" fmla="*/ 208494 w 804659"/>
                  <a:gd name="connsiteY3" fmla="*/ 756904 h 757367"/>
                  <a:gd name="connsiteX4" fmla="*/ 0 w 804659"/>
                  <a:gd name="connsiteY4" fmla="*/ 457314 h 757367"/>
                  <a:gd name="connsiteX0" fmla="*/ 0 w 838493"/>
                  <a:gd name="connsiteY0" fmla="*/ 457314 h 756904"/>
                  <a:gd name="connsiteX1" fmla="*/ 838493 w 838493"/>
                  <a:gd name="connsiteY1" fmla="*/ 531851 h 756904"/>
                  <a:gd name="connsiteX2" fmla="*/ 804659 w 838493"/>
                  <a:gd name="connsiteY2" fmla="*/ 0 h 756904"/>
                  <a:gd name="connsiteX3" fmla="*/ 208494 w 838493"/>
                  <a:gd name="connsiteY3" fmla="*/ 756904 h 756904"/>
                  <a:gd name="connsiteX4" fmla="*/ 0 w 838493"/>
                  <a:gd name="connsiteY4" fmla="*/ 457314 h 756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493" h="756904">
                    <a:moveTo>
                      <a:pt x="0" y="457314"/>
                    </a:moveTo>
                    <a:lnTo>
                      <a:pt x="838493" y="531851"/>
                    </a:lnTo>
                    <a:lnTo>
                      <a:pt x="804659" y="0"/>
                    </a:lnTo>
                    <a:lnTo>
                      <a:pt x="208494" y="756904"/>
                    </a:lnTo>
                    <a:lnTo>
                      <a:pt x="0" y="457314"/>
                    </a:lnTo>
                    <a:close/>
                  </a:path>
                </a:pathLst>
              </a:custGeom>
              <a:grpFill/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円: 塗りつぶしなし 168">
                <a:extLst>
                  <a:ext uri="{FF2B5EF4-FFF2-40B4-BE49-F238E27FC236}">
                    <a16:creationId xmlns:a16="http://schemas.microsoft.com/office/drawing/2014/main" id="{D7BA1598-F299-4F98-A5DF-780391273BA4}"/>
                  </a:ext>
                </a:extLst>
              </p:cNvPr>
              <p:cNvSpPr/>
              <p:nvPr/>
            </p:nvSpPr>
            <p:spPr>
              <a:xfrm rot="1398901">
                <a:off x="4624317" y="2849418"/>
                <a:ext cx="1509388" cy="449636"/>
              </a:xfrm>
              <a:prstGeom prst="donut">
                <a:avLst/>
              </a:prstGeom>
              <a:grpFill/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CF5DB342-37B3-4C16-ABC6-842D54961C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44729" y="3163624"/>
              <a:ext cx="528981" cy="546869"/>
              <a:chOff x="1400191" y="1929899"/>
              <a:chExt cx="854432" cy="883326"/>
            </a:xfrm>
          </p:grpSpPr>
          <p:sp>
            <p:nvSpPr>
              <p:cNvPr id="144" name="楕円 143">
                <a:extLst>
                  <a:ext uri="{FF2B5EF4-FFF2-40B4-BE49-F238E27FC236}">
                    <a16:creationId xmlns:a16="http://schemas.microsoft.com/office/drawing/2014/main" id="{9ED4852A-4CD6-4280-B0A7-34F3F253A37D}"/>
                  </a:ext>
                </a:extLst>
              </p:cNvPr>
              <p:cNvSpPr/>
              <p:nvPr/>
            </p:nvSpPr>
            <p:spPr>
              <a:xfrm rot="14979765">
                <a:off x="1874135" y="2259705"/>
                <a:ext cx="64325" cy="244031"/>
              </a:xfrm>
              <a:prstGeom prst="ellipse">
                <a:avLst/>
              </a:prstGeom>
              <a:solidFill>
                <a:schemeClr val="bg2">
                  <a:lumMod val="50000"/>
                  <a:alpha val="58000"/>
                </a:schemeClr>
              </a:solidFill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5" name="楕円 144">
                <a:extLst>
                  <a:ext uri="{FF2B5EF4-FFF2-40B4-BE49-F238E27FC236}">
                    <a16:creationId xmlns:a16="http://schemas.microsoft.com/office/drawing/2014/main" id="{14456E29-E3F2-443C-9BF2-32214124345F}"/>
                  </a:ext>
                </a:extLst>
              </p:cNvPr>
              <p:cNvSpPr/>
              <p:nvPr/>
            </p:nvSpPr>
            <p:spPr>
              <a:xfrm rot="2170074">
                <a:off x="2033530" y="2216103"/>
                <a:ext cx="67798" cy="158144"/>
              </a:xfrm>
              <a:prstGeom prst="ellipse">
                <a:avLst/>
              </a:prstGeom>
              <a:solidFill>
                <a:schemeClr val="bg2">
                  <a:lumMod val="50000"/>
                  <a:alpha val="58000"/>
                </a:schemeClr>
              </a:solidFill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46" name="グループ化 145">
                <a:extLst>
                  <a:ext uri="{FF2B5EF4-FFF2-40B4-BE49-F238E27FC236}">
                    <a16:creationId xmlns:a16="http://schemas.microsoft.com/office/drawing/2014/main" id="{81BD43A6-E97C-4A48-B637-606658F42F08}"/>
                  </a:ext>
                </a:extLst>
              </p:cNvPr>
              <p:cNvGrpSpPr/>
              <p:nvPr/>
            </p:nvGrpSpPr>
            <p:grpSpPr>
              <a:xfrm rot="231063">
                <a:off x="1842890" y="1929899"/>
                <a:ext cx="307947" cy="646320"/>
                <a:chOff x="4830573" y="3058222"/>
                <a:chExt cx="611162" cy="1282711"/>
              </a:xfrm>
              <a:solidFill>
                <a:schemeClr val="bg2">
                  <a:lumMod val="50000"/>
                  <a:alpha val="58000"/>
                </a:schemeClr>
              </a:solidFill>
            </p:grpSpPr>
            <p:sp>
              <p:nvSpPr>
                <p:cNvPr id="160" name="楕円 159">
                  <a:extLst>
                    <a:ext uri="{FF2B5EF4-FFF2-40B4-BE49-F238E27FC236}">
                      <a16:creationId xmlns:a16="http://schemas.microsoft.com/office/drawing/2014/main" id="{DB2474AF-DC48-4193-8408-A89A49586BFC}"/>
                    </a:ext>
                  </a:extLst>
                </p:cNvPr>
                <p:cNvSpPr/>
                <p:nvPr/>
              </p:nvSpPr>
              <p:spPr>
                <a:xfrm rot="19531976">
                  <a:off x="5259720" y="3574998"/>
                  <a:ext cx="182015" cy="171208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2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1" name="楕円 160">
                  <a:extLst>
                    <a:ext uri="{FF2B5EF4-FFF2-40B4-BE49-F238E27FC236}">
                      <a16:creationId xmlns:a16="http://schemas.microsoft.com/office/drawing/2014/main" id="{88EC1998-94B7-4D89-A58D-B2E10DFE96FE}"/>
                    </a:ext>
                  </a:extLst>
                </p:cNvPr>
                <p:cNvSpPr/>
                <p:nvPr/>
              </p:nvSpPr>
              <p:spPr>
                <a:xfrm>
                  <a:off x="5061057" y="3353816"/>
                  <a:ext cx="124782" cy="381627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2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2" name="楕円 161">
                  <a:extLst>
                    <a:ext uri="{FF2B5EF4-FFF2-40B4-BE49-F238E27FC236}">
                      <a16:creationId xmlns:a16="http://schemas.microsoft.com/office/drawing/2014/main" id="{AC32132C-551E-4883-841B-7E7F3CB37ED0}"/>
                    </a:ext>
                  </a:extLst>
                </p:cNvPr>
                <p:cNvSpPr/>
                <p:nvPr/>
              </p:nvSpPr>
              <p:spPr>
                <a:xfrm>
                  <a:off x="4973877" y="3058222"/>
                  <a:ext cx="324036" cy="450575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2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3" name="四角形: 角を丸くする 33">
                  <a:extLst>
                    <a:ext uri="{FF2B5EF4-FFF2-40B4-BE49-F238E27FC236}">
                      <a16:creationId xmlns:a16="http://schemas.microsoft.com/office/drawing/2014/main" id="{FDA48372-5153-4865-899A-76291FE554C3}"/>
                    </a:ext>
                  </a:extLst>
                </p:cNvPr>
                <p:cNvSpPr/>
                <p:nvPr/>
              </p:nvSpPr>
              <p:spPr>
                <a:xfrm>
                  <a:off x="4937061" y="3565861"/>
                  <a:ext cx="397669" cy="775072"/>
                </a:xfrm>
                <a:custGeom>
                  <a:avLst/>
                  <a:gdLst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97669" h="1292606">
                      <a:moveTo>
                        <a:pt x="0" y="66279"/>
                      </a:moveTo>
                      <a:cubicBezTo>
                        <a:pt x="0" y="29674"/>
                        <a:pt x="29674" y="0"/>
                        <a:pt x="66279" y="0"/>
                      </a:cubicBezTo>
                      <a:lnTo>
                        <a:pt x="331390" y="0"/>
                      </a:lnTo>
                      <a:cubicBezTo>
                        <a:pt x="367995" y="0"/>
                        <a:pt x="397669" y="29674"/>
                        <a:pt x="397669" y="66279"/>
                      </a:cubicBezTo>
                      <a:cubicBezTo>
                        <a:pt x="306229" y="605362"/>
                        <a:pt x="397669" y="839644"/>
                        <a:pt x="397669" y="1226327"/>
                      </a:cubicBezTo>
                      <a:cubicBezTo>
                        <a:pt x="397669" y="1262932"/>
                        <a:pt x="367995" y="1292606"/>
                        <a:pt x="331390" y="1292606"/>
                      </a:cubicBezTo>
                      <a:lnTo>
                        <a:pt x="66279" y="1292606"/>
                      </a:lnTo>
                      <a:cubicBezTo>
                        <a:pt x="29674" y="1292606"/>
                        <a:pt x="0" y="1262932"/>
                        <a:pt x="0" y="1226327"/>
                      </a:cubicBezTo>
                      <a:cubicBezTo>
                        <a:pt x="0" y="839644"/>
                        <a:pt x="91440" y="544402"/>
                        <a:pt x="0" y="66279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>
                      <a:alpha val="2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64" name="楕円 163">
                  <a:extLst>
                    <a:ext uri="{FF2B5EF4-FFF2-40B4-BE49-F238E27FC236}">
                      <a16:creationId xmlns:a16="http://schemas.microsoft.com/office/drawing/2014/main" id="{EE9EC9FE-5E9F-453B-8C33-C55329A51268}"/>
                    </a:ext>
                  </a:extLst>
                </p:cNvPr>
                <p:cNvSpPr/>
                <p:nvPr/>
              </p:nvSpPr>
              <p:spPr>
                <a:xfrm rot="19531976">
                  <a:off x="4830573" y="3600884"/>
                  <a:ext cx="182015" cy="171208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2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7" name="楕円 146">
                <a:extLst>
                  <a:ext uri="{FF2B5EF4-FFF2-40B4-BE49-F238E27FC236}">
                    <a16:creationId xmlns:a16="http://schemas.microsoft.com/office/drawing/2014/main" id="{31D35943-97A2-4511-B5B8-EA419750599A}"/>
                  </a:ext>
                </a:extLst>
              </p:cNvPr>
              <p:cNvSpPr/>
              <p:nvPr/>
            </p:nvSpPr>
            <p:spPr>
              <a:xfrm rot="2170074">
                <a:off x="1802765" y="2222965"/>
                <a:ext cx="67798" cy="158144"/>
              </a:xfrm>
              <a:prstGeom prst="ellipse">
                <a:avLst/>
              </a:prstGeom>
              <a:solidFill>
                <a:schemeClr val="bg2">
                  <a:lumMod val="50000"/>
                  <a:alpha val="58000"/>
                </a:schemeClr>
              </a:solidFill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8" name="楕円 147">
                <a:extLst>
                  <a:ext uri="{FF2B5EF4-FFF2-40B4-BE49-F238E27FC236}">
                    <a16:creationId xmlns:a16="http://schemas.microsoft.com/office/drawing/2014/main" id="{BFC996E7-0194-4521-9E77-E2A6E5909A4E}"/>
                  </a:ext>
                </a:extLst>
              </p:cNvPr>
              <p:cNvSpPr/>
              <p:nvPr/>
            </p:nvSpPr>
            <p:spPr>
              <a:xfrm rot="19763039">
                <a:off x="1766367" y="2313979"/>
                <a:ext cx="75148" cy="67647"/>
              </a:xfrm>
              <a:prstGeom prst="ellipse">
                <a:avLst/>
              </a:prstGeom>
              <a:solidFill>
                <a:schemeClr val="bg2">
                  <a:lumMod val="50000"/>
                  <a:alpha val="58000"/>
                </a:schemeClr>
              </a:solidFill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" name="楕円 148">
                <a:extLst>
                  <a:ext uri="{FF2B5EF4-FFF2-40B4-BE49-F238E27FC236}">
                    <a16:creationId xmlns:a16="http://schemas.microsoft.com/office/drawing/2014/main" id="{666329A7-C88B-476D-85F8-30A36E50B27C}"/>
                  </a:ext>
                </a:extLst>
              </p:cNvPr>
              <p:cNvSpPr/>
              <p:nvPr/>
            </p:nvSpPr>
            <p:spPr>
              <a:xfrm rot="17468551">
                <a:off x="2120257" y="2678858"/>
                <a:ext cx="111142" cy="157591"/>
              </a:xfrm>
              <a:prstGeom prst="ellipse">
                <a:avLst/>
              </a:prstGeom>
              <a:solidFill>
                <a:schemeClr val="bg2">
                  <a:lumMod val="50000"/>
                  <a:alpha val="58000"/>
                </a:schemeClr>
              </a:solidFill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" name="矢印: 五方向 149">
                <a:extLst>
                  <a:ext uri="{FF2B5EF4-FFF2-40B4-BE49-F238E27FC236}">
                    <a16:creationId xmlns:a16="http://schemas.microsoft.com/office/drawing/2014/main" id="{62C179C7-3678-41DB-8E41-87EEDD157E97}"/>
                  </a:ext>
                </a:extLst>
              </p:cNvPr>
              <p:cNvSpPr/>
              <p:nvPr/>
            </p:nvSpPr>
            <p:spPr>
              <a:xfrm rot="5720323">
                <a:off x="1920563" y="2514130"/>
                <a:ext cx="110736" cy="219964"/>
              </a:xfrm>
              <a:prstGeom prst="homePlate">
                <a:avLst/>
              </a:prstGeom>
              <a:solidFill>
                <a:schemeClr val="bg2">
                  <a:lumMod val="50000"/>
                  <a:alpha val="58000"/>
                </a:schemeClr>
              </a:solidFill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51" name="グループ化 150">
                <a:extLst>
                  <a:ext uri="{FF2B5EF4-FFF2-40B4-BE49-F238E27FC236}">
                    <a16:creationId xmlns:a16="http://schemas.microsoft.com/office/drawing/2014/main" id="{B22963E7-90BA-4748-A77F-E8D35938B94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7125753">
                <a:off x="1979994" y="2468483"/>
                <a:ext cx="367593" cy="163230"/>
                <a:chOff x="4258405" y="5252600"/>
                <a:chExt cx="847616" cy="376384"/>
              </a:xfrm>
              <a:solidFill>
                <a:schemeClr val="bg2">
                  <a:lumMod val="50000"/>
                  <a:alpha val="58000"/>
                </a:schemeClr>
              </a:solidFill>
            </p:grpSpPr>
            <p:sp>
              <p:nvSpPr>
                <p:cNvPr id="157" name="楕円 156">
                  <a:extLst>
                    <a:ext uri="{FF2B5EF4-FFF2-40B4-BE49-F238E27FC236}">
                      <a16:creationId xmlns:a16="http://schemas.microsoft.com/office/drawing/2014/main" id="{2A20DBB7-0D0C-44C9-8311-14A7606923BF}"/>
                    </a:ext>
                  </a:extLst>
                </p:cNvPr>
                <p:cNvSpPr/>
                <p:nvPr/>
              </p:nvSpPr>
              <p:spPr>
                <a:xfrm rot="12040432">
                  <a:off x="4392923" y="5252600"/>
                  <a:ext cx="713098" cy="226066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2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8" name="楕円 157">
                  <a:extLst>
                    <a:ext uri="{FF2B5EF4-FFF2-40B4-BE49-F238E27FC236}">
                      <a16:creationId xmlns:a16="http://schemas.microsoft.com/office/drawing/2014/main" id="{873FF8B9-1E51-4250-8079-3FED7F05A8DF}"/>
                    </a:ext>
                  </a:extLst>
                </p:cNvPr>
                <p:cNvSpPr/>
                <p:nvPr/>
              </p:nvSpPr>
              <p:spPr>
                <a:xfrm rot="10800000">
                  <a:off x="4258405" y="5402918"/>
                  <a:ext cx="713098" cy="226066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2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9" name="楕円 158">
                  <a:extLst>
                    <a:ext uri="{FF2B5EF4-FFF2-40B4-BE49-F238E27FC236}">
                      <a16:creationId xmlns:a16="http://schemas.microsoft.com/office/drawing/2014/main" id="{6A5A34C6-DB11-4E41-BCD3-5307E04046ED}"/>
                    </a:ext>
                  </a:extLst>
                </p:cNvPr>
                <p:cNvSpPr/>
                <p:nvPr/>
              </p:nvSpPr>
              <p:spPr>
                <a:xfrm rot="19531976">
                  <a:off x="4858576" y="5365403"/>
                  <a:ext cx="214848" cy="199363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2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2" name="楕円 151">
                <a:extLst>
                  <a:ext uri="{FF2B5EF4-FFF2-40B4-BE49-F238E27FC236}">
                    <a16:creationId xmlns:a16="http://schemas.microsoft.com/office/drawing/2014/main" id="{7A6879E3-BC87-4DD9-A124-1D0F1CD596BC}"/>
                  </a:ext>
                </a:extLst>
              </p:cNvPr>
              <p:cNvSpPr/>
              <p:nvPr/>
            </p:nvSpPr>
            <p:spPr>
              <a:xfrm rot="17468551">
                <a:off x="1647506" y="2641780"/>
                <a:ext cx="87250" cy="80961"/>
              </a:xfrm>
              <a:prstGeom prst="ellipse">
                <a:avLst/>
              </a:prstGeom>
              <a:solidFill>
                <a:schemeClr val="bg2">
                  <a:lumMod val="50000"/>
                  <a:alpha val="58000"/>
                </a:schemeClr>
              </a:solidFill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3" name="楕円 152">
                <a:extLst>
                  <a:ext uri="{FF2B5EF4-FFF2-40B4-BE49-F238E27FC236}">
                    <a16:creationId xmlns:a16="http://schemas.microsoft.com/office/drawing/2014/main" id="{F01710CF-09BF-4B35-86B5-A24950710CCD}"/>
                  </a:ext>
                </a:extLst>
              </p:cNvPr>
              <p:cNvSpPr/>
              <p:nvPr/>
            </p:nvSpPr>
            <p:spPr>
              <a:xfrm rot="9977007">
                <a:off x="1687471" y="2621287"/>
                <a:ext cx="289589" cy="91805"/>
              </a:xfrm>
              <a:prstGeom prst="ellipse">
                <a:avLst/>
              </a:prstGeom>
              <a:solidFill>
                <a:schemeClr val="bg2">
                  <a:lumMod val="50000"/>
                  <a:alpha val="58000"/>
                </a:schemeClr>
              </a:solidFill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" name="楕円 153">
                <a:extLst>
                  <a:ext uri="{FF2B5EF4-FFF2-40B4-BE49-F238E27FC236}">
                    <a16:creationId xmlns:a16="http://schemas.microsoft.com/office/drawing/2014/main" id="{0F07E31F-4154-41A5-8161-59473BFBA5B0}"/>
                  </a:ext>
                </a:extLst>
              </p:cNvPr>
              <p:cNvSpPr/>
              <p:nvPr/>
            </p:nvSpPr>
            <p:spPr>
              <a:xfrm rot="3518146">
                <a:off x="1689120" y="2278265"/>
                <a:ext cx="64325" cy="244031"/>
              </a:xfrm>
              <a:prstGeom prst="ellipse">
                <a:avLst/>
              </a:prstGeom>
              <a:solidFill>
                <a:schemeClr val="bg2">
                  <a:lumMod val="50000"/>
                  <a:alpha val="58000"/>
                </a:schemeClr>
              </a:solidFill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6" name="楕円 155">
                <a:extLst>
                  <a:ext uri="{FF2B5EF4-FFF2-40B4-BE49-F238E27FC236}">
                    <a16:creationId xmlns:a16="http://schemas.microsoft.com/office/drawing/2014/main" id="{94D6568C-C183-491A-901B-72A48FB82EE0}"/>
                  </a:ext>
                </a:extLst>
              </p:cNvPr>
              <p:cNvSpPr/>
              <p:nvPr/>
            </p:nvSpPr>
            <p:spPr>
              <a:xfrm rot="20639613">
                <a:off x="1400191" y="2681639"/>
                <a:ext cx="302413" cy="107212"/>
              </a:xfrm>
              <a:prstGeom prst="ellipse">
                <a:avLst/>
              </a:prstGeom>
              <a:solidFill>
                <a:schemeClr val="bg2">
                  <a:lumMod val="50000"/>
                  <a:alpha val="58000"/>
                </a:schemeClr>
              </a:solidFill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1" name="フリーフォーム: 図形 50">
              <a:extLst>
                <a:ext uri="{FF2B5EF4-FFF2-40B4-BE49-F238E27FC236}">
                  <a16:creationId xmlns:a16="http://schemas.microsoft.com/office/drawing/2014/main" id="{5FD65745-D789-4CD2-A224-A6C038398635}"/>
                </a:ext>
              </a:extLst>
            </p:cNvPr>
            <p:cNvSpPr/>
            <p:nvPr/>
          </p:nvSpPr>
          <p:spPr>
            <a:xfrm>
              <a:off x="1484867" y="2606400"/>
              <a:ext cx="1532917" cy="1006415"/>
            </a:xfrm>
            <a:custGeom>
              <a:avLst/>
              <a:gdLst>
                <a:gd name="connsiteX0" fmla="*/ 0 w 1106681"/>
                <a:gd name="connsiteY0" fmla="*/ 671029 h 726576"/>
                <a:gd name="connsiteX1" fmla="*/ 538385 w 1106681"/>
                <a:gd name="connsiteY1" fmla="*/ 184 h 726576"/>
                <a:gd name="connsiteX2" fmla="*/ 1106681 w 1106681"/>
                <a:gd name="connsiteY2" fmla="*/ 726576 h 726576"/>
                <a:gd name="connsiteX3" fmla="*/ 1106681 w 1106681"/>
                <a:gd name="connsiteY3" fmla="*/ 726576 h 726576"/>
                <a:gd name="connsiteX4" fmla="*/ 1106681 w 1106681"/>
                <a:gd name="connsiteY4" fmla="*/ 726576 h 72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681" h="726576">
                  <a:moveTo>
                    <a:pt x="0" y="671029"/>
                  </a:moveTo>
                  <a:cubicBezTo>
                    <a:pt x="176969" y="330977"/>
                    <a:pt x="353938" y="-9074"/>
                    <a:pt x="538385" y="184"/>
                  </a:cubicBezTo>
                  <a:cubicBezTo>
                    <a:pt x="722832" y="9442"/>
                    <a:pt x="1106681" y="726576"/>
                    <a:pt x="1106681" y="726576"/>
                  </a:cubicBezTo>
                  <a:lnTo>
                    <a:pt x="1106681" y="726576"/>
                  </a:lnTo>
                  <a:lnTo>
                    <a:pt x="1106681" y="726576"/>
                  </a:lnTo>
                </a:path>
              </a:pathLst>
            </a:custGeom>
            <a:noFill/>
            <a:ln>
              <a:solidFill>
                <a:srgbClr val="FF0000"/>
              </a:solidFill>
              <a:prstDash val="sysDash"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45" name="グループ化 444">
              <a:extLst>
                <a:ext uri="{FF2B5EF4-FFF2-40B4-BE49-F238E27FC236}">
                  <a16:creationId xmlns:a16="http://schemas.microsoft.com/office/drawing/2014/main" id="{81183812-2CEB-4977-8733-F33757FC4A91}"/>
                </a:ext>
              </a:extLst>
            </p:cNvPr>
            <p:cNvGrpSpPr>
              <a:grpSpLocks noChangeAspect="1"/>
            </p:cNvGrpSpPr>
            <p:nvPr/>
          </p:nvGrpSpPr>
          <p:grpSpPr>
            <a:xfrm rot="13059117">
              <a:off x="2885695" y="3067110"/>
              <a:ext cx="464472" cy="749818"/>
              <a:chOff x="4378633" y="2849418"/>
              <a:chExt cx="1755072" cy="2833295"/>
            </a:xfrm>
          </p:grpSpPr>
          <p:sp>
            <p:nvSpPr>
              <p:cNvPr id="469" name="四角形: 角を丸くする 29">
                <a:extLst>
                  <a:ext uri="{FF2B5EF4-FFF2-40B4-BE49-F238E27FC236}">
                    <a16:creationId xmlns:a16="http://schemas.microsoft.com/office/drawing/2014/main" id="{3476F203-C0C8-4E2B-8608-EE6A5F05BDDD}"/>
                  </a:ext>
                </a:extLst>
              </p:cNvPr>
              <p:cNvSpPr/>
              <p:nvPr/>
            </p:nvSpPr>
            <p:spPr>
              <a:xfrm rot="1494098">
                <a:off x="4513057" y="4168745"/>
                <a:ext cx="150814" cy="1513968"/>
              </a:xfrm>
              <a:custGeom>
                <a:avLst/>
                <a:gdLst>
                  <a:gd name="connsiteX0" fmla="*/ 0 w 56099"/>
                  <a:gd name="connsiteY0" fmla="*/ 9350 h 1513968"/>
                  <a:gd name="connsiteX1" fmla="*/ 9350 w 56099"/>
                  <a:gd name="connsiteY1" fmla="*/ 0 h 1513968"/>
                  <a:gd name="connsiteX2" fmla="*/ 46749 w 56099"/>
                  <a:gd name="connsiteY2" fmla="*/ 0 h 1513968"/>
                  <a:gd name="connsiteX3" fmla="*/ 56099 w 56099"/>
                  <a:gd name="connsiteY3" fmla="*/ 9350 h 1513968"/>
                  <a:gd name="connsiteX4" fmla="*/ 56099 w 56099"/>
                  <a:gd name="connsiteY4" fmla="*/ 1504618 h 1513968"/>
                  <a:gd name="connsiteX5" fmla="*/ 46749 w 56099"/>
                  <a:gd name="connsiteY5" fmla="*/ 1513968 h 1513968"/>
                  <a:gd name="connsiteX6" fmla="*/ 9350 w 56099"/>
                  <a:gd name="connsiteY6" fmla="*/ 1513968 h 1513968"/>
                  <a:gd name="connsiteX7" fmla="*/ 0 w 56099"/>
                  <a:gd name="connsiteY7" fmla="*/ 1504618 h 1513968"/>
                  <a:gd name="connsiteX8" fmla="*/ 0 w 56099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89898 w 145997"/>
                  <a:gd name="connsiteY0" fmla="*/ 9350 h 1513968"/>
                  <a:gd name="connsiteX1" fmla="*/ 99248 w 145997"/>
                  <a:gd name="connsiteY1" fmla="*/ 0 h 1513968"/>
                  <a:gd name="connsiteX2" fmla="*/ 136647 w 145997"/>
                  <a:gd name="connsiteY2" fmla="*/ 0 h 1513968"/>
                  <a:gd name="connsiteX3" fmla="*/ 145997 w 145997"/>
                  <a:gd name="connsiteY3" fmla="*/ 9350 h 1513968"/>
                  <a:gd name="connsiteX4" fmla="*/ 145997 w 145997"/>
                  <a:gd name="connsiteY4" fmla="*/ 1504618 h 1513968"/>
                  <a:gd name="connsiteX5" fmla="*/ 136647 w 145997"/>
                  <a:gd name="connsiteY5" fmla="*/ 1513968 h 1513968"/>
                  <a:gd name="connsiteX6" fmla="*/ 99248 w 145997"/>
                  <a:gd name="connsiteY6" fmla="*/ 1513968 h 1513968"/>
                  <a:gd name="connsiteX7" fmla="*/ 89898 w 145997"/>
                  <a:gd name="connsiteY7" fmla="*/ 1504618 h 1513968"/>
                  <a:gd name="connsiteX8" fmla="*/ 89898 w 145997"/>
                  <a:gd name="connsiteY8" fmla="*/ 9350 h 1513968"/>
                  <a:gd name="connsiteX0" fmla="*/ 94715 w 150814"/>
                  <a:gd name="connsiteY0" fmla="*/ 9350 h 1513968"/>
                  <a:gd name="connsiteX1" fmla="*/ 104065 w 150814"/>
                  <a:gd name="connsiteY1" fmla="*/ 0 h 1513968"/>
                  <a:gd name="connsiteX2" fmla="*/ 141464 w 150814"/>
                  <a:gd name="connsiteY2" fmla="*/ 0 h 1513968"/>
                  <a:gd name="connsiteX3" fmla="*/ 150814 w 150814"/>
                  <a:gd name="connsiteY3" fmla="*/ 9350 h 1513968"/>
                  <a:gd name="connsiteX4" fmla="*/ 150814 w 150814"/>
                  <a:gd name="connsiteY4" fmla="*/ 1504618 h 1513968"/>
                  <a:gd name="connsiteX5" fmla="*/ 141464 w 150814"/>
                  <a:gd name="connsiteY5" fmla="*/ 1513968 h 1513968"/>
                  <a:gd name="connsiteX6" fmla="*/ 104065 w 150814"/>
                  <a:gd name="connsiteY6" fmla="*/ 1513968 h 1513968"/>
                  <a:gd name="connsiteX7" fmla="*/ 94715 w 150814"/>
                  <a:gd name="connsiteY7" fmla="*/ 1504618 h 1513968"/>
                  <a:gd name="connsiteX8" fmla="*/ 94715 w 150814"/>
                  <a:gd name="connsiteY8" fmla="*/ 9350 h 151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814" h="1513968">
                    <a:moveTo>
                      <a:pt x="94715" y="9350"/>
                    </a:moveTo>
                    <a:cubicBezTo>
                      <a:pt x="94715" y="4186"/>
                      <a:pt x="98901" y="0"/>
                      <a:pt x="104065" y="0"/>
                    </a:cubicBezTo>
                    <a:lnTo>
                      <a:pt x="141464" y="0"/>
                    </a:lnTo>
                    <a:cubicBezTo>
                      <a:pt x="146628" y="0"/>
                      <a:pt x="150814" y="4186"/>
                      <a:pt x="150814" y="9350"/>
                    </a:cubicBezTo>
                    <a:cubicBezTo>
                      <a:pt x="35337" y="663901"/>
                      <a:pt x="91671" y="1030301"/>
                      <a:pt x="150814" y="1504618"/>
                    </a:cubicBezTo>
                    <a:cubicBezTo>
                      <a:pt x="150814" y="1509782"/>
                      <a:pt x="146628" y="1513968"/>
                      <a:pt x="141464" y="1513968"/>
                    </a:cubicBezTo>
                    <a:lnTo>
                      <a:pt x="104065" y="1513968"/>
                    </a:lnTo>
                    <a:cubicBezTo>
                      <a:pt x="98901" y="1513968"/>
                      <a:pt x="94715" y="1509782"/>
                      <a:pt x="94715" y="1504618"/>
                    </a:cubicBezTo>
                    <a:cubicBezTo>
                      <a:pt x="22380" y="1110108"/>
                      <a:pt x="-76231" y="544412"/>
                      <a:pt x="94715" y="935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0" name="二等辺三角形 1">
                <a:extLst>
                  <a:ext uri="{FF2B5EF4-FFF2-40B4-BE49-F238E27FC236}">
                    <a16:creationId xmlns:a16="http://schemas.microsoft.com/office/drawing/2014/main" id="{A5EFDAA2-8EDE-4EDB-AA89-334F679EB6FD}"/>
                  </a:ext>
                </a:extLst>
              </p:cNvPr>
              <p:cNvSpPr/>
              <p:nvPr/>
            </p:nvSpPr>
            <p:spPr>
              <a:xfrm rot="12167332">
                <a:off x="4378633" y="2922125"/>
                <a:ext cx="1381202" cy="1731682"/>
              </a:xfrm>
              <a:custGeom>
                <a:avLst/>
                <a:gdLst>
                  <a:gd name="connsiteX0" fmla="*/ 0 w 1293323"/>
                  <a:gd name="connsiteY0" fmla="*/ 1932667 h 1932667"/>
                  <a:gd name="connsiteX1" fmla="*/ 646662 w 1293323"/>
                  <a:gd name="connsiteY1" fmla="*/ 0 h 1932667"/>
                  <a:gd name="connsiteX2" fmla="*/ 1293323 w 1293323"/>
                  <a:gd name="connsiteY2" fmla="*/ 1932667 h 1932667"/>
                  <a:gd name="connsiteX3" fmla="*/ 0 w 1293323"/>
                  <a:gd name="connsiteY3" fmla="*/ 1932667 h 1932667"/>
                  <a:gd name="connsiteX0" fmla="*/ 0 w 1293323"/>
                  <a:gd name="connsiteY0" fmla="*/ 1932667 h 1995344"/>
                  <a:gd name="connsiteX1" fmla="*/ 646662 w 1293323"/>
                  <a:gd name="connsiteY1" fmla="*/ 0 h 1995344"/>
                  <a:gd name="connsiteX2" fmla="*/ 1293323 w 1293323"/>
                  <a:gd name="connsiteY2" fmla="*/ 1932667 h 1995344"/>
                  <a:gd name="connsiteX3" fmla="*/ 0 w 1293323"/>
                  <a:gd name="connsiteY3" fmla="*/ 1932667 h 1995344"/>
                  <a:gd name="connsiteX0" fmla="*/ 0 w 1293323"/>
                  <a:gd name="connsiteY0" fmla="*/ 1932667 h 2026815"/>
                  <a:gd name="connsiteX1" fmla="*/ 646662 w 1293323"/>
                  <a:gd name="connsiteY1" fmla="*/ 0 h 2026815"/>
                  <a:gd name="connsiteX2" fmla="*/ 1293323 w 1293323"/>
                  <a:gd name="connsiteY2" fmla="*/ 1932667 h 2026815"/>
                  <a:gd name="connsiteX3" fmla="*/ 0 w 1293323"/>
                  <a:gd name="connsiteY3" fmla="*/ 1932667 h 2026815"/>
                  <a:gd name="connsiteX0" fmla="*/ 0 w 1293323"/>
                  <a:gd name="connsiteY0" fmla="*/ 1932667 h 2026815"/>
                  <a:gd name="connsiteX1" fmla="*/ 646662 w 1293323"/>
                  <a:gd name="connsiteY1" fmla="*/ 0 h 2026815"/>
                  <a:gd name="connsiteX2" fmla="*/ 755961 w 1293323"/>
                  <a:gd name="connsiteY2" fmla="*/ 295132 h 2026815"/>
                  <a:gd name="connsiteX3" fmla="*/ 1293323 w 1293323"/>
                  <a:gd name="connsiteY3" fmla="*/ 1932667 h 2026815"/>
                  <a:gd name="connsiteX4" fmla="*/ 0 w 1293323"/>
                  <a:gd name="connsiteY4" fmla="*/ 1932667 h 2026815"/>
                  <a:gd name="connsiteX0" fmla="*/ 0 w 1293323"/>
                  <a:gd name="connsiteY0" fmla="*/ 1637535 h 1731683"/>
                  <a:gd name="connsiteX1" fmla="*/ 543665 w 1293323"/>
                  <a:gd name="connsiteY1" fmla="*/ 3238 h 1731683"/>
                  <a:gd name="connsiteX2" fmla="*/ 755961 w 1293323"/>
                  <a:gd name="connsiteY2" fmla="*/ 0 h 1731683"/>
                  <a:gd name="connsiteX3" fmla="*/ 1293323 w 1293323"/>
                  <a:gd name="connsiteY3" fmla="*/ 1637535 h 1731683"/>
                  <a:gd name="connsiteX4" fmla="*/ 0 w 1293323"/>
                  <a:gd name="connsiteY4" fmla="*/ 1637535 h 1731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3323" h="1731683">
                    <a:moveTo>
                      <a:pt x="0" y="1637535"/>
                    </a:moveTo>
                    <a:lnTo>
                      <a:pt x="543665" y="3238"/>
                    </a:lnTo>
                    <a:lnTo>
                      <a:pt x="755961" y="0"/>
                    </a:lnTo>
                    <a:lnTo>
                      <a:pt x="1293323" y="1637535"/>
                    </a:lnTo>
                    <a:cubicBezTo>
                      <a:pt x="882804" y="1746559"/>
                      <a:pt x="515573" y="1778559"/>
                      <a:pt x="0" y="1637535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1" name="楕円 4">
                <a:extLst>
                  <a:ext uri="{FF2B5EF4-FFF2-40B4-BE49-F238E27FC236}">
                    <a16:creationId xmlns:a16="http://schemas.microsoft.com/office/drawing/2014/main" id="{FC1724AA-976B-4ACA-9783-9DD6E114759F}"/>
                  </a:ext>
                </a:extLst>
              </p:cNvPr>
              <p:cNvSpPr/>
              <p:nvPr/>
            </p:nvSpPr>
            <p:spPr>
              <a:xfrm rot="1475983">
                <a:off x="4672159" y="2856341"/>
                <a:ext cx="1413703" cy="397386"/>
              </a:xfrm>
              <a:custGeom>
                <a:avLst/>
                <a:gdLst>
                  <a:gd name="connsiteX0" fmla="*/ 0 w 1328462"/>
                  <a:gd name="connsiteY0" fmla="*/ 198693 h 397386"/>
                  <a:gd name="connsiteX1" fmla="*/ 664231 w 1328462"/>
                  <a:gd name="connsiteY1" fmla="*/ 0 h 397386"/>
                  <a:gd name="connsiteX2" fmla="*/ 1328462 w 1328462"/>
                  <a:gd name="connsiteY2" fmla="*/ 198693 h 397386"/>
                  <a:gd name="connsiteX3" fmla="*/ 664231 w 1328462"/>
                  <a:gd name="connsiteY3" fmla="*/ 397386 h 397386"/>
                  <a:gd name="connsiteX4" fmla="*/ 0 w 1328462"/>
                  <a:gd name="connsiteY4" fmla="*/ 198693 h 397386"/>
                  <a:gd name="connsiteX0" fmla="*/ 0 w 1413703"/>
                  <a:gd name="connsiteY0" fmla="*/ 198693 h 397386"/>
                  <a:gd name="connsiteX1" fmla="*/ 664231 w 1413703"/>
                  <a:gd name="connsiteY1" fmla="*/ 0 h 397386"/>
                  <a:gd name="connsiteX2" fmla="*/ 1413703 w 1413703"/>
                  <a:gd name="connsiteY2" fmla="*/ 198693 h 397386"/>
                  <a:gd name="connsiteX3" fmla="*/ 664231 w 1413703"/>
                  <a:gd name="connsiteY3" fmla="*/ 397386 h 397386"/>
                  <a:gd name="connsiteX4" fmla="*/ 0 w 1413703"/>
                  <a:gd name="connsiteY4" fmla="*/ 198693 h 397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3703" h="397386">
                    <a:moveTo>
                      <a:pt x="0" y="198693"/>
                    </a:moveTo>
                    <a:cubicBezTo>
                      <a:pt x="0" y="88958"/>
                      <a:pt x="428614" y="0"/>
                      <a:pt x="664231" y="0"/>
                    </a:cubicBezTo>
                    <a:cubicBezTo>
                      <a:pt x="899848" y="0"/>
                      <a:pt x="1413703" y="88958"/>
                      <a:pt x="1413703" y="198693"/>
                    </a:cubicBezTo>
                    <a:cubicBezTo>
                      <a:pt x="1413703" y="308428"/>
                      <a:pt x="899848" y="397386"/>
                      <a:pt x="664231" y="397386"/>
                    </a:cubicBezTo>
                    <a:cubicBezTo>
                      <a:pt x="428614" y="397386"/>
                      <a:pt x="0" y="308428"/>
                      <a:pt x="0" y="198693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2" name="斜め縞 23">
                <a:extLst>
                  <a:ext uri="{FF2B5EF4-FFF2-40B4-BE49-F238E27FC236}">
                    <a16:creationId xmlns:a16="http://schemas.microsoft.com/office/drawing/2014/main" id="{6F7DBEC2-83EB-407D-BC8D-0C7E520795C0}"/>
                  </a:ext>
                </a:extLst>
              </p:cNvPr>
              <p:cNvSpPr/>
              <p:nvPr/>
            </p:nvSpPr>
            <p:spPr>
              <a:xfrm rot="15429856">
                <a:off x="4747942" y="3294578"/>
                <a:ext cx="838493" cy="756904"/>
              </a:xfrm>
              <a:custGeom>
                <a:avLst/>
                <a:gdLst>
                  <a:gd name="connsiteX0" fmla="*/ 0 w 596165"/>
                  <a:gd name="connsiteY0" fmla="*/ 449185 h 756904"/>
                  <a:gd name="connsiteX1" fmla="*/ 353794 w 596165"/>
                  <a:gd name="connsiteY1" fmla="*/ 0 h 756904"/>
                  <a:gd name="connsiteX2" fmla="*/ 596165 w 596165"/>
                  <a:gd name="connsiteY2" fmla="*/ 0 h 756904"/>
                  <a:gd name="connsiteX3" fmla="*/ 0 w 596165"/>
                  <a:gd name="connsiteY3" fmla="*/ 756904 h 756904"/>
                  <a:gd name="connsiteX4" fmla="*/ 0 w 596165"/>
                  <a:gd name="connsiteY4" fmla="*/ 449185 h 756904"/>
                  <a:gd name="connsiteX0" fmla="*/ 0 w 804659"/>
                  <a:gd name="connsiteY0" fmla="*/ 457314 h 756904"/>
                  <a:gd name="connsiteX1" fmla="*/ 562288 w 804659"/>
                  <a:gd name="connsiteY1" fmla="*/ 0 h 756904"/>
                  <a:gd name="connsiteX2" fmla="*/ 804659 w 804659"/>
                  <a:gd name="connsiteY2" fmla="*/ 0 h 756904"/>
                  <a:gd name="connsiteX3" fmla="*/ 208494 w 804659"/>
                  <a:gd name="connsiteY3" fmla="*/ 756904 h 756904"/>
                  <a:gd name="connsiteX4" fmla="*/ 0 w 804659"/>
                  <a:gd name="connsiteY4" fmla="*/ 457314 h 756904"/>
                  <a:gd name="connsiteX0" fmla="*/ 0 w 804659"/>
                  <a:gd name="connsiteY0" fmla="*/ 582794 h 882384"/>
                  <a:gd name="connsiteX1" fmla="*/ 360393 w 804659"/>
                  <a:gd name="connsiteY1" fmla="*/ 0 h 882384"/>
                  <a:gd name="connsiteX2" fmla="*/ 804659 w 804659"/>
                  <a:gd name="connsiteY2" fmla="*/ 125480 h 882384"/>
                  <a:gd name="connsiteX3" fmla="*/ 208494 w 804659"/>
                  <a:gd name="connsiteY3" fmla="*/ 882384 h 882384"/>
                  <a:gd name="connsiteX4" fmla="*/ 0 w 804659"/>
                  <a:gd name="connsiteY4" fmla="*/ 582794 h 882384"/>
                  <a:gd name="connsiteX0" fmla="*/ 0 w 804659"/>
                  <a:gd name="connsiteY0" fmla="*/ 528088 h 827678"/>
                  <a:gd name="connsiteX1" fmla="*/ 530727 w 804659"/>
                  <a:gd name="connsiteY1" fmla="*/ 0 h 827678"/>
                  <a:gd name="connsiteX2" fmla="*/ 804659 w 804659"/>
                  <a:gd name="connsiteY2" fmla="*/ 70774 h 827678"/>
                  <a:gd name="connsiteX3" fmla="*/ 208494 w 804659"/>
                  <a:gd name="connsiteY3" fmla="*/ 827678 h 827678"/>
                  <a:gd name="connsiteX4" fmla="*/ 0 w 804659"/>
                  <a:gd name="connsiteY4" fmla="*/ 528088 h 827678"/>
                  <a:gd name="connsiteX0" fmla="*/ 0 w 804659"/>
                  <a:gd name="connsiteY0" fmla="*/ 457314 h 757367"/>
                  <a:gd name="connsiteX1" fmla="*/ 572519 w 804659"/>
                  <a:gd name="connsiteY1" fmla="*/ 757367 h 757367"/>
                  <a:gd name="connsiteX2" fmla="*/ 804659 w 804659"/>
                  <a:gd name="connsiteY2" fmla="*/ 0 h 757367"/>
                  <a:gd name="connsiteX3" fmla="*/ 208494 w 804659"/>
                  <a:gd name="connsiteY3" fmla="*/ 756904 h 757367"/>
                  <a:gd name="connsiteX4" fmla="*/ 0 w 804659"/>
                  <a:gd name="connsiteY4" fmla="*/ 457314 h 757367"/>
                  <a:gd name="connsiteX0" fmla="*/ 0 w 838493"/>
                  <a:gd name="connsiteY0" fmla="*/ 457314 h 756904"/>
                  <a:gd name="connsiteX1" fmla="*/ 838493 w 838493"/>
                  <a:gd name="connsiteY1" fmla="*/ 531851 h 756904"/>
                  <a:gd name="connsiteX2" fmla="*/ 804659 w 838493"/>
                  <a:gd name="connsiteY2" fmla="*/ 0 h 756904"/>
                  <a:gd name="connsiteX3" fmla="*/ 208494 w 838493"/>
                  <a:gd name="connsiteY3" fmla="*/ 756904 h 756904"/>
                  <a:gd name="connsiteX4" fmla="*/ 0 w 838493"/>
                  <a:gd name="connsiteY4" fmla="*/ 457314 h 756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493" h="756904">
                    <a:moveTo>
                      <a:pt x="0" y="457314"/>
                    </a:moveTo>
                    <a:lnTo>
                      <a:pt x="838493" y="531851"/>
                    </a:lnTo>
                    <a:lnTo>
                      <a:pt x="804659" y="0"/>
                    </a:lnTo>
                    <a:lnTo>
                      <a:pt x="208494" y="756904"/>
                    </a:lnTo>
                    <a:lnTo>
                      <a:pt x="0" y="4573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3" name="円: 塗りつぶしなし 472">
                <a:extLst>
                  <a:ext uri="{FF2B5EF4-FFF2-40B4-BE49-F238E27FC236}">
                    <a16:creationId xmlns:a16="http://schemas.microsoft.com/office/drawing/2014/main" id="{73623517-16E2-4A12-BA7E-87B7E0B87B49}"/>
                  </a:ext>
                </a:extLst>
              </p:cNvPr>
              <p:cNvSpPr/>
              <p:nvPr/>
            </p:nvSpPr>
            <p:spPr>
              <a:xfrm rot="1398901">
                <a:off x="4624317" y="2849418"/>
                <a:ext cx="1509388" cy="449636"/>
              </a:xfrm>
              <a:prstGeom prst="donu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43707ABC-FF03-4E1D-A6CB-1B8AA6362AF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3053" y="2975610"/>
              <a:ext cx="310719" cy="782726"/>
              <a:chOff x="2343692" y="3578448"/>
              <a:chExt cx="343436" cy="865144"/>
            </a:xfrm>
          </p:grpSpPr>
          <p:sp>
            <p:nvSpPr>
              <p:cNvPr id="478" name="楕円 477">
                <a:extLst>
                  <a:ext uri="{FF2B5EF4-FFF2-40B4-BE49-F238E27FC236}">
                    <a16:creationId xmlns:a16="http://schemas.microsoft.com/office/drawing/2014/main" id="{DB315D10-7C50-497C-BB18-E43D51E5ADDF}"/>
                  </a:ext>
                </a:extLst>
              </p:cNvPr>
              <p:cNvSpPr/>
              <p:nvPr/>
            </p:nvSpPr>
            <p:spPr>
              <a:xfrm rot="16941952">
                <a:off x="2601248" y="4357712"/>
                <a:ext cx="71036" cy="1007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9" name="楕円 448">
                <a:extLst>
                  <a:ext uri="{FF2B5EF4-FFF2-40B4-BE49-F238E27FC236}">
                    <a16:creationId xmlns:a16="http://schemas.microsoft.com/office/drawing/2014/main" id="{AF10AF95-8DB6-4557-A3C4-D8E2B6AD3CAF}"/>
                  </a:ext>
                </a:extLst>
              </p:cNvPr>
              <p:cNvSpPr/>
              <p:nvPr/>
            </p:nvSpPr>
            <p:spPr>
              <a:xfrm rot="19674956">
                <a:off x="2614279" y="3887745"/>
                <a:ext cx="41113" cy="1559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0" name="楕円 449">
                <a:extLst>
                  <a:ext uri="{FF2B5EF4-FFF2-40B4-BE49-F238E27FC236}">
                    <a16:creationId xmlns:a16="http://schemas.microsoft.com/office/drawing/2014/main" id="{E801FCE7-2240-4C53-940E-474DF442C20A}"/>
                  </a:ext>
                </a:extLst>
              </p:cNvPr>
              <p:cNvSpPr/>
              <p:nvPr/>
            </p:nvSpPr>
            <p:spPr>
              <a:xfrm rot="20788996">
                <a:off x="2567236" y="3772001"/>
                <a:ext cx="45719" cy="1572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451" name="グループ化 450">
                <a:extLst>
                  <a:ext uri="{FF2B5EF4-FFF2-40B4-BE49-F238E27FC236}">
                    <a16:creationId xmlns:a16="http://schemas.microsoft.com/office/drawing/2014/main" id="{90C8D484-CC8A-47F1-A408-971DD89A00CF}"/>
                  </a:ext>
                </a:extLst>
              </p:cNvPr>
              <p:cNvGrpSpPr/>
              <p:nvPr/>
            </p:nvGrpSpPr>
            <p:grpSpPr>
              <a:xfrm rot="21304464">
                <a:off x="2394147" y="3578448"/>
                <a:ext cx="196823" cy="413094"/>
                <a:chOff x="4830573" y="3058222"/>
                <a:chExt cx="611162" cy="1282711"/>
              </a:xfrm>
            </p:grpSpPr>
            <p:sp>
              <p:nvSpPr>
                <p:cNvPr id="464" name="楕円 463">
                  <a:extLst>
                    <a:ext uri="{FF2B5EF4-FFF2-40B4-BE49-F238E27FC236}">
                      <a16:creationId xmlns:a16="http://schemas.microsoft.com/office/drawing/2014/main" id="{0B60EAF5-11E6-4DB5-BC1D-C5C2400D24FD}"/>
                    </a:ext>
                  </a:extLst>
                </p:cNvPr>
                <p:cNvSpPr/>
                <p:nvPr/>
              </p:nvSpPr>
              <p:spPr>
                <a:xfrm rot="19531976">
                  <a:off x="5259720" y="3574998"/>
                  <a:ext cx="182015" cy="171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65" name="楕円 464">
                  <a:extLst>
                    <a:ext uri="{FF2B5EF4-FFF2-40B4-BE49-F238E27FC236}">
                      <a16:creationId xmlns:a16="http://schemas.microsoft.com/office/drawing/2014/main" id="{7F792CDB-63AE-4A44-9F35-39726B034754}"/>
                    </a:ext>
                  </a:extLst>
                </p:cNvPr>
                <p:cNvSpPr/>
                <p:nvPr/>
              </p:nvSpPr>
              <p:spPr>
                <a:xfrm>
                  <a:off x="5061057" y="3353816"/>
                  <a:ext cx="124782" cy="3816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66" name="楕円 465">
                  <a:extLst>
                    <a:ext uri="{FF2B5EF4-FFF2-40B4-BE49-F238E27FC236}">
                      <a16:creationId xmlns:a16="http://schemas.microsoft.com/office/drawing/2014/main" id="{73E00643-3D90-4E65-8F43-6DD8CB30CC6A}"/>
                    </a:ext>
                  </a:extLst>
                </p:cNvPr>
                <p:cNvSpPr/>
                <p:nvPr/>
              </p:nvSpPr>
              <p:spPr>
                <a:xfrm>
                  <a:off x="4973877" y="3058222"/>
                  <a:ext cx="324036" cy="4505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67" name="四角形: 角を丸くする 33">
                  <a:extLst>
                    <a:ext uri="{FF2B5EF4-FFF2-40B4-BE49-F238E27FC236}">
                      <a16:creationId xmlns:a16="http://schemas.microsoft.com/office/drawing/2014/main" id="{83F21D8B-1958-4C10-9F63-86EB30533E22}"/>
                    </a:ext>
                  </a:extLst>
                </p:cNvPr>
                <p:cNvSpPr/>
                <p:nvPr/>
              </p:nvSpPr>
              <p:spPr>
                <a:xfrm>
                  <a:off x="4937061" y="3565861"/>
                  <a:ext cx="397669" cy="775072"/>
                </a:xfrm>
                <a:custGeom>
                  <a:avLst/>
                  <a:gdLst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97669" h="1292606">
                      <a:moveTo>
                        <a:pt x="0" y="66279"/>
                      </a:moveTo>
                      <a:cubicBezTo>
                        <a:pt x="0" y="29674"/>
                        <a:pt x="29674" y="0"/>
                        <a:pt x="66279" y="0"/>
                      </a:cubicBezTo>
                      <a:lnTo>
                        <a:pt x="331390" y="0"/>
                      </a:lnTo>
                      <a:cubicBezTo>
                        <a:pt x="367995" y="0"/>
                        <a:pt x="397669" y="29674"/>
                        <a:pt x="397669" y="66279"/>
                      </a:cubicBezTo>
                      <a:cubicBezTo>
                        <a:pt x="306229" y="605362"/>
                        <a:pt x="397669" y="839644"/>
                        <a:pt x="397669" y="1226327"/>
                      </a:cubicBezTo>
                      <a:cubicBezTo>
                        <a:pt x="397669" y="1262932"/>
                        <a:pt x="367995" y="1292606"/>
                        <a:pt x="331390" y="1292606"/>
                      </a:cubicBezTo>
                      <a:lnTo>
                        <a:pt x="66279" y="1292606"/>
                      </a:lnTo>
                      <a:cubicBezTo>
                        <a:pt x="29674" y="1292606"/>
                        <a:pt x="0" y="1262932"/>
                        <a:pt x="0" y="1226327"/>
                      </a:cubicBezTo>
                      <a:cubicBezTo>
                        <a:pt x="0" y="839644"/>
                        <a:pt x="91440" y="544402"/>
                        <a:pt x="0" y="66279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68" name="楕円 467">
                  <a:extLst>
                    <a:ext uri="{FF2B5EF4-FFF2-40B4-BE49-F238E27FC236}">
                      <a16:creationId xmlns:a16="http://schemas.microsoft.com/office/drawing/2014/main" id="{1B35CFF4-9DD2-425F-B0C3-38615CC13D2A}"/>
                    </a:ext>
                  </a:extLst>
                </p:cNvPr>
                <p:cNvSpPr/>
                <p:nvPr/>
              </p:nvSpPr>
              <p:spPr>
                <a:xfrm rot="19531976">
                  <a:off x="4830573" y="3600884"/>
                  <a:ext cx="182015" cy="171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452" name="楕円 451">
                <a:extLst>
                  <a:ext uri="{FF2B5EF4-FFF2-40B4-BE49-F238E27FC236}">
                    <a16:creationId xmlns:a16="http://schemas.microsoft.com/office/drawing/2014/main" id="{73579720-2B74-444D-B21B-D5578744C1D4}"/>
                  </a:ext>
                </a:extLst>
              </p:cNvPr>
              <p:cNvSpPr/>
              <p:nvPr/>
            </p:nvSpPr>
            <p:spPr>
              <a:xfrm rot="1643475">
                <a:off x="2374477" y="3781017"/>
                <a:ext cx="43333" cy="1010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3" name="楕円 452">
                <a:extLst>
                  <a:ext uri="{FF2B5EF4-FFF2-40B4-BE49-F238E27FC236}">
                    <a16:creationId xmlns:a16="http://schemas.microsoft.com/office/drawing/2014/main" id="{EC36ABEF-3DDE-45BA-9485-0F4D7D1F85F3}"/>
                  </a:ext>
                </a:extLst>
              </p:cNvPr>
              <p:cNvSpPr/>
              <p:nvPr/>
            </p:nvSpPr>
            <p:spPr>
              <a:xfrm rot="19236440">
                <a:off x="2361604" y="3845919"/>
                <a:ext cx="48030" cy="432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4" name="楕円 453">
                <a:extLst>
                  <a:ext uri="{FF2B5EF4-FFF2-40B4-BE49-F238E27FC236}">
                    <a16:creationId xmlns:a16="http://schemas.microsoft.com/office/drawing/2014/main" id="{58D122E7-40C7-4D35-BF8D-D6120BEF4B4E}"/>
                  </a:ext>
                </a:extLst>
              </p:cNvPr>
              <p:cNvSpPr/>
              <p:nvPr/>
            </p:nvSpPr>
            <p:spPr>
              <a:xfrm rot="16941952">
                <a:off x="2459473" y="4357712"/>
                <a:ext cx="71036" cy="1007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5" name="矢印: 五方向 454">
                <a:extLst>
                  <a:ext uri="{FF2B5EF4-FFF2-40B4-BE49-F238E27FC236}">
                    <a16:creationId xmlns:a16="http://schemas.microsoft.com/office/drawing/2014/main" id="{FF9861D3-C583-4C11-BCB8-30BEFE177433}"/>
                  </a:ext>
                </a:extLst>
              </p:cNvPr>
              <p:cNvSpPr/>
              <p:nvPr/>
            </p:nvSpPr>
            <p:spPr>
              <a:xfrm rot="5193724">
                <a:off x="2480135" y="3951122"/>
                <a:ext cx="70777" cy="140589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2" name="グループ化 51">
                <a:extLst>
                  <a:ext uri="{FF2B5EF4-FFF2-40B4-BE49-F238E27FC236}">
                    <a16:creationId xmlns:a16="http://schemas.microsoft.com/office/drawing/2014/main" id="{CF0529B2-7817-49BA-AE77-B04F7BE750C6}"/>
                  </a:ext>
                </a:extLst>
              </p:cNvPr>
              <p:cNvGrpSpPr/>
              <p:nvPr/>
            </p:nvGrpSpPr>
            <p:grpSpPr>
              <a:xfrm>
                <a:off x="2532716" y="4005249"/>
                <a:ext cx="95838" cy="395306"/>
                <a:chOff x="2532716" y="4005249"/>
                <a:chExt cx="95838" cy="395306"/>
              </a:xfrm>
            </p:grpSpPr>
            <p:sp>
              <p:nvSpPr>
                <p:cNvPr id="461" name="楕円 460">
                  <a:extLst>
                    <a:ext uri="{FF2B5EF4-FFF2-40B4-BE49-F238E27FC236}">
                      <a16:creationId xmlns:a16="http://schemas.microsoft.com/office/drawing/2014/main" id="{2C07B473-F8BF-4511-A8C2-528D52EFE61D}"/>
                    </a:ext>
                  </a:extLst>
                </p:cNvPr>
                <p:cNvSpPr/>
                <p:nvPr/>
              </p:nvSpPr>
              <p:spPr>
                <a:xfrm rot="15840028">
                  <a:off x="2465217" y="4072748"/>
                  <a:ext cx="197660" cy="626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62" name="楕円 461">
                  <a:extLst>
                    <a:ext uri="{FF2B5EF4-FFF2-40B4-BE49-F238E27FC236}">
                      <a16:creationId xmlns:a16="http://schemas.microsoft.com/office/drawing/2014/main" id="{FD00AD58-AC75-4188-A71A-9062A8B572C5}"/>
                    </a:ext>
                  </a:extLst>
                </p:cNvPr>
                <p:cNvSpPr/>
                <p:nvPr/>
              </p:nvSpPr>
              <p:spPr>
                <a:xfrm rot="4829706">
                  <a:off x="2498393" y="4270394"/>
                  <a:ext cx="197660" cy="626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63" name="楕円 462">
                  <a:extLst>
                    <a:ext uri="{FF2B5EF4-FFF2-40B4-BE49-F238E27FC236}">
                      <a16:creationId xmlns:a16="http://schemas.microsoft.com/office/drawing/2014/main" id="{A7EED67D-9831-46B2-BE21-3126714ED3CB}"/>
                    </a:ext>
                  </a:extLst>
                </p:cNvPr>
                <p:cNvSpPr/>
                <p:nvPr/>
              </p:nvSpPr>
              <p:spPr>
                <a:xfrm rot="14531130">
                  <a:off x="2552683" y="4172856"/>
                  <a:ext cx="59553" cy="552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459" name="楕円 458">
                <a:extLst>
                  <a:ext uri="{FF2B5EF4-FFF2-40B4-BE49-F238E27FC236}">
                    <a16:creationId xmlns:a16="http://schemas.microsoft.com/office/drawing/2014/main" id="{6548B4CE-72D0-4D4F-9FC5-8F224237B226}"/>
                  </a:ext>
                </a:extLst>
              </p:cNvPr>
              <p:cNvSpPr/>
              <p:nvPr/>
            </p:nvSpPr>
            <p:spPr>
              <a:xfrm rot="11850082">
                <a:off x="2343692" y="3865179"/>
                <a:ext cx="41113" cy="1559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474" name="グループ化 473">
                <a:extLst>
                  <a:ext uri="{FF2B5EF4-FFF2-40B4-BE49-F238E27FC236}">
                    <a16:creationId xmlns:a16="http://schemas.microsoft.com/office/drawing/2014/main" id="{A397C934-B025-4EA9-B6DA-6520FFC69987}"/>
                  </a:ext>
                </a:extLst>
              </p:cNvPr>
              <p:cNvGrpSpPr/>
              <p:nvPr/>
            </p:nvGrpSpPr>
            <p:grpSpPr>
              <a:xfrm rot="313072">
                <a:off x="2422388" y="4011256"/>
                <a:ext cx="95838" cy="395306"/>
                <a:chOff x="2532716" y="4005249"/>
                <a:chExt cx="95838" cy="395306"/>
              </a:xfrm>
            </p:grpSpPr>
            <p:sp>
              <p:nvSpPr>
                <p:cNvPr id="475" name="楕円 474">
                  <a:extLst>
                    <a:ext uri="{FF2B5EF4-FFF2-40B4-BE49-F238E27FC236}">
                      <a16:creationId xmlns:a16="http://schemas.microsoft.com/office/drawing/2014/main" id="{A885670C-6536-44A9-AF46-421366E24A4A}"/>
                    </a:ext>
                  </a:extLst>
                </p:cNvPr>
                <p:cNvSpPr/>
                <p:nvPr/>
              </p:nvSpPr>
              <p:spPr>
                <a:xfrm rot="15840028">
                  <a:off x="2465217" y="4072748"/>
                  <a:ext cx="197660" cy="626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76" name="楕円 475">
                  <a:extLst>
                    <a:ext uri="{FF2B5EF4-FFF2-40B4-BE49-F238E27FC236}">
                      <a16:creationId xmlns:a16="http://schemas.microsoft.com/office/drawing/2014/main" id="{837FF72C-70B0-4188-BA35-EB61E77C4DDD}"/>
                    </a:ext>
                  </a:extLst>
                </p:cNvPr>
                <p:cNvSpPr/>
                <p:nvPr/>
              </p:nvSpPr>
              <p:spPr>
                <a:xfrm rot="4829706">
                  <a:off x="2498393" y="4270394"/>
                  <a:ext cx="197660" cy="626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77" name="楕円 476">
                  <a:extLst>
                    <a:ext uri="{FF2B5EF4-FFF2-40B4-BE49-F238E27FC236}">
                      <a16:creationId xmlns:a16="http://schemas.microsoft.com/office/drawing/2014/main" id="{922025DA-74A7-405A-AE15-C008E417A0FD}"/>
                    </a:ext>
                  </a:extLst>
                </p:cNvPr>
                <p:cNvSpPr/>
                <p:nvPr/>
              </p:nvSpPr>
              <p:spPr>
                <a:xfrm rot="14531130">
                  <a:off x="2552683" y="4172856"/>
                  <a:ext cx="59553" cy="552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480" name="正方形/長方形 479">
              <a:extLst>
                <a:ext uri="{FF2B5EF4-FFF2-40B4-BE49-F238E27FC236}">
                  <a16:creationId xmlns:a16="http://schemas.microsoft.com/office/drawing/2014/main" id="{DECC0FFD-F136-40E4-8426-29A9F990A075}"/>
                </a:ext>
              </a:extLst>
            </p:cNvPr>
            <p:cNvSpPr/>
            <p:nvPr/>
          </p:nvSpPr>
          <p:spPr>
            <a:xfrm rot="5400000">
              <a:off x="5206205" y="3011503"/>
              <a:ext cx="266432" cy="17072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3" name="二等辺三角形 1">
              <a:extLst>
                <a:ext uri="{FF2B5EF4-FFF2-40B4-BE49-F238E27FC236}">
                  <a16:creationId xmlns:a16="http://schemas.microsoft.com/office/drawing/2014/main" id="{846CD66F-0BA0-4AD7-9755-3985829813DA}"/>
                </a:ext>
              </a:extLst>
            </p:cNvPr>
            <p:cNvSpPr/>
            <p:nvPr/>
          </p:nvSpPr>
          <p:spPr>
            <a:xfrm rot="15645064">
              <a:off x="4682362" y="3367599"/>
              <a:ext cx="365529" cy="458282"/>
            </a:xfrm>
            <a:custGeom>
              <a:avLst/>
              <a:gdLst>
                <a:gd name="connsiteX0" fmla="*/ 0 w 1293323"/>
                <a:gd name="connsiteY0" fmla="*/ 1932667 h 1932667"/>
                <a:gd name="connsiteX1" fmla="*/ 646662 w 1293323"/>
                <a:gd name="connsiteY1" fmla="*/ 0 h 1932667"/>
                <a:gd name="connsiteX2" fmla="*/ 1293323 w 1293323"/>
                <a:gd name="connsiteY2" fmla="*/ 1932667 h 1932667"/>
                <a:gd name="connsiteX3" fmla="*/ 0 w 1293323"/>
                <a:gd name="connsiteY3" fmla="*/ 1932667 h 1932667"/>
                <a:gd name="connsiteX0" fmla="*/ 0 w 1293323"/>
                <a:gd name="connsiteY0" fmla="*/ 1932667 h 1995344"/>
                <a:gd name="connsiteX1" fmla="*/ 646662 w 1293323"/>
                <a:gd name="connsiteY1" fmla="*/ 0 h 1995344"/>
                <a:gd name="connsiteX2" fmla="*/ 1293323 w 1293323"/>
                <a:gd name="connsiteY2" fmla="*/ 1932667 h 1995344"/>
                <a:gd name="connsiteX3" fmla="*/ 0 w 1293323"/>
                <a:gd name="connsiteY3" fmla="*/ 1932667 h 1995344"/>
                <a:gd name="connsiteX0" fmla="*/ 0 w 1293323"/>
                <a:gd name="connsiteY0" fmla="*/ 1932667 h 2026815"/>
                <a:gd name="connsiteX1" fmla="*/ 646662 w 1293323"/>
                <a:gd name="connsiteY1" fmla="*/ 0 h 2026815"/>
                <a:gd name="connsiteX2" fmla="*/ 1293323 w 1293323"/>
                <a:gd name="connsiteY2" fmla="*/ 1932667 h 2026815"/>
                <a:gd name="connsiteX3" fmla="*/ 0 w 1293323"/>
                <a:gd name="connsiteY3" fmla="*/ 1932667 h 2026815"/>
                <a:gd name="connsiteX0" fmla="*/ 0 w 1293323"/>
                <a:gd name="connsiteY0" fmla="*/ 1932667 h 2026815"/>
                <a:gd name="connsiteX1" fmla="*/ 646662 w 1293323"/>
                <a:gd name="connsiteY1" fmla="*/ 0 h 2026815"/>
                <a:gd name="connsiteX2" fmla="*/ 755961 w 1293323"/>
                <a:gd name="connsiteY2" fmla="*/ 295132 h 2026815"/>
                <a:gd name="connsiteX3" fmla="*/ 1293323 w 1293323"/>
                <a:gd name="connsiteY3" fmla="*/ 1932667 h 2026815"/>
                <a:gd name="connsiteX4" fmla="*/ 0 w 1293323"/>
                <a:gd name="connsiteY4" fmla="*/ 1932667 h 2026815"/>
                <a:gd name="connsiteX0" fmla="*/ 0 w 1293323"/>
                <a:gd name="connsiteY0" fmla="*/ 1637535 h 1731683"/>
                <a:gd name="connsiteX1" fmla="*/ 543665 w 1293323"/>
                <a:gd name="connsiteY1" fmla="*/ 3238 h 1731683"/>
                <a:gd name="connsiteX2" fmla="*/ 755961 w 1293323"/>
                <a:gd name="connsiteY2" fmla="*/ 0 h 1731683"/>
                <a:gd name="connsiteX3" fmla="*/ 1293323 w 1293323"/>
                <a:gd name="connsiteY3" fmla="*/ 1637535 h 1731683"/>
                <a:gd name="connsiteX4" fmla="*/ 0 w 1293323"/>
                <a:gd name="connsiteY4" fmla="*/ 1637535 h 1731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3323" h="1731683">
                  <a:moveTo>
                    <a:pt x="0" y="1637535"/>
                  </a:moveTo>
                  <a:lnTo>
                    <a:pt x="543665" y="3238"/>
                  </a:lnTo>
                  <a:lnTo>
                    <a:pt x="755961" y="0"/>
                  </a:lnTo>
                  <a:lnTo>
                    <a:pt x="1293323" y="1637535"/>
                  </a:lnTo>
                  <a:cubicBezTo>
                    <a:pt x="882804" y="1746559"/>
                    <a:pt x="515573" y="1778559"/>
                    <a:pt x="0" y="1637535"/>
                  </a:cubicBez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4" name="楕円 4">
              <a:extLst>
                <a:ext uri="{FF2B5EF4-FFF2-40B4-BE49-F238E27FC236}">
                  <a16:creationId xmlns:a16="http://schemas.microsoft.com/office/drawing/2014/main" id="{7F6DD320-4EC0-4333-8780-E3F36B9210AD}"/>
                </a:ext>
              </a:extLst>
            </p:cNvPr>
            <p:cNvSpPr/>
            <p:nvPr/>
          </p:nvSpPr>
          <p:spPr>
            <a:xfrm rot="4953715">
              <a:off x="4885976" y="3510755"/>
              <a:ext cx="374130" cy="105166"/>
            </a:xfrm>
            <a:custGeom>
              <a:avLst/>
              <a:gdLst>
                <a:gd name="connsiteX0" fmla="*/ 0 w 1328462"/>
                <a:gd name="connsiteY0" fmla="*/ 198693 h 397386"/>
                <a:gd name="connsiteX1" fmla="*/ 664231 w 1328462"/>
                <a:gd name="connsiteY1" fmla="*/ 0 h 397386"/>
                <a:gd name="connsiteX2" fmla="*/ 1328462 w 1328462"/>
                <a:gd name="connsiteY2" fmla="*/ 198693 h 397386"/>
                <a:gd name="connsiteX3" fmla="*/ 664231 w 1328462"/>
                <a:gd name="connsiteY3" fmla="*/ 397386 h 397386"/>
                <a:gd name="connsiteX4" fmla="*/ 0 w 1328462"/>
                <a:gd name="connsiteY4" fmla="*/ 198693 h 397386"/>
                <a:gd name="connsiteX0" fmla="*/ 0 w 1413703"/>
                <a:gd name="connsiteY0" fmla="*/ 198693 h 397386"/>
                <a:gd name="connsiteX1" fmla="*/ 664231 w 1413703"/>
                <a:gd name="connsiteY1" fmla="*/ 0 h 397386"/>
                <a:gd name="connsiteX2" fmla="*/ 1413703 w 1413703"/>
                <a:gd name="connsiteY2" fmla="*/ 198693 h 397386"/>
                <a:gd name="connsiteX3" fmla="*/ 664231 w 1413703"/>
                <a:gd name="connsiteY3" fmla="*/ 397386 h 397386"/>
                <a:gd name="connsiteX4" fmla="*/ 0 w 1413703"/>
                <a:gd name="connsiteY4" fmla="*/ 198693 h 397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703" h="397386">
                  <a:moveTo>
                    <a:pt x="0" y="198693"/>
                  </a:moveTo>
                  <a:cubicBezTo>
                    <a:pt x="0" y="88958"/>
                    <a:pt x="428614" y="0"/>
                    <a:pt x="664231" y="0"/>
                  </a:cubicBezTo>
                  <a:cubicBezTo>
                    <a:pt x="899848" y="0"/>
                    <a:pt x="1413703" y="88958"/>
                    <a:pt x="1413703" y="198693"/>
                  </a:cubicBezTo>
                  <a:cubicBezTo>
                    <a:pt x="1413703" y="308428"/>
                    <a:pt x="899848" y="397386"/>
                    <a:pt x="664231" y="397386"/>
                  </a:cubicBezTo>
                  <a:cubicBezTo>
                    <a:pt x="428614" y="397386"/>
                    <a:pt x="0" y="308428"/>
                    <a:pt x="0" y="198693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5" name="斜め縞 23">
              <a:extLst>
                <a:ext uri="{FF2B5EF4-FFF2-40B4-BE49-F238E27FC236}">
                  <a16:creationId xmlns:a16="http://schemas.microsoft.com/office/drawing/2014/main" id="{497A6AAF-E0AF-4A0D-ABAA-E48834F0F1D9}"/>
                </a:ext>
              </a:extLst>
            </p:cNvPr>
            <p:cNvSpPr/>
            <p:nvPr/>
          </p:nvSpPr>
          <p:spPr>
            <a:xfrm rot="18907588">
              <a:off x="4793711" y="3502423"/>
              <a:ext cx="221903" cy="200312"/>
            </a:xfrm>
            <a:custGeom>
              <a:avLst/>
              <a:gdLst>
                <a:gd name="connsiteX0" fmla="*/ 0 w 596165"/>
                <a:gd name="connsiteY0" fmla="*/ 449185 h 756904"/>
                <a:gd name="connsiteX1" fmla="*/ 353794 w 596165"/>
                <a:gd name="connsiteY1" fmla="*/ 0 h 756904"/>
                <a:gd name="connsiteX2" fmla="*/ 596165 w 596165"/>
                <a:gd name="connsiteY2" fmla="*/ 0 h 756904"/>
                <a:gd name="connsiteX3" fmla="*/ 0 w 596165"/>
                <a:gd name="connsiteY3" fmla="*/ 756904 h 756904"/>
                <a:gd name="connsiteX4" fmla="*/ 0 w 596165"/>
                <a:gd name="connsiteY4" fmla="*/ 449185 h 756904"/>
                <a:gd name="connsiteX0" fmla="*/ 0 w 804659"/>
                <a:gd name="connsiteY0" fmla="*/ 457314 h 756904"/>
                <a:gd name="connsiteX1" fmla="*/ 562288 w 804659"/>
                <a:gd name="connsiteY1" fmla="*/ 0 h 756904"/>
                <a:gd name="connsiteX2" fmla="*/ 804659 w 804659"/>
                <a:gd name="connsiteY2" fmla="*/ 0 h 756904"/>
                <a:gd name="connsiteX3" fmla="*/ 208494 w 804659"/>
                <a:gd name="connsiteY3" fmla="*/ 756904 h 756904"/>
                <a:gd name="connsiteX4" fmla="*/ 0 w 804659"/>
                <a:gd name="connsiteY4" fmla="*/ 457314 h 756904"/>
                <a:gd name="connsiteX0" fmla="*/ 0 w 804659"/>
                <a:gd name="connsiteY0" fmla="*/ 582794 h 882384"/>
                <a:gd name="connsiteX1" fmla="*/ 360393 w 804659"/>
                <a:gd name="connsiteY1" fmla="*/ 0 h 882384"/>
                <a:gd name="connsiteX2" fmla="*/ 804659 w 804659"/>
                <a:gd name="connsiteY2" fmla="*/ 125480 h 882384"/>
                <a:gd name="connsiteX3" fmla="*/ 208494 w 804659"/>
                <a:gd name="connsiteY3" fmla="*/ 882384 h 882384"/>
                <a:gd name="connsiteX4" fmla="*/ 0 w 804659"/>
                <a:gd name="connsiteY4" fmla="*/ 582794 h 882384"/>
                <a:gd name="connsiteX0" fmla="*/ 0 w 804659"/>
                <a:gd name="connsiteY0" fmla="*/ 528088 h 827678"/>
                <a:gd name="connsiteX1" fmla="*/ 530727 w 804659"/>
                <a:gd name="connsiteY1" fmla="*/ 0 h 827678"/>
                <a:gd name="connsiteX2" fmla="*/ 804659 w 804659"/>
                <a:gd name="connsiteY2" fmla="*/ 70774 h 827678"/>
                <a:gd name="connsiteX3" fmla="*/ 208494 w 804659"/>
                <a:gd name="connsiteY3" fmla="*/ 827678 h 827678"/>
                <a:gd name="connsiteX4" fmla="*/ 0 w 804659"/>
                <a:gd name="connsiteY4" fmla="*/ 528088 h 827678"/>
                <a:gd name="connsiteX0" fmla="*/ 0 w 804659"/>
                <a:gd name="connsiteY0" fmla="*/ 457314 h 757367"/>
                <a:gd name="connsiteX1" fmla="*/ 572519 w 804659"/>
                <a:gd name="connsiteY1" fmla="*/ 757367 h 757367"/>
                <a:gd name="connsiteX2" fmla="*/ 804659 w 804659"/>
                <a:gd name="connsiteY2" fmla="*/ 0 h 757367"/>
                <a:gd name="connsiteX3" fmla="*/ 208494 w 804659"/>
                <a:gd name="connsiteY3" fmla="*/ 756904 h 757367"/>
                <a:gd name="connsiteX4" fmla="*/ 0 w 804659"/>
                <a:gd name="connsiteY4" fmla="*/ 457314 h 757367"/>
                <a:gd name="connsiteX0" fmla="*/ 0 w 838493"/>
                <a:gd name="connsiteY0" fmla="*/ 457314 h 756904"/>
                <a:gd name="connsiteX1" fmla="*/ 838493 w 838493"/>
                <a:gd name="connsiteY1" fmla="*/ 531851 h 756904"/>
                <a:gd name="connsiteX2" fmla="*/ 804659 w 838493"/>
                <a:gd name="connsiteY2" fmla="*/ 0 h 756904"/>
                <a:gd name="connsiteX3" fmla="*/ 208494 w 838493"/>
                <a:gd name="connsiteY3" fmla="*/ 756904 h 756904"/>
                <a:gd name="connsiteX4" fmla="*/ 0 w 838493"/>
                <a:gd name="connsiteY4" fmla="*/ 457314 h 756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493" h="756904">
                  <a:moveTo>
                    <a:pt x="0" y="457314"/>
                  </a:moveTo>
                  <a:lnTo>
                    <a:pt x="838493" y="531851"/>
                  </a:lnTo>
                  <a:lnTo>
                    <a:pt x="804659" y="0"/>
                  </a:lnTo>
                  <a:lnTo>
                    <a:pt x="208494" y="756904"/>
                  </a:lnTo>
                  <a:lnTo>
                    <a:pt x="0" y="45731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86" name="円: 塗りつぶしなし 485">
              <a:extLst>
                <a:ext uri="{FF2B5EF4-FFF2-40B4-BE49-F238E27FC236}">
                  <a16:creationId xmlns:a16="http://schemas.microsoft.com/office/drawing/2014/main" id="{167222E1-9412-48CA-8435-939D7FC45FD2}"/>
                </a:ext>
              </a:extLst>
            </p:cNvPr>
            <p:cNvSpPr/>
            <p:nvPr/>
          </p:nvSpPr>
          <p:spPr>
            <a:xfrm rot="4876633">
              <a:off x="4869006" y="3506537"/>
              <a:ext cx="399453" cy="118994"/>
            </a:xfrm>
            <a:prstGeom prst="donu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16" name="正方形/長方形 515">
              <a:extLst>
                <a:ext uri="{FF2B5EF4-FFF2-40B4-BE49-F238E27FC236}">
                  <a16:creationId xmlns:a16="http://schemas.microsoft.com/office/drawing/2014/main" id="{5D716EDA-DB01-4607-86B2-F6588921A954}"/>
                </a:ext>
              </a:extLst>
            </p:cNvPr>
            <p:cNvSpPr/>
            <p:nvPr/>
          </p:nvSpPr>
          <p:spPr>
            <a:xfrm rot="5400000">
              <a:off x="5541417" y="4565540"/>
              <a:ext cx="266432" cy="103944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7" name="正方形/長方形 516">
              <a:extLst>
                <a:ext uri="{FF2B5EF4-FFF2-40B4-BE49-F238E27FC236}">
                  <a16:creationId xmlns:a16="http://schemas.microsoft.com/office/drawing/2014/main" id="{40ABF6C9-70D5-4EFE-A866-E167449D7E68}"/>
                </a:ext>
              </a:extLst>
            </p:cNvPr>
            <p:cNvSpPr/>
            <p:nvPr/>
          </p:nvSpPr>
          <p:spPr>
            <a:xfrm rot="10800000">
              <a:off x="5918597" y="3751836"/>
              <a:ext cx="274460" cy="128275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570" name="グループ化 569">
              <a:extLst>
                <a:ext uri="{FF2B5EF4-FFF2-40B4-BE49-F238E27FC236}">
                  <a16:creationId xmlns:a16="http://schemas.microsoft.com/office/drawing/2014/main" id="{7F4C8D56-EE04-4AC6-8FC6-8ABAD8D9762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138976" y="4156165"/>
              <a:ext cx="310719" cy="782726"/>
              <a:chOff x="2343692" y="3578448"/>
              <a:chExt cx="343436" cy="865144"/>
            </a:xfrm>
          </p:grpSpPr>
          <p:sp>
            <p:nvSpPr>
              <p:cNvPr id="571" name="楕円 570">
                <a:extLst>
                  <a:ext uri="{FF2B5EF4-FFF2-40B4-BE49-F238E27FC236}">
                    <a16:creationId xmlns:a16="http://schemas.microsoft.com/office/drawing/2014/main" id="{2360506A-971D-483F-8736-140A9577C360}"/>
                  </a:ext>
                </a:extLst>
              </p:cNvPr>
              <p:cNvSpPr/>
              <p:nvPr/>
            </p:nvSpPr>
            <p:spPr>
              <a:xfrm rot="16941952">
                <a:off x="2601248" y="4357712"/>
                <a:ext cx="71036" cy="1007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2" name="楕円 571">
                <a:extLst>
                  <a:ext uri="{FF2B5EF4-FFF2-40B4-BE49-F238E27FC236}">
                    <a16:creationId xmlns:a16="http://schemas.microsoft.com/office/drawing/2014/main" id="{C03F3FCB-5484-4594-BC29-3ED45C11EE53}"/>
                  </a:ext>
                </a:extLst>
              </p:cNvPr>
              <p:cNvSpPr/>
              <p:nvPr/>
            </p:nvSpPr>
            <p:spPr>
              <a:xfrm rot="19674956">
                <a:off x="2614279" y="3887745"/>
                <a:ext cx="41113" cy="1559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3" name="楕円 572">
                <a:extLst>
                  <a:ext uri="{FF2B5EF4-FFF2-40B4-BE49-F238E27FC236}">
                    <a16:creationId xmlns:a16="http://schemas.microsoft.com/office/drawing/2014/main" id="{8E9D087A-A353-41CD-AAB1-1F6B93ED0D76}"/>
                  </a:ext>
                </a:extLst>
              </p:cNvPr>
              <p:cNvSpPr/>
              <p:nvPr/>
            </p:nvSpPr>
            <p:spPr>
              <a:xfrm rot="20788996">
                <a:off x="2567236" y="3772001"/>
                <a:ext cx="45719" cy="1572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74" name="グループ化 573">
                <a:extLst>
                  <a:ext uri="{FF2B5EF4-FFF2-40B4-BE49-F238E27FC236}">
                    <a16:creationId xmlns:a16="http://schemas.microsoft.com/office/drawing/2014/main" id="{B531F1E7-165F-4600-B088-D017C40B5A7D}"/>
                  </a:ext>
                </a:extLst>
              </p:cNvPr>
              <p:cNvGrpSpPr/>
              <p:nvPr/>
            </p:nvGrpSpPr>
            <p:grpSpPr>
              <a:xfrm rot="21304464">
                <a:off x="2394147" y="3578448"/>
                <a:ext cx="196823" cy="413094"/>
                <a:chOff x="4830573" y="3058222"/>
                <a:chExt cx="611162" cy="1282711"/>
              </a:xfrm>
            </p:grpSpPr>
            <p:sp>
              <p:nvSpPr>
                <p:cNvPr id="588" name="楕円 587">
                  <a:extLst>
                    <a:ext uri="{FF2B5EF4-FFF2-40B4-BE49-F238E27FC236}">
                      <a16:creationId xmlns:a16="http://schemas.microsoft.com/office/drawing/2014/main" id="{5E9F2991-9C39-4FAB-B42A-26A44D4CAD69}"/>
                    </a:ext>
                  </a:extLst>
                </p:cNvPr>
                <p:cNvSpPr/>
                <p:nvPr/>
              </p:nvSpPr>
              <p:spPr>
                <a:xfrm rot="19531976">
                  <a:off x="5259720" y="3574998"/>
                  <a:ext cx="182015" cy="171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9" name="楕円 588">
                  <a:extLst>
                    <a:ext uri="{FF2B5EF4-FFF2-40B4-BE49-F238E27FC236}">
                      <a16:creationId xmlns:a16="http://schemas.microsoft.com/office/drawing/2014/main" id="{21CEBC9E-4D34-4995-A098-4ED178FA753E}"/>
                    </a:ext>
                  </a:extLst>
                </p:cNvPr>
                <p:cNvSpPr/>
                <p:nvPr/>
              </p:nvSpPr>
              <p:spPr>
                <a:xfrm>
                  <a:off x="5061057" y="3353816"/>
                  <a:ext cx="124782" cy="3816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90" name="楕円 589">
                  <a:extLst>
                    <a:ext uri="{FF2B5EF4-FFF2-40B4-BE49-F238E27FC236}">
                      <a16:creationId xmlns:a16="http://schemas.microsoft.com/office/drawing/2014/main" id="{9B65C4DA-1A24-45E3-90AC-B5A391BB88F0}"/>
                    </a:ext>
                  </a:extLst>
                </p:cNvPr>
                <p:cNvSpPr/>
                <p:nvPr/>
              </p:nvSpPr>
              <p:spPr>
                <a:xfrm>
                  <a:off x="4973877" y="3058222"/>
                  <a:ext cx="324036" cy="4505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91" name="四角形: 角を丸くする 33">
                  <a:extLst>
                    <a:ext uri="{FF2B5EF4-FFF2-40B4-BE49-F238E27FC236}">
                      <a16:creationId xmlns:a16="http://schemas.microsoft.com/office/drawing/2014/main" id="{7BDB7BF7-BCD4-4E4F-975F-314DB2861322}"/>
                    </a:ext>
                  </a:extLst>
                </p:cNvPr>
                <p:cNvSpPr/>
                <p:nvPr/>
              </p:nvSpPr>
              <p:spPr>
                <a:xfrm>
                  <a:off x="4937061" y="3565861"/>
                  <a:ext cx="397669" cy="775072"/>
                </a:xfrm>
                <a:custGeom>
                  <a:avLst/>
                  <a:gdLst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97669" h="1292606">
                      <a:moveTo>
                        <a:pt x="0" y="66279"/>
                      </a:moveTo>
                      <a:cubicBezTo>
                        <a:pt x="0" y="29674"/>
                        <a:pt x="29674" y="0"/>
                        <a:pt x="66279" y="0"/>
                      </a:cubicBezTo>
                      <a:lnTo>
                        <a:pt x="331390" y="0"/>
                      </a:lnTo>
                      <a:cubicBezTo>
                        <a:pt x="367995" y="0"/>
                        <a:pt x="397669" y="29674"/>
                        <a:pt x="397669" y="66279"/>
                      </a:cubicBezTo>
                      <a:cubicBezTo>
                        <a:pt x="306229" y="605362"/>
                        <a:pt x="397669" y="839644"/>
                        <a:pt x="397669" y="1226327"/>
                      </a:cubicBezTo>
                      <a:cubicBezTo>
                        <a:pt x="397669" y="1262932"/>
                        <a:pt x="367995" y="1292606"/>
                        <a:pt x="331390" y="1292606"/>
                      </a:cubicBezTo>
                      <a:lnTo>
                        <a:pt x="66279" y="1292606"/>
                      </a:lnTo>
                      <a:cubicBezTo>
                        <a:pt x="29674" y="1292606"/>
                        <a:pt x="0" y="1262932"/>
                        <a:pt x="0" y="1226327"/>
                      </a:cubicBezTo>
                      <a:cubicBezTo>
                        <a:pt x="0" y="839644"/>
                        <a:pt x="91440" y="544402"/>
                        <a:pt x="0" y="66279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92" name="楕円 591">
                  <a:extLst>
                    <a:ext uri="{FF2B5EF4-FFF2-40B4-BE49-F238E27FC236}">
                      <a16:creationId xmlns:a16="http://schemas.microsoft.com/office/drawing/2014/main" id="{F453DDF7-C443-478C-9F4B-A0B6D9287637}"/>
                    </a:ext>
                  </a:extLst>
                </p:cNvPr>
                <p:cNvSpPr/>
                <p:nvPr/>
              </p:nvSpPr>
              <p:spPr>
                <a:xfrm rot="19531976">
                  <a:off x="4830573" y="3600884"/>
                  <a:ext cx="182015" cy="171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75" name="楕円 574">
                <a:extLst>
                  <a:ext uri="{FF2B5EF4-FFF2-40B4-BE49-F238E27FC236}">
                    <a16:creationId xmlns:a16="http://schemas.microsoft.com/office/drawing/2014/main" id="{CC8EBD14-199E-48D8-BFA9-C3703D5B4488}"/>
                  </a:ext>
                </a:extLst>
              </p:cNvPr>
              <p:cNvSpPr/>
              <p:nvPr/>
            </p:nvSpPr>
            <p:spPr>
              <a:xfrm rot="1643475">
                <a:off x="2374477" y="3781017"/>
                <a:ext cx="43333" cy="1010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6" name="楕円 575">
                <a:extLst>
                  <a:ext uri="{FF2B5EF4-FFF2-40B4-BE49-F238E27FC236}">
                    <a16:creationId xmlns:a16="http://schemas.microsoft.com/office/drawing/2014/main" id="{40F11096-24E0-4ABC-8B1A-2D087A21BBCC}"/>
                  </a:ext>
                </a:extLst>
              </p:cNvPr>
              <p:cNvSpPr/>
              <p:nvPr/>
            </p:nvSpPr>
            <p:spPr>
              <a:xfrm rot="19236440">
                <a:off x="2361604" y="3845919"/>
                <a:ext cx="48030" cy="432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7" name="楕円 576">
                <a:extLst>
                  <a:ext uri="{FF2B5EF4-FFF2-40B4-BE49-F238E27FC236}">
                    <a16:creationId xmlns:a16="http://schemas.microsoft.com/office/drawing/2014/main" id="{B830F7A8-18D3-4CA5-A3BE-8F6EF0EFF2A5}"/>
                  </a:ext>
                </a:extLst>
              </p:cNvPr>
              <p:cNvSpPr/>
              <p:nvPr/>
            </p:nvSpPr>
            <p:spPr>
              <a:xfrm rot="16941952">
                <a:off x="2459473" y="4357712"/>
                <a:ext cx="71036" cy="1007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8" name="矢印: 五方向 577">
                <a:extLst>
                  <a:ext uri="{FF2B5EF4-FFF2-40B4-BE49-F238E27FC236}">
                    <a16:creationId xmlns:a16="http://schemas.microsoft.com/office/drawing/2014/main" id="{0CD8760B-DA76-46BA-A34F-A81A138BF2C1}"/>
                  </a:ext>
                </a:extLst>
              </p:cNvPr>
              <p:cNvSpPr/>
              <p:nvPr/>
            </p:nvSpPr>
            <p:spPr>
              <a:xfrm rot="5193724">
                <a:off x="2480135" y="3951122"/>
                <a:ext cx="70777" cy="140589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79" name="グループ化 578">
                <a:extLst>
                  <a:ext uri="{FF2B5EF4-FFF2-40B4-BE49-F238E27FC236}">
                    <a16:creationId xmlns:a16="http://schemas.microsoft.com/office/drawing/2014/main" id="{0579B694-D781-4FB2-AEDD-87D9782F4AEC}"/>
                  </a:ext>
                </a:extLst>
              </p:cNvPr>
              <p:cNvGrpSpPr/>
              <p:nvPr/>
            </p:nvGrpSpPr>
            <p:grpSpPr>
              <a:xfrm>
                <a:off x="2532716" y="4005249"/>
                <a:ext cx="95838" cy="395306"/>
                <a:chOff x="2532716" y="4005249"/>
                <a:chExt cx="95838" cy="395306"/>
              </a:xfrm>
            </p:grpSpPr>
            <p:sp>
              <p:nvSpPr>
                <p:cNvPr id="585" name="楕円 584">
                  <a:extLst>
                    <a:ext uri="{FF2B5EF4-FFF2-40B4-BE49-F238E27FC236}">
                      <a16:creationId xmlns:a16="http://schemas.microsoft.com/office/drawing/2014/main" id="{51B6606E-497F-4C33-8D67-28C7CEE2FF9D}"/>
                    </a:ext>
                  </a:extLst>
                </p:cNvPr>
                <p:cNvSpPr/>
                <p:nvPr/>
              </p:nvSpPr>
              <p:spPr>
                <a:xfrm rot="15840028">
                  <a:off x="2465217" y="4072748"/>
                  <a:ext cx="197660" cy="626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6" name="楕円 585">
                  <a:extLst>
                    <a:ext uri="{FF2B5EF4-FFF2-40B4-BE49-F238E27FC236}">
                      <a16:creationId xmlns:a16="http://schemas.microsoft.com/office/drawing/2014/main" id="{C6F42146-F569-4045-BA20-DA303315AD97}"/>
                    </a:ext>
                  </a:extLst>
                </p:cNvPr>
                <p:cNvSpPr/>
                <p:nvPr/>
              </p:nvSpPr>
              <p:spPr>
                <a:xfrm rot="4829706">
                  <a:off x="2498393" y="4270394"/>
                  <a:ext cx="197660" cy="626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7" name="楕円 586">
                  <a:extLst>
                    <a:ext uri="{FF2B5EF4-FFF2-40B4-BE49-F238E27FC236}">
                      <a16:creationId xmlns:a16="http://schemas.microsoft.com/office/drawing/2014/main" id="{829ECC9F-5626-4788-B13D-61E4DBF5F1C1}"/>
                    </a:ext>
                  </a:extLst>
                </p:cNvPr>
                <p:cNvSpPr/>
                <p:nvPr/>
              </p:nvSpPr>
              <p:spPr>
                <a:xfrm rot="14531130">
                  <a:off x="2552683" y="4172856"/>
                  <a:ext cx="59553" cy="552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80" name="楕円 579">
                <a:extLst>
                  <a:ext uri="{FF2B5EF4-FFF2-40B4-BE49-F238E27FC236}">
                    <a16:creationId xmlns:a16="http://schemas.microsoft.com/office/drawing/2014/main" id="{7DF99680-AD20-4561-9159-0669AEBF540B}"/>
                  </a:ext>
                </a:extLst>
              </p:cNvPr>
              <p:cNvSpPr/>
              <p:nvPr/>
            </p:nvSpPr>
            <p:spPr>
              <a:xfrm rot="11850082">
                <a:off x="2343692" y="3865179"/>
                <a:ext cx="41113" cy="1559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81" name="グループ化 580">
                <a:extLst>
                  <a:ext uri="{FF2B5EF4-FFF2-40B4-BE49-F238E27FC236}">
                    <a16:creationId xmlns:a16="http://schemas.microsoft.com/office/drawing/2014/main" id="{8F254D60-987C-428D-ABB9-1BA155491FB3}"/>
                  </a:ext>
                </a:extLst>
              </p:cNvPr>
              <p:cNvGrpSpPr/>
              <p:nvPr/>
            </p:nvGrpSpPr>
            <p:grpSpPr>
              <a:xfrm rot="313072">
                <a:off x="2422388" y="4011256"/>
                <a:ext cx="95838" cy="395306"/>
                <a:chOff x="2532716" y="4005249"/>
                <a:chExt cx="95838" cy="395306"/>
              </a:xfrm>
            </p:grpSpPr>
            <p:sp>
              <p:nvSpPr>
                <p:cNvPr id="582" name="楕円 581">
                  <a:extLst>
                    <a:ext uri="{FF2B5EF4-FFF2-40B4-BE49-F238E27FC236}">
                      <a16:creationId xmlns:a16="http://schemas.microsoft.com/office/drawing/2014/main" id="{9E581A2D-A3BF-4210-8BAA-90E75C2CC8DA}"/>
                    </a:ext>
                  </a:extLst>
                </p:cNvPr>
                <p:cNvSpPr/>
                <p:nvPr/>
              </p:nvSpPr>
              <p:spPr>
                <a:xfrm rot="15840028">
                  <a:off x="2465217" y="4072748"/>
                  <a:ext cx="197660" cy="626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3" name="楕円 582">
                  <a:extLst>
                    <a:ext uri="{FF2B5EF4-FFF2-40B4-BE49-F238E27FC236}">
                      <a16:creationId xmlns:a16="http://schemas.microsoft.com/office/drawing/2014/main" id="{B26B1AA4-F8EE-48B7-9874-D7F911C7CCA3}"/>
                    </a:ext>
                  </a:extLst>
                </p:cNvPr>
                <p:cNvSpPr/>
                <p:nvPr/>
              </p:nvSpPr>
              <p:spPr>
                <a:xfrm rot="4829706">
                  <a:off x="2498393" y="4270394"/>
                  <a:ext cx="197660" cy="626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4" name="楕円 583">
                  <a:extLst>
                    <a:ext uri="{FF2B5EF4-FFF2-40B4-BE49-F238E27FC236}">
                      <a16:creationId xmlns:a16="http://schemas.microsoft.com/office/drawing/2014/main" id="{1A0FFC78-B795-4098-BC4D-066EFA8DE0FD}"/>
                    </a:ext>
                  </a:extLst>
                </p:cNvPr>
                <p:cNvSpPr/>
                <p:nvPr/>
              </p:nvSpPr>
              <p:spPr>
                <a:xfrm rot="14531130">
                  <a:off x="2552683" y="4172856"/>
                  <a:ext cx="59553" cy="552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60" name="グループ化 59">
              <a:extLst>
                <a:ext uri="{FF2B5EF4-FFF2-40B4-BE49-F238E27FC236}">
                  <a16:creationId xmlns:a16="http://schemas.microsoft.com/office/drawing/2014/main" id="{FCDDFB80-8428-4777-A3A9-337BAC699652}"/>
                </a:ext>
              </a:extLst>
            </p:cNvPr>
            <p:cNvGrpSpPr/>
            <p:nvPr/>
          </p:nvGrpSpPr>
          <p:grpSpPr>
            <a:xfrm>
              <a:off x="5692081" y="4326352"/>
              <a:ext cx="223185" cy="334578"/>
              <a:chOff x="4361973" y="3574528"/>
              <a:chExt cx="161127" cy="241547"/>
            </a:xfrm>
          </p:grpSpPr>
          <p:sp>
            <p:nvSpPr>
              <p:cNvPr id="58" name="四角形: 角を丸くする 57">
                <a:extLst>
                  <a:ext uri="{FF2B5EF4-FFF2-40B4-BE49-F238E27FC236}">
                    <a16:creationId xmlns:a16="http://schemas.microsoft.com/office/drawing/2014/main" id="{EBD8899E-73E6-4B5F-AC87-F45E661ADAD6}"/>
                  </a:ext>
                </a:extLst>
              </p:cNvPr>
              <p:cNvSpPr/>
              <p:nvPr/>
            </p:nvSpPr>
            <p:spPr>
              <a:xfrm>
                <a:off x="4438049" y="3574528"/>
                <a:ext cx="85051" cy="241547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4" name="四角形: 角を丸くする 593">
                <a:extLst>
                  <a:ext uri="{FF2B5EF4-FFF2-40B4-BE49-F238E27FC236}">
                    <a16:creationId xmlns:a16="http://schemas.microsoft.com/office/drawing/2014/main" id="{60E71678-6733-4A4F-AE4C-0FC28712E3F9}"/>
                  </a:ext>
                </a:extLst>
              </p:cNvPr>
              <p:cNvSpPr/>
              <p:nvPr/>
            </p:nvSpPr>
            <p:spPr>
              <a:xfrm>
                <a:off x="4361973" y="3617140"/>
                <a:ext cx="74718" cy="148256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95" name="正方形/長方形 594">
              <a:extLst>
                <a:ext uri="{FF2B5EF4-FFF2-40B4-BE49-F238E27FC236}">
                  <a16:creationId xmlns:a16="http://schemas.microsoft.com/office/drawing/2014/main" id="{D200D2CA-1BEA-44A7-9DB6-6E2D03C08A4C}"/>
                </a:ext>
              </a:extLst>
            </p:cNvPr>
            <p:cNvSpPr/>
            <p:nvPr/>
          </p:nvSpPr>
          <p:spPr>
            <a:xfrm>
              <a:off x="2610614" y="3958438"/>
              <a:ext cx="702503" cy="93798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596" name="正方形/長方形 595">
            <a:extLst>
              <a:ext uri="{FF2B5EF4-FFF2-40B4-BE49-F238E27FC236}">
                <a16:creationId xmlns:a16="http://schemas.microsoft.com/office/drawing/2014/main" id="{0FBC6006-824D-4F5D-9097-F5E700159E00}"/>
              </a:ext>
            </a:extLst>
          </p:cNvPr>
          <p:cNvSpPr/>
          <p:nvPr/>
        </p:nvSpPr>
        <p:spPr>
          <a:xfrm>
            <a:off x="125180" y="2261465"/>
            <a:ext cx="6616188" cy="3102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2C273366-9CE6-4A62-B464-53A2257E66E8}"/>
              </a:ext>
            </a:extLst>
          </p:cNvPr>
          <p:cNvGrpSpPr/>
          <p:nvPr/>
        </p:nvGrpSpPr>
        <p:grpSpPr>
          <a:xfrm>
            <a:off x="3607831" y="8053672"/>
            <a:ext cx="578358" cy="520181"/>
            <a:chOff x="558837" y="7949617"/>
            <a:chExt cx="1079916" cy="971290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2EC644EF-09C2-4BE4-8E05-06924D3F866E}"/>
                </a:ext>
              </a:extLst>
            </p:cNvPr>
            <p:cNvGrpSpPr/>
            <p:nvPr/>
          </p:nvGrpSpPr>
          <p:grpSpPr>
            <a:xfrm>
              <a:off x="558837" y="7949617"/>
              <a:ext cx="1079916" cy="971290"/>
              <a:chOff x="380386" y="8676219"/>
              <a:chExt cx="300463" cy="270240"/>
            </a:xfrm>
          </p:grpSpPr>
          <p:sp>
            <p:nvSpPr>
              <p:cNvPr id="227" name="楕円 226">
                <a:extLst>
                  <a:ext uri="{FF2B5EF4-FFF2-40B4-BE49-F238E27FC236}">
                    <a16:creationId xmlns:a16="http://schemas.microsoft.com/office/drawing/2014/main" id="{26D3CD0F-C050-48CA-84ED-8D75B065DA08}"/>
                  </a:ext>
                </a:extLst>
              </p:cNvPr>
              <p:cNvSpPr/>
              <p:nvPr/>
            </p:nvSpPr>
            <p:spPr>
              <a:xfrm rot="10800000">
                <a:off x="471013" y="8678123"/>
                <a:ext cx="186606" cy="19470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endParaRPr>
              </a:p>
            </p:txBody>
          </p:sp>
          <p:sp>
            <p:nvSpPr>
              <p:cNvPr id="228" name="楕円 227">
                <a:extLst>
                  <a:ext uri="{FF2B5EF4-FFF2-40B4-BE49-F238E27FC236}">
                    <a16:creationId xmlns:a16="http://schemas.microsoft.com/office/drawing/2014/main" id="{CCFD51E7-5AA7-4997-850B-EB2B08A3ADF2}"/>
                  </a:ext>
                </a:extLst>
              </p:cNvPr>
              <p:cNvSpPr/>
              <p:nvPr/>
            </p:nvSpPr>
            <p:spPr>
              <a:xfrm rot="10800000">
                <a:off x="393652" y="8720512"/>
                <a:ext cx="230906" cy="225947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endParaRPr>
              </a:p>
            </p:txBody>
          </p:sp>
          <p:sp>
            <p:nvSpPr>
              <p:cNvPr id="229" name="テキスト ボックス 228">
                <a:extLst>
                  <a:ext uri="{FF2B5EF4-FFF2-40B4-BE49-F238E27FC236}">
                    <a16:creationId xmlns:a16="http://schemas.microsoft.com/office/drawing/2014/main" id="{FCF2FE88-C87B-4FE9-9B9C-5592748F0AB7}"/>
                  </a:ext>
                </a:extLst>
              </p:cNvPr>
              <p:cNvSpPr txBox="1"/>
              <p:nvPr/>
            </p:nvSpPr>
            <p:spPr>
              <a:xfrm>
                <a:off x="380386" y="8676219"/>
                <a:ext cx="300463" cy="8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kumimoji="1" lang="en-US" altLang="ja-JP" sz="1400" b="1" dirty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endParaRPr>
              </a:p>
            </p:txBody>
          </p:sp>
        </p:grp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1045CBA5-5244-4732-B400-1813D9321645}"/>
                </a:ext>
              </a:extLst>
            </p:cNvPr>
            <p:cNvSpPr txBox="1"/>
            <p:nvPr/>
          </p:nvSpPr>
          <p:spPr>
            <a:xfrm>
              <a:off x="751178" y="8220742"/>
              <a:ext cx="441662" cy="632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L</a:t>
              </a:r>
              <a:endParaRPr kumimoji="1" lang="ja-JP" altLang="en-US" sz="3600" dirty="0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CFE38A9-2AC8-4369-9541-B4BD6EBF334E}"/>
              </a:ext>
            </a:extLst>
          </p:cNvPr>
          <p:cNvGrpSpPr/>
          <p:nvPr/>
        </p:nvGrpSpPr>
        <p:grpSpPr>
          <a:xfrm>
            <a:off x="890113" y="6091462"/>
            <a:ext cx="1008999" cy="1399115"/>
            <a:chOff x="652113" y="6347760"/>
            <a:chExt cx="1008999" cy="1399115"/>
          </a:xfrm>
        </p:grpSpPr>
        <p:sp>
          <p:nvSpPr>
            <p:cNvPr id="230" name="矢印: 右 229">
              <a:extLst>
                <a:ext uri="{FF2B5EF4-FFF2-40B4-BE49-F238E27FC236}">
                  <a16:creationId xmlns:a16="http://schemas.microsoft.com/office/drawing/2014/main" id="{80A7EBE9-98E7-43A7-A547-B56DCC1D1409}"/>
                </a:ext>
              </a:extLst>
            </p:cNvPr>
            <p:cNvSpPr/>
            <p:nvPr/>
          </p:nvSpPr>
          <p:spPr>
            <a:xfrm rot="7510084">
              <a:off x="386301" y="7289159"/>
              <a:ext cx="781922" cy="133509"/>
            </a:xfrm>
            <a:custGeom>
              <a:avLst/>
              <a:gdLst>
                <a:gd name="connsiteX0" fmla="*/ 0 w 3030961"/>
                <a:gd name="connsiteY0" fmla="*/ 274525 h 1009544"/>
                <a:gd name="connsiteX1" fmla="*/ 2248675 w 3030961"/>
                <a:gd name="connsiteY1" fmla="*/ 274525 h 1009544"/>
                <a:gd name="connsiteX2" fmla="*/ 2248675 w 3030961"/>
                <a:gd name="connsiteY2" fmla="*/ 0 h 1009544"/>
                <a:gd name="connsiteX3" fmla="*/ 3030961 w 3030961"/>
                <a:gd name="connsiteY3" fmla="*/ 504772 h 1009544"/>
                <a:gd name="connsiteX4" fmla="*/ 2248675 w 3030961"/>
                <a:gd name="connsiteY4" fmla="*/ 1009544 h 1009544"/>
                <a:gd name="connsiteX5" fmla="*/ 2248675 w 3030961"/>
                <a:gd name="connsiteY5" fmla="*/ 735019 h 1009544"/>
                <a:gd name="connsiteX6" fmla="*/ 0 w 3030961"/>
                <a:gd name="connsiteY6" fmla="*/ 735019 h 1009544"/>
                <a:gd name="connsiteX7" fmla="*/ 0 w 3030961"/>
                <a:gd name="connsiteY7" fmla="*/ 274525 h 1009544"/>
                <a:gd name="connsiteX0" fmla="*/ 0 w 3038810"/>
                <a:gd name="connsiteY0" fmla="*/ 343174 h 1009544"/>
                <a:gd name="connsiteX1" fmla="*/ 2256524 w 3038810"/>
                <a:gd name="connsiteY1" fmla="*/ 274525 h 1009544"/>
                <a:gd name="connsiteX2" fmla="*/ 2256524 w 3038810"/>
                <a:gd name="connsiteY2" fmla="*/ 0 h 1009544"/>
                <a:gd name="connsiteX3" fmla="*/ 3038810 w 3038810"/>
                <a:gd name="connsiteY3" fmla="*/ 504772 h 1009544"/>
                <a:gd name="connsiteX4" fmla="*/ 2256524 w 3038810"/>
                <a:gd name="connsiteY4" fmla="*/ 1009544 h 1009544"/>
                <a:gd name="connsiteX5" fmla="*/ 2256524 w 3038810"/>
                <a:gd name="connsiteY5" fmla="*/ 735019 h 1009544"/>
                <a:gd name="connsiteX6" fmla="*/ 7849 w 3038810"/>
                <a:gd name="connsiteY6" fmla="*/ 735019 h 1009544"/>
                <a:gd name="connsiteX7" fmla="*/ 0 w 3038810"/>
                <a:gd name="connsiteY7" fmla="*/ 343174 h 1009544"/>
                <a:gd name="connsiteX0" fmla="*/ 0 w 3038810"/>
                <a:gd name="connsiteY0" fmla="*/ 343174 h 1009544"/>
                <a:gd name="connsiteX1" fmla="*/ 2256524 w 3038810"/>
                <a:gd name="connsiteY1" fmla="*/ 274525 h 1009544"/>
                <a:gd name="connsiteX2" fmla="*/ 2256524 w 3038810"/>
                <a:gd name="connsiteY2" fmla="*/ 0 h 1009544"/>
                <a:gd name="connsiteX3" fmla="*/ 3038810 w 3038810"/>
                <a:gd name="connsiteY3" fmla="*/ 504772 h 1009544"/>
                <a:gd name="connsiteX4" fmla="*/ 2256524 w 3038810"/>
                <a:gd name="connsiteY4" fmla="*/ 1009544 h 1009544"/>
                <a:gd name="connsiteX5" fmla="*/ 2256524 w 3038810"/>
                <a:gd name="connsiteY5" fmla="*/ 735019 h 1009544"/>
                <a:gd name="connsiteX6" fmla="*/ 21033 w 3038810"/>
                <a:gd name="connsiteY6" fmla="*/ 622998 h 1009544"/>
                <a:gd name="connsiteX7" fmla="*/ 0 w 3038810"/>
                <a:gd name="connsiteY7" fmla="*/ 343174 h 1009544"/>
                <a:gd name="connsiteX0" fmla="*/ 7621 w 3017777"/>
                <a:gd name="connsiteY0" fmla="*/ 424642 h 1009544"/>
                <a:gd name="connsiteX1" fmla="*/ 2235491 w 3017777"/>
                <a:gd name="connsiteY1" fmla="*/ 274525 h 1009544"/>
                <a:gd name="connsiteX2" fmla="*/ 2235491 w 3017777"/>
                <a:gd name="connsiteY2" fmla="*/ 0 h 1009544"/>
                <a:gd name="connsiteX3" fmla="*/ 3017777 w 3017777"/>
                <a:gd name="connsiteY3" fmla="*/ 504772 h 1009544"/>
                <a:gd name="connsiteX4" fmla="*/ 2235491 w 3017777"/>
                <a:gd name="connsiteY4" fmla="*/ 1009544 h 1009544"/>
                <a:gd name="connsiteX5" fmla="*/ 2235491 w 3017777"/>
                <a:gd name="connsiteY5" fmla="*/ 735019 h 1009544"/>
                <a:gd name="connsiteX6" fmla="*/ 0 w 3017777"/>
                <a:gd name="connsiteY6" fmla="*/ 622998 h 1009544"/>
                <a:gd name="connsiteX7" fmla="*/ 7621 w 3017777"/>
                <a:gd name="connsiteY7" fmla="*/ 424642 h 1009544"/>
                <a:gd name="connsiteX0" fmla="*/ 0 w 3010156"/>
                <a:gd name="connsiteY0" fmla="*/ 424642 h 1009544"/>
                <a:gd name="connsiteX1" fmla="*/ 2227870 w 3010156"/>
                <a:gd name="connsiteY1" fmla="*/ 274525 h 1009544"/>
                <a:gd name="connsiteX2" fmla="*/ 2227870 w 3010156"/>
                <a:gd name="connsiteY2" fmla="*/ 0 h 1009544"/>
                <a:gd name="connsiteX3" fmla="*/ 3010156 w 3010156"/>
                <a:gd name="connsiteY3" fmla="*/ 504772 h 1009544"/>
                <a:gd name="connsiteX4" fmla="*/ 2227870 w 3010156"/>
                <a:gd name="connsiteY4" fmla="*/ 1009544 h 1009544"/>
                <a:gd name="connsiteX5" fmla="*/ 2227870 w 3010156"/>
                <a:gd name="connsiteY5" fmla="*/ 735019 h 1009544"/>
                <a:gd name="connsiteX6" fmla="*/ 8634 w 3010156"/>
                <a:gd name="connsiteY6" fmla="*/ 582753 h 1009544"/>
                <a:gd name="connsiteX7" fmla="*/ 0 w 3010156"/>
                <a:gd name="connsiteY7" fmla="*/ 424642 h 1009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10156" h="1009544">
                  <a:moveTo>
                    <a:pt x="0" y="424642"/>
                  </a:moveTo>
                  <a:lnTo>
                    <a:pt x="2227870" y="274525"/>
                  </a:lnTo>
                  <a:lnTo>
                    <a:pt x="2227870" y="0"/>
                  </a:lnTo>
                  <a:lnTo>
                    <a:pt x="3010156" y="504772"/>
                  </a:lnTo>
                  <a:lnTo>
                    <a:pt x="2227870" y="1009544"/>
                  </a:lnTo>
                  <a:lnTo>
                    <a:pt x="2227870" y="735019"/>
                  </a:lnTo>
                  <a:lnTo>
                    <a:pt x="8634" y="582753"/>
                  </a:lnTo>
                  <a:lnTo>
                    <a:pt x="0" y="424642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tx1"/>
                </a:gs>
              </a:gsLst>
              <a:lin ang="0" scaled="0"/>
            </a:gra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F4C43884-8DC8-4472-A441-A6B8BF02FA60}"/>
                </a:ext>
              </a:extLst>
            </p:cNvPr>
            <p:cNvGrpSpPr/>
            <p:nvPr/>
          </p:nvGrpSpPr>
          <p:grpSpPr>
            <a:xfrm rot="20844928">
              <a:off x="921671" y="6347760"/>
              <a:ext cx="739441" cy="705628"/>
              <a:chOff x="1434199" y="7531686"/>
              <a:chExt cx="595708" cy="568468"/>
            </a:xfrm>
            <a:effectLst/>
          </p:grpSpPr>
          <p:grpSp>
            <p:nvGrpSpPr>
              <p:cNvPr id="217" name="グループ化 216">
                <a:extLst>
                  <a:ext uri="{FF2B5EF4-FFF2-40B4-BE49-F238E27FC236}">
                    <a16:creationId xmlns:a16="http://schemas.microsoft.com/office/drawing/2014/main" id="{076859B5-B9E4-464D-B437-7B4C4E2CBBF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436743">
                <a:off x="1434199" y="7762325"/>
                <a:ext cx="328597" cy="337829"/>
                <a:chOff x="4378630" y="2849418"/>
                <a:chExt cx="1755075" cy="1804386"/>
              </a:xfrm>
            </p:grpSpPr>
            <p:sp>
              <p:nvSpPr>
                <p:cNvPr id="232" name="二等辺三角形 1">
                  <a:extLst>
                    <a:ext uri="{FF2B5EF4-FFF2-40B4-BE49-F238E27FC236}">
                      <a16:creationId xmlns:a16="http://schemas.microsoft.com/office/drawing/2014/main" id="{E8EC9AC9-E6D6-4736-A21D-D70848FF50A0}"/>
                    </a:ext>
                  </a:extLst>
                </p:cNvPr>
                <p:cNvSpPr/>
                <p:nvPr/>
              </p:nvSpPr>
              <p:spPr>
                <a:xfrm rot="12167332">
                  <a:off x="4378630" y="2922121"/>
                  <a:ext cx="1381199" cy="1731683"/>
                </a:xfrm>
                <a:custGeom>
                  <a:avLst/>
                  <a:gdLst>
                    <a:gd name="connsiteX0" fmla="*/ 0 w 1293323"/>
                    <a:gd name="connsiteY0" fmla="*/ 1932667 h 1932667"/>
                    <a:gd name="connsiteX1" fmla="*/ 646662 w 1293323"/>
                    <a:gd name="connsiteY1" fmla="*/ 0 h 1932667"/>
                    <a:gd name="connsiteX2" fmla="*/ 1293323 w 1293323"/>
                    <a:gd name="connsiteY2" fmla="*/ 1932667 h 1932667"/>
                    <a:gd name="connsiteX3" fmla="*/ 0 w 1293323"/>
                    <a:gd name="connsiteY3" fmla="*/ 1932667 h 1932667"/>
                    <a:gd name="connsiteX0" fmla="*/ 0 w 1293323"/>
                    <a:gd name="connsiteY0" fmla="*/ 1932667 h 1995344"/>
                    <a:gd name="connsiteX1" fmla="*/ 646662 w 1293323"/>
                    <a:gd name="connsiteY1" fmla="*/ 0 h 1995344"/>
                    <a:gd name="connsiteX2" fmla="*/ 1293323 w 1293323"/>
                    <a:gd name="connsiteY2" fmla="*/ 1932667 h 1995344"/>
                    <a:gd name="connsiteX3" fmla="*/ 0 w 1293323"/>
                    <a:gd name="connsiteY3" fmla="*/ 1932667 h 1995344"/>
                    <a:gd name="connsiteX0" fmla="*/ 0 w 1293323"/>
                    <a:gd name="connsiteY0" fmla="*/ 1932667 h 2026815"/>
                    <a:gd name="connsiteX1" fmla="*/ 646662 w 1293323"/>
                    <a:gd name="connsiteY1" fmla="*/ 0 h 2026815"/>
                    <a:gd name="connsiteX2" fmla="*/ 1293323 w 1293323"/>
                    <a:gd name="connsiteY2" fmla="*/ 1932667 h 2026815"/>
                    <a:gd name="connsiteX3" fmla="*/ 0 w 1293323"/>
                    <a:gd name="connsiteY3" fmla="*/ 1932667 h 2026815"/>
                    <a:gd name="connsiteX0" fmla="*/ 0 w 1293323"/>
                    <a:gd name="connsiteY0" fmla="*/ 1932667 h 2026815"/>
                    <a:gd name="connsiteX1" fmla="*/ 646662 w 1293323"/>
                    <a:gd name="connsiteY1" fmla="*/ 0 h 2026815"/>
                    <a:gd name="connsiteX2" fmla="*/ 755961 w 1293323"/>
                    <a:gd name="connsiteY2" fmla="*/ 295132 h 2026815"/>
                    <a:gd name="connsiteX3" fmla="*/ 1293323 w 1293323"/>
                    <a:gd name="connsiteY3" fmla="*/ 1932667 h 2026815"/>
                    <a:gd name="connsiteX4" fmla="*/ 0 w 1293323"/>
                    <a:gd name="connsiteY4" fmla="*/ 1932667 h 2026815"/>
                    <a:gd name="connsiteX0" fmla="*/ 0 w 1293323"/>
                    <a:gd name="connsiteY0" fmla="*/ 1637535 h 1731683"/>
                    <a:gd name="connsiteX1" fmla="*/ 543665 w 1293323"/>
                    <a:gd name="connsiteY1" fmla="*/ 3238 h 1731683"/>
                    <a:gd name="connsiteX2" fmla="*/ 755961 w 1293323"/>
                    <a:gd name="connsiteY2" fmla="*/ 0 h 1731683"/>
                    <a:gd name="connsiteX3" fmla="*/ 1293323 w 1293323"/>
                    <a:gd name="connsiteY3" fmla="*/ 1637535 h 1731683"/>
                    <a:gd name="connsiteX4" fmla="*/ 0 w 1293323"/>
                    <a:gd name="connsiteY4" fmla="*/ 1637535 h 17316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93323" h="1731683">
                      <a:moveTo>
                        <a:pt x="0" y="1637535"/>
                      </a:moveTo>
                      <a:lnTo>
                        <a:pt x="543665" y="3238"/>
                      </a:lnTo>
                      <a:lnTo>
                        <a:pt x="755961" y="0"/>
                      </a:lnTo>
                      <a:lnTo>
                        <a:pt x="1293323" y="1637535"/>
                      </a:lnTo>
                      <a:cubicBezTo>
                        <a:pt x="882804" y="1746559"/>
                        <a:pt x="515573" y="1778559"/>
                        <a:pt x="0" y="1637535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S創英角ﾎﾟｯﾌﾟ体" panose="040B0A00000000000000" pitchFamily="50" charset="-128"/>
                    <a:ea typeface="HGS創英角ﾎﾟｯﾌﾟ体" panose="040B0A00000000000000" pitchFamily="50" charset="-128"/>
                  </a:endParaRPr>
                </a:p>
              </p:txBody>
            </p:sp>
            <p:sp>
              <p:nvSpPr>
                <p:cNvPr id="233" name="楕円 4">
                  <a:extLst>
                    <a:ext uri="{FF2B5EF4-FFF2-40B4-BE49-F238E27FC236}">
                      <a16:creationId xmlns:a16="http://schemas.microsoft.com/office/drawing/2014/main" id="{749D629A-AB0D-46BE-A16F-BB5E7CB6EFAB}"/>
                    </a:ext>
                  </a:extLst>
                </p:cNvPr>
                <p:cNvSpPr/>
                <p:nvPr/>
              </p:nvSpPr>
              <p:spPr>
                <a:xfrm rot="1475983">
                  <a:off x="4672159" y="2856341"/>
                  <a:ext cx="1413703" cy="397386"/>
                </a:xfrm>
                <a:custGeom>
                  <a:avLst/>
                  <a:gdLst>
                    <a:gd name="connsiteX0" fmla="*/ 0 w 1328462"/>
                    <a:gd name="connsiteY0" fmla="*/ 198693 h 397386"/>
                    <a:gd name="connsiteX1" fmla="*/ 664231 w 1328462"/>
                    <a:gd name="connsiteY1" fmla="*/ 0 h 397386"/>
                    <a:gd name="connsiteX2" fmla="*/ 1328462 w 1328462"/>
                    <a:gd name="connsiteY2" fmla="*/ 198693 h 397386"/>
                    <a:gd name="connsiteX3" fmla="*/ 664231 w 1328462"/>
                    <a:gd name="connsiteY3" fmla="*/ 397386 h 397386"/>
                    <a:gd name="connsiteX4" fmla="*/ 0 w 1328462"/>
                    <a:gd name="connsiteY4" fmla="*/ 198693 h 397386"/>
                    <a:gd name="connsiteX0" fmla="*/ 0 w 1413703"/>
                    <a:gd name="connsiteY0" fmla="*/ 198693 h 397386"/>
                    <a:gd name="connsiteX1" fmla="*/ 664231 w 1413703"/>
                    <a:gd name="connsiteY1" fmla="*/ 0 h 397386"/>
                    <a:gd name="connsiteX2" fmla="*/ 1413703 w 1413703"/>
                    <a:gd name="connsiteY2" fmla="*/ 198693 h 397386"/>
                    <a:gd name="connsiteX3" fmla="*/ 664231 w 1413703"/>
                    <a:gd name="connsiteY3" fmla="*/ 397386 h 397386"/>
                    <a:gd name="connsiteX4" fmla="*/ 0 w 1413703"/>
                    <a:gd name="connsiteY4" fmla="*/ 198693 h 397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13703" h="397386">
                      <a:moveTo>
                        <a:pt x="0" y="198693"/>
                      </a:moveTo>
                      <a:cubicBezTo>
                        <a:pt x="0" y="88958"/>
                        <a:pt x="428614" y="0"/>
                        <a:pt x="664231" y="0"/>
                      </a:cubicBezTo>
                      <a:cubicBezTo>
                        <a:pt x="899848" y="0"/>
                        <a:pt x="1413703" y="88958"/>
                        <a:pt x="1413703" y="198693"/>
                      </a:cubicBezTo>
                      <a:cubicBezTo>
                        <a:pt x="1413703" y="308428"/>
                        <a:pt x="899848" y="397386"/>
                        <a:pt x="664231" y="397386"/>
                      </a:cubicBezTo>
                      <a:cubicBezTo>
                        <a:pt x="428614" y="397386"/>
                        <a:pt x="0" y="308428"/>
                        <a:pt x="0" y="198693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HGS創英角ﾎﾟｯﾌﾟ体" panose="040B0A00000000000000" pitchFamily="50" charset="-128"/>
                    <a:ea typeface="HGS創英角ﾎﾟｯﾌﾟ体" panose="040B0A00000000000000" pitchFamily="50" charset="-128"/>
                  </a:endParaRPr>
                </a:p>
              </p:txBody>
            </p:sp>
            <p:sp>
              <p:nvSpPr>
                <p:cNvPr id="234" name="斜め縞 23">
                  <a:extLst>
                    <a:ext uri="{FF2B5EF4-FFF2-40B4-BE49-F238E27FC236}">
                      <a16:creationId xmlns:a16="http://schemas.microsoft.com/office/drawing/2014/main" id="{D749E009-EC14-4BEF-A363-415A01BE4998}"/>
                    </a:ext>
                  </a:extLst>
                </p:cNvPr>
                <p:cNvSpPr/>
                <p:nvPr/>
              </p:nvSpPr>
              <p:spPr>
                <a:xfrm rot="15429856">
                  <a:off x="4747942" y="3294578"/>
                  <a:ext cx="838493" cy="756904"/>
                </a:xfrm>
                <a:custGeom>
                  <a:avLst/>
                  <a:gdLst>
                    <a:gd name="connsiteX0" fmla="*/ 0 w 596165"/>
                    <a:gd name="connsiteY0" fmla="*/ 449185 h 756904"/>
                    <a:gd name="connsiteX1" fmla="*/ 353794 w 596165"/>
                    <a:gd name="connsiteY1" fmla="*/ 0 h 756904"/>
                    <a:gd name="connsiteX2" fmla="*/ 596165 w 596165"/>
                    <a:gd name="connsiteY2" fmla="*/ 0 h 756904"/>
                    <a:gd name="connsiteX3" fmla="*/ 0 w 596165"/>
                    <a:gd name="connsiteY3" fmla="*/ 756904 h 756904"/>
                    <a:gd name="connsiteX4" fmla="*/ 0 w 596165"/>
                    <a:gd name="connsiteY4" fmla="*/ 449185 h 756904"/>
                    <a:gd name="connsiteX0" fmla="*/ 0 w 804659"/>
                    <a:gd name="connsiteY0" fmla="*/ 457314 h 756904"/>
                    <a:gd name="connsiteX1" fmla="*/ 562288 w 804659"/>
                    <a:gd name="connsiteY1" fmla="*/ 0 h 756904"/>
                    <a:gd name="connsiteX2" fmla="*/ 804659 w 804659"/>
                    <a:gd name="connsiteY2" fmla="*/ 0 h 756904"/>
                    <a:gd name="connsiteX3" fmla="*/ 208494 w 804659"/>
                    <a:gd name="connsiteY3" fmla="*/ 756904 h 756904"/>
                    <a:gd name="connsiteX4" fmla="*/ 0 w 804659"/>
                    <a:gd name="connsiteY4" fmla="*/ 457314 h 756904"/>
                    <a:gd name="connsiteX0" fmla="*/ 0 w 804659"/>
                    <a:gd name="connsiteY0" fmla="*/ 582794 h 882384"/>
                    <a:gd name="connsiteX1" fmla="*/ 360393 w 804659"/>
                    <a:gd name="connsiteY1" fmla="*/ 0 h 882384"/>
                    <a:gd name="connsiteX2" fmla="*/ 804659 w 804659"/>
                    <a:gd name="connsiteY2" fmla="*/ 125480 h 882384"/>
                    <a:gd name="connsiteX3" fmla="*/ 208494 w 804659"/>
                    <a:gd name="connsiteY3" fmla="*/ 882384 h 882384"/>
                    <a:gd name="connsiteX4" fmla="*/ 0 w 804659"/>
                    <a:gd name="connsiteY4" fmla="*/ 582794 h 882384"/>
                    <a:gd name="connsiteX0" fmla="*/ 0 w 804659"/>
                    <a:gd name="connsiteY0" fmla="*/ 528088 h 827678"/>
                    <a:gd name="connsiteX1" fmla="*/ 530727 w 804659"/>
                    <a:gd name="connsiteY1" fmla="*/ 0 h 827678"/>
                    <a:gd name="connsiteX2" fmla="*/ 804659 w 804659"/>
                    <a:gd name="connsiteY2" fmla="*/ 70774 h 827678"/>
                    <a:gd name="connsiteX3" fmla="*/ 208494 w 804659"/>
                    <a:gd name="connsiteY3" fmla="*/ 827678 h 827678"/>
                    <a:gd name="connsiteX4" fmla="*/ 0 w 804659"/>
                    <a:gd name="connsiteY4" fmla="*/ 528088 h 827678"/>
                    <a:gd name="connsiteX0" fmla="*/ 0 w 804659"/>
                    <a:gd name="connsiteY0" fmla="*/ 457314 h 757367"/>
                    <a:gd name="connsiteX1" fmla="*/ 572519 w 804659"/>
                    <a:gd name="connsiteY1" fmla="*/ 757367 h 757367"/>
                    <a:gd name="connsiteX2" fmla="*/ 804659 w 804659"/>
                    <a:gd name="connsiteY2" fmla="*/ 0 h 757367"/>
                    <a:gd name="connsiteX3" fmla="*/ 208494 w 804659"/>
                    <a:gd name="connsiteY3" fmla="*/ 756904 h 757367"/>
                    <a:gd name="connsiteX4" fmla="*/ 0 w 804659"/>
                    <a:gd name="connsiteY4" fmla="*/ 457314 h 757367"/>
                    <a:gd name="connsiteX0" fmla="*/ 0 w 838493"/>
                    <a:gd name="connsiteY0" fmla="*/ 457314 h 756904"/>
                    <a:gd name="connsiteX1" fmla="*/ 838493 w 838493"/>
                    <a:gd name="connsiteY1" fmla="*/ 531851 h 756904"/>
                    <a:gd name="connsiteX2" fmla="*/ 804659 w 838493"/>
                    <a:gd name="connsiteY2" fmla="*/ 0 h 756904"/>
                    <a:gd name="connsiteX3" fmla="*/ 208494 w 838493"/>
                    <a:gd name="connsiteY3" fmla="*/ 756904 h 756904"/>
                    <a:gd name="connsiteX4" fmla="*/ 0 w 838493"/>
                    <a:gd name="connsiteY4" fmla="*/ 457314 h 756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493" h="756904">
                      <a:moveTo>
                        <a:pt x="0" y="457314"/>
                      </a:moveTo>
                      <a:lnTo>
                        <a:pt x="838493" y="531851"/>
                      </a:lnTo>
                      <a:lnTo>
                        <a:pt x="804659" y="0"/>
                      </a:lnTo>
                      <a:lnTo>
                        <a:pt x="208494" y="756904"/>
                      </a:lnTo>
                      <a:lnTo>
                        <a:pt x="0" y="4573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  <a:latin typeface="HGS創英角ﾎﾟｯﾌﾟ体" panose="040B0A00000000000000" pitchFamily="50" charset="-128"/>
                    <a:ea typeface="HGS創英角ﾎﾟｯﾌﾟ体" panose="040B0A00000000000000" pitchFamily="50" charset="-128"/>
                  </a:endParaRPr>
                </a:p>
              </p:txBody>
            </p:sp>
            <p:sp>
              <p:nvSpPr>
                <p:cNvPr id="235" name="円: 塗りつぶしなし 234">
                  <a:extLst>
                    <a:ext uri="{FF2B5EF4-FFF2-40B4-BE49-F238E27FC236}">
                      <a16:creationId xmlns:a16="http://schemas.microsoft.com/office/drawing/2014/main" id="{B8D9E23B-3291-45DD-9DC8-2C3337A2E000}"/>
                    </a:ext>
                  </a:extLst>
                </p:cNvPr>
                <p:cNvSpPr/>
                <p:nvPr/>
              </p:nvSpPr>
              <p:spPr>
                <a:xfrm rot="1398901">
                  <a:off x="4624317" y="2849418"/>
                  <a:ext cx="1509388" cy="449636"/>
                </a:xfrm>
                <a:prstGeom prst="donu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  <a:latin typeface="HGS創英角ﾎﾟｯﾌﾟ体" panose="040B0A00000000000000" pitchFamily="50" charset="-128"/>
                    <a:ea typeface="HGS創英角ﾎﾟｯﾌﾟ体" panose="040B0A00000000000000" pitchFamily="50" charset="-128"/>
                  </a:endParaRPr>
                </a:p>
              </p:txBody>
            </p:sp>
          </p:grpSp>
          <p:grpSp>
            <p:nvGrpSpPr>
              <p:cNvPr id="220" name="グループ化 219">
                <a:extLst>
                  <a:ext uri="{FF2B5EF4-FFF2-40B4-BE49-F238E27FC236}">
                    <a16:creationId xmlns:a16="http://schemas.microsoft.com/office/drawing/2014/main" id="{F8CBD324-88F9-41CB-97FD-25D458E2CD7D}"/>
                  </a:ext>
                </a:extLst>
              </p:cNvPr>
              <p:cNvGrpSpPr/>
              <p:nvPr/>
            </p:nvGrpSpPr>
            <p:grpSpPr>
              <a:xfrm rot="13650149">
                <a:off x="1601272" y="7643414"/>
                <a:ext cx="362293" cy="203551"/>
                <a:chOff x="4619102" y="5705837"/>
                <a:chExt cx="362293" cy="203551"/>
              </a:xfrm>
            </p:grpSpPr>
            <p:sp>
              <p:nvSpPr>
                <p:cNvPr id="225" name="稲妻 224">
                  <a:extLst>
                    <a:ext uri="{FF2B5EF4-FFF2-40B4-BE49-F238E27FC236}">
                      <a16:creationId xmlns:a16="http://schemas.microsoft.com/office/drawing/2014/main" id="{4214DDE0-BC58-41C4-9FE0-C26C5071C7E1}"/>
                    </a:ext>
                  </a:extLst>
                </p:cNvPr>
                <p:cNvSpPr/>
                <p:nvPr/>
              </p:nvSpPr>
              <p:spPr>
                <a:xfrm rot="11396472">
                  <a:off x="4816651" y="5705837"/>
                  <a:ext cx="164744" cy="203551"/>
                </a:xfrm>
                <a:prstGeom prst="lightningBol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HGS創英角ﾎﾟｯﾌﾟ体" panose="040B0A00000000000000" pitchFamily="50" charset="-128"/>
                    <a:ea typeface="HGS創英角ﾎﾟｯﾌﾟ体" panose="040B0A00000000000000" pitchFamily="50" charset="-128"/>
                  </a:endParaRPr>
                </a:p>
              </p:txBody>
            </p:sp>
            <p:sp>
              <p:nvSpPr>
                <p:cNvPr id="226" name="稲妻 225">
                  <a:extLst>
                    <a:ext uri="{FF2B5EF4-FFF2-40B4-BE49-F238E27FC236}">
                      <a16:creationId xmlns:a16="http://schemas.microsoft.com/office/drawing/2014/main" id="{C7D6650C-D737-4EE3-AF82-827C854021C3}"/>
                    </a:ext>
                  </a:extLst>
                </p:cNvPr>
                <p:cNvSpPr/>
                <p:nvPr/>
              </p:nvSpPr>
              <p:spPr>
                <a:xfrm rot="14936845">
                  <a:off x="4638506" y="5690161"/>
                  <a:ext cx="164744" cy="203552"/>
                </a:xfrm>
                <a:prstGeom prst="lightningBol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HGS創英角ﾎﾟｯﾌﾟ体" panose="040B0A00000000000000" pitchFamily="50" charset="-128"/>
                    <a:ea typeface="HGS創英角ﾎﾟｯﾌﾟ体" panose="040B0A00000000000000" pitchFamily="50" charset="-128"/>
                  </a:endParaRPr>
                </a:p>
              </p:txBody>
            </p:sp>
          </p:grpSp>
          <p:grpSp>
            <p:nvGrpSpPr>
              <p:cNvPr id="221" name="グループ化 220">
                <a:extLst>
                  <a:ext uri="{FF2B5EF4-FFF2-40B4-BE49-F238E27FC236}">
                    <a16:creationId xmlns:a16="http://schemas.microsoft.com/office/drawing/2014/main" id="{B7775C54-9AEC-4696-B0CF-48F66FEEEF90}"/>
                  </a:ext>
                </a:extLst>
              </p:cNvPr>
              <p:cNvGrpSpPr/>
              <p:nvPr/>
            </p:nvGrpSpPr>
            <p:grpSpPr>
              <a:xfrm rot="2785904">
                <a:off x="1848580" y="7484244"/>
                <a:ext cx="133886" cy="228769"/>
                <a:chOff x="4844962" y="5430287"/>
                <a:chExt cx="133886" cy="228769"/>
              </a:xfrm>
            </p:grpSpPr>
            <p:cxnSp>
              <p:nvCxnSpPr>
                <p:cNvPr id="222" name="直線コネクタ 221">
                  <a:extLst>
                    <a:ext uri="{FF2B5EF4-FFF2-40B4-BE49-F238E27FC236}">
                      <a16:creationId xmlns:a16="http://schemas.microsoft.com/office/drawing/2014/main" id="{D4871128-FBB9-4C54-8850-BAF33FB8F5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44962" y="5430287"/>
                  <a:ext cx="0" cy="20989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直線コネクタ 222">
                  <a:extLst>
                    <a:ext uri="{FF2B5EF4-FFF2-40B4-BE49-F238E27FC236}">
                      <a16:creationId xmlns:a16="http://schemas.microsoft.com/office/drawing/2014/main" id="{F453DAE2-B904-4B6A-BF06-D2CD56AB8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07657" y="5449157"/>
                  <a:ext cx="0" cy="20989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線コネクタ 223">
                  <a:extLst>
                    <a:ext uri="{FF2B5EF4-FFF2-40B4-BE49-F238E27FC236}">
                      <a16:creationId xmlns:a16="http://schemas.microsoft.com/office/drawing/2014/main" id="{1BC669CC-DD25-4979-B514-083FCACDD4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78848" y="5438347"/>
                  <a:ext cx="0" cy="20989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87853065-C455-4E9A-B6A5-41B33FDD7FA7}"/>
                </a:ext>
              </a:extLst>
            </p:cNvPr>
            <p:cNvGrpSpPr/>
            <p:nvPr/>
          </p:nvGrpSpPr>
          <p:grpSpPr>
            <a:xfrm>
              <a:off x="652113" y="7073636"/>
              <a:ext cx="360907" cy="335143"/>
              <a:chOff x="2086397" y="7689304"/>
              <a:chExt cx="757278" cy="703219"/>
            </a:xfrm>
            <a:effectLst/>
          </p:grpSpPr>
          <p:sp>
            <p:nvSpPr>
              <p:cNvPr id="19" name="楕円 18">
                <a:extLst>
                  <a:ext uri="{FF2B5EF4-FFF2-40B4-BE49-F238E27FC236}">
                    <a16:creationId xmlns:a16="http://schemas.microsoft.com/office/drawing/2014/main" id="{D1704D99-2F09-48F6-A08A-1AB9D9823BED}"/>
                  </a:ext>
                </a:extLst>
              </p:cNvPr>
              <p:cNvSpPr/>
              <p:nvPr/>
            </p:nvSpPr>
            <p:spPr>
              <a:xfrm>
                <a:off x="2322137" y="7689304"/>
                <a:ext cx="521538" cy="52153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楕円 19">
                <a:extLst>
                  <a:ext uri="{FF2B5EF4-FFF2-40B4-BE49-F238E27FC236}">
                    <a16:creationId xmlns:a16="http://schemas.microsoft.com/office/drawing/2014/main" id="{44C9338B-721C-44E6-9EB3-417072326DE5}"/>
                  </a:ext>
                </a:extLst>
              </p:cNvPr>
              <p:cNvSpPr/>
              <p:nvPr/>
            </p:nvSpPr>
            <p:spPr>
              <a:xfrm>
                <a:off x="2378313" y="7754622"/>
                <a:ext cx="399888" cy="39988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5400000" scaled="1"/>
                    <a:tileRect/>
                  </a:gradFill>
                </a:endParaRPr>
              </a:p>
            </p:txBody>
          </p:sp>
          <p:sp>
            <p:nvSpPr>
              <p:cNvPr id="41" name="円柱 40">
                <a:extLst>
                  <a:ext uri="{FF2B5EF4-FFF2-40B4-BE49-F238E27FC236}">
                    <a16:creationId xmlns:a16="http://schemas.microsoft.com/office/drawing/2014/main" id="{F2A4548B-776D-48DD-95E2-8D06D6BDC938}"/>
                  </a:ext>
                </a:extLst>
              </p:cNvPr>
              <p:cNvSpPr/>
              <p:nvPr/>
            </p:nvSpPr>
            <p:spPr>
              <a:xfrm rot="13453246">
                <a:off x="2524120" y="7925756"/>
                <a:ext cx="46826" cy="107731"/>
              </a:xfrm>
              <a:prstGeom prst="ca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40" name="グループ化 39">
                <a:extLst>
                  <a:ext uri="{FF2B5EF4-FFF2-40B4-BE49-F238E27FC236}">
                    <a16:creationId xmlns:a16="http://schemas.microsoft.com/office/drawing/2014/main" id="{A144F962-2BF9-4407-9D07-D4D9D87E733F}"/>
                  </a:ext>
                </a:extLst>
              </p:cNvPr>
              <p:cNvGrpSpPr/>
              <p:nvPr/>
            </p:nvGrpSpPr>
            <p:grpSpPr>
              <a:xfrm rot="2080363">
                <a:off x="2086397" y="7901282"/>
                <a:ext cx="641481" cy="491241"/>
                <a:chOff x="2112896" y="7827096"/>
                <a:chExt cx="641481" cy="641481"/>
              </a:xfrm>
              <a:scene3d>
                <a:camera prst="perspectiveBelow"/>
                <a:lightRig rig="threePt" dir="t"/>
              </a:scene3d>
            </p:grpSpPr>
            <p:sp>
              <p:nvSpPr>
                <p:cNvPr id="246" name="楕円 245">
                  <a:extLst>
                    <a:ext uri="{FF2B5EF4-FFF2-40B4-BE49-F238E27FC236}">
                      <a16:creationId xmlns:a16="http://schemas.microsoft.com/office/drawing/2014/main" id="{615DAF10-B630-4890-9A48-644AF8667090}"/>
                    </a:ext>
                  </a:extLst>
                </p:cNvPr>
                <p:cNvSpPr/>
                <p:nvPr/>
              </p:nvSpPr>
              <p:spPr>
                <a:xfrm>
                  <a:off x="2112896" y="7827096"/>
                  <a:ext cx="641481" cy="641481"/>
                </a:xfrm>
                <a:prstGeom prst="ellipse">
                  <a:avLst/>
                </a:prstGeom>
                <a:solidFill>
                  <a:schemeClr val="bg1">
                    <a:alpha val="99000"/>
                  </a:schemeClr>
                </a:solidFill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7" name="楕円 266">
                  <a:extLst>
                    <a:ext uri="{FF2B5EF4-FFF2-40B4-BE49-F238E27FC236}">
                      <a16:creationId xmlns:a16="http://schemas.microsoft.com/office/drawing/2014/main" id="{5F158815-F2B9-4E37-ADA4-28D53DC28D01}"/>
                    </a:ext>
                  </a:extLst>
                </p:cNvPr>
                <p:cNvSpPr/>
                <p:nvPr/>
              </p:nvSpPr>
              <p:spPr>
                <a:xfrm>
                  <a:off x="2190726" y="7913862"/>
                  <a:ext cx="485820" cy="48581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200" dirty="0">
                      <a:solidFill>
                        <a:schemeClr val="tx1"/>
                      </a:solidFill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L</a:t>
                  </a:r>
                  <a:endParaRPr kumimoji="1" lang="ja-JP" altLang="en-US" dirty="0">
                    <a:solidFill>
                      <a:schemeClr val="tx1"/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</p:grpSp>
      </p:grpSp>
      <p:grpSp>
        <p:nvGrpSpPr>
          <p:cNvPr id="281" name="グループ化 280">
            <a:extLst>
              <a:ext uri="{FF2B5EF4-FFF2-40B4-BE49-F238E27FC236}">
                <a16:creationId xmlns:a16="http://schemas.microsoft.com/office/drawing/2014/main" id="{620CC699-F884-4AC4-B416-91D22F96BDC5}"/>
              </a:ext>
            </a:extLst>
          </p:cNvPr>
          <p:cNvGrpSpPr/>
          <p:nvPr/>
        </p:nvGrpSpPr>
        <p:grpSpPr>
          <a:xfrm>
            <a:off x="2243204" y="5987145"/>
            <a:ext cx="752824" cy="2375504"/>
            <a:chOff x="373210" y="2651434"/>
            <a:chExt cx="752824" cy="2375504"/>
          </a:xfrm>
        </p:grpSpPr>
        <p:grpSp>
          <p:nvGrpSpPr>
            <p:cNvPr id="282" name="グループ化 281">
              <a:extLst>
                <a:ext uri="{FF2B5EF4-FFF2-40B4-BE49-F238E27FC236}">
                  <a16:creationId xmlns:a16="http://schemas.microsoft.com/office/drawing/2014/main" id="{2E34B700-C567-4E90-8807-F8104BAC9F5E}"/>
                </a:ext>
              </a:extLst>
            </p:cNvPr>
            <p:cNvGrpSpPr>
              <a:grpSpLocks noChangeAspect="1"/>
            </p:cNvGrpSpPr>
            <p:nvPr/>
          </p:nvGrpSpPr>
          <p:grpSpPr>
            <a:xfrm rot="20494050">
              <a:off x="373210" y="2651434"/>
              <a:ext cx="648420" cy="1071850"/>
              <a:chOff x="4379552" y="2849418"/>
              <a:chExt cx="1754153" cy="2833662"/>
            </a:xfrm>
          </p:grpSpPr>
          <p:sp>
            <p:nvSpPr>
              <p:cNvPr id="291" name="四角形: 角を丸くする 29">
                <a:extLst>
                  <a:ext uri="{FF2B5EF4-FFF2-40B4-BE49-F238E27FC236}">
                    <a16:creationId xmlns:a16="http://schemas.microsoft.com/office/drawing/2014/main" id="{28D0EE0F-D0E9-4471-BC53-7EC7A2F2D8E2}"/>
                  </a:ext>
                </a:extLst>
              </p:cNvPr>
              <p:cNvSpPr/>
              <p:nvPr/>
            </p:nvSpPr>
            <p:spPr>
              <a:xfrm rot="1494098">
                <a:off x="4514225" y="4169114"/>
                <a:ext cx="150814" cy="1513966"/>
              </a:xfrm>
              <a:custGeom>
                <a:avLst/>
                <a:gdLst>
                  <a:gd name="connsiteX0" fmla="*/ 0 w 56099"/>
                  <a:gd name="connsiteY0" fmla="*/ 9350 h 1513968"/>
                  <a:gd name="connsiteX1" fmla="*/ 9350 w 56099"/>
                  <a:gd name="connsiteY1" fmla="*/ 0 h 1513968"/>
                  <a:gd name="connsiteX2" fmla="*/ 46749 w 56099"/>
                  <a:gd name="connsiteY2" fmla="*/ 0 h 1513968"/>
                  <a:gd name="connsiteX3" fmla="*/ 56099 w 56099"/>
                  <a:gd name="connsiteY3" fmla="*/ 9350 h 1513968"/>
                  <a:gd name="connsiteX4" fmla="*/ 56099 w 56099"/>
                  <a:gd name="connsiteY4" fmla="*/ 1504618 h 1513968"/>
                  <a:gd name="connsiteX5" fmla="*/ 46749 w 56099"/>
                  <a:gd name="connsiteY5" fmla="*/ 1513968 h 1513968"/>
                  <a:gd name="connsiteX6" fmla="*/ 9350 w 56099"/>
                  <a:gd name="connsiteY6" fmla="*/ 1513968 h 1513968"/>
                  <a:gd name="connsiteX7" fmla="*/ 0 w 56099"/>
                  <a:gd name="connsiteY7" fmla="*/ 1504618 h 1513968"/>
                  <a:gd name="connsiteX8" fmla="*/ 0 w 56099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89898 w 145997"/>
                  <a:gd name="connsiteY0" fmla="*/ 9350 h 1513968"/>
                  <a:gd name="connsiteX1" fmla="*/ 99248 w 145997"/>
                  <a:gd name="connsiteY1" fmla="*/ 0 h 1513968"/>
                  <a:gd name="connsiteX2" fmla="*/ 136647 w 145997"/>
                  <a:gd name="connsiteY2" fmla="*/ 0 h 1513968"/>
                  <a:gd name="connsiteX3" fmla="*/ 145997 w 145997"/>
                  <a:gd name="connsiteY3" fmla="*/ 9350 h 1513968"/>
                  <a:gd name="connsiteX4" fmla="*/ 145997 w 145997"/>
                  <a:gd name="connsiteY4" fmla="*/ 1504618 h 1513968"/>
                  <a:gd name="connsiteX5" fmla="*/ 136647 w 145997"/>
                  <a:gd name="connsiteY5" fmla="*/ 1513968 h 1513968"/>
                  <a:gd name="connsiteX6" fmla="*/ 99248 w 145997"/>
                  <a:gd name="connsiteY6" fmla="*/ 1513968 h 1513968"/>
                  <a:gd name="connsiteX7" fmla="*/ 89898 w 145997"/>
                  <a:gd name="connsiteY7" fmla="*/ 1504618 h 1513968"/>
                  <a:gd name="connsiteX8" fmla="*/ 89898 w 145997"/>
                  <a:gd name="connsiteY8" fmla="*/ 9350 h 1513968"/>
                  <a:gd name="connsiteX0" fmla="*/ 94715 w 150814"/>
                  <a:gd name="connsiteY0" fmla="*/ 9350 h 1513968"/>
                  <a:gd name="connsiteX1" fmla="*/ 104065 w 150814"/>
                  <a:gd name="connsiteY1" fmla="*/ 0 h 1513968"/>
                  <a:gd name="connsiteX2" fmla="*/ 141464 w 150814"/>
                  <a:gd name="connsiteY2" fmla="*/ 0 h 1513968"/>
                  <a:gd name="connsiteX3" fmla="*/ 150814 w 150814"/>
                  <a:gd name="connsiteY3" fmla="*/ 9350 h 1513968"/>
                  <a:gd name="connsiteX4" fmla="*/ 150814 w 150814"/>
                  <a:gd name="connsiteY4" fmla="*/ 1504618 h 1513968"/>
                  <a:gd name="connsiteX5" fmla="*/ 141464 w 150814"/>
                  <a:gd name="connsiteY5" fmla="*/ 1513968 h 1513968"/>
                  <a:gd name="connsiteX6" fmla="*/ 104065 w 150814"/>
                  <a:gd name="connsiteY6" fmla="*/ 1513968 h 1513968"/>
                  <a:gd name="connsiteX7" fmla="*/ 94715 w 150814"/>
                  <a:gd name="connsiteY7" fmla="*/ 1504618 h 1513968"/>
                  <a:gd name="connsiteX8" fmla="*/ 94715 w 150814"/>
                  <a:gd name="connsiteY8" fmla="*/ 9350 h 151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814" h="1513968">
                    <a:moveTo>
                      <a:pt x="94715" y="9350"/>
                    </a:moveTo>
                    <a:cubicBezTo>
                      <a:pt x="94715" y="4186"/>
                      <a:pt x="98901" y="0"/>
                      <a:pt x="104065" y="0"/>
                    </a:cubicBezTo>
                    <a:lnTo>
                      <a:pt x="141464" y="0"/>
                    </a:lnTo>
                    <a:cubicBezTo>
                      <a:pt x="146628" y="0"/>
                      <a:pt x="150814" y="4186"/>
                      <a:pt x="150814" y="9350"/>
                    </a:cubicBezTo>
                    <a:cubicBezTo>
                      <a:pt x="35337" y="663901"/>
                      <a:pt x="91671" y="1030301"/>
                      <a:pt x="150814" y="1504618"/>
                    </a:cubicBezTo>
                    <a:cubicBezTo>
                      <a:pt x="150814" y="1509782"/>
                      <a:pt x="146628" y="1513968"/>
                      <a:pt x="141464" y="1513968"/>
                    </a:cubicBezTo>
                    <a:lnTo>
                      <a:pt x="104065" y="1513968"/>
                    </a:lnTo>
                    <a:cubicBezTo>
                      <a:pt x="98901" y="1513968"/>
                      <a:pt x="94715" y="1509782"/>
                      <a:pt x="94715" y="1504618"/>
                    </a:cubicBezTo>
                    <a:cubicBezTo>
                      <a:pt x="22380" y="1110108"/>
                      <a:pt x="-76231" y="544412"/>
                      <a:pt x="94715" y="935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endParaRPr>
              </a:p>
            </p:txBody>
          </p:sp>
          <p:sp>
            <p:nvSpPr>
              <p:cNvPr id="292" name="二等辺三角形 1">
                <a:extLst>
                  <a:ext uri="{FF2B5EF4-FFF2-40B4-BE49-F238E27FC236}">
                    <a16:creationId xmlns:a16="http://schemas.microsoft.com/office/drawing/2014/main" id="{4455497C-02F3-4124-9BA1-1F7E54BD2644}"/>
                  </a:ext>
                </a:extLst>
              </p:cNvPr>
              <p:cNvSpPr/>
              <p:nvPr/>
            </p:nvSpPr>
            <p:spPr>
              <a:xfrm rot="12167332">
                <a:off x="4379552" y="2917036"/>
                <a:ext cx="1381199" cy="1731681"/>
              </a:xfrm>
              <a:custGeom>
                <a:avLst/>
                <a:gdLst>
                  <a:gd name="connsiteX0" fmla="*/ 0 w 1293323"/>
                  <a:gd name="connsiteY0" fmla="*/ 1932667 h 1932667"/>
                  <a:gd name="connsiteX1" fmla="*/ 646662 w 1293323"/>
                  <a:gd name="connsiteY1" fmla="*/ 0 h 1932667"/>
                  <a:gd name="connsiteX2" fmla="*/ 1293323 w 1293323"/>
                  <a:gd name="connsiteY2" fmla="*/ 1932667 h 1932667"/>
                  <a:gd name="connsiteX3" fmla="*/ 0 w 1293323"/>
                  <a:gd name="connsiteY3" fmla="*/ 1932667 h 1932667"/>
                  <a:gd name="connsiteX0" fmla="*/ 0 w 1293323"/>
                  <a:gd name="connsiteY0" fmla="*/ 1932667 h 1995344"/>
                  <a:gd name="connsiteX1" fmla="*/ 646662 w 1293323"/>
                  <a:gd name="connsiteY1" fmla="*/ 0 h 1995344"/>
                  <a:gd name="connsiteX2" fmla="*/ 1293323 w 1293323"/>
                  <a:gd name="connsiteY2" fmla="*/ 1932667 h 1995344"/>
                  <a:gd name="connsiteX3" fmla="*/ 0 w 1293323"/>
                  <a:gd name="connsiteY3" fmla="*/ 1932667 h 1995344"/>
                  <a:gd name="connsiteX0" fmla="*/ 0 w 1293323"/>
                  <a:gd name="connsiteY0" fmla="*/ 1932667 h 2026815"/>
                  <a:gd name="connsiteX1" fmla="*/ 646662 w 1293323"/>
                  <a:gd name="connsiteY1" fmla="*/ 0 h 2026815"/>
                  <a:gd name="connsiteX2" fmla="*/ 1293323 w 1293323"/>
                  <a:gd name="connsiteY2" fmla="*/ 1932667 h 2026815"/>
                  <a:gd name="connsiteX3" fmla="*/ 0 w 1293323"/>
                  <a:gd name="connsiteY3" fmla="*/ 1932667 h 2026815"/>
                  <a:gd name="connsiteX0" fmla="*/ 0 w 1293323"/>
                  <a:gd name="connsiteY0" fmla="*/ 1932667 h 2026815"/>
                  <a:gd name="connsiteX1" fmla="*/ 646662 w 1293323"/>
                  <a:gd name="connsiteY1" fmla="*/ 0 h 2026815"/>
                  <a:gd name="connsiteX2" fmla="*/ 755961 w 1293323"/>
                  <a:gd name="connsiteY2" fmla="*/ 295132 h 2026815"/>
                  <a:gd name="connsiteX3" fmla="*/ 1293323 w 1293323"/>
                  <a:gd name="connsiteY3" fmla="*/ 1932667 h 2026815"/>
                  <a:gd name="connsiteX4" fmla="*/ 0 w 1293323"/>
                  <a:gd name="connsiteY4" fmla="*/ 1932667 h 2026815"/>
                  <a:gd name="connsiteX0" fmla="*/ 0 w 1293323"/>
                  <a:gd name="connsiteY0" fmla="*/ 1637535 h 1731683"/>
                  <a:gd name="connsiteX1" fmla="*/ 543665 w 1293323"/>
                  <a:gd name="connsiteY1" fmla="*/ 3238 h 1731683"/>
                  <a:gd name="connsiteX2" fmla="*/ 755961 w 1293323"/>
                  <a:gd name="connsiteY2" fmla="*/ 0 h 1731683"/>
                  <a:gd name="connsiteX3" fmla="*/ 1293323 w 1293323"/>
                  <a:gd name="connsiteY3" fmla="*/ 1637535 h 1731683"/>
                  <a:gd name="connsiteX4" fmla="*/ 0 w 1293323"/>
                  <a:gd name="connsiteY4" fmla="*/ 1637535 h 1731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3323" h="1731683">
                    <a:moveTo>
                      <a:pt x="0" y="1637535"/>
                    </a:moveTo>
                    <a:lnTo>
                      <a:pt x="543665" y="3238"/>
                    </a:lnTo>
                    <a:lnTo>
                      <a:pt x="755961" y="0"/>
                    </a:lnTo>
                    <a:lnTo>
                      <a:pt x="1293323" y="1637535"/>
                    </a:lnTo>
                    <a:cubicBezTo>
                      <a:pt x="882804" y="1746559"/>
                      <a:pt x="515573" y="1778559"/>
                      <a:pt x="0" y="1637535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endParaRPr>
              </a:p>
            </p:txBody>
          </p:sp>
          <p:sp>
            <p:nvSpPr>
              <p:cNvPr id="293" name="楕円 4">
                <a:extLst>
                  <a:ext uri="{FF2B5EF4-FFF2-40B4-BE49-F238E27FC236}">
                    <a16:creationId xmlns:a16="http://schemas.microsoft.com/office/drawing/2014/main" id="{22C783CB-C953-452B-BE36-CA73130CBB63}"/>
                  </a:ext>
                </a:extLst>
              </p:cNvPr>
              <p:cNvSpPr/>
              <p:nvPr/>
            </p:nvSpPr>
            <p:spPr>
              <a:xfrm rot="1475983">
                <a:off x="4672159" y="2856341"/>
                <a:ext cx="1413703" cy="397386"/>
              </a:xfrm>
              <a:custGeom>
                <a:avLst/>
                <a:gdLst>
                  <a:gd name="connsiteX0" fmla="*/ 0 w 1328462"/>
                  <a:gd name="connsiteY0" fmla="*/ 198693 h 397386"/>
                  <a:gd name="connsiteX1" fmla="*/ 664231 w 1328462"/>
                  <a:gd name="connsiteY1" fmla="*/ 0 h 397386"/>
                  <a:gd name="connsiteX2" fmla="*/ 1328462 w 1328462"/>
                  <a:gd name="connsiteY2" fmla="*/ 198693 h 397386"/>
                  <a:gd name="connsiteX3" fmla="*/ 664231 w 1328462"/>
                  <a:gd name="connsiteY3" fmla="*/ 397386 h 397386"/>
                  <a:gd name="connsiteX4" fmla="*/ 0 w 1328462"/>
                  <a:gd name="connsiteY4" fmla="*/ 198693 h 397386"/>
                  <a:gd name="connsiteX0" fmla="*/ 0 w 1413703"/>
                  <a:gd name="connsiteY0" fmla="*/ 198693 h 397386"/>
                  <a:gd name="connsiteX1" fmla="*/ 664231 w 1413703"/>
                  <a:gd name="connsiteY1" fmla="*/ 0 h 397386"/>
                  <a:gd name="connsiteX2" fmla="*/ 1413703 w 1413703"/>
                  <a:gd name="connsiteY2" fmla="*/ 198693 h 397386"/>
                  <a:gd name="connsiteX3" fmla="*/ 664231 w 1413703"/>
                  <a:gd name="connsiteY3" fmla="*/ 397386 h 397386"/>
                  <a:gd name="connsiteX4" fmla="*/ 0 w 1413703"/>
                  <a:gd name="connsiteY4" fmla="*/ 198693 h 397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3703" h="397386">
                    <a:moveTo>
                      <a:pt x="0" y="198693"/>
                    </a:moveTo>
                    <a:cubicBezTo>
                      <a:pt x="0" y="88958"/>
                      <a:pt x="428614" y="0"/>
                      <a:pt x="664231" y="0"/>
                    </a:cubicBezTo>
                    <a:cubicBezTo>
                      <a:pt x="899848" y="0"/>
                      <a:pt x="1413703" y="88958"/>
                      <a:pt x="1413703" y="198693"/>
                    </a:cubicBezTo>
                    <a:cubicBezTo>
                      <a:pt x="1413703" y="308428"/>
                      <a:pt x="899848" y="397386"/>
                      <a:pt x="664231" y="397386"/>
                    </a:cubicBezTo>
                    <a:cubicBezTo>
                      <a:pt x="428614" y="397386"/>
                      <a:pt x="0" y="308428"/>
                      <a:pt x="0" y="198693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endParaRPr>
              </a:p>
            </p:txBody>
          </p:sp>
          <p:sp>
            <p:nvSpPr>
              <p:cNvPr id="294" name="斜め縞 23">
                <a:extLst>
                  <a:ext uri="{FF2B5EF4-FFF2-40B4-BE49-F238E27FC236}">
                    <a16:creationId xmlns:a16="http://schemas.microsoft.com/office/drawing/2014/main" id="{78203FE5-FE02-4053-BDF4-12465F82E64E}"/>
                  </a:ext>
                </a:extLst>
              </p:cNvPr>
              <p:cNvSpPr/>
              <p:nvPr/>
            </p:nvSpPr>
            <p:spPr>
              <a:xfrm rot="15429856">
                <a:off x="4729696" y="3387083"/>
                <a:ext cx="838493" cy="756905"/>
              </a:xfrm>
              <a:custGeom>
                <a:avLst/>
                <a:gdLst>
                  <a:gd name="connsiteX0" fmla="*/ 0 w 596165"/>
                  <a:gd name="connsiteY0" fmla="*/ 449185 h 756904"/>
                  <a:gd name="connsiteX1" fmla="*/ 353794 w 596165"/>
                  <a:gd name="connsiteY1" fmla="*/ 0 h 756904"/>
                  <a:gd name="connsiteX2" fmla="*/ 596165 w 596165"/>
                  <a:gd name="connsiteY2" fmla="*/ 0 h 756904"/>
                  <a:gd name="connsiteX3" fmla="*/ 0 w 596165"/>
                  <a:gd name="connsiteY3" fmla="*/ 756904 h 756904"/>
                  <a:gd name="connsiteX4" fmla="*/ 0 w 596165"/>
                  <a:gd name="connsiteY4" fmla="*/ 449185 h 756904"/>
                  <a:gd name="connsiteX0" fmla="*/ 0 w 804659"/>
                  <a:gd name="connsiteY0" fmla="*/ 457314 h 756904"/>
                  <a:gd name="connsiteX1" fmla="*/ 562288 w 804659"/>
                  <a:gd name="connsiteY1" fmla="*/ 0 h 756904"/>
                  <a:gd name="connsiteX2" fmla="*/ 804659 w 804659"/>
                  <a:gd name="connsiteY2" fmla="*/ 0 h 756904"/>
                  <a:gd name="connsiteX3" fmla="*/ 208494 w 804659"/>
                  <a:gd name="connsiteY3" fmla="*/ 756904 h 756904"/>
                  <a:gd name="connsiteX4" fmla="*/ 0 w 804659"/>
                  <a:gd name="connsiteY4" fmla="*/ 457314 h 756904"/>
                  <a:gd name="connsiteX0" fmla="*/ 0 w 804659"/>
                  <a:gd name="connsiteY0" fmla="*/ 582794 h 882384"/>
                  <a:gd name="connsiteX1" fmla="*/ 360393 w 804659"/>
                  <a:gd name="connsiteY1" fmla="*/ 0 h 882384"/>
                  <a:gd name="connsiteX2" fmla="*/ 804659 w 804659"/>
                  <a:gd name="connsiteY2" fmla="*/ 125480 h 882384"/>
                  <a:gd name="connsiteX3" fmla="*/ 208494 w 804659"/>
                  <a:gd name="connsiteY3" fmla="*/ 882384 h 882384"/>
                  <a:gd name="connsiteX4" fmla="*/ 0 w 804659"/>
                  <a:gd name="connsiteY4" fmla="*/ 582794 h 882384"/>
                  <a:gd name="connsiteX0" fmla="*/ 0 w 804659"/>
                  <a:gd name="connsiteY0" fmla="*/ 528088 h 827678"/>
                  <a:gd name="connsiteX1" fmla="*/ 530727 w 804659"/>
                  <a:gd name="connsiteY1" fmla="*/ 0 h 827678"/>
                  <a:gd name="connsiteX2" fmla="*/ 804659 w 804659"/>
                  <a:gd name="connsiteY2" fmla="*/ 70774 h 827678"/>
                  <a:gd name="connsiteX3" fmla="*/ 208494 w 804659"/>
                  <a:gd name="connsiteY3" fmla="*/ 827678 h 827678"/>
                  <a:gd name="connsiteX4" fmla="*/ 0 w 804659"/>
                  <a:gd name="connsiteY4" fmla="*/ 528088 h 827678"/>
                  <a:gd name="connsiteX0" fmla="*/ 0 w 804659"/>
                  <a:gd name="connsiteY0" fmla="*/ 457314 h 757367"/>
                  <a:gd name="connsiteX1" fmla="*/ 572519 w 804659"/>
                  <a:gd name="connsiteY1" fmla="*/ 757367 h 757367"/>
                  <a:gd name="connsiteX2" fmla="*/ 804659 w 804659"/>
                  <a:gd name="connsiteY2" fmla="*/ 0 h 757367"/>
                  <a:gd name="connsiteX3" fmla="*/ 208494 w 804659"/>
                  <a:gd name="connsiteY3" fmla="*/ 756904 h 757367"/>
                  <a:gd name="connsiteX4" fmla="*/ 0 w 804659"/>
                  <a:gd name="connsiteY4" fmla="*/ 457314 h 757367"/>
                  <a:gd name="connsiteX0" fmla="*/ 0 w 838493"/>
                  <a:gd name="connsiteY0" fmla="*/ 457314 h 756904"/>
                  <a:gd name="connsiteX1" fmla="*/ 838493 w 838493"/>
                  <a:gd name="connsiteY1" fmla="*/ 531851 h 756904"/>
                  <a:gd name="connsiteX2" fmla="*/ 804659 w 838493"/>
                  <a:gd name="connsiteY2" fmla="*/ 0 h 756904"/>
                  <a:gd name="connsiteX3" fmla="*/ 208494 w 838493"/>
                  <a:gd name="connsiteY3" fmla="*/ 756904 h 756904"/>
                  <a:gd name="connsiteX4" fmla="*/ 0 w 838493"/>
                  <a:gd name="connsiteY4" fmla="*/ 457314 h 756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493" h="756904">
                    <a:moveTo>
                      <a:pt x="0" y="457314"/>
                    </a:moveTo>
                    <a:lnTo>
                      <a:pt x="838493" y="531851"/>
                    </a:lnTo>
                    <a:lnTo>
                      <a:pt x="804659" y="0"/>
                    </a:lnTo>
                    <a:lnTo>
                      <a:pt x="208494" y="756904"/>
                    </a:lnTo>
                    <a:lnTo>
                      <a:pt x="0" y="4573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endParaRPr>
              </a:p>
            </p:txBody>
          </p:sp>
          <p:sp>
            <p:nvSpPr>
              <p:cNvPr id="295" name="円: 塗りつぶしなし 294">
                <a:extLst>
                  <a:ext uri="{FF2B5EF4-FFF2-40B4-BE49-F238E27FC236}">
                    <a16:creationId xmlns:a16="http://schemas.microsoft.com/office/drawing/2014/main" id="{F148CD58-D6E8-49A5-B568-236244096EFE}"/>
                  </a:ext>
                </a:extLst>
              </p:cNvPr>
              <p:cNvSpPr/>
              <p:nvPr/>
            </p:nvSpPr>
            <p:spPr>
              <a:xfrm rot="1398901">
                <a:off x="4624317" y="2849418"/>
                <a:ext cx="1509388" cy="449636"/>
              </a:xfrm>
              <a:prstGeom prst="donu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endParaRPr>
              </a:p>
            </p:txBody>
          </p:sp>
        </p:grpSp>
        <p:grpSp>
          <p:nvGrpSpPr>
            <p:cNvPr id="283" name="グループ化 282">
              <a:extLst>
                <a:ext uri="{FF2B5EF4-FFF2-40B4-BE49-F238E27FC236}">
                  <a16:creationId xmlns:a16="http://schemas.microsoft.com/office/drawing/2014/main" id="{FCC3AB66-F2E6-4F49-A2AC-3BF1F263D335}"/>
                </a:ext>
              </a:extLst>
            </p:cNvPr>
            <p:cNvGrpSpPr/>
            <p:nvPr/>
          </p:nvGrpSpPr>
          <p:grpSpPr>
            <a:xfrm>
              <a:off x="620502" y="4322391"/>
              <a:ext cx="505532" cy="517304"/>
              <a:chOff x="225825" y="3436410"/>
              <a:chExt cx="268022" cy="268022"/>
            </a:xfrm>
          </p:grpSpPr>
          <p:sp>
            <p:nvSpPr>
              <p:cNvPr id="286" name="正方形/長方形 285">
                <a:extLst>
                  <a:ext uri="{FF2B5EF4-FFF2-40B4-BE49-F238E27FC236}">
                    <a16:creationId xmlns:a16="http://schemas.microsoft.com/office/drawing/2014/main" id="{E0937A32-2A1F-435A-BB57-551964A46ED2}"/>
                  </a:ext>
                </a:extLst>
              </p:cNvPr>
              <p:cNvSpPr/>
              <p:nvPr/>
            </p:nvSpPr>
            <p:spPr>
              <a:xfrm>
                <a:off x="225825" y="3524466"/>
                <a:ext cx="268022" cy="978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37004359">
                      <a:custGeom>
                        <a:avLst/>
                        <a:gdLst>
                          <a:gd name="connsiteX0" fmla="*/ 0 w 355444"/>
                          <a:gd name="connsiteY0" fmla="*/ 0 h 132745"/>
                          <a:gd name="connsiteX1" fmla="*/ 355444 w 355444"/>
                          <a:gd name="connsiteY1" fmla="*/ 0 h 132745"/>
                          <a:gd name="connsiteX2" fmla="*/ 355444 w 355444"/>
                          <a:gd name="connsiteY2" fmla="*/ 132745 h 132745"/>
                          <a:gd name="connsiteX3" fmla="*/ 0 w 355444"/>
                          <a:gd name="connsiteY3" fmla="*/ 132745 h 132745"/>
                          <a:gd name="connsiteX4" fmla="*/ 0 w 355444"/>
                          <a:gd name="connsiteY4" fmla="*/ 0 h 13274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55444" h="132745" fill="none" extrusionOk="0">
                            <a:moveTo>
                              <a:pt x="0" y="0"/>
                            </a:moveTo>
                            <a:cubicBezTo>
                              <a:pt x="46913" y="-13462"/>
                              <a:pt x="242859" y="-1902"/>
                              <a:pt x="355444" y="0"/>
                            </a:cubicBezTo>
                            <a:cubicBezTo>
                              <a:pt x="349104" y="64230"/>
                              <a:pt x="362840" y="75625"/>
                              <a:pt x="355444" y="132745"/>
                            </a:cubicBezTo>
                            <a:cubicBezTo>
                              <a:pt x="185655" y="116682"/>
                              <a:pt x="97568" y="133351"/>
                              <a:pt x="0" y="132745"/>
                            </a:cubicBezTo>
                            <a:cubicBezTo>
                              <a:pt x="7355" y="109350"/>
                              <a:pt x="-4344" y="47258"/>
                              <a:pt x="0" y="0"/>
                            </a:cubicBezTo>
                            <a:close/>
                          </a:path>
                          <a:path w="355444" h="132745" stroke="0" extrusionOk="0">
                            <a:moveTo>
                              <a:pt x="0" y="0"/>
                            </a:moveTo>
                            <a:cubicBezTo>
                              <a:pt x="142296" y="-8494"/>
                              <a:pt x="274755" y="23123"/>
                              <a:pt x="355444" y="0"/>
                            </a:cubicBezTo>
                            <a:cubicBezTo>
                              <a:pt x="360124" y="19059"/>
                              <a:pt x="348217" y="85576"/>
                              <a:pt x="355444" y="132745"/>
                            </a:cubicBezTo>
                            <a:cubicBezTo>
                              <a:pt x="198396" y="151670"/>
                              <a:pt x="83979" y="108751"/>
                              <a:pt x="0" y="132745"/>
                            </a:cubicBezTo>
                            <a:cubicBezTo>
                              <a:pt x="-11339" y="94590"/>
                              <a:pt x="9154" y="3600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endParaRPr>
              </a:p>
            </p:txBody>
          </p:sp>
          <p:sp>
            <p:nvSpPr>
              <p:cNvPr id="287" name="正方形/長方形 286">
                <a:extLst>
                  <a:ext uri="{FF2B5EF4-FFF2-40B4-BE49-F238E27FC236}">
                    <a16:creationId xmlns:a16="http://schemas.microsoft.com/office/drawing/2014/main" id="{305D794B-68A1-46D2-A62C-864890F77DAD}"/>
                  </a:ext>
                </a:extLst>
              </p:cNvPr>
              <p:cNvSpPr/>
              <p:nvPr/>
            </p:nvSpPr>
            <p:spPr>
              <a:xfrm rot="16200000">
                <a:off x="227182" y="3521512"/>
                <a:ext cx="268022" cy="978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062525693">
                      <a:custGeom>
                        <a:avLst/>
                        <a:gdLst>
                          <a:gd name="connsiteX0" fmla="*/ 0 w 363721"/>
                          <a:gd name="connsiteY0" fmla="*/ 0 h 129724"/>
                          <a:gd name="connsiteX1" fmla="*/ 363721 w 363721"/>
                          <a:gd name="connsiteY1" fmla="*/ 0 h 129724"/>
                          <a:gd name="connsiteX2" fmla="*/ 363721 w 363721"/>
                          <a:gd name="connsiteY2" fmla="*/ 129724 h 129724"/>
                          <a:gd name="connsiteX3" fmla="*/ 0 w 363721"/>
                          <a:gd name="connsiteY3" fmla="*/ 129724 h 129724"/>
                          <a:gd name="connsiteX4" fmla="*/ 0 w 363721"/>
                          <a:gd name="connsiteY4" fmla="*/ 0 h 1297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63721" h="129724" fill="none" extrusionOk="0">
                            <a:moveTo>
                              <a:pt x="0" y="0"/>
                            </a:moveTo>
                            <a:cubicBezTo>
                              <a:pt x="129186" y="27570"/>
                              <a:pt x="264403" y="-32589"/>
                              <a:pt x="363721" y="0"/>
                            </a:cubicBezTo>
                            <a:cubicBezTo>
                              <a:pt x="369034" y="13902"/>
                              <a:pt x="374829" y="105150"/>
                              <a:pt x="363721" y="129724"/>
                            </a:cubicBezTo>
                            <a:cubicBezTo>
                              <a:pt x="292011" y="111196"/>
                              <a:pt x="119099" y="136500"/>
                              <a:pt x="0" y="129724"/>
                            </a:cubicBezTo>
                            <a:cubicBezTo>
                              <a:pt x="1938" y="70572"/>
                              <a:pt x="-1532" y="25254"/>
                              <a:pt x="0" y="0"/>
                            </a:cubicBezTo>
                            <a:close/>
                          </a:path>
                          <a:path w="363721" h="129724" stroke="0" extrusionOk="0">
                            <a:moveTo>
                              <a:pt x="0" y="0"/>
                            </a:moveTo>
                            <a:cubicBezTo>
                              <a:pt x="63385" y="9443"/>
                              <a:pt x="205507" y="964"/>
                              <a:pt x="363721" y="0"/>
                            </a:cubicBezTo>
                            <a:cubicBezTo>
                              <a:pt x="371285" y="60362"/>
                              <a:pt x="370503" y="71251"/>
                              <a:pt x="363721" y="129724"/>
                            </a:cubicBezTo>
                            <a:cubicBezTo>
                              <a:pt x="212048" y="125878"/>
                              <a:pt x="117813" y="111933"/>
                              <a:pt x="0" y="129724"/>
                            </a:cubicBezTo>
                            <a:cubicBezTo>
                              <a:pt x="7044" y="87862"/>
                              <a:pt x="-10536" y="4989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endParaRPr>
              </a:p>
            </p:txBody>
          </p:sp>
          <p:sp>
            <p:nvSpPr>
              <p:cNvPr id="289" name="二等辺三角形 288">
                <a:extLst>
                  <a:ext uri="{FF2B5EF4-FFF2-40B4-BE49-F238E27FC236}">
                    <a16:creationId xmlns:a16="http://schemas.microsoft.com/office/drawing/2014/main" id="{FFE81DAF-B647-4CD5-B739-EEF8DF5D63AD}"/>
                  </a:ext>
                </a:extLst>
              </p:cNvPr>
              <p:cNvSpPr/>
              <p:nvPr/>
            </p:nvSpPr>
            <p:spPr>
              <a:xfrm>
                <a:off x="333296" y="3445140"/>
                <a:ext cx="49678" cy="4571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endParaRPr>
              </a:p>
            </p:txBody>
          </p:sp>
          <p:sp>
            <p:nvSpPr>
              <p:cNvPr id="290" name="二等辺三角形 289">
                <a:extLst>
                  <a:ext uri="{FF2B5EF4-FFF2-40B4-BE49-F238E27FC236}">
                    <a16:creationId xmlns:a16="http://schemas.microsoft.com/office/drawing/2014/main" id="{26BE8BCB-FAF6-4946-BAF9-9784E9AD4BB9}"/>
                  </a:ext>
                </a:extLst>
              </p:cNvPr>
              <p:cNvSpPr/>
              <p:nvPr/>
            </p:nvSpPr>
            <p:spPr>
              <a:xfrm rot="10800000">
                <a:off x="333296" y="3638480"/>
                <a:ext cx="49678" cy="4571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endParaRPr>
              </a:p>
            </p:txBody>
          </p:sp>
        </p:grpSp>
        <p:sp>
          <p:nvSpPr>
            <p:cNvPr id="284" name="四角形: 角を丸くする 29">
              <a:extLst>
                <a:ext uri="{FF2B5EF4-FFF2-40B4-BE49-F238E27FC236}">
                  <a16:creationId xmlns:a16="http://schemas.microsoft.com/office/drawing/2014/main" id="{AB2FAE78-8B3D-40EB-BF28-E1EE8548D1E9}"/>
                </a:ext>
              </a:extLst>
            </p:cNvPr>
            <p:cNvSpPr/>
            <p:nvPr/>
          </p:nvSpPr>
          <p:spPr>
            <a:xfrm rot="166128" flipH="1">
              <a:off x="501910" y="3824504"/>
              <a:ext cx="65024" cy="572667"/>
            </a:xfrm>
            <a:custGeom>
              <a:avLst/>
              <a:gdLst>
                <a:gd name="connsiteX0" fmla="*/ 40836 w 65024"/>
                <a:gd name="connsiteY0" fmla="*/ 3536 h 572667"/>
                <a:gd name="connsiteX1" fmla="*/ 44868 w 65024"/>
                <a:gd name="connsiteY1" fmla="*/ 0 h 572667"/>
                <a:gd name="connsiteX2" fmla="*/ 60992 w 65024"/>
                <a:gd name="connsiteY2" fmla="*/ 0 h 572667"/>
                <a:gd name="connsiteX3" fmla="*/ 65024 w 65024"/>
                <a:gd name="connsiteY3" fmla="*/ 3536 h 572667"/>
                <a:gd name="connsiteX4" fmla="*/ 65024 w 65024"/>
                <a:gd name="connsiteY4" fmla="*/ 569130 h 572667"/>
                <a:gd name="connsiteX5" fmla="*/ 60992 w 65024"/>
                <a:gd name="connsiteY5" fmla="*/ 572667 h 572667"/>
                <a:gd name="connsiteX6" fmla="*/ 44868 w 65024"/>
                <a:gd name="connsiteY6" fmla="*/ 572667 h 572667"/>
                <a:gd name="connsiteX7" fmla="*/ 40836 w 65024"/>
                <a:gd name="connsiteY7" fmla="*/ 569130 h 572667"/>
                <a:gd name="connsiteX8" fmla="*/ 40836 w 65024"/>
                <a:gd name="connsiteY8" fmla="*/ 3536 h 57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24" h="572667" extrusionOk="0">
                  <a:moveTo>
                    <a:pt x="40836" y="3536"/>
                  </a:moveTo>
                  <a:cubicBezTo>
                    <a:pt x="40973" y="1686"/>
                    <a:pt x="42527" y="-72"/>
                    <a:pt x="44868" y="0"/>
                  </a:cubicBezTo>
                  <a:cubicBezTo>
                    <a:pt x="49955" y="-747"/>
                    <a:pt x="55795" y="1372"/>
                    <a:pt x="60992" y="0"/>
                  </a:cubicBezTo>
                  <a:cubicBezTo>
                    <a:pt x="63268" y="-5"/>
                    <a:pt x="64981" y="1555"/>
                    <a:pt x="65024" y="3536"/>
                  </a:cubicBezTo>
                  <a:cubicBezTo>
                    <a:pt x="7201" y="238971"/>
                    <a:pt x="51272" y="371712"/>
                    <a:pt x="65024" y="569130"/>
                  </a:cubicBezTo>
                  <a:cubicBezTo>
                    <a:pt x="64767" y="571300"/>
                    <a:pt x="63218" y="572323"/>
                    <a:pt x="60992" y="572667"/>
                  </a:cubicBezTo>
                  <a:cubicBezTo>
                    <a:pt x="53970" y="573472"/>
                    <a:pt x="46748" y="571816"/>
                    <a:pt x="44868" y="572667"/>
                  </a:cubicBezTo>
                  <a:cubicBezTo>
                    <a:pt x="42551" y="572415"/>
                    <a:pt x="40781" y="571092"/>
                    <a:pt x="40836" y="569130"/>
                  </a:cubicBezTo>
                  <a:cubicBezTo>
                    <a:pt x="47224" y="413810"/>
                    <a:pt x="-36672" y="167244"/>
                    <a:pt x="40836" y="3536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1444777347">
                    <a:custGeom>
                      <a:avLst/>
                      <a:gdLst>
                        <a:gd name="connsiteX0" fmla="*/ 0 w 56099"/>
                        <a:gd name="connsiteY0" fmla="*/ 9350 h 1513968"/>
                        <a:gd name="connsiteX1" fmla="*/ 9350 w 56099"/>
                        <a:gd name="connsiteY1" fmla="*/ 0 h 1513968"/>
                        <a:gd name="connsiteX2" fmla="*/ 46749 w 56099"/>
                        <a:gd name="connsiteY2" fmla="*/ 0 h 1513968"/>
                        <a:gd name="connsiteX3" fmla="*/ 56099 w 56099"/>
                        <a:gd name="connsiteY3" fmla="*/ 9350 h 1513968"/>
                        <a:gd name="connsiteX4" fmla="*/ 56099 w 56099"/>
                        <a:gd name="connsiteY4" fmla="*/ 1504618 h 1513968"/>
                        <a:gd name="connsiteX5" fmla="*/ 46749 w 56099"/>
                        <a:gd name="connsiteY5" fmla="*/ 1513968 h 1513968"/>
                        <a:gd name="connsiteX6" fmla="*/ 9350 w 56099"/>
                        <a:gd name="connsiteY6" fmla="*/ 1513968 h 1513968"/>
                        <a:gd name="connsiteX7" fmla="*/ 0 w 56099"/>
                        <a:gd name="connsiteY7" fmla="*/ 1504618 h 1513968"/>
                        <a:gd name="connsiteX8" fmla="*/ 0 w 56099"/>
                        <a:gd name="connsiteY8" fmla="*/ 9350 h 1513968"/>
                        <a:gd name="connsiteX0" fmla="*/ 75976 w 132075"/>
                        <a:gd name="connsiteY0" fmla="*/ 9350 h 1513968"/>
                        <a:gd name="connsiteX1" fmla="*/ 85326 w 132075"/>
                        <a:gd name="connsiteY1" fmla="*/ 0 h 1513968"/>
                        <a:gd name="connsiteX2" fmla="*/ 122725 w 132075"/>
                        <a:gd name="connsiteY2" fmla="*/ 0 h 1513968"/>
                        <a:gd name="connsiteX3" fmla="*/ 132075 w 132075"/>
                        <a:gd name="connsiteY3" fmla="*/ 9350 h 1513968"/>
                        <a:gd name="connsiteX4" fmla="*/ 132075 w 132075"/>
                        <a:gd name="connsiteY4" fmla="*/ 1504618 h 1513968"/>
                        <a:gd name="connsiteX5" fmla="*/ 122725 w 132075"/>
                        <a:gd name="connsiteY5" fmla="*/ 1513968 h 1513968"/>
                        <a:gd name="connsiteX6" fmla="*/ 85326 w 132075"/>
                        <a:gd name="connsiteY6" fmla="*/ 1513968 h 1513968"/>
                        <a:gd name="connsiteX7" fmla="*/ 75976 w 132075"/>
                        <a:gd name="connsiteY7" fmla="*/ 1504618 h 1513968"/>
                        <a:gd name="connsiteX8" fmla="*/ 75976 w 132075"/>
                        <a:gd name="connsiteY8" fmla="*/ 9350 h 1513968"/>
                        <a:gd name="connsiteX0" fmla="*/ 75976 w 132075"/>
                        <a:gd name="connsiteY0" fmla="*/ 9350 h 1513968"/>
                        <a:gd name="connsiteX1" fmla="*/ 85326 w 132075"/>
                        <a:gd name="connsiteY1" fmla="*/ 0 h 1513968"/>
                        <a:gd name="connsiteX2" fmla="*/ 122725 w 132075"/>
                        <a:gd name="connsiteY2" fmla="*/ 0 h 1513968"/>
                        <a:gd name="connsiteX3" fmla="*/ 132075 w 132075"/>
                        <a:gd name="connsiteY3" fmla="*/ 9350 h 1513968"/>
                        <a:gd name="connsiteX4" fmla="*/ 132075 w 132075"/>
                        <a:gd name="connsiteY4" fmla="*/ 1504618 h 1513968"/>
                        <a:gd name="connsiteX5" fmla="*/ 122725 w 132075"/>
                        <a:gd name="connsiteY5" fmla="*/ 1513968 h 1513968"/>
                        <a:gd name="connsiteX6" fmla="*/ 85326 w 132075"/>
                        <a:gd name="connsiteY6" fmla="*/ 1513968 h 1513968"/>
                        <a:gd name="connsiteX7" fmla="*/ 75976 w 132075"/>
                        <a:gd name="connsiteY7" fmla="*/ 1504618 h 1513968"/>
                        <a:gd name="connsiteX8" fmla="*/ 75976 w 132075"/>
                        <a:gd name="connsiteY8" fmla="*/ 9350 h 1513968"/>
                        <a:gd name="connsiteX0" fmla="*/ 75976 w 132075"/>
                        <a:gd name="connsiteY0" fmla="*/ 9350 h 1513968"/>
                        <a:gd name="connsiteX1" fmla="*/ 85326 w 132075"/>
                        <a:gd name="connsiteY1" fmla="*/ 0 h 1513968"/>
                        <a:gd name="connsiteX2" fmla="*/ 122725 w 132075"/>
                        <a:gd name="connsiteY2" fmla="*/ 0 h 1513968"/>
                        <a:gd name="connsiteX3" fmla="*/ 132075 w 132075"/>
                        <a:gd name="connsiteY3" fmla="*/ 9350 h 1513968"/>
                        <a:gd name="connsiteX4" fmla="*/ 132075 w 132075"/>
                        <a:gd name="connsiteY4" fmla="*/ 1504618 h 1513968"/>
                        <a:gd name="connsiteX5" fmla="*/ 122725 w 132075"/>
                        <a:gd name="connsiteY5" fmla="*/ 1513968 h 1513968"/>
                        <a:gd name="connsiteX6" fmla="*/ 85326 w 132075"/>
                        <a:gd name="connsiteY6" fmla="*/ 1513968 h 1513968"/>
                        <a:gd name="connsiteX7" fmla="*/ 75976 w 132075"/>
                        <a:gd name="connsiteY7" fmla="*/ 1504618 h 1513968"/>
                        <a:gd name="connsiteX8" fmla="*/ 75976 w 132075"/>
                        <a:gd name="connsiteY8" fmla="*/ 9350 h 1513968"/>
                        <a:gd name="connsiteX0" fmla="*/ 89898 w 145997"/>
                        <a:gd name="connsiteY0" fmla="*/ 9350 h 1513968"/>
                        <a:gd name="connsiteX1" fmla="*/ 99248 w 145997"/>
                        <a:gd name="connsiteY1" fmla="*/ 0 h 1513968"/>
                        <a:gd name="connsiteX2" fmla="*/ 136647 w 145997"/>
                        <a:gd name="connsiteY2" fmla="*/ 0 h 1513968"/>
                        <a:gd name="connsiteX3" fmla="*/ 145997 w 145997"/>
                        <a:gd name="connsiteY3" fmla="*/ 9350 h 1513968"/>
                        <a:gd name="connsiteX4" fmla="*/ 145997 w 145997"/>
                        <a:gd name="connsiteY4" fmla="*/ 1504618 h 1513968"/>
                        <a:gd name="connsiteX5" fmla="*/ 136647 w 145997"/>
                        <a:gd name="connsiteY5" fmla="*/ 1513968 h 1513968"/>
                        <a:gd name="connsiteX6" fmla="*/ 99248 w 145997"/>
                        <a:gd name="connsiteY6" fmla="*/ 1513968 h 1513968"/>
                        <a:gd name="connsiteX7" fmla="*/ 89898 w 145997"/>
                        <a:gd name="connsiteY7" fmla="*/ 1504618 h 1513968"/>
                        <a:gd name="connsiteX8" fmla="*/ 89898 w 145997"/>
                        <a:gd name="connsiteY8" fmla="*/ 9350 h 1513968"/>
                        <a:gd name="connsiteX0" fmla="*/ 94715 w 150814"/>
                        <a:gd name="connsiteY0" fmla="*/ 9350 h 1513968"/>
                        <a:gd name="connsiteX1" fmla="*/ 104065 w 150814"/>
                        <a:gd name="connsiteY1" fmla="*/ 0 h 1513968"/>
                        <a:gd name="connsiteX2" fmla="*/ 141464 w 150814"/>
                        <a:gd name="connsiteY2" fmla="*/ 0 h 1513968"/>
                        <a:gd name="connsiteX3" fmla="*/ 150814 w 150814"/>
                        <a:gd name="connsiteY3" fmla="*/ 9350 h 1513968"/>
                        <a:gd name="connsiteX4" fmla="*/ 150814 w 150814"/>
                        <a:gd name="connsiteY4" fmla="*/ 1504618 h 1513968"/>
                        <a:gd name="connsiteX5" fmla="*/ 141464 w 150814"/>
                        <a:gd name="connsiteY5" fmla="*/ 1513968 h 1513968"/>
                        <a:gd name="connsiteX6" fmla="*/ 104065 w 150814"/>
                        <a:gd name="connsiteY6" fmla="*/ 1513968 h 1513968"/>
                        <a:gd name="connsiteX7" fmla="*/ 94715 w 150814"/>
                        <a:gd name="connsiteY7" fmla="*/ 1504618 h 1513968"/>
                        <a:gd name="connsiteX8" fmla="*/ 94715 w 150814"/>
                        <a:gd name="connsiteY8" fmla="*/ 9350 h 15139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50814" h="1513968">
                          <a:moveTo>
                            <a:pt x="94715" y="9350"/>
                          </a:moveTo>
                          <a:cubicBezTo>
                            <a:pt x="94715" y="4186"/>
                            <a:pt x="98901" y="0"/>
                            <a:pt x="104065" y="0"/>
                          </a:cubicBezTo>
                          <a:lnTo>
                            <a:pt x="141464" y="0"/>
                          </a:lnTo>
                          <a:cubicBezTo>
                            <a:pt x="146628" y="0"/>
                            <a:pt x="150814" y="4186"/>
                            <a:pt x="150814" y="9350"/>
                          </a:cubicBezTo>
                          <a:cubicBezTo>
                            <a:pt x="35337" y="663901"/>
                            <a:pt x="91671" y="1030301"/>
                            <a:pt x="150814" y="1504618"/>
                          </a:cubicBezTo>
                          <a:cubicBezTo>
                            <a:pt x="150814" y="1509782"/>
                            <a:pt x="146628" y="1513968"/>
                            <a:pt x="141464" y="1513968"/>
                          </a:cubicBezTo>
                          <a:lnTo>
                            <a:pt x="104065" y="1513968"/>
                          </a:lnTo>
                          <a:cubicBezTo>
                            <a:pt x="98901" y="1513968"/>
                            <a:pt x="94715" y="1509782"/>
                            <a:pt x="94715" y="1504618"/>
                          </a:cubicBezTo>
                          <a:cubicBezTo>
                            <a:pt x="22380" y="1110108"/>
                            <a:pt x="-76231" y="544412"/>
                            <a:pt x="94715" y="9350"/>
                          </a:cubicBez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285" name="四角形: 角を丸くする 29">
              <a:extLst>
                <a:ext uri="{FF2B5EF4-FFF2-40B4-BE49-F238E27FC236}">
                  <a16:creationId xmlns:a16="http://schemas.microsoft.com/office/drawing/2014/main" id="{B78AE411-B5FF-47BB-8C23-7C232C7A35BD}"/>
                </a:ext>
              </a:extLst>
            </p:cNvPr>
            <p:cNvSpPr/>
            <p:nvPr/>
          </p:nvSpPr>
          <p:spPr>
            <a:xfrm rot="21433872">
              <a:off x="452071" y="4454271"/>
              <a:ext cx="65024" cy="572667"/>
            </a:xfrm>
            <a:custGeom>
              <a:avLst/>
              <a:gdLst>
                <a:gd name="connsiteX0" fmla="*/ 40836 w 65024"/>
                <a:gd name="connsiteY0" fmla="*/ 3536 h 572667"/>
                <a:gd name="connsiteX1" fmla="*/ 44868 w 65024"/>
                <a:gd name="connsiteY1" fmla="*/ 0 h 572667"/>
                <a:gd name="connsiteX2" fmla="*/ 60992 w 65024"/>
                <a:gd name="connsiteY2" fmla="*/ 0 h 572667"/>
                <a:gd name="connsiteX3" fmla="*/ 65024 w 65024"/>
                <a:gd name="connsiteY3" fmla="*/ 3536 h 572667"/>
                <a:gd name="connsiteX4" fmla="*/ 65024 w 65024"/>
                <a:gd name="connsiteY4" fmla="*/ 569130 h 572667"/>
                <a:gd name="connsiteX5" fmla="*/ 60992 w 65024"/>
                <a:gd name="connsiteY5" fmla="*/ 572667 h 572667"/>
                <a:gd name="connsiteX6" fmla="*/ 44868 w 65024"/>
                <a:gd name="connsiteY6" fmla="*/ 572667 h 572667"/>
                <a:gd name="connsiteX7" fmla="*/ 40836 w 65024"/>
                <a:gd name="connsiteY7" fmla="*/ 569130 h 572667"/>
                <a:gd name="connsiteX8" fmla="*/ 40836 w 65024"/>
                <a:gd name="connsiteY8" fmla="*/ 3536 h 57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24" h="572667" extrusionOk="0">
                  <a:moveTo>
                    <a:pt x="40836" y="3536"/>
                  </a:moveTo>
                  <a:cubicBezTo>
                    <a:pt x="40973" y="1686"/>
                    <a:pt x="42527" y="-72"/>
                    <a:pt x="44868" y="0"/>
                  </a:cubicBezTo>
                  <a:cubicBezTo>
                    <a:pt x="49955" y="-747"/>
                    <a:pt x="55795" y="1372"/>
                    <a:pt x="60992" y="0"/>
                  </a:cubicBezTo>
                  <a:cubicBezTo>
                    <a:pt x="63268" y="-5"/>
                    <a:pt x="64981" y="1555"/>
                    <a:pt x="65024" y="3536"/>
                  </a:cubicBezTo>
                  <a:cubicBezTo>
                    <a:pt x="7201" y="238971"/>
                    <a:pt x="51272" y="371712"/>
                    <a:pt x="65024" y="569130"/>
                  </a:cubicBezTo>
                  <a:cubicBezTo>
                    <a:pt x="64767" y="571300"/>
                    <a:pt x="63218" y="572323"/>
                    <a:pt x="60992" y="572667"/>
                  </a:cubicBezTo>
                  <a:cubicBezTo>
                    <a:pt x="53970" y="573472"/>
                    <a:pt x="46748" y="571816"/>
                    <a:pt x="44868" y="572667"/>
                  </a:cubicBezTo>
                  <a:cubicBezTo>
                    <a:pt x="42551" y="572415"/>
                    <a:pt x="40781" y="571092"/>
                    <a:pt x="40836" y="569130"/>
                  </a:cubicBezTo>
                  <a:cubicBezTo>
                    <a:pt x="47224" y="413810"/>
                    <a:pt x="-36672" y="167244"/>
                    <a:pt x="40836" y="3536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1444777347">
                    <a:custGeom>
                      <a:avLst/>
                      <a:gdLst>
                        <a:gd name="connsiteX0" fmla="*/ 0 w 56099"/>
                        <a:gd name="connsiteY0" fmla="*/ 9350 h 1513968"/>
                        <a:gd name="connsiteX1" fmla="*/ 9350 w 56099"/>
                        <a:gd name="connsiteY1" fmla="*/ 0 h 1513968"/>
                        <a:gd name="connsiteX2" fmla="*/ 46749 w 56099"/>
                        <a:gd name="connsiteY2" fmla="*/ 0 h 1513968"/>
                        <a:gd name="connsiteX3" fmla="*/ 56099 w 56099"/>
                        <a:gd name="connsiteY3" fmla="*/ 9350 h 1513968"/>
                        <a:gd name="connsiteX4" fmla="*/ 56099 w 56099"/>
                        <a:gd name="connsiteY4" fmla="*/ 1504618 h 1513968"/>
                        <a:gd name="connsiteX5" fmla="*/ 46749 w 56099"/>
                        <a:gd name="connsiteY5" fmla="*/ 1513968 h 1513968"/>
                        <a:gd name="connsiteX6" fmla="*/ 9350 w 56099"/>
                        <a:gd name="connsiteY6" fmla="*/ 1513968 h 1513968"/>
                        <a:gd name="connsiteX7" fmla="*/ 0 w 56099"/>
                        <a:gd name="connsiteY7" fmla="*/ 1504618 h 1513968"/>
                        <a:gd name="connsiteX8" fmla="*/ 0 w 56099"/>
                        <a:gd name="connsiteY8" fmla="*/ 9350 h 1513968"/>
                        <a:gd name="connsiteX0" fmla="*/ 75976 w 132075"/>
                        <a:gd name="connsiteY0" fmla="*/ 9350 h 1513968"/>
                        <a:gd name="connsiteX1" fmla="*/ 85326 w 132075"/>
                        <a:gd name="connsiteY1" fmla="*/ 0 h 1513968"/>
                        <a:gd name="connsiteX2" fmla="*/ 122725 w 132075"/>
                        <a:gd name="connsiteY2" fmla="*/ 0 h 1513968"/>
                        <a:gd name="connsiteX3" fmla="*/ 132075 w 132075"/>
                        <a:gd name="connsiteY3" fmla="*/ 9350 h 1513968"/>
                        <a:gd name="connsiteX4" fmla="*/ 132075 w 132075"/>
                        <a:gd name="connsiteY4" fmla="*/ 1504618 h 1513968"/>
                        <a:gd name="connsiteX5" fmla="*/ 122725 w 132075"/>
                        <a:gd name="connsiteY5" fmla="*/ 1513968 h 1513968"/>
                        <a:gd name="connsiteX6" fmla="*/ 85326 w 132075"/>
                        <a:gd name="connsiteY6" fmla="*/ 1513968 h 1513968"/>
                        <a:gd name="connsiteX7" fmla="*/ 75976 w 132075"/>
                        <a:gd name="connsiteY7" fmla="*/ 1504618 h 1513968"/>
                        <a:gd name="connsiteX8" fmla="*/ 75976 w 132075"/>
                        <a:gd name="connsiteY8" fmla="*/ 9350 h 1513968"/>
                        <a:gd name="connsiteX0" fmla="*/ 75976 w 132075"/>
                        <a:gd name="connsiteY0" fmla="*/ 9350 h 1513968"/>
                        <a:gd name="connsiteX1" fmla="*/ 85326 w 132075"/>
                        <a:gd name="connsiteY1" fmla="*/ 0 h 1513968"/>
                        <a:gd name="connsiteX2" fmla="*/ 122725 w 132075"/>
                        <a:gd name="connsiteY2" fmla="*/ 0 h 1513968"/>
                        <a:gd name="connsiteX3" fmla="*/ 132075 w 132075"/>
                        <a:gd name="connsiteY3" fmla="*/ 9350 h 1513968"/>
                        <a:gd name="connsiteX4" fmla="*/ 132075 w 132075"/>
                        <a:gd name="connsiteY4" fmla="*/ 1504618 h 1513968"/>
                        <a:gd name="connsiteX5" fmla="*/ 122725 w 132075"/>
                        <a:gd name="connsiteY5" fmla="*/ 1513968 h 1513968"/>
                        <a:gd name="connsiteX6" fmla="*/ 85326 w 132075"/>
                        <a:gd name="connsiteY6" fmla="*/ 1513968 h 1513968"/>
                        <a:gd name="connsiteX7" fmla="*/ 75976 w 132075"/>
                        <a:gd name="connsiteY7" fmla="*/ 1504618 h 1513968"/>
                        <a:gd name="connsiteX8" fmla="*/ 75976 w 132075"/>
                        <a:gd name="connsiteY8" fmla="*/ 9350 h 1513968"/>
                        <a:gd name="connsiteX0" fmla="*/ 75976 w 132075"/>
                        <a:gd name="connsiteY0" fmla="*/ 9350 h 1513968"/>
                        <a:gd name="connsiteX1" fmla="*/ 85326 w 132075"/>
                        <a:gd name="connsiteY1" fmla="*/ 0 h 1513968"/>
                        <a:gd name="connsiteX2" fmla="*/ 122725 w 132075"/>
                        <a:gd name="connsiteY2" fmla="*/ 0 h 1513968"/>
                        <a:gd name="connsiteX3" fmla="*/ 132075 w 132075"/>
                        <a:gd name="connsiteY3" fmla="*/ 9350 h 1513968"/>
                        <a:gd name="connsiteX4" fmla="*/ 132075 w 132075"/>
                        <a:gd name="connsiteY4" fmla="*/ 1504618 h 1513968"/>
                        <a:gd name="connsiteX5" fmla="*/ 122725 w 132075"/>
                        <a:gd name="connsiteY5" fmla="*/ 1513968 h 1513968"/>
                        <a:gd name="connsiteX6" fmla="*/ 85326 w 132075"/>
                        <a:gd name="connsiteY6" fmla="*/ 1513968 h 1513968"/>
                        <a:gd name="connsiteX7" fmla="*/ 75976 w 132075"/>
                        <a:gd name="connsiteY7" fmla="*/ 1504618 h 1513968"/>
                        <a:gd name="connsiteX8" fmla="*/ 75976 w 132075"/>
                        <a:gd name="connsiteY8" fmla="*/ 9350 h 1513968"/>
                        <a:gd name="connsiteX0" fmla="*/ 89898 w 145997"/>
                        <a:gd name="connsiteY0" fmla="*/ 9350 h 1513968"/>
                        <a:gd name="connsiteX1" fmla="*/ 99248 w 145997"/>
                        <a:gd name="connsiteY1" fmla="*/ 0 h 1513968"/>
                        <a:gd name="connsiteX2" fmla="*/ 136647 w 145997"/>
                        <a:gd name="connsiteY2" fmla="*/ 0 h 1513968"/>
                        <a:gd name="connsiteX3" fmla="*/ 145997 w 145997"/>
                        <a:gd name="connsiteY3" fmla="*/ 9350 h 1513968"/>
                        <a:gd name="connsiteX4" fmla="*/ 145997 w 145997"/>
                        <a:gd name="connsiteY4" fmla="*/ 1504618 h 1513968"/>
                        <a:gd name="connsiteX5" fmla="*/ 136647 w 145997"/>
                        <a:gd name="connsiteY5" fmla="*/ 1513968 h 1513968"/>
                        <a:gd name="connsiteX6" fmla="*/ 99248 w 145997"/>
                        <a:gd name="connsiteY6" fmla="*/ 1513968 h 1513968"/>
                        <a:gd name="connsiteX7" fmla="*/ 89898 w 145997"/>
                        <a:gd name="connsiteY7" fmla="*/ 1504618 h 1513968"/>
                        <a:gd name="connsiteX8" fmla="*/ 89898 w 145997"/>
                        <a:gd name="connsiteY8" fmla="*/ 9350 h 1513968"/>
                        <a:gd name="connsiteX0" fmla="*/ 94715 w 150814"/>
                        <a:gd name="connsiteY0" fmla="*/ 9350 h 1513968"/>
                        <a:gd name="connsiteX1" fmla="*/ 104065 w 150814"/>
                        <a:gd name="connsiteY1" fmla="*/ 0 h 1513968"/>
                        <a:gd name="connsiteX2" fmla="*/ 141464 w 150814"/>
                        <a:gd name="connsiteY2" fmla="*/ 0 h 1513968"/>
                        <a:gd name="connsiteX3" fmla="*/ 150814 w 150814"/>
                        <a:gd name="connsiteY3" fmla="*/ 9350 h 1513968"/>
                        <a:gd name="connsiteX4" fmla="*/ 150814 w 150814"/>
                        <a:gd name="connsiteY4" fmla="*/ 1504618 h 1513968"/>
                        <a:gd name="connsiteX5" fmla="*/ 141464 w 150814"/>
                        <a:gd name="connsiteY5" fmla="*/ 1513968 h 1513968"/>
                        <a:gd name="connsiteX6" fmla="*/ 104065 w 150814"/>
                        <a:gd name="connsiteY6" fmla="*/ 1513968 h 1513968"/>
                        <a:gd name="connsiteX7" fmla="*/ 94715 w 150814"/>
                        <a:gd name="connsiteY7" fmla="*/ 1504618 h 1513968"/>
                        <a:gd name="connsiteX8" fmla="*/ 94715 w 150814"/>
                        <a:gd name="connsiteY8" fmla="*/ 9350 h 15139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50814" h="1513968">
                          <a:moveTo>
                            <a:pt x="94715" y="9350"/>
                          </a:moveTo>
                          <a:cubicBezTo>
                            <a:pt x="94715" y="4186"/>
                            <a:pt x="98901" y="0"/>
                            <a:pt x="104065" y="0"/>
                          </a:cubicBezTo>
                          <a:lnTo>
                            <a:pt x="141464" y="0"/>
                          </a:lnTo>
                          <a:cubicBezTo>
                            <a:pt x="146628" y="0"/>
                            <a:pt x="150814" y="4186"/>
                            <a:pt x="150814" y="9350"/>
                          </a:cubicBezTo>
                          <a:cubicBezTo>
                            <a:pt x="35337" y="663901"/>
                            <a:pt x="91671" y="1030301"/>
                            <a:pt x="150814" y="1504618"/>
                          </a:cubicBezTo>
                          <a:cubicBezTo>
                            <a:pt x="150814" y="1509782"/>
                            <a:pt x="146628" y="1513968"/>
                            <a:pt x="141464" y="1513968"/>
                          </a:cubicBezTo>
                          <a:lnTo>
                            <a:pt x="104065" y="1513968"/>
                          </a:lnTo>
                          <a:cubicBezTo>
                            <a:pt x="98901" y="1513968"/>
                            <a:pt x="94715" y="1509782"/>
                            <a:pt x="94715" y="1504618"/>
                          </a:cubicBezTo>
                          <a:cubicBezTo>
                            <a:pt x="22380" y="1110108"/>
                            <a:pt x="-76231" y="544412"/>
                            <a:pt x="94715" y="9350"/>
                          </a:cubicBez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3847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D95402590FAFE45B13105A838DF44B5" ma:contentTypeVersion="8" ma:contentTypeDescription="新しいドキュメントを作成します。" ma:contentTypeScope="" ma:versionID="2c5b54ce2d6612fcc507ccacce5de2c4">
  <xsd:schema xmlns:xsd="http://www.w3.org/2001/XMLSchema" xmlns:xs="http://www.w3.org/2001/XMLSchema" xmlns:p="http://schemas.microsoft.com/office/2006/metadata/properties" xmlns:ns2="03166b46-52e3-40b9-9bb8-75af4c8b4270" targetNamespace="http://schemas.microsoft.com/office/2006/metadata/properties" ma:root="true" ma:fieldsID="23b7d6e20be009aa92653d18885db023" ns2:_="">
    <xsd:import namespace="03166b46-52e3-40b9-9bb8-75af4c8b42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166b46-52e3-40b9-9bb8-75af4c8b42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C9E1E1-3C33-400E-AD9F-BAB8537F76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166b46-52e3-40b9-9bb8-75af4c8b42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7082C3-E628-4831-9E57-718101C87A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BC3B88-8D64-4653-85A0-5AB73C46FE8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1592</TotalTime>
  <Words>92</Words>
  <Application>Microsoft Office PowerPoint</Application>
  <PresentationFormat>A4 210 x 297 mm</PresentationFormat>
  <Paragraphs>15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HGS創英角ﾎﾟｯﾌﾟ体</vt:lpstr>
      <vt:lpstr>メイリオ</vt:lpstr>
      <vt:lpstr>游ゴシック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Goto Tomonari</dc:creator>
  <cp:lastModifiedBy>柳澤 優太</cp:lastModifiedBy>
  <cp:revision>197</cp:revision>
  <dcterms:created xsi:type="dcterms:W3CDTF">2021-01-26T04:32:55Z</dcterms:created>
  <dcterms:modified xsi:type="dcterms:W3CDTF">2022-02-22T12:47:05Z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0x0101009D95402590FAFE45B13105A838DF44B5</vt:lpwstr>
  </property>
</Properties>
</file>