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80" r:id="rId4"/>
    <p:sldId id="281" r:id="rId5"/>
    <p:sldId id="282" r:id="rId6"/>
    <p:sldId id="283" r:id="rId7"/>
    <p:sldId id="284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5" autoAdjust="0"/>
    <p:restoredTop sz="91267" autoAdjust="0"/>
  </p:normalViewPr>
  <p:slideViewPr>
    <p:cSldViewPr snapToGrid="0">
      <p:cViewPr varScale="1">
        <p:scale>
          <a:sx n="83" d="100"/>
          <a:sy n="83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C704-3FAE-4E5A-92F1-0B16E99C1DE4}" type="datetimeFigureOut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5B2E6-C6DC-4DB1-B605-B4E3CACA1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5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CC63-39A8-4706-8CD7-40F32270BF7F}" type="datetimeFigureOut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4BDC-1A9C-4402-AFB1-69E0D54670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0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4BDC-1A9C-4402-AFB1-69E0D546707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22B-266F-4789-AFC9-03800582FFE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5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2E2-6E03-4B08-BBE9-3A4EA8CA036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0FF-4851-4C6D-AEEB-0EEA6AB4A20F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9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4365-406D-49C4-80CE-8FA459D9E379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6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77C7-39D1-4A66-8875-2CA976CA5462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7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1A4-6E0D-42B0-AF2F-A5C94B89C0BF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8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AF06-1707-4069-BCD1-3F8DAE23818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5055-DDB9-40B9-8037-25D623DC13DE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DB6B-D180-4BCC-BE54-E70E3D73C5C6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3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6FEB-1099-4AD7-8291-42176ECBFC7C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8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9371-6BBD-4EF7-A107-E17D08D5FB48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B6C0-0295-4508-9578-E5507F8B1733}" type="datetime1">
              <a:rPr lang="zh-TW" altLang="en-US" smtClean="0"/>
              <a:pPr/>
              <a:t>2018/12/12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2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258633" y="1683466"/>
            <a:ext cx="5791200" cy="3787436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試用期滿轉正報告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CN" altLang="en-US" sz="3600" dirty="0"/>
              <a:t>蔡强波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2018.12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華康中黑體" panose="020B0509000000000000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5485" y="2526387"/>
            <a:ext cx="105072" cy="1544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77" y="281462"/>
            <a:ext cx="1798254" cy="7082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883250" y="1214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富士康科技集团</a:t>
            </a:r>
            <a:endParaRPr lang="zh-TW" altLang="en-US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63" y="2350061"/>
            <a:ext cx="5250830" cy="1743865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312" y="9690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工作執掌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績效成果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提案改善建議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      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蔡强波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部門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  钜亿科技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本科学历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计算机网络工程专业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前端开发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a.2010/9-2014/7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就读于湖南文理学院计算机专业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	 	     b.2015/4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-2017/12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就职于深圳警视通事业有限公司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        	         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担任公司的前端开发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8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工作执掌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0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Clr>
                <a:srgbClr val="EB6100"/>
              </a:buClr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4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绩效成果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Clr>
                <a:srgbClr val="EB6100"/>
              </a:buClr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64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提案改善建议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Clr>
                <a:srgbClr val="EB6100"/>
              </a:buClr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8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20640" y="27317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感謝指教</a:t>
            </a:r>
            <a:endParaRPr lang="zh-TW" altLang="en-US" sz="5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89</Words>
  <Application>Microsoft Office PowerPoint</Application>
  <PresentationFormat>宽屏</PresentationFormat>
  <Paragraphs>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微軟正黑體</vt:lpstr>
      <vt:lpstr>新細明體</vt:lpstr>
      <vt:lpstr>華康中黑體</vt:lpstr>
      <vt:lpstr>宋体</vt:lpstr>
      <vt:lpstr>Arial</vt:lpstr>
      <vt:lpstr>Calibri</vt:lpstr>
      <vt:lpstr>Calibri Light</vt:lpstr>
      <vt:lpstr>Wingdings</vt:lpstr>
      <vt:lpstr>Office 佈景主題</vt:lpstr>
      <vt:lpstr>試用期滿轉正報告  蔡强波 2018.12</vt:lpstr>
      <vt:lpstr>目录</vt:lpstr>
      <vt:lpstr>個人簡介</vt:lpstr>
      <vt:lpstr>工作执掌</vt:lpstr>
      <vt:lpstr>KPI目标</vt:lpstr>
      <vt:lpstr>绩效成果</vt:lpstr>
      <vt:lpstr>提案改善建议</vt:lpstr>
      <vt:lpstr>PowerPoint 演示文稿</vt:lpstr>
    </vt:vector>
  </TitlesOfParts>
  <Company>FOXCONN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陳俐蓉</dc:creator>
  <cp:lastModifiedBy>蔡強波</cp:lastModifiedBy>
  <cp:revision>656</cp:revision>
  <dcterms:created xsi:type="dcterms:W3CDTF">2016-03-02T08:01:11Z</dcterms:created>
  <dcterms:modified xsi:type="dcterms:W3CDTF">2018-12-12T10:07:12Z</dcterms:modified>
</cp:coreProperties>
</file>