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80" r:id="rId4"/>
    <p:sldId id="281" r:id="rId5"/>
    <p:sldId id="282" r:id="rId6"/>
    <p:sldId id="283" r:id="rId7"/>
    <p:sldId id="284" r:id="rId8"/>
    <p:sldId id="285" r:id="rId9"/>
    <p:sldId id="27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 autoAdjust="0"/>
    <p:restoredTop sz="91267" autoAdjust="0"/>
  </p:normalViewPr>
  <p:slideViewPr>
    <p:cSldViewPr snapToGrid="0">
      <p:cViewPr varScale="1">
        <p:scale>
          <a:sx n="64" d="100"/>
          <a:sy n="64" d="100"/>
        </p:scale>
        <p:origin x="-1116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1C704-3FAE-4E5A-92F1-0B16E99C1DE4}" type="datetimeFigureOut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5B2E6-C6DC-4DB1-B605-B4E3CACA17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675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9CC63-39A8-4706-8CD7-40F32270BF7F}" type="datetimeFigureOut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4BDC-1A9C-4402-AFB1-69E0D546707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2750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54BDC-1A9C-4402-AFB1-69E0D546707E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A22B-266F-4789-AFC9-03800582FFE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7735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B2E2-6E03-4B08-BBE9-3A4EA8CA036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2804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C0FF-4851-4C6D-AEEB-0EEA6AB4A20F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389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4365-406D-49C4-80CE-8FA459D9E379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006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77C7-39D1-4A66-8875-2CA976CA5462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9297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21A4-6E0D-42B0-AF2F-A5C94B89C0BF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728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AF06-1707-4069-BCD1-3F8DAE23818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313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5055-DDB9-40B9-8037-25D623DC13DE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6333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DB6B-D180-4BCC-BE54-E70E3D73C5C6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8034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6FEB-1099-4AD7-8291-42176ECBFC7C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785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79371-6BBD-4EF7-A107-E17D08D5FB48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B6C0-0295-4508-9578-E5507F8B1733}" type="datetime1">
              <a:rPr lang="zh-TW" altLang="en-US" smtClean="0"/>
              <a:pPr/>
              <a:t>2018/12/13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BF0F-D1D8-4000-9D01-0A01F1035CB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0462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258633" y="1683466"/>
            <a:ext cx="5791200" cy="3787436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試用期滿轉正報告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CN" altLang="en-US" sz="3600" dirty="0"/>
              <a:t>蔡强波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2018.12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  <a:cs typeface="華康中黑體" panose="020B0509000000000000" pitchFamily="49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35485" y="2526387"/>
            <a:ext cx="105072" cy="1544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6077" y="281462"/>
            <a:ext cx="1798254" cy="7082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883250" y="12144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富士康科技集团</a:t>
            </a:r>
            <a:endParaRPr lang="zh-TW" altLang="en-US" b="1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18663" y="2350061"/>
            <a:ext cx="5250830" cy="1743865"/>
          </a:xfrm>
          <a:prstGeom prst="rect">
            <a:avLst/>
          </a:prstGeom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2312" y="9690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個人簡介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工作執掌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績效成果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提案改善建議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個人簡介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        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蔡强波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部門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資位  钜亿科技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學歷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專業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本科学历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计算机网络工程专业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專長技能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前端开发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a.2010/9-2014/7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就读于湖南文理学院计算机专业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                     	 	     b.2015/4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-2017/12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就职于深圳警视通事业有限公司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        	              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担任公司的前端开发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8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工作执掌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rgbClr val="EB6100"/>
              </a:buClr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根据公司的业务需求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负责公司系统的网站的前端部分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端和手机端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跟公司的后台开发人员和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人员对接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共同开发项目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40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KPI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网页界面效果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：根据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设计人员的设计界面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整体把握网站的界面架构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前期进行开发布局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网页布局效果：符合标准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化和一定</a:t>
            </a:r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seo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规范的页面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div+css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进行页面制作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页面交互效果：通过</a:t>
            </a:r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CN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实现页面的交互效果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并且尽量保持页面的代码整洁和规范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浏览器兼容：做到兼容主流的浏览器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工作计划：在开发期内工作计划 能够及时的完成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协同工作：能够很好的跟公司同事协同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配合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249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绩效成果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Clr>
                <a:srgbClr val="EB6100"/>
              </a:buClr>
              <a:buNone/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目前手上的项目是钜信网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负责的工作计划已经完成的差不多了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钜信网手机端的页面目前已经完成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完成了钜信风控报表页面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4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提案改善建议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261547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EB6100"/>
              </a:buClr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dirty="0" smtClean="0"/>
              <a:t>提升前端的开发效率和代码质</a:t>
            </a:r>
            <a:r>
              <a:rPr lang="zh-CN" altLang="en-US" dirty="0" smtClean="0"/>
              <a:t>量</a:t>
            </a:r>
            <a:r>
              <a:rPr lang="en-US" altLang="zh-CN" dirty="0" smtClean="0"/>
              <a:t>;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dirty="0" smtClean="0"/>
              <a:t>规划前端的技术发展路线和做长期技术积</a:t>
            </a:r>
            <a:r>
              <a:rPr lang="zh-CN" altLang="en-US" dirty="0" smtClean="0"/>
              <a:t>累</a:t>
            </a:r>
            <a:r>
              <a:rPr lang="en-US" altLang="zh-CN" dirty="0" smtClean="0"/>
              <a:t>;</a:t>
            </a:r>
          </a:p>
          <a:p>
            <a:pPr marL="0" indent="0">
              <a:buClr>
                <a:srgbClr val="EB6100"/>
              </a:buClr>
              <a:buNone/>
            </a:pP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议：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rgbClr val="EB6100"/>
              </a:buClr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统</a:t>
            </a:r>
            <a:r>
              <a:rPr lang="zh-CN" altLang="en-US" dirty="0" smtClean="0"/>
              <a:t>一规划前端技术架构，分析和分类不同的业务场景，针对每种业务场景特定设计一套前端技术架构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dirty="0" smtClean="0"/>
              <a:t>统一规划组件开发，分析和明确定义组件范围，具体实施方式可以多种多样，可以是在开</a:t>
            </a:r>
            <a:r>
              <a:rPr lang="zh-CN" altLang="en-US" dirty="0" smtClean="0"/>
              <a:t>源内</a:t>
            </a:r>
            <a:r>
              <a:rPr lang="zh-CN" altLang="en-US" dirty="0" smtClean="0"/>
              <a:t>选择成熟组件，可以是将同一组件的在不同项目中的开发任</a:t>
            </a:r>
            <a:r>
              <a:rPr lang="zh-CN" altLang="en-US" dirty="0" smtClean="0"/>
              <a:t>务上</a:t>
            </a:r>
            <a:r>
              <a:rPr lang="zh-CN" altLang="en-US" dirty="0" smtClean="0"/>
              <a:t>，促进积累逐渐形成通用组件，可以</a:t>
            </a:r>
            <a:r>
              <a:rPr lang="zh-CN" altLang="en-US" dirty="0" smtClean="0"/>
              <a:t>是开</a:t>
            </a:r>
            <a:r>
              <a:rPr lang="zh-CN" altLang="en-US" dirty="0" smtClean="0"/>
              <a:t>发组</a:t>
            </a:r>
            <a:r>
              <a:rPr lang="zh-CN" altLang="en-US" dirty="0" smtClean="0"/>
              <a:t>件。</a:t>
            </a:r>
            <a:endParaRPr lang="en-US" altLang="zh-CN" dirty="0" smtClean="0"/>
          </a:p>
          <a:p>
            <a:pPr marL="0" indent="0">
              <a:buClr>
                <a:srgbClr val="EB6100"/>
              </a:buClr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确定组件化的优先顺序，可以是按照新项目的组件开发需要，也可能是按照老项目中同类组件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很多，重构急迫性的需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CN" altLang="en-US" dirty="0" smtClean="0"/>
              <a:t>确定组件化的优先顺序，可以是按照新项目的组件开发需要，也可能是按照老项目中同类组件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很多，重构急迫性的需要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58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904876" y="1238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提案改善建议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52615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统一架构开发流程的协同，帮助产品和</a:t>
            </a:r>
            <a:r>
              <a:rPr lang="en-US" altLang="zh-CN" dirty="0" smtClean="0"/>
              <a:t>UE</a:t>
            </a:r>
            <a:r>
              <a:rPr lang="zh-CN" altLang="en-US" dirty="0" smtClean="0"/>
              <a:t>熟</a:t>
            </a:r>
            <a:r>
              <a:rPr lang="zh-CN" altLang="en-US" dirty="0" smtClean="0"/>
              <a:t>悉和了解组件列表，积极推动在产品设计和</a:t>
            </a:r>
            <a:r>
              <a:rPr lang="en-US" altLang="zh-CN" dirty="0" smtClean="0"/>
              <a:t>UE</a:t>
            </a:r>
            <a:r>
              <a:rPr lang="zh-CN" altLang="en-US" dirty="0" smtClean="0"/>
              <a:t>设</a:t>
            </a:r>
            <a:r>
              <a:rPr lang="zh-CN" altLang="en-US" dirty="0" smtClean="0"/>
              <a:t>计中参考和复用组件，和项目经理明确重用组件和定制开发组件的人力成本差异。</a:t>
            </a:r>
          </a:p>
          <a:p>
            <a:pPr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现场展示统一架构的一种推进计划和成本收益预估</a:t>
            </a:r>
          </a:p>
          <a:p>
            <a:pPr marL="0" indent="0">
              <a:buClr>
                <a:srgbClr val="EB6100"/>
              </a:buClr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58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120640" y="27317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感謝指教</a:t>
            </a:r>
            <a:endParaRPr lang="zh-TW" altLang="en-US" sz="5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7223</TotalTime>
  <Words>826</Words>
  <Application>Microsoft Office PowerPoint</Application>
  <PresentationFormat>自定义</PresentationFormat>
  <Paragraphs>49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佈景主題</vt:lpstr>
      <vt:lpstr>試用期滿轉正報告  蔡强波 2018.12</vt:lpstr>
      <vt:lpstr>目录</vt:lpstr>
      <vt:lpstr>個人簡介</vt:lpstr>
      <vt:lpstr>工作执掌</vt:lpstr>
      <vt:lpstr>KPI目标</vt:lpstr>
      <vt:lpstr>绩效成果</vt:lpstr>
      <vt:lpstr>提案改善建议</vt:lpstr>
      <vt:lpstr>提案改善建议</vt:lpstr>
      <vt:lpstr>幻灯片 9</vt:lpstr>
    </vt:vector>
  </TitlesOfParts>
  <Company>FOXCONN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陳俐蓉</dc:creator>
  <cp:lastModifiedBy>Administrator</cp:lastModifiedBy>
  <cp:revision>665</cp:revision>
  <dcterms:created xsi:type="dcterms:W3CDTF">2016-03-02T08:01:11Z</dcterms:created>
  <dcterms:modified xsi:type="dcterms:W3CDTF">2018-12-13T12:24:34Z</dcterms:modified>
</cp:coreProperties>
</file>