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3353034" y="2546113"/>
            <a:ext cx="1399141" cy="594909"/>
            <a:chOff x="5390469" y="1231500"/>
            <a:chExt cx="1399141" cy="594909"/>
          </a:xfrm>
        </p:grpSpPr>
        <p:sp>
          <p:nvSpPr>
            <p:cNvPr id="85" name="Shape 85"/>
            <p:cNvSpPr/>
            <p:nvPr/>
          </p:nvSpPr>
          <p:spPr>
            <a:xfrm>
              <a:off x="5390469" y="1231500"/>
              <a:ext cx="1399141" cy="59490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5648448" y="1398150"/>
              <a:ext cx="88318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Peich</a:t>
              </a:r>
              <a:r>
                <a:rPr lang="en-US" sz="11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</a:t>
              </a:r>
              <a:r>
                <a:rPr lang="en-US" sz="1100" b="1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ng Su</a:t>
              </a:r>
              <a:endParaRPr lang="en-US" sz="11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7" name="Shape 87"/>
          <p:cNvGrpSpPr/>
          <p:nvPr/>
        </p:nvGrpSpPr>
        <p:grpSpPr>
          <a:xfrm>
            <a:off x="5378989" y="1804477"/>
            <a:ext cx="1399141" cy="594909"/>
            <a:chOff x="5497419" y="1162738"/>
            <a:chExt cx="1399141" cy="594909"/>
          </a:xfrm>
        </p:grpSpPr>
        <p:sp>
          <p:nvSpPr>
            <p:cNvPr id="88" name="Shape 88"/>
            <p:cNvSpPr/>
            <p:nvPr/>
          </p:nvSpPr>
          <p:spPr>
            <a:xfrm>
              <a:off x="5497419" y="1162738"/>
              <a:ext cx="1399141" cy="59490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5568567" y="1302526"/>
              <a:ext cx="131284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Shuva Chowdhury</a:t>
              </a:r>
              <a:endParaRPr lang="en-US" sz="11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6469660" y="3930746"/>
            <a:ext cx="1399141" cy="594909"/>
            <a:chOff x="5594735" y="1287137"/>
            <a:chExt cx="1399141" cy="594909"/>
          </a:xfrm>
        </p:grpSpPr>
        <p:sp>
          <p:nvSpPr>
            <p:cNvPr id="91" name="Shape 91"/>
            <p:cNvSpPr/>
            <p:nvPr/>
          </p:nvSpPr>
          <p:spPr>
            <a:xfrm>
              <a:off x="5594735" y="1287137"/>
              <a:ext cx="1399141" cy="59490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5852712" y="1453787"/>
              <a:ext cx="88318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Tong Tian</a:t>
              </a:r>
              <a:endParaRPr lang="en-US" sz="11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4125362" y="3973345"/>
            <a:ext cx="1399141" cy="594909"/>
            <a:chOff x="5548832" y="1075980"/>
            <a:chExt cx="1399141" cy="594909"/>
          </a:xfrm>
        </p:grpSpPr>
        <p:sp>
          <p:nvSpPr>
            <p:cNvPr id="94" name="Shape 94"/>
            <p:cNvSpPr/>
            <p:nvPr/>
          </p:nvSpPr>
          <p:spPr>
            <a:xfrm>
              <a:off x="5548832" y="1075980"/>
              <a:ext cx="1399141" cy="59490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806810" y="1242630"/>
              <a:ext cx="88318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Weiyu Liu</a:t>
              </a:r>
              <a:endParaRPr lang="en-US" sz="11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7374645" y="2546113"/>
            <a:ext cx="1399141" cy="594909"/>
            <a:chOff x="6226369" y="1206346"/>
            <a:chExt cx="1399141" cy="594909"/>
          </a:xfrm>
        </p:grpSpPr>
        <p:sp>
          <p:nvSpPr>
            <p:cNvPr id="97" name="Shape 97"/>
            <p:cNvSpPr/>
            <p:nvPr/>
          </p:nvSpPr>
          <p:spPr>
            <a:xfrm>
              <a:off x="6226369" y="1206346"/>
              <a:ext cx="1399141" cy="59490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6371883" y="1372996"/>
              <a:ext cx="1108112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Zhiqiang Weng</a:t>
              </a:r>
              <a:endParaRPr lang="en-US" sz="11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908181" y="4691864"/>
            <a:ext cx="1699957" cy="594909"/>
            <a:chOff x="6345717" y="1884365"/>
            <a:chExt cx="1399141" cy="594909"/>
          </a:xfrm>
        </p:grpSpPr>
        <p:sp>
          <p:nvSpPr>
            <p:cNvPr id="100" name="Shape 100"/>
            <p:cNvSpPr/>
            <p:nvPr/>
          </p:nvSpPr>
          <p:spPr>
            <a:xfrm>
              <a:off x="6345717" y="1884365"/>
              <a:ext cx="1399141" cy="59490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6729456" y="1967774"/>
              <a:ext cx="8832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Coordinator/</a:t>
              </a:r>
              <a:endParaRPr lang="en-US" sz="11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Developer</a:t>
              </a:r>
              <a:endParaRPr lang="en-US" sz="11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2726221" y="4691864"/>
            <a:ext cx="1399141" cy="594909"/>
            <a:chOff x="6345717" y="1891165"/>
            <a:chExt cx="1399141" cy="594909"/>
          </a:xfrm>
        </p:grpSpPr>
        <p:sp>
          <p:nvSpPr>
            <p:cNvPr id="103" name="Shape 103"/>
            <p:cNvSpPr/>
            <p:nvPr/>
          </p:nvSpPr>
          <p:spPr>
            <a:xfrm>
              <a:off x="6345717" y="1891165"/>
              <a:ext cx="1399141" cy="59490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6603687" y="2012382"/>
              <a:ext cx="8832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 smtClean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Developer</a:t>
              </a:r>
              <a:endParaRPr lang="en-US" sz="11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8882583" y="1872510"/>
            <a:ext cx="1399141" cy="594909"/>
            <a:chOff x="8684046" y="3314242"/>
            <a:chExt cx="1399141" cy="594909"/>
          </a:xfrm>
        </p:grpSpPr>
        <p:sp>
          <p:nvSpPr>
            <p:cNvPr id="106" name="Shape 106"/>
            <p:cNvSpPr/>
            <p:nvPr/>
          </p:nvSpPr>
          <p:spPr>
            <a:xfrm>
              <a:off x="8684046" y="3314242"/>
              <a:ext cx="1399141" cy="59490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8942025" y="3466642"/>
              <a:ext cx="88318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Developer</a:t>
              </a:r>
              <a:endParaRPr lang="en-US" sz="11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824903" y="1892106"/>
            <a:ext cx="1399141" cy="594909"/>
            <a:chOff x="8684046" y="3314242"/>
            <a:chExt cx="1399141" cy="594909"/>
          </a:xfrm>
        </p:grpSpPr>
        <p:sp>
          <p:nvSpPr>
            <p:cNvPr id="109" name="Shape 109"/>
            <p:cNvSpPr/>
            <p:nvPr/>
          </p:nvSpPr>
          <p:spPr>
            <a:xfrm>
              <a:off x="8684046" y="3314242"/>
              <a:ext cx="1399141" cy="59490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8942025" y="3466642"/>
              <a:ext cx="883185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Developer</a:t>
              </a:r>
              <a:endParaRPr lang="en-US" sz="11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6278894" y="1102831"/>
            <a:ext cx="1589907" cy="588055"/>
            <a:chOff x="6211096" y="3752942"/>
            <a:chExt cx="1399141" cy="594909"/>
          </a:xfrm>
        </p:grpSpPr>
        <p:sp>
          <p:nvSpPr>
            <p:cNvPr id="112" name="Shape 112"/>
            <p:cNvSpPr/>
            <p:nvPr/>
          </p:nvSpPr>
          <p:spPr>
            <a:xfrm>
              <a:off x="6211096" y="3752942"/>
              <a:ext cx="1399141" cy="59490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6416308" y="3778488"/>
              <a:ext cx="952039" cy="2603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 smtClean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Developer</a:t>
              </a:r>
              <a:endParaRPr lang="en-US" sz="11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5363839" y="2582398"/>
            <a:ext cx="1399141" cy="1086317"/>
            <a:chOff x="6510969" y="4609400"/>
            <a:chExt cx="1399141" cy="1086317"/>
          </a:xfrm>
        </p:grpSpPr>
        <p:sp>
          <p:nvSpPr>
            <p:cNvPr id="115" name="Shape 115"/>
            <p:cNvSpPr/>
            <p:nvPr/>
          </p:nvSpPr>
          <p:spPr>
            <a:xfrm>
              <a:off x="6510969" y="4609400"/>
              <a:ext cx="1399141" cy="108631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6671635" y="4914030"/>
              <a:ext cx="1108112" cy="4770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T2P</a:t>
              </a:r>
              <a:endParaRPr lang="en-US" sz="25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cxnSp>
        <p:nvCxnSpPr>
          <p:cNvPr id="117" name="Shape 117"/>
          <p:cNvCxnSpPr>
            <a:stCxn id="115" idx="3"/>
            <a:endCxn id="94" idx="0"/>
          </p:cNvCxnSpPr>
          <p:nvPr/>
        </p:nvCxnSpPr>
        <p:spPr>
          <a:xfrm flipH="1">
            <a:off x="4825039" y="3509627"/>
            <a:ext cx="743700" cy="46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8" name="Shape 118"/>
          <p:cNvCxnSpPr>
            <a:stCxn id="115" idx="5"/>
            <a:endCxn id="91" idx="0"/>
          </p:cNvCxnSpPr>
          <p:nvPr/>
        </p:nvCxnSpPr>
        <p:spPr>
          <a:xfrm>
            <a:off x="6558082" y="3509627"/>
            <a:ext cx="611100" cy="42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9" name="Shape 119"/>
          <p:cNvCxnSpPr>
            <a:stCxn id="94" idx="3"/>
            <a:endCxn id="103" idx="7"/>
          </p:cNvCxnSpPr>
          <p:nvPr/>
        </p:nvCxnSpPr>
        <p:spPr>
          <a:xfrm flipH="1">
            <a:off x="3920463" y="4481132"/>
            <a:ext cx="409798" cy="2978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0" name="Shape 120"/>
          <p:cNvCxnSpPr>
            <a:stCxn id="115" idx="6"/>
            <a:endCxn id="97" idx="2"/>
          </p:cNvCxnSpPr>
          <p:nvPr/>
        </p:nvCxnSpPr>
        <p:spPr>
          <a:xfrm rot="10800000" flipH="1">
            <a:off x="6762981" y="2843556"/>
            <a:ext cx="611700" cy="28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1" name="Shape 121"/>
          <p:cNvCxnSpPr>
            <a:stCxn id="97" idx="0"/>
            <a:endCxn id="106" idx="3"/>
          </p:cNvCxnSpPr>
          <p:nvPr/>
        </p:nvCxnSpPr>
        <p:spPr>
          <a:xfrm rot="10800000" flipH="1">
            <a:off x="8074216" y="2380213"/>
            <a:ext cx="1013400" cy="16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2" name="Shape 122"/>
          <p:cNvCxnSpPr>
            <a:stCxn id="115" idx="2"/>
            <a:endCxn id="85" idx="6"/>
          </p:cNvCxnSpPr>
          <p:nvPr/>
        </p:nvCxnSpPr>
        <p:spPr>
          <a:xfrm rot="10800000">
            <a:off x="4752139" y="2843556"/>
            <a:ext cx="611700" cy="28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1981455" y="1718944"/>
            <a:ext cx="270300" cy="249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4" name="Shape 124"/>
          <p:cNvCxnSpPr>
            <a:stCxn id="91" idx="5"/>
            <a:endCxn id="100" idx="1"/>
          </p:cNvCxnSpPr>
          <p:nvPr/>
        </p:nvCxnSpPr>
        <p:spPr>
          <a:xfrm>
            <a:off x="7663902" y="4438534"/>
            <a:ext cx="493200" cy="34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5" name="Shape 125"/>
          <p:cNvCxnSpPr/>
          <p:nvPr/>
        </p:nvCxnSpPr>
        <p:spPr>
          <a:xfrm rot="10800000" flipH="1">
            <a:off x="6055155" y="2379702"/>
            <a:ext cx="15149" cy="3220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6" name="Shape 126"/>
          <p:cNvCxnSpPr/>
          <p:nvPr/>
        </p:nvCxnSpPr>
        <p:spPr>
          <a:xfrm flipH="1">
            <a:off x="2499967" y="5118673"/>
            <a:ext cx="409800" cy="29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7" name="Shape 127"/>
          <p:cNvCxnSpPr/>
          <p:nvPr/>
        </p:nvCxnSpPr>
        <p:spPr>
          <a:xfrm rot="10800000" flipH="1">
            <a:off x="9905364" y="1892935"/>
            <a:ext cx="528954" cy="1327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28" name="Shape 128"/>
          <p:cNvCxnSpPr>
            <a:endCxn id="112" idx="3"/>
          </p:cNvCxnSpPr>
          <p:nvPr/>
        </p:nvCxnSpPr>
        <p:spPr>
          <a:xfrm flipV="1">
            <a:off x="6121094" y="1604767"/>
            <a:ext cx="390636" cy="2092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9" name="Shape 129"/>
          <p:cNvSpPr/>
          <p:nvPr/>
        </p:nvSpPr>
        <p:spPr>
          <a:xfrm>
            <a:off x="10022550" y="981675"/>
            <a:ext cx="2090100" cy="97469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9087485" y="5173980"/>
            <a:ext cx="566100" cy="20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>
            <a:off x="542349" y="802149"/>
            <a:ext cx="1903200" cy="93869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42349" y="921222"/>
            <a:ext cx="1903200" cy="9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Database,</a:t>
            </a:r>
            <a:endParaRPr lang="en-US" sz="1100" b="1" dirty="0" smtClean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err="1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SearchFlight</a:t>
            </a: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method</a:t>
            </a:r>
            <a:endParaRPr lang="en-US" sz="1100" b="1" dirty="0" smtClean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legacy</a:t>
            </a:r>
            <a:endParaRPr lang="en-US" sz="1100" b="1" dirty="0" smtClean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33" name="Shape 133"/>
          <p:cNvCxnSpPr/>
          <p:nvPr/>
        </p:nvCxnSpPr>
        <p:spPr>
          <a:xfrm rot="10800000">
            <a:off x="3119960" y="2299011"/>
            <a:ext cx="611663" cy="2819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4" name="Shape 134"/>
          <p:cNvSpPr/>
          <p:nvPr/>
        </p:nvSpPr>
        <p:spPr>
          <a:xfrm>
            <a:off x="4614976" y="128123"/>
            <a:ext cx="2147999" cy="974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741853" y="302812"/>
            <a:ext cx="1699800" cy="9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Customer GUI</a:t>
            </a:r>
            <a:endParaRPr lang="en-US" sz="1100" b="1" dirty="0" smtClean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Guide-customer</a:t>
            </a:r>
            <a:endParaRPr lang="en-US" sz="1100" b="1" dirty="0" smtClean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algn="ctr">
              <a:buSzPct val="25000"/>
            </a:pPr>
            <a:endParaRPr lang="en-US" sz="11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36" name="Shape 136"/>
          <p:cNvCxnSpPr/>
          <p:nvPr/>
        </p:nvCxnSpPr>
        <p:spPr>
          <a:xfrm rot="10800000">
            <a:off x="6568530" y="958877"/>
            <a:ext cx="189600" cy="16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7" name="Shape 137"/>
          <p:cNvSpPr txBox="1"/>
          <p:nvPr/>
        </p:nvSpPr>
        <p:spPr>
          <a:xfrm>
            <a:off x="10162377" y="1128677"/>
            <a:ext cx="1699800" cy="9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Login /Staff </a:t>
            </a: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GUI</a:t>
            </a:r>
            <a:endParaRPr lang="en-US" sz="1100" b="1" dirty="0" smtClean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algn="ctr">
              <a:buSzPct val="25000"/>
            </a:pP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Guide-login</a:t>
            </a:r>
            <a:endParaRPr lang="en-US" sz="11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9512300" y="5156450"/>
            <a:ext cx="2090100" cy="974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9653585" y="5304482"/>
            <a:ext cx="1699800" cy="9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Login /</a:t>
            </a: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Staff GUI</a:t>
            </a:r>
            <a:endParaRPr lang="en-US" sz="1100" b="1" dirty="0" smtClean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Guide-staff</a:t>
            </a:r>
            <a:endParaRPr lang="en-US" sz="1100" b="1" dirty="0" smtClean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33025" y="5044400"/>
            <a:ext cx="1975500" cy="1198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21273" y="5350813"/>
            <a:ext cx="1903200" cy="9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Database</a:t>
            </a:r>
            <a:endParaRPr lang="en-US" sz="1100" b="1" dirty="0" smtClean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smtClean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Account Method</a:t>
            </a:r>
            <a:endParaRPr lang="en-US" sz="1100" b="1" dirty="0" smtClean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algn="ctr">
              <a:buSzPct val="25000"/>
            </a:pPr>
            <a:r>
              <a:rPr lang="en-US" sz="11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legacy</a:t>
            </a:r>
            <a:endParaRPr lang="en-US" sz="11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WPS 演示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</vt:lpstr>
      <vt:lpstr>Calibri</vt:lpstr>
      <vt:lpstr>微软雅黑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weng</cp:lastModifiedBy>
  <cp:revision>2</cp:revision>
  <dcterms:created xsi:type="dcterms:W3CDTF">2017-04-23T22:44:41Z</dcterms:created>
  <dcterms:modified xsi:type="dcterms:W3CDTF">2017-04-23T22:52:06Z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