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Conquest of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77357"/>
          </a:xfrm>
        </p:spPr>
        <p:txBody>
          <a:bodyPr>
            <a:normAutofit/>
          </a:bodyPr>
          <a:lstStyle/>
          <a:p>
            <a:r>
              <a:rPr lang="en-US" dirty="0" smtClean="0"/>
              <a:t>Group Leader: </a:t>
            </a:r>
            <a:r>
              <a:rPr lang="en-US" dirty="0" err="1" smtClean="0"/>
              <a:t>Zhiqiang</a:t>
            </a:r>
            <a:r>
              <a:rPr lang="en-US" dirty="0" smtClean="0"/>
              <a:t> </a:t>
            </a:r>
            <a:r>
              <a:rPr lang="en-US" dirty="0" err="1" smtClean="0"/>
              <a:t>Weng</a:t>
            </a:r>
            <a:endParaRPr lang="en-US" dirty="0" smtClean="0"/>
          </a:p>
          <a:p>
            <a:r>
              <a:rPr lang="en-US" dirty="0" smtClean="0"/>
              <a:t>Member : Tong 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unique</a:t>
            </a:r>
          </a:p>
          <a:p>
            <a:pPr lvl="1"/>
            <a:r>
              <a:rPr lang="en-US" dirty="0" smtClean="0"/>
              <a:t>Unlike the simple old monopoly game </a:t>
            </a:r>
          </a:p>
          <a:p>
            <a:pPr lvl="1"/>
            <a:r>
              <a:rPr lang="en-US" dirty="0" smtClean="0"/>
              <a:t>Monopoly like game with more attributes</a:t>
            </a:r>
          </a:p>
          <a:p>
            <a:pPr lvl="2"/>
            <a:r>
              <a:rPr lang="en-US" dirty="0" smtClean="0"/>
              <a:t>Season</a:t>
            </a:r>
          </a:p>
          <a:p>
            <a:pPr lvl="2"/>
            <a:r>
              <a:rPr lang="en-US" dirty="0" smtClean="0"/>
              <a:t>Solider (troops)</a:t>
            </a:r>
          </a:p>
          <a:p>
            <a:pPr lvl="2"/>
            <a:r>
              <a:rPr lang="en-US" dirty="0" smtClean="0"/>
              <a:t>Consider military strength</a:t>
            </a:r>
            <a:endParaRPr lang="en-US" dirty="0"/>
          </a:p>
          <a:p>
            <a:r>
              <a:rPr lang="en-US" dirty="0" smtClean="0"/>
              <a:t>Concept choose</a:t>
            </a:r>
          </a:p>
          <a:p>
            <a:pPr lvl="1"/>
            <a:r>
              <a:rPr lang="en-US" dirty="0" smtClean="0"/>
              <a:t>Time period: around 200 AD </a:t>
            </a:r>
          </a:p>
          <a:p>
            <a:pPr lvl="1"/>
            <a:r>
              <a:rPr lang="en-US" dirty="0" smtClean="0"/>
              <a:t>Player icon borrowed from Dynasty Warriors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5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828776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HTML+ CSS used in this project</a:t>
            </a:r>
          </a:p>
          <a:p>
            <a:pPr lvl="2"/>
            <a:r>
              <a:rPr lang="en-US" dirty="0" smtClean="0"/>
              <a:t>table(</a:t>
            </a:r>
            <a:r>
              <a:rPr lang="en-US" dirty="0" err="1" smtClean="0"/>
              <a:t>tr</a:t>
            </a:r>
            <a:r>
              <a:rPr lang="en-US" dirty="0" smtClean="0"/>
              <a:t>, td)</a:t>
            </a:r>
          </a:p>
          <a:p>
            <a:pPr lvl="2"/>
            <a:r>
              <a:rPr lang="en-US" dirty="0" smtClean="0"/>
              <a:t>class and id</a:t>
            </a:r>
          </a:p>
          <a:p>
            <a:pPr lvl="2"/>
            <a:r>
              <a:rPr lang="en-US" dirty="0" smtClean="0"/>
              <a:t>Simple CSS attributes (text-align, font, margin, padding)</a:t>
            </a:r>
          </a:p>
          <a:p>
            <a:pPr lvl="2"/>
            <a:r>
              <a:rPr lang="en-US" dirty="0" err="1" smtClean="0"/>
              <a:t>img</a:t>
            </a:r>
            <a:endParaRPr lang="en-US" dirty="0" smtClean="0"/>
          </a:p>
          <a:p>
            <a:pPr lvl="2"/>
            <a:r>
              <a:rPr lang="en-US" dirty="0" smtClean="0"/>
              <a:t>Container such as div, span, p, *pre</a:t>
            </a:r>
          </a:p>
          <a:p>
            <a:pPr lvl="2"/>
            <a:r>
              <a:rPr lang="en-US" dirty="0" smtClean="0"/>
              <a:t>CSS3 transformation and rotation</a:t>
            </a:r>
          </a:p>
          <a:p>
            <a:pPr lvl="2"/>
            <a:r>
              <a:rPr lang="en-US" dirty="0" smtClean="0"/>
              <a:t>Section</a:t>
            </a:r>
          </a:p>
          <a:p>
            <a:pPr lvl="2"/>
            <a:r>
              <a:rPr lang="en-US" dirty="0" smtClean="0"/>
              <a:t>Input/label</a:t>
            </a:r>
          </a:p>
          <a:p>
            <a:pPr lvl="2"/>
            <a:r>
              <a:rPr lang="en-US" dirty="0" smtClean="0"/>
              <a:t>Dialog</a:t>
            </a:r>
          </a:p>
          <a:p>
            <a:pPr lvl="2"/>
            <a:r>
              <a:rPr lang="en-US" dirty="0" smtClean="0"/>
              <a:t>tooltip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7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</a:t>
            </a:r>
          </a:p>
          <a:p>
            <a:r>
              <a:rPr lang="en-US" dirty="0" smtClean="0"/>
              <a:t>ToolTip</a:t>
            </a:r>
          </a:p>
          <a:p>
            <a:r>
              <a:rPr lang="en-US" dirty="0" smtClean="0"/>
              <a:t>Table </a:t>
            </a:r>
            <a:r>
              <a:rPr lang="en-US" dirty="0" smtClean="0"/>
              <a:t>Spacing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4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85750"/>
            <a:ext cx="6029763" cy="6381750"/>
          </a:xfrm>
        </p:spPr>
        <p:txBody>
          <a:bodyPr>
            <a:noAutofit/>
          </a:bodyPr>
          <a:lstStyle/>
          <a:p>
            <a:r>
              <a:rPr lang="en-US" sz="900" dirty="0"/>
              <a:t>.tooltip {</a:t>
            </a:r>
          </a:p>
          <a:p>
            <a:r>
              <a:rPr lang="en-US" sz="900" dirty="0"/>
              <a:t>    position: relative;</a:t>
            </a:r>
          </a:p>
          <a:p>
            <a:r>
              <a:rPr lang="en-US" sz="900" dirty="0"/>
              <a:t>    display: inline-block;</a:t>
            </a:r>
          </a:p>
          <a:p>
            <a:r>
              <a:rPr lang="en-US" sz="900" dirty="0"/>
              <a:t>    border-bottom: 1px dotted black;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dirty="0"/>
              <a:t>.tooltip .</a:t>
            </a:r>
            <a:r>
              <a:rPr lang="en-US" sz="900" dirty="0" err="1"/>
              <a:t>tooltiptext</a:t>
            </a:r>
            <a:r>
              <a:rPr lang="en-US" sz="900" dirty="0"/>
              <a:t> {</a:t>
            </a:r>
          </a:p>
          <a:p>
            <a:r>
              <a:rPr lang="en-US" sz="900" dirty="0"/>
              <a:t>    visibility: hidden;</a:t>
            </a:r>
          </a:p>
          <a:p>
            <a:r>
              <a:rPr lang="en-US" sz="900" dirty="0"/>
              <a:t>    width: 500px;</a:t>
            </a:r>
          </a:p>
          <a:p>
            <a:r>
              <a:rPr lang="en-US" sz="900" dirty="0"/>
              <a:t>    background-color: black;</a:t>
            </a:r>
          </a:p>
          <a:p>
            <a:r>
              <a:rPr lang="en-US" sz="900" dirty="0"/>
              <a:t>    color: #</a:t>
            </a:r>
            <a:r>
              <a:rPr lang="en-US" sz="900" dirty="0" err="1"/>
              <a:t>fff</a:t>
            </a:r>
            <a:r>
              <a:rPr lang="en-US" sz="900" dirty="0"/>
              <a:t>;</a:t>
            </a:r>
          </a:p>
          <a:p>
            <a:r>
              <a:rPr lang="en-US" sz="900" dirty="0"/>
              <a:t>	</a:t>
            </a:r>
            <a:r>
              <a:rPr lang="en-US" sz="900" dirty="0" err="1"/>
              <a:t>font-family:fantasy</a:t>
            </a:r>
            <a:r>
              <a:rPr lang="en-US" sz="900" dirty="0"/>
              <a:t>;</a:t>
            </a:r>
          </a:p>
          <a:p>
            <a:r>
              <a:rPr lang="en-US" sz="900" dirty="0"/>
              <a:t>	font-size:20px;</a:t>
            </a:r>
          </a:p>
          <a:p>
            <a:r>
              <a:rPr lang="en-US" sz="900" dirty="0"/>
              <a:t>    text-align: center;</a:t>
            </a:r>
          </a:p>
          <a:p>
            <a:r>
              <a:rPr lang="en-US" sz="900" dirty="0"/>
              <a:t>    border-radius: 6px;</a:t>
            </a:r>
          </a:p>
          <a:p>
            <a:r>
              <a:rPr lang="en-US" sz="900" dirty="0"/>
              <a:t>    padding-left:5px;</a:t>
            </a:r>
          </a:p>
          <a:p>
            <a:r>
              <a:rPr lang="en-US" sz="900" dirty="0"/>
              <a:t>	padding-right:5px;</a:t>
            </a:r>
          </a:p>
          <a:p>
            <a:r>
              <a:rPr lang="en-US" sz="900" dirty="0"/>
              <a:t>    </a:t>
            </a:r>
          </a:p>
          <a:p>
            <a:r>
              <a:rPr lang="en-US" sz="900" dirty="0"/>
              <a:t>    /* Position the tooltip */</a:t>
            </a:r>
          </a:p>
          <a:p>
            <a:r>
              <a:rPr lang="en-US" sz="900" dirty="0"/>
              <a:t>    position: absolute;</a:t>
            </a:r>
          </a:p>
          <a:p>
            <a:r>
              <a:rPr lang="en-US" sz="900" dirty="0"/>
              <a:t>    z-index: 99;</a:t>
            </a:r>
          </a:p>
          <a:p>
            <a:r>
              <a:rPr lang="en-US" sz="900" dirty="0"/>
              <a:t>    top: -5px;</a:t>
            </a:r>
          </a:p>
          <a:p>
            <a:r>
              <a:rPr lang="en-US" sz="900" dirty="0"/>
              <a:t>    right: 105%;</a:t>
            </a:r>
          </a:p>
          <a:p>
            <a:r>
              <a:rPr lang="en-US" sz="900" dirty="0"/>
              <a:t>	</a:t>
            </a:r>
            <a:r>
              <a:rPr lang="en-US" sz="900" dirty="0" err="1"/>
              <a:t>word-wrap:break-word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dirty="0"/>
              <a:t>.</a:t>
            </a:r>
            <a:r>
              <a:rPr lang="en-US" sz="900" dirty="0" err="1"/>
              <a:t>tooltip:hover</a:t>
            </a:r>
            <a:r>
              <a:rPr lang="en-US" sz="900" dirty="0"/>
              <a:t> .</a:t>
            </a:r>
            <a:r>
              <a:rPr lang="en-US" sz="900" dirty="0" err="1"/>
              <a:t>tooltiptext</a:t>
            </a:r>
            <a:r>
              <a:rPr lang="en-US" sz="900" dirty="0"/>
              <a:t> {</a:t>
            </a:r>
          </a:p>
          <a:p>
            <a:r>
              <a:rPr lang="en-US" sz="900" dirty="0"/>
              <a:t>    visibility: visible;</a:t>
            </a:r>
          </a:p>
          <a:p>
            <a:r>
              <a:rPr lang="en-US" sz="9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81362" y="76201"/>
            <a:ext cx="5001063" cy="64103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&lt;div class="tooltip" id="text"&gt;</a:t>
            </a:r>
          </a:p>
          <a:p>
            <a:r>
              <a:rPr lang="en-US" sz="900" dirty="0"/>
              <a:t>	&lt;p id="</a:t>
            </a:r>
            <a:r>
              <a:rPr lang="en-US" sz="900" dirty="0" err="1"/>
              <a:t>helpCenter</a:t>
            </a:r>
            <a:r>
              <a:rPr lang="en-US" sz="900" dirty="0"/>
              <a:t>"&gt;</a:t>
            </a:r>
          </a:p>
          <a:p>
            <a:r>
              <a:rPr lang="en-US" sz="900" dirty="0"/>
              <a:t>	HELP</a:t>
            </a:r>
          </a:p>
          <a:p>
            <a:r>
              <a:rPr lang="en-US" sz="900" dirty="0"/>
              <a:t>	&lt;/p&gt;</a:t>
            </a:r>
          </a:p>
          <a:p>
            <a:r>
              <a:rPr lang="en-US" sz="900" dirty="0"/>
              <a:t>		&lt;div class="</a:t>
            </a:r>
            <a:r>
              <a:rPr lang="en-US" sz="900" dirty="0" err="1"/>
              <a:t>tooltiptext</a:t>
            </a:r>
            <a:r>
              <a:rPr lang="en-US" sz="900" dirty="0"/>
              <a:t>"&gt;  </a:t>
            </a:r>
          </a:p>
          <a:p>
            <a:r>
              <a:rPr lang="en-US" sz="900" dirty="0"/>
              <a:t>			&lt;</a:t>
            </a:r>
            <a:r>
              <a:rPr lang="en-US" sz="900" dirty="0" err="1"/>
              <a:t>ul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        &lt;li&gt;The player will be given 10000 gold and 10000 soldier at beginning of the game.&lt;/li&gt;</a:t>
            </a:r>
          </a:p>
          <a:p>
            <a:r>
              <a:rPr lang="en-US" sz="900" dirty="0"/>
              <a:t>				&lt;li&gt;After all players roll a die once, the month will increment by 1.&lt;/li&gt;</a:t>
            </a:r>
          </a:p>
          <a:p>
            <a:r>
              <a:rPr lang="en-US" sz="900" dirty="0"/>
              <a:t>				&lt;li&gt;Player can use money to buy cities, upgrade cities, or pay for tolls.&lt;/li&gt;</a:t>
            </a:r>
          </a:p>
          <a:p>
            <a:r>
              <a:rPr lang="en-US" sz="900" dirty="0"/>
              <a:t>				&lt;li&gt;Player can use soldier to conquer other player's cities.&lt;/li&gt;</a:t>
            </a:r>
          </a:p>
          <a:p>
            <a:r>
              <a:rPr lang="en-US" sz="900" dirty="0"/>
              <a:t>				&lt;li&gt;The game will last for 20 years. The winner will be the player who live to the end with most cities or other players are defeated.&lt;/li&gt;</a:t>
            </a:r>
          </a:p>
          <a:p>
            <a:r>
              <a:rPr lang="en-US" sz="900" dirty="0"/>
              <a:t>				&lt;li&gt;Players get reward for go through a loop, and every season soldiers will be given according to their number and level of cities&lt;/li&gt;</a:t>
            </a:r>
          </a:p>
          <a:p>
            <a:r>
              <a:rPr lang="en-US" sz="900" dirty="0"/>
              <a:t>                &lt;li&gt;Every city has three level. At level 1, </a:t>
            </a:r>
            <a:r>
              <a:rPr lang="en-US" sz="900" dirty="0" err="1"/>
              <a:t>maximun</a:t>
            </a:r>
            <a:r>
              <a:rPr lang="en-US" sz="900" dirty="0"/>
              <a:t> of 1000 soldiers can be place in the city.  After upgrade the city the cap will increased by 1000.&lt;/li&gt;</a:t>
            </a:r>
          </a:p>
          <a:p>
            <a:r>
              <a:rPr lang="en-US" sz="900" dirty="0"/>
              <a:t>                &lt;li&gt;The player is defeated when their gold is 0.&lt;/li&gt;</a:t>
            </a:r>
          </a:p>
          <a:p>
            <a:r>
              <a:rPr lang="en-US" sz="900" dirty="0"/>
              <a:t>			&lt;/</a:t>
            </a:r>
            <a:r>
              <a:rPr lang="en-US" sz="900" dirty="0" err="1"/>
              <a:t>ul</a:t>
            </a:r>
            <a:r>
              <a:rPr lang="en-US" sz="900" dirty="0"/>
              <a:t>&gt;</a:t>
            </a:r>
          </a:p>
          <a:p>
            <a:r>
              <a:rPr lang="en-US" sz="900" dirty="0"/>
              <a:t>		&lt;/div&gt;</a:t>
            </a:r>
          </a:p>
          <a:p>
            <a:r>
              <a:rPr lang="en-US" sz="900" dirty="0"/>
              <a:t>	&lt;/div&gt;</a:t>
            </a:r>
          </a:p>
        </p:txBody>
      </p:sp>
    </p:spTree>
    <p:extLst>
      <p:ext uri="{BB962C8B-B14F-4D97-AF65-F5344CB8AC3E}">
        <p14:creationId xmlns:p14="http://schemas.microsoft.com/office/powerpoint/2010/main" val="60694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50</TotalTime>
  <Words>162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The Conquest of Cities</vt:lpstr>
      <vt:lpstr>Ideas</vt:lpstr>
      <vt:lpstr>Elements included</vt:lpstr>
      <vt:lpstr>Problem faced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Tian</dc:creator>
  <cp:lastModifiedBy>Tong Tian</cp:lastModifiedBy>
  <cp:revision>9</cp:revision>
  <dcterms:created xsi:type="dcterms:W3CDTF">2017-06-25T22:05:08Z</dcterms:created>
  <dcterms:modified xsi:type="dcterms:W3CDTF">2017-06-26T17:37:26Z</dcterms:modified>
</cp:coreProperties>
</file>