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1" cy="1732548"/>
            <a:chOff x="7343003" y="3409675"/>
            <a:chExt cx="1691421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0"/>
              <a:ext cx="316800" cy="688512"/>
              <a:chOff x="7343003" y="4453710"/>
              <a:chExt cx="316800" cy="688512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7" y="3757688"/>
              <a:ext cx="316800" cy="1384535"/>
              <a:chOff x="8259417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7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7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7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7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2" y="0"/>
            <a:ext cx="3814072" cy="3839102"/>
            <a:chOff x="5043502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8" y="3480727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1" y="2704283"/>
              <a:ext cx="635219" cy="635218"/>
              <a:chOff x="6725724" y="2701259"/>
              <a:chExt cx="1208100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59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59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7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19" y="179237"/>
              <a:ext cx="873164" cy="873002"/>
              <a:chOff x="7754428" y="208724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4"/>
              <a:ext cx="2576999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2" y="460309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8" y="867729"/>
              <a:ext cx="1554222" cy="1554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8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1" y="4099200"/>
            <a:ext cx="9144035" cy="1044300"/>
            <a:chOff x="51" y="4099200"/>
            <a:chExt cx="9144035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1" y="4309200"/>
              <a:ext cx="231621" cy="834300"/>
              <a:chOff x="2688736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1" cy="1044300"/>
              <a:chOff x="2688736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6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0" y="4309200"/>
              <a:ext cx="231621" cy="834300"/>
              <a:chOff x="2688736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1" cy="624600"/>
              <a:chOff x="2688736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2" y="4099200"/>
              <a:ext cx="231600" cy="1044300"/>
              <a:chOff x="1856752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2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1" y="4518900"/>
              <a:ext cx="231600" cy="624600"/>
              <a:chOff x="2599461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0" y="4099200"/>
              <a:ext cx="231600" cy="1044300"/>
              <a:chOff x="3342170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0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3" y="4309200"/>
              <a:ext cx="231600" cy="834300"/>
              <a:chOff x="4456233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2" y="4309200"/>
              <a:ext cx="231600" cy="834300"/>
              <a:chOff x="5198942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1" y="4309200"/>
              <a:ext cx="231600" cy="834300"/>
              <a:chOff x="5941651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0" y="4309200"/>
              <a:ext cx="231600" cy="834300"/>
              <a:chOff x="6684360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4" y="4518900"/>
              <a:ext cx="231600" cy="624600"/>
              <a:chOff x="7055714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8" y="4309200"/>
              <a:ext cx="231600" cy="834300"/>
              <a:chOff x="8169778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69" y="4309200"/>
              <a:ext cx="231600" cy="834300"/>
              <a:chOff x="7427069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6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6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6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6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2" y="4518900"/>
              <a:ext cx="231600" cy="624600"/>
              <a:chOff x="8541132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7" y="4309200"/>
              <a:ext cx="231600" cy="834300"/>
              <a:chOff x="8912487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8" y="3405"/>
            <a:ext cx="1233214" cy="1384535"/>
            <a:chOff x="146768" y="3405"/>
            <a:chExt cx="1233214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5"/>
              <a:ext cx="316800" cy="688512"/>
              <a:chOff x="1063183" y="3405"/>
              <a:chExt cx="316800" cy="688512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5" y="3405"/>
              <a:ext cx="316800" cy="1036523"/>
              <a:chOff x="604975" y="3405"/>
              <a:chExt cx="316800" cy="1036523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5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5" y="3429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5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8" y="3405"/>
              <a:ext cx="316800" cy="1384535"/>
              <a:chOff x="146768" y="3405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8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8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8" y="3429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8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3" y="2904008"/>
            <a:ext cx="2186147" cy="2239500"/>
            <a:chOff x="6775083" y="2904008"/>
            <a:chExt cx="2186147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3" y="4253708"/>
              <a:ext cx="409500" cy="889800"/>
              <a:chOff x="6775083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3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3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5" y="3354008"/>
              <a:ext cx="409500" cy="1789500"/>
              <a:chOff x="7959515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5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5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5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5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0" cy="2601689"/>
            <a:chOff x="6790514" y="1306"/>
            <a:chExt cx="2267450" cy="2601689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4" y="1306"/>
              <a:ext cx="1990500" cy="1990200"/>
              <a:chOff x="7067464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4"/>
                <a:ext cx="1425647" cy="14254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5" y="1807996"/>
              <a:ext cx="795000" cy="795000"/>
              <a:chOff x="8207125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2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6"/>
              <a:ext cx="548700" cy="548700"/>
              <a:chOff x="6790514" y="118856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2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2" y="3847118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454283" y="918700"/>
            <a:ext cx="8520600" cy="20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4800">
                <a:latin typeface="Impact"/>
                <a:ea typeface="Impact"/>
                <a:cs typeface="Impact"/>
                <a:sym typeface="Impact"/>
              </a:rPr>
              <a:t>FIFTEEN PUZZLE GAME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363925" y="3222475"/>
            <a:ext cx="5904600" cy="69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000">
                <a:latin typeface="Impact"/>
                <a:ea typeface="Impact"/>
                <a:cs typeface="Impact"/>
                <a:sym typeface="Impact"/>
              </a:rPr>
              <a:t>Group Leader:Zhiqiang Weng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subTitle"/>
          </p:nvPr>
        </p:nvSpPr>
        <p:spPr>
          <a:xfrm>
            <a:off x="152200" y="2822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Impact"/>
                <a:ea typeface="Impact"/>
                <a:cs typeface="Impact"/>
                <a:sym typeface="Impact"/>
              </a:rPr>
              <a:t>Problem Faced</a:t>
            </a:r>
          </a:p>
        </p:txBody>
      </p:sp>
      <p:sp>
        <p:nvSpPr>
          <p:cNvPr id="284" name="Shape 284"/>
          <p:cNvSpPr txBox="1"/>
          <p:nvPr>
            <p:ph idx="1" type="subTitle"/>
          </p:nvPr>
        </p:nvSpPr>
        <p:spPr>
          <a:xfrm>
            <a:off x="152200" y="1074875"/>
            <a:ext cx="8520600" cy="360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Position x and y for the background picture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Dynamically generate element and give id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Set onclick attribute to each id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latin typeface="Impact"/>
                <a:ea typeface="Impact"/>
                <a:cs typeface="Impact"/>
                <a:sym typeface="Impact"/>
              </a:rPr>
              <a:t>Simple mistake causing whole function not working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Impact"/>
                <a:ea typeface="Impact"/>
                <a:cs typeface="Impact"/>
                <a:sym typeface="Impact"/>
              </a:rPr>
              <a:t>Randomly generate solvable array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latin typeface="Impact"/>
                <a:ea typeface="Impact"/>
                <a:cs typeface="Impact"/>
                <a:sym typeface="Impact"/>
              </a:rPr>
              <a:t>Compare id and change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subTitle"/>
          </p:nvPr>
        </p:nvSpPr>
        <p:spPr>
          <a:xfrm>
            <a:off x="152200" y="2822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Impact"/>
                <a:ea typeface="Impact"/>
                <a:cs typeface="Impact"/>
                <a:sym typeface="Impact"/>
              </a:rPr>
              <a:t>Code Snippet (generate &amp; update game )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00" y="810375"/>
            <a:ext cx="7761175" cy="450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100" y="996451"/>
            <a:ext cx="5534025" cy="25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subTitle"/>
          </p:nvPr>
        </p:nvSpPr>
        <p:spPr>
          <a:xfrm>
            <a:off x="152200" y="2822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Impact"/>
                <a:ea typeface="Impact"/>
                <a:cs typeface="Impact"/>
                <a:sym typeface="Impact"/>
              </a:rPr>
              <a:t>Code Snippet (check element can be move)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5" y="911925"/>
            <a:ext cx="5856850" cy="402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825" y="810724"/>
            <a:ext cx="6446299" cy="43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subTitle"/>
          </p:nvPr>
        </p:nvSpPr>
        <p:spPr>
          <a:xfrm>
            <a:off x="152200" y="2822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Impact"/>
                <a:ea typeface="Impact"/>
                <a:cs typeface="Impact"/>
                <a:sym typeface="Impact"/>
              </a:rPr>
              <a:t>Time Consumption &amp; Extra Feature</a:t>
            </a:r>
          </a:p>
        </p:txBody>
      </p:sp>
      <p:sp>
        <p:nvSpPr>
          <p:cNvPr id="304" name="Shape 304"/>
          <p:cNvSpPr txBox="1"/>
          <p:nvPr>
            <p:ph idx="1" type="subTitle"/>
          </p:nvPr>
        </p:nvSpPr>
        <p:spPr>
          <a:xfrm>
            <a:off x="0" y="1165650"/>
            <a:ext cx="8520600" cy="32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Impact"/>
                <a:ea typeface="Impact"/>
                <a:cs typeface="Impact"/>
                <a:sym typeface="Impact"/>
              </a:rPr>
              <a:t>Spending about 35 hours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Impact"/>
                <a:ea typeface="Impact"/>
                <a:cs typeface="Impact"/>
                <a:sym typeface="Impact"/>
              </a:rPr>
              <a:t>1. End game notification.(click endgame Button)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Impact"/>
                <a:ea typeface="Impact"/>
                <a:cs typeface="Impact"/>
                <a:sym typeface="Impact"/>
              </a:rPr>
              <a:t>2. Game time. 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Impact"/>
                <a:ea typeface="Impact"/>
                <a:cs typeface="Impact"/>
                <a:sym typeface="Impact"/>
              </a:rPr>
              <a:t>3. Multiple Background Picture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Impact"/>
                <a:ea typeface="Impact"/>
                <a:cs typeface="Impact"/>
                <a:sym typeface="Impact"/>
              </a:rPr>
              <a:t>4. Different puzzle size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>
              <a:latin typeface="Impact"/>
              <a:ea typeface="Impact"/>
              <a:cs typeface="Impact"/>
              <a:sym typeface="Impact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