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 Sudoku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77357"/>
          </a:xfrm>
        </p:spPr>
        <p:txBody>
          <a:bodyPr>
            <a:normAutofit/>
          </a:bodyPr>
          <a:lstStyle/>
          <a:p>
            <a:r>
              <a:rPr lang="en-US" dirty="0" smtClean="0"/>
              <a:t>Group Leader: </a:t>
            </a:r>
            <a:r>
              <a:rPr lang="en-US" dirty="0" smtClean="0"/>
              <a:t>Tian Tong</a:t>
            </a:r>
            <a:endParaRPr lang="en-US" dirty="0" smtClean="0"/>
          </a:p>
          <a:p>
            <a:r>
              <a:rPr lang="en-US" dirty="0" smtClean="0"/>
              <a:t>Member : </a:t>
            </a:r>
            <a:r>
              <a:rPr lang="en-US" dirty="0" err="1"/>
              <a:t>Zhiqiang</a:t>
            </a:r>
            <a:r>
              <a:rPr lang="en-US" dirty="0"/>
              <a:t> </a:t>
            </a:r>
            <a:r>
              <a:rPr lang="en-US" dirty="0" err="1"/>
              <a:t>Weng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Sudoku game</a:t>
            </a:r>
          </a:p>
          <a:p>
            <a:pPr lvl="1"/>
            <a:r>
              <a:rPr lang="en-US" dirty="0" smtClean="0"/>
              <a:t>With two level difficulties </a:t>
            </a:r>
          </a:p>
          <a:p>
            <a:pPr lvl="2"/>
            <a:r>
              <a:rPr lang="en-US" dirty="0" smtClean="0"/>
              <a:t>Normal(25 hint)</a:t>
            </a:r>
          </a:p>
          <a:p>
            <a:pPr lvl="2"/>
            <a:r>
              <a:rPr lang="en-US" dirty="0" smtClean="0"/>
              <a:t>Hard (20 hint)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5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828776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Session</a:t>
            </a:r>
          </a:p>
          <a:p>
            <a:r>
              <a:rPr lang="en-US" dirty="0" smtClean="0"/>
              <a:t>Form</a:t>
            </a:r>
          </a:p>
          <a:p>
            <a:r>
              <a:rPr lang="en-US" dirty="0" smtClean="0"/>
              <a:t>Timer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Loops 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7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76275"/>
            <a:ext cx="11430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4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66700"/>
            <a:ext cx="9258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</TotalTime>
  <Words>39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Let’ Sudoku</vt:lpstr>
      <vt:lpstr>What is it?</vt:lpstr>
      <vt:lpstr>Elements included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Tian</dc:creator>
  <cp:lastModifiedBy>Tong Tian</cp:lastModifiedBy>
  <cp:revision>18</cp:revision>
  <dcterms:created xsi:type="dcterms:W3CDTF">2017-06-25T22:05:08Z</dcterms:created>
  <dcterms:modified xsi:type="dcterms:W3CDTF">2017-07-10T17:25:23Z</dcterms:modified>
</cp:coreProperties>
</file>