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5" r:id="rId3"/>
    <p:sldId id="385" r:id="rId4"/>
    <p:sldId id="400" r:id="rId5"/>
    <p:sldId id="451" r:id="rId6"/>
    <p:sldId id="395" r:id="rId7"/>
    <p:sldId id="396" r:id="rId8"/>
    <p:sldId id="447" r:id="rId9"/>
    <p:sldId id="453" r:id="rId10"/>
    <p:sldId id="521" r:id="rId11"/>
    <p:sldId id="522" r:id="rId12"/>
    <p:sldId id="405" r:id="rId13"/>
    <p:sldId id="448" r:id="rId14"/>
    <p:sldId id="454" r:id="rId15"/>
    <p:sldId id="455" r:id="rId16"/>
    <p:sldId id="392" r:id="rId17"/>
    <p:sldId id="465" r:id="rId18"/>
    <p:sldId id="467" r:id="rId19"/>
    <p:sldId id="460" r:id="rId20"/>
    <p:sldId id="468" r:id="rId21"/>
    <p:sldId id="523" r:id="rId22"/>
    <p:sldId id="393" r:id="rId23"/>
    <p:sldId id="524" r:id="rId24"/>
    <p:sldId id="525" r:id="rId2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FC0"/>
    <a:srgbClr val="FFC30D"/>
    <a:srgbClr val="3A91CE"/>
    <a:srgbClr val="66CDF5"/>
    <a:srgbClr val="DEEBF7"/>
    <a:srgbClr val="D4EFFD"/>
    <a:srgbClr val="59B8DB"/>
    <a:srgbClr val="4472C4"/>
    <a:srgbClr val="70AD47"/>
    <a:srgbClr val="45B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79" autoAdjust="0"/>
  </p:normalViewPr>
  <p:slideViewPr>
    <p:cSldViewPr snapToGrid="0">
      <p:cViewPr varScale="1">
        <p:scale>
          <a:sx n="162" d="100"/>
          <a:sy n="162" d="100"/>
        </p:scale>
        <p:origin x="17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ohammad Garout" userId="48478b39-db74-4b02-9727-4fe8f71c1945" providerId="ADAL" clId="{D439D63D-FC53-4482-9B35-6417518CF46B}"/>
    <pc:docChg chg="custSel delSld modSld modMainMaster">
      <pc:chgData name="Yahya Mohammad Garout" userId="48478b39-db74-4b02-9727-4fe8f71c1945" providerId="ADAL" clId="{D439D63D-FC53-4482-9B35-6417518CF46B}" dt="2023-01-19T09:25:57.580" v="36" actId="33524"/>
      <pc:docMkLst>
        <pc:docMk/>
      </pc:docMkLst>
      <pc:sldChg chg="modSp mod">
        <pc:chgData name="Yahya Mohammad Garout" userId="48478b39-db74-4b02-9727-4fe8f71c1945" providerId="ADAL" clId="{D439D63D-FC53-4482-9B35-6417518CF46B}" dt="2023-01-15T10:44:50.848" v="11" actId="20577"/>
        <pc:sldMkLst>
          <pc:docMk/>
          <pc:sldMk cId="4018809495" sldId="256"/>
        </pc:sldMkLst>
        <pc:spChg chg="mod">
          <ac:chgData name="Yahya Mohammad Garout" userId="48478b39-db74-4b02-9727-4fe8f71c1945" providerId="ADAL" clId="{D439D63D-FC53-4482-9B35-6417518CF46B}" dt="2023-01-15T10:44:39.051" v="7" actId="20577"/>
          <ac:spMkLst>
            <pc:docMk/>
            <pc:sldMk cId="4018809495" sldId="256"/>
            <ac:spMk id="2" creationId="{00000000-0000-0000-0000-000000000000}"/>
          </ac:spMkLst>
        </pc:spChg>
        <pc:spChg chg="mod">
          <ac:chgData name="Yahya Mohammad Garout" userId="48478b39-db74-4b02-9727-4fe8f71c1945" providerId="ADAL" clId="{D439D63D-FC53-4482-9B35-6417518CF46B}" dt="2023-01-15T10:44:50.848" v="11" actId="20577"/>
          <ac:spMkLst>
            <pc:docMk/>
            <pc:sldMk cId="4018809495" sldId="256"/>
            <ac:spMk id="4" creationId="{00000000-0000-0000-0000-000000000000}"/>
          </ac:spMkLst>
        </pc:spChg>
      </pc:sldChg>
      <pc:sldChg chg="del">
        <pc:chgData name="Yahya Mohammad Garout" userId="48478b39-db74-4b02-9727-4fe8f71c1945" providerId="ADAL" clId="{D439D63D-FC53-4482-9B35-6417518CF46B}" dt="2023-01-15T10:45:21.081" v="21" actId="47"/>
        <pc:sldMkLst>
          <pc:docMk/>
          <pc:sldMk cId="3740513236" sldId="258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597456591" sldId="290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122292379" sldId="292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947958371" sldId="293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4262340917" sldId="294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563932451" sldId="295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00381229" sldId="297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835705006" sldId="299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138043493" sldId="324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108717730" sldId="329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989099940" sldId="335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012848282" sldId="336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171761828" sldId="337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279164186" sldId="340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648036055" sldId="341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021964927" sldId="343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162476168" sldId="344"/>
        </pc:sldMkLst>
      </pc:sldChg>
      <pc:sldChg chg="modSp mod">
        <pc:chgData name="Yahya Mohammad Garout" userId="48478b39-db74-4b02-9727-4fe8f71c1945" providerId="ADAL" clId="{D439D63D-FC53-4482-9B35-6417518CF46B}" dt="2023-01-19T09:25:57.580" v="36" actId="33524"/>
        <pc:sldMkLst>
          <pc:docMk/>
          <pc:sldMk cId="111303328" sldId="396"/>
        </pc:sldMkLst>
        <pc:spChg chg="mod">
          <ac:chgData name="Yahya Mohammad Garout" userId="48478b39-db74-4b02-9727-4fe8f71c1945" providerId="ADAL" clId="{D439D63D-FC53-4482-9B35-6417518CF46B}" dt="2023-01-19T09:25:57.580" v="36" actId="33524"/>
          <ac:spMkLst>
            <pc:docMk/>
            <pc:sldMk cId="111303328" sldId="396"/>
            <ac:spMk id="2" creationId="{00000000-0000-0000-0000-000000000000}"/>
          </ac:spMkLst>
        </pc:spChg>
      </pc:sldChg>
      <pc:sldChg chg="modSp mod">
        <pc:chgData name="Yahya Mohammad Garout" userId="48478b39-db74-4b02-9727-4fe8f71c1945" providerId="ADAL" clId="{D439D63D-FC53-4482-9B35-6417518CF46B}" dt="2023-01-15T10:46:46.611" v="25" actId="20577"/>
        <pc:sldMkLst>
          <pc:docMk/>
          <pc:sldMk cId="3356586250" sldId="453"/>
        </pc:sldMkLst>
        <pc:spChg chg="mod">
          <ac:chgData name="Yahya Mohammad Garout" userId="48478b39-db74-4b02-9727-4fe8f71c1945" providerId="ADAL" clId="{D439D63D-FC53-4482-9B35-6417518CF46B}" dt="2023-01-15T10:46:46.611" v="25" actId="20577"/>
          <ac:spMkLst>
            <pc:docMk/>
            <pc:sldMk cId="3356586250" sldId="453"/>
            <ac:spMk id="3" creationId="{00000000-0000-0000-0000-000000000000}"/>
          </ac:spMkLst>
        </pc:spChg>
      </pc:sldChg>
      <pc:sldChg chg="modSp mod">
        <pc:chgData name="Yahya Mohammad Garout" userId="48478b39-db74-4b02-9727-4fe8f71c1945" providerId="ADAL" clId="{D439D63D-FC53-4482-9B35-6417518CF46B}" dt="2023-01-15T10:48:19.444" v="26" actId="20577"/>
        <pc:sldMkLst>
          <pc:docMk/>
          <pc:sldMk cId="3162527212" sldId="454"/>
        </pc:sldMkLst>
        <pc:spChg chg="mod">
          <ac:chgData name="Yahya Mohammad Garout" userId="48478b39-db74-4b02-9727-4fe8f71c1945" providerId="ADAL" clId="{D439D63D-FC53-4482-9B35-6417518CF46B}" dt="2023-01-15T10:48:19.444" v="26" actId="20577"/>
          <ac:spMkLst>
            <pc:docMk/>
            <pc:sldMk cId="3162527212" sldId="454"/>
            <ac:spMk id="3" creationId="{00000000-0000-0000-0000-000000000000}"/>
          </ac:spMkLst>
        </pc:spChg>
      </pc:sldChg>
      <pc:sldChg chg="modSp mod">
        <pc:chgData name="Yahya Mohammad Garout" userId="48478b39-db74-4b02-9727-4fe8f71c1945" providerId="ADAL" clId="{D439D63D-FC53-4482-9B35-6417518CF46B}" dt="2023-01-15T10:48:29.971" v="27" actId="20577"/>
        <pc:sldMkLst>
          <pc:docMk/>
          <pc:sldMk cId="3455190075" sldId="455"/>
        </pc:sldMkLst>
        <pc:spChg chg="mod">
          <ac:chgData name="Yahya Mohammad Garout" userId="48478b39-db74-4b02-9727-4fe8f71c1945" providerId="ADAL" clId="{D439D63D-FC53-4482-9B35-6417518CF46B}" dt="2023-01-15T10:48:29.971" v="27" actId="20577"/>
          <ac:spMkLst>
            <pc:docMk/>
            <pc:sldMk cId="3455190075" sldId="455"/>
            <ac:spMk id="3" creationId="{00000000-0000-0000-0000-000000000000}"/>
          </ac:spMkLst>
        </pc:spChg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463052083" sldId="456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4231934615" sldId="458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274563926" sldId="461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060006485" sldId="464"/>
        </pc:sldMkLst>
      </pc:sldChg>
      <pc:sldChg chg="del">
        <pc:chgData name="Yahya Mohammad Garout" userId="48478b39-db74-4b02-9727-4fe8f71c1945" providerId="ADAL" clId="{D439D63D-FC53-4482-9B35-6417518CF46B}" dt="2023-01-15T10:49:27.466" v="30" actId="47"/>
        <pc:sldMkLst>
          <pc:docMk/>
          <pc:sldMk cId="3379528634" sldId="466"/>
        </pc:sldMkLst>
      </pc:sldChg>
      <pc:sldChg chg="modSp mod">
        <pc:chgData name="Yahya Mohammad Garout" userId="48478b39-db74-4b02-9727-4fe8f71c1945" providerId="ADAL" clId="{D439D63D-FC53-4482-9B35-6417518CF46B}" dt="2023-01-15T10:49:02.144" v="29" actId="33524"/>
        <pc:sldMkLst>
          <pc:docMk/>
          <pc:sldMk cId="788192424" sldId="467"/>
        </pc:sldMkLst>
        <pc:spChg chg="mod">
          <ac:chgData name="Yahya Mohammad Garout" userId="48478b39-db74-4b02-9727-4fe8f71c1945" providerId="ADAL" clId="{D439D63D-FC53-4482-9B35-6417518CF46B}" dt="2023-01-15T10:48:46.052" v="28" actId="20577"/>
          <ac:spMkLst>
            <pc:docMk/>
            <pc:sldMk cId="788192424" sldId="467"/>
            <ac:spMk id="3" creationId="{00000000-0000-0000-0000-000000000000}"/>
          </ac:spMkLst>
        </pc:spChg>
        <pc:spChg chg="mod">
          <ac:chgData name="Yahya Mohammad Garout" userId="48478b39-db74-4b02-9727-4fe8f71c1945" providerId="ADAL" clId="{D439D63D-FC53-4482-9B35-6417518CF46B}" dt="2023-01-15T10:49:02.144" v="29" actId="33524"/>
          <ac:spMkLst>
            <pc:docMk/>
            <pc:sldMk cId="788192424" sldId="467"/>
            <ac:spMk id="6" creationId="{00000000-0000-0000-0000-000000000000}"/>
          </ac:spMkLst>
        </pc:spChg>
      </pc:sldChg>
      <pc:sldChg chg="modSp mod">
        <pc:chgData name="Yahya Mohammad Garout" userId="48478b39-db74-4b02-9727-4fe8f71c1945" providerId="ADAL" clId="{D439D63D-FC53-4482-9B35-6417518CF46B}" dt="2023-01-15T10:49:41.596" v="31" actId="20577"/>
        <pc:sldMkLst>
          <pc:docMk/>
          <pc:sldMk cId="160960351" sldId="468"/>
        </pc:sldMkLst>
        <pc:spChg chg="mod">
          <ac:chgData name="Yahya Mohammad Garout" userId="48478b39-db74-4b02-9727-4fe8f71c1945" providerId="ADAL" clId="{D439D63D-FC53-4482-9B35-6417518CF46B}" dt="2023-01-15T10:49:41.596" v="31" actId="20577"/>
          <ac:spMkLst>
            <pc:docMk/>
            <pc:sldMk cId="160960351" sldId="468"/>
            <ac:spMk id="3" creationId="{00000000-0000-0000-0000-000000000000}"/>
          </ac:spMkLst>
        </pc:spChg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583961855" sldId="470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562717610" sldId="472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188340441" sldId="473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744624531" sldId="474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204784936" sldId="475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072873010" sldId="478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972450565" sldId="479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376193564" sldId="487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971916243" sldId="488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977577459" sldId="489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965612614" sldId="490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994023288" sldId="491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623872313" sldId="492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706325933" sldId="493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4277485719" sldId="494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045391202" sldId="495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339031203" sldId="496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874232446" sldId="499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098523424" sldId="500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4227448265" sldId="501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884267278" sldId="502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243425762" sldId="503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973996187" sldId="504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735822803" sldId="505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579516410" sldId="506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058804229" sldId="508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24410925" sldId="511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92656025" sldId="515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358689302" sldId="516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123993673" sldId="517"/>
        </pc:sldMkLst>
      </pc:sldChg>
      <pc:sldChg chg="del">
        <pc:chgData name="Yahya Mohammad Garout" userId="48478b39-db74-4b02-9727-4fe8f71c1945" providerId="ADAL" clId="{D439D63D-FC53-4482-9B35-6417518CF46B}" dt="2023-01-15T10:45:38.881" v="23" actId="47"/>
        <pc:sldMkLst>
          <pc:docMk/>
          <pc:sldMk cId="1489890800" sldId="518"/>
        </pc:sldMkLst>
      </pc:sldChg>
      <pc:sldChg chg="del">
        <pc:chgData name="Yahya Mohammad Garout" userId="48478b39-db74-4b02-9727-4fe8f71c1945" providerId="ADAL" clId="{D439D63D-FC53-4482-9B35-6417518CF46B}" dt="2023-01-15T10:45:23.600" v="22" actId="47"/>
        <pc:sldMkLst>
          <pc:docMk/>
          <pc:sldMk cId="3097060350" sldId="519"/>
        </pc:sldMkLst>
      </pc:sldChg>
      <pc:sldChg chg="delSp mod">
        <pc:chgData name="Yahya Mohammad Garout" userId="48478b39-db74-4b02-9727-4fe8f71c1945" providerId="ADAL" clId="{D439D63D-FC53-4482-9B35-6417518CF46B}" dt="2023-01-15T10:51:15.443" v="35" actId="478"/>
        <pc:sldMkLst>
          <pc:docMk/>
          <pc:sldMk cId="790539778" sldId="522"/>
        </pc:sldMkLst>
        <pc:spChg chg="del">
          <ac:chgData name="Yahya Mohammad Garout" userId="48478b39-db74-4b02-9727-4fe8f71c1945" providerId="ADAL" clId="{D439D63D-FC53-4482-9B35-6417518CF46B}" dt="2023-01-15T10:51:15.443" v="35" actId="478"/>
          <ac:spMkLst>
            <pc:docMk/>
            <pc:sldMk cId="790539778" sldId="522"/>
            <ac:spMk id="11" creationId="{72CA1D1B-90CB-4B74-C39C-34F5A3D02743}"/>
          </ac:spMkLst>
        </pc:spChg>
      </pc:sldChg>
      <pc:sldChg chg="modSp mod">
        <pc:chgData name="Yahya Mohammad Garout" userId="48478b39-db74-4b02-9727-4fe8f71c1945" providerId="ADAL" clId="{D439D63D-FC53-4482-9B35-6417518CF46B}" dt="2023-01-15T10:50:01.162" v="32" actId="20577"/>
        <pc:sldMkLst>
          <pc:docMk/>
          <pc:sldMk cId="1790913077" sldId="523"/>
        </pc:sldMkLst>
        <pc:spChg chg="mod">
          <ac:chgData name="Yahya Mohammad Garout" userId="48478b39-db74-4b02-9727-4fe8f71c1945" providerId="ADAL" clId="{D439D63D-FC53-4482-9B35-6417518CF46B}" dt="2023-01-15T10:50:01.162" v="32" actId="20577"/>
          <ac:spMkLst>
            <pc:docMk/>
            <pc:sldMk cId="1790913077" sldId="523"/>
            <ac:spMk id="3" creationId="{00000000-0000-0000-0000-000000000000}"/>
          </ac:spMkLst>
        </pc:spChg>
      </pc:sldChg>
      <pc:sldChg chg="del">
        <pc:chgData name="Yahya Mohammad Garout" userId="48478b39-db74-4b02-9727-4fe8f71c1945" providerId="ADAL" clId="{D439D63D-FC53-4482-9B35-6417518CF46B}" dt="2023-01-15T10:50:35.271" v="33" actId="47"/>
        <pc:sldMkLst>
          <pc:docMk/>
          <pc:sldMk cId="2426821866" sldId="526"/>
        </pc:sldMkLst>
      </pc:sldChg>
      <pc:sldChg chg="del">
        <pc:chgData name="Yahya Mohammad Garout" userId="48478b39-db74-4b02-9727-4fe8f71c1945" providerId="ADAL" clId="{D439D63D-FC53-4482-9B35-6417518CF46B}" dt="2023-01-15T10:50:51.167" v="34" actId="47"/>
        <pc:sldMkLst>
          <pc:docMk/>
          <pc:sldMk cId="3602553849" sldId="527"/>
        </pc:sldMkLst>
      </pc:sldChg>
      <pc:sldMasterChg chg="modSldLayout">
        <pc:chgData name="Yahya Mohammad Garout" userId="48478b39-db74-4b02-9727-4fe8f71c1945" providerId="ADAL" clId="{D439D63D-FC53-4482-9B35-6417518CF46B}" dt="2023-01-15T10:45:12.159" v="20" actId="20577"/>
        <pc:sldMasterMkLst>
          <pc:docMk/>
          <pc:sldMasterMk cId="2412370999" sldId="2147483660"/>
        </pc:sldMasterMkLst>
        <pc:sldLayoutChg chg="modSp mod">
          <pc:chgData name="Yahya Mohammad Garout" userId="48478b39-db74-4b02-9727-4fe8f71c1945" providerId="ADAL" clId="{D439D63D-FC53-4482-9B35-6417518CF46B}" dt="2023-01-15T10:45:12.159" v="20" actId="20577"/>
          <pc:sldLayoutMkLst>
            <pc:docMk/>
            <pc:sldMasterMk cId="2412370999" sldId="2147483660"/>
            <pc:sldLayoutMk cId="515385759" sldId="2147483662"/>
          </pc:sldLayoutMkLst>
          <pc:spChg chg="mod">
            <ac:chgData name="Yahya Mohammad Garout" userId="48478b39-db74-4b02-9727-4fe8f71c1945" providerId="ADAL" clId="{D439D63D-FC53-4482-9B35-6417518CF46B}" dt="2023-01-15T10:45:09.109" v="18" actId="20577"/>
            <ac:spMkLst>
              <pc:docMk/>
              <pc:sldMasterMk cId="2412370999" sldId="2147483660"/>
              <pc:sldLayoutMk cId="515385759" sldId="2147483662"/>
              <ac:spMk id="16" creationId="{00000000-0000-0000-0000-000000000000}"/>
            </ac:spMkLst>
          </pc:spChg>
          <pc:spChg chg="mod">
            <ac:chgData name="Yahya Mohammad Garout" userId="48478b39-db74-4b02-9727-4fe8f71c1945" providerId="ADAL" clId="{D439D63D-FC53-4482-9B35-6417518CF46B}" dt="2023-01-15T10:45:12.159" v="20" actId="20577"/>
            <ac:spMkLst>
              <pc:docMk/>
              <pc:sldMasterMk cId="2412370999" sldId="2147483660"/>
              <pc:sldLayoutMk cId="515385759" sldId="2147483662"/>
              <ac:spMk id="17" creationId="{00000000-0000-0000-0000-000000000000}"/>
            </ac:spMkLst>
          </pc:spChg>
        </pc:sldLayoutChg>
      </pc:sldMasterChg>
    </pc:docChg>
  </pc:docChgLst>
  <pc:docChgLst>
    <pc:chgData name="Yahya Mohammad Garout" userId="48478b39-db74-4b02-9727-4fe8f71c1945" providerId="ADAL" clId="{0D207F5C-8AB3-4CDB-BDB7-70AC4189DE94}"/>
    <pc:docChg chg="undo custSel addSld delSld modSld modMainMaster">
      <pc:chgData name="Yahya Mohammad Garout" userId="48478b39-db74-4b02-9727-4fe8f71c1945" providerId="ADAL" clId="{0D207F5C-8AB3-4CDB-BDB7-70AC4189DE94}" dt="2022-08-31T12:11:48.615" v="81" actId="47"/>
      <pc:docMkLst>
        <pc:docMk/>
      </pc:docMkLst>
      <pc:sldChg chg="modSp mod">
        <pc:chgData name="Yahya Mohammad Garout" userId="48478b39-db74-4b02-9727-4fe8f71c1945" providerId="ADAL" clId="{0D207F5C-8AB3-4CDB-BDB7-70AC4189DE94}" dt="2022-08-29T16:27:22.137" v="12" actId="20577"/>
        <pc:sldMkLst>
          <pc:docMk/>
          <pc:sldMk cId="4018809495" sldId="256"/>
        </pc:sldMkLst>
        <pc:spChg chg="mod">
          <ac:chgData name="Yahya Mohammad Garout" userId="48478b39-db74-4b02-9727-4fe8f71c1945" providerId="ADAL" clId="{0D207F5C-8AB3-4CDB-BDB7-70AC4189DE94}" dt="2022-08-29T16:27:12.106" v="10" actId="20577"/>
          <ac:spMkLst>
            <pc:docMk/>
            <pc:sldMk cId="4018809495" sldId="256"/>
            <ac:spMk id="2" creationId="{00000000-0000-0000-0000-000000000000}"/>
          </ac:spMkLst>
        </pc:spChg>
        <pc:spChg chg="mod">
          <ac:chgData name="Yahya Mohammad Garout" userId="48478b39-db74-4b02-9727-4fe8f71c1945" providerId="ADAL" clId="{0D207F5C-8AB3-4CDB-BDB7-70AC4189DE94}" dt="2022-08-29T16:27:22.137" v="12" actId="20577"/>
          <ac:spMkLst>
            <pc:docMk/>
            <pc:sldMk cId="4018809495" sldId="256"/>
            <ac:spMk id="4" creationId="{00000000-0000-0000-0000-000000000000}"/>
          </ac:spMkLst>
        </pc:spChg>
      </pc:sldChg>
      <pc:sldChg chg="modSp mod">
        <pc:chgData name="Yahya Mohammad Garout" userId="48478b39-db74-4b02-9727-4fe8f71c1945" providerId="ADAL" clId="{0D207F5C-8AB3-4CDB-BDB7-70AC4189DE94}" dt="2022-08-29T16:40:42.835" v="25" actId="27636"/>
        <pc:sldMkLst>
          <pc:docMk/>
          <pc:sldMk cId="3740513236" sldId="258"/>
        </pc:sldMkLst>
        <pc:spChg chg="mod">
          <ac:chgData name="Yahya Mohammad Garout" userId="48478b39-db74-4b02-9727-4fe8f71c1945" providerId="ADAL" clId="{0D207F5C-8AB3-4CDB-BDB7-70AC4189DE94}" dt="2022-08-29T16:40:42.835" v="25" actId="27636"/>
          <ac:spMkLst>
            <pc:docMk/>
            <pc:sldMk cId="3740513236" sldId="258"/>
            <ac:spMk id="2" creationId="{00000000-0000-0000-0000-000000000000}"/>
          </ac:spMkLst>
        </pc:spChg>
      </pc:sldChg>
      <pc:sldChg chg="modSp mod">
        <pc:chgData name="Yahya Mohammad Garout" userId="48478b39-db74-4b02-9727-4fe8f71c1945" providerId="ADAL" clId="{0D207F5C-8AB3-4CDB-BDB7-70AC4189DE94}" dt="2022-08-31T11:58:43.565" v="76" actId="20577"/>
        <pc:sldMkLst>
          <pc:docMk/>
          <pc:sldMk cId="947958371" sldId="293"/>
        </pc:sldMkLst>
        <pc:spChg chg="mod">
          <ac:chgData name="Yahya Mohammad Garout" userId="48478b39-db74-4b02-9727-4fe8f71c1945" providerId="ADAL" clId="{0D207F5C-8AB3-4CDB-BDB7-70AC4189DE94}" dt="2022-08-31T11:58:43.565" v="76" actId="20577"/>
          <ac:spMkLst>
            <pc:docMk/>
            <pc:sldMk cId="947958371" sldId="293"/>
            <ac:spMk id="2" creationId="{00000000-0000-0000-0000-000000000000}"/>
          </ac:spMkLst>
        </pc:spChg>
      </pc:sldChg>
      <pc:sldChg chg="modSp mod">
        <pc:chgData name="Yahya Mohammad Garout" userId="48478b39-db74-4b02-9727-4fe8f71c1945" providerId="ADAL" clId="{0D207F5C-8AB3-4CDB-BDB7-70AC4189DE94}" dt="2022-08-31T11:56:29.923" v="71" actId="20577"/>
        <pc:sldMkLst>
          <pc:docMk/>
          <pc:sldMk cId="4262340917" sldId="294"/>
        </pc:sldMkLst>
        <pc:spChg chg="mod">
          <ac:chgData name="Yahya Mohammad Garout" userId="48478b39-db74-4b02-9727-4fe8f71c1945" providerId="ADAL" clId="{0D207F5C-8AB3-4CDB-BDB7-70AC4189DE94}" dt="2022-08-31T11:56:29.923" v="71" actId="20577"/>
          <ac:spMkLst>
            <pc:docMk/>
            <pc:sldMk cId="4262340917" sldId="294"/>
            <ac:spMk id="2" creationId="{00000000-0000-0000-0000-000000000000}"/>
          </ac:spMkLst>
        </pc:spChg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138043493" sldId="324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108717730" sldId="329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3989099940" sldId="335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012848282" sldId="336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2171761828" sldId="337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279164186" sldId="340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3648036055" sldId="341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021964927" sldId="343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162476168" sldId="344"/>
        </pc:sldMkLst>
      </pc:sldChg>
      <pc:sldChg chg="add">
        <pc:chgData name="Yahya Mohammad Garout" userId="48478b39-db74-4b02-9727-4fe8f71c1945" providerId="ADAL" clId="{0D207F5C-8AB3-4CDB-BDB7-70AC4189DE94}" dt="2022-08-30T07:37:56.563" v="34"/>
        <pc:sldMkLst>
          <pc:docMk/>
          <pc:sldMk cId="2696991663" sldId="385"/>
        </pc:sldMkLst>
      </pc:sldChg>
      <pc:sldChg chg="add del">
        <pc:chgData name="Yahya Mohammad Garout" userId="48478b39-db74-4b02-9727-4fe8f71c1945" providerId="ADAL" clId="{0D207F5C-8AB3-4CDB-BDB7-70AC4189DE94}" dt="2022-08-30T07:37:41.027" v="33" actId="2696"/>
        <pc:sldMkLst>
          <pc:docMk/>
          <pc:sldMk cId="3706553847" sldId="385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3471567653" sldId="392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2862993807" sldId="393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95301558" sldId="395"/>
        </pc:sldMkLst>
      </pc:sldChg>
      <pc:sldChg chg="modSp add mod">
        <pc:chgData name="Yahya Mohammad Garout" userId="48478b39-db74-4b02-9727-4fe8f71c1945" providerId="ADAL" clId="{0D207F5C-8AB3-4CDB-BDB7-70AC4189DE94}" dt="2022-08-29T16:48:01.218" v="31" actId="27636"/>
        <pc:sldMkLst>
          <pc:docMk/>
          <pc:sldMk cId="111303328" sldId="396"/>
        </pc:sldMkLst>
        <pc:spChg chg="mod">
          <ac:chgData name="Yahya Mohammad Garout" userId="48478b39-db74-4b02-9727-4fe8f71c1945" providerId="ADAL" clId="{0D207F5C-8AB3-4CDB-BDB7-70AC4189DE94}" dt="2022-08-29T16:48:01.218" v="31" actId="27636"/>
          <ac:spMkLst>
            <pc:docMk/>
            <pc:sldMk cId="111303328" sldId="396"/>
            <ac:spMk id="2" creationId="{00000000-0000-0000-0000-000000000000}"/>
          </ac:spMkLst>
        </pc:spChg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2758631889" sldId="400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3346290978" sldId="405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259548663" sldId="447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3589268574" sldId="448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2407781626" sldId="451"/>
        </pc:sldMkLst>
      </pc:sldChg>
      <pc:sldChg chg="modSp add mod">
        <pc:chgData name="Yahya Mohammad Garout" userId="48478b39-db74-4b02-9727-4fe8f71c1945" providerId="ADAL" clId="{0D207F5C-8AB3-4CDB-BDB7-70AC4189DE94}" dt="2022-08-30T07:54:19.965" v="45" actId="20577"/>
        <pc:sldMkLst>
          <pc:docMk/>
          <pc:sldMk cId="3356586250" sldId="453"/>
        </pc:sldMkLst>
        <pc:spChg chg="mod">
          <ac:chgData name="Yahya Mohammad Garout" userId="48478b39-db74-4b02-9727-4fe8f71c1945" providerId="ADAL" clId="{0D207F5C-8AB3-4CDB-BDB7-70AC4189DE94}" dt="2022-08-30T07:46:13.787" v="39" actId="20577"/>
          <ac:spMkLst>
            <pc:docMk/>
            <pc:sldMk cId="3356586250" sldId="453"/>
            <ac:spMk id="2" creationId="{00000000-0000-0000-0000-000000000000}"/>
          </ac:spMkLst>
        </pc:spChg>
        <pc:spChg chg="mod">
          <ac:chgData name="Yahya Mohammad Garout" userId="48478b39-db74-4b02-9727-4fe8f71c1945" providerId="ADAL" clId="{0D207F5C-8AB3-4CDB-BDB7-70AC4189DE94}" dt="2022-08-30T07:54:19.965" v="45" actId="20577"/>
          <ac:spMkLst>
            <pc:docMk/>
            <pc:sldMk cId="3356586250" sldId="453"/>
            <ac:spMk id="3" creationId="{00000000-0000-0000-0000-000000000000}"/>
          </ac:spMkLst>
        </pc:spChg>
      </pc:sldChg>
      <pc:sldChg chg="modSp add mod">
        <pc:chgData name="Yahya Mohammad Garout" userId="48478b39-db74-4b02-9727-4fe8f71c1945" providerId="ADAL" clId="{0D207F5C-8AB3-4CDB-BDB7-70AC4189DE94}" dt="2022-08-30T07:54:30.128" v="46" actId="20577"/>
        <pc:sldMkLst>
          <pc:docMk/>
          <pc:sldMk cId="3162527212" sldId="454"/>
        </pc:sldMkLst>
        <pc:spChg chg="mod">
          <ac:chgData name="Yahya Mohammad Garout" userId="48478b39-db74-4b02-9727-4fe8f71c1945" providerId="ADAL" clId="{0D207F5C-8AB3-4CDB-BDB7-70AC4189DE94}" dt="2022-08-30T07:54:30.128" v="46" actId="20577"/>
          <ac:spMkLst>
            <pc:docMk/>
            <pc:sldMk cId="3162527212" sldId="454"/>
            <ac:spMk id="3" creationId="{00000000-0000-0000-0000-000000000000}"/>
          </ac:spMkLst>
        </pc:spChg>
      </pc:sldChg>
      <pc:sldChg chg="modSp add mod">
        <pc:chgData name="Yahya Mohammad Garout" userId="48478b39-db74-4b02-9727-4fe8f71c1945" providerId="ADAL" clId="{0D207F5C-8AB3-4CDB-BDB7-70AC4189DE94}" dt="2022-08-30T07:54:37.047" v="47" actId="20577"/>
        <pc:sldMkLst>
          <pc:docMk/>
          <pc:sldMk cId="3455190075" sldId="455"/>
        </pc:sldMkLst>
        <pc:spChg chg="mod">
          <ac:chgData name="Yahya Mohammad Garout" userId="48478b39-db74-4b02-9727-4fe8f71c1945" providerId="ADAL" clId="{0D207F5C-8AB3-4CDB-BDB7-70AC4189DE94}" dt="2022-08-30T07:54:37.047" v="47" actId="20577"/>
          <ac:spMkLst>
            <pc:docMk/>
            <pc:sldMk cId="3455190075" sldId="455"/>
            <ac:spMk id="3" creationId="{00000000-0000-0000-0000-000000000000}"/>
          </ac:spMkLst>
        </pc:spChg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463052083" sldId="456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4231934615" sldId="458"/>
        </pc:sldMkLst>
      </pc:sldChg>
      <pc:sldChg chg="add del">
        <pc:chgData name="Yahya Mohammad Garout" userId="48478b39-db74-4b02-9727-4fe8f71c1945" providerId="ADAL" clId="{0D207F5C-8AB3-4CDB-BDB7-70AC4189DE94}" dt="2022-08-30T07:56:46.209" v="51" actId="47"/>
        <pc:sldMkLst>
          <pc:docMk/>
          <pc:sldMk cId="1219939231" sldId="459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1513761209" sldId="460"/>
        </pc:sldMkLst>
      </pc:sldChg>
      <pc:sldChg chg="add del">
        <pc:chgData name="Yahya Mohammad Garout" userId="48478b39-db74-4b02-9727-4fe8f71c1945" providerId="ADAL" clId="{0D207F5C-8AB3-4CDB-BDB7-70AC4189DE94}" dt="2022-08-30T08:00:32.886" v="52" actId="47"/>
        <pc:sldMkLst>
          <pc:docMk/>
          <pc:sldMk cId="3914235001" sldId="463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2060006485" sldId="464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2143236827" sldId="465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3379528634" sldId="466"/>
        </pc:sldMkLst>
      </pc:sldChg>
      <pc:sldChg chg="modSp add mod">
        <pc:chgData name="Yahya Mohammad Garout" userId="48478b39-db74-4b02-9727-4fe8f71c1945" providerId="ADAL" clId="{0D207F5C-8AB3-4CDB-BDB7-70AC4189DE94}" dt="2022-08-30T07:54:45.514" v="48" actId="20577"/>
        <pc:sldMkLst>
          <pc:docMk/>
          <pc:sldMk cId="788192424" sldId="467"/>
        </pc:sldMkLst>
        <pc:spChg chg="mod">
          <ac:chgData name="Yahya Mohammad Garout" userId="48478b39-db74-4b02-9727-4fe8f71c1945" providerId="ADAL" clId="{0D207F5C-8AB3-4CDB-BDB7-70AC4189DE94}" dt="2022-08-30T07:54:45.514" v="48" actId="20577"/>
          <ac:spMkLst>
            <pc:docMk/>
            <pc:sldMk cId="788192424" sldId="467"/>
            <ac:spMk id="3" creationId="{00000000-0000-0000-0000-000000000000}"/>
          </ac:spMkLst>
        </pc:spChg>
      </pc:sldChg>
      <pc:sldChg chg="modSp add mod">
        <pc:chgData name="Yahya Mohammad Garout" userId="48478b39-db74-4b02-9727-4fe8f71c1945" providerId="ADAL" clId="{0D207F5C-8AB3-4CDB-BDB7-70AC4189DE94}" dt="2022-08-30T07:54:54.629" v="49" actId="20577"/>
        <pc:sldMkLst>
          <pc:docMk/>
          <pc:sldMk cId="160960351" sldId="468"/>
        </pc:sldMkLst>
        <pc:spChg chg="mod">
          <ac:chgData name="Yahya Mohammad Garout" userId="48478b39-db74-4b02-9727-4fe8f71c1945" providerId="ADAL" clId="{0D207F5C-8AB3-4CDB-BDB7-70AC4189DE94}" dt="2022-08-30T07:54:54.629" v="49" actId="20577"/>
          <ac:spMkLst>
            <pc:docMk/>
            <pc:sldMk cId="160960351" sldId="468"/>
            <ac:spMk id="3" creationId="{00000000-0000-0000-0000-000000000000}"/>
          </ac:spMkLst>
        </pc:spChg>
      </pc:sldChg>
      <pc:sldChg chg="add del">
        <pc:chgData name="Yahya Mohammad Garout" userId="48478b39-db74-4b02-9727-4fe8f71c1945" providerId="ADAL" clId="{0D207F5C-8AB3-4CDB-BDB7-70AC4189DE94}" dt="2022-08-30T07:43:55.422" v="37" actId="47"/>
        <pc:sldMkLst>
          <pc:docMk/>
          <pc:sldMk cId="1667393308" sldId="469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3583961855" sldId="470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562717610" sldId="472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3188340441" sldId="473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744624531" sldId="474"/>
        </pc:sldMkLst>
      </pc:sldChg>
      <pc:sldChg chg="add">
        <pc:chgData name="Yahya Mohammad Garout" userId="48478b39-db74-4b02-9727-4fe8f71c1945" providerId="ADAL" clId="{0D207F5C-8AB3-4CDB-BDB7-70AC4189DE94}" dt="2022-08-29T16:45:28.799" v="28"/>
        <pc:sldMkLst>
          <pc:docMk/>
          <pc:sldMk cId="1204784936" sldId="475"/>
        </pc:sldMkLst>
      </pc:sldChg>
      <pc:sldChg chg="add del">
        <pc:chgData name="Yahya Mohammad Garout" userId="48478b39-db74-4b02-9727-4fe8f71c1945" providerId="ADAL" clId="{0D207F5C-8AB3-4CDB-BDB7-70AC4189DE94}" dt="2022-08-30T08:02:36.143" v="53" actId="47"/>
        <pc:sldMkLst>
          <pc:docMk/>
          <pc:sldMk cId="2937994056" sldId="476"/>
        </pc:sldMkLst>
      </pc:sldChg>
      <pc:sldChg chg="add del">
        <pc:chgData name="Yahya Mohammad Garout" userId="48478b39-db74-4b02-9727-4fe8f71c1945" providerId="ADAL" clId="{0D207F5C-8AB3-4CDB-BDB7-70AC4189DE94}" dt="2022-08-30T08:03:09.162" v="54" actId="47"/>
        <pc:sldMkLst>
          <pc:docMk/>
          <pc:sldMk cId="1208453829" sldId="477"/>
        </pc:sldMkLst>
      </pc:sldChg>
      <pc:sldChg chg="modSp add mod">
        <pc:chgData name="Yahya Mohammad Garout" userId="48478b39-db74-4b02-9727-4fe8f71c1945" providerId="ADAL" clId="{0D207F5C-8AB3-4CDB-BDB7-70AC4189DE94}" dt="2022-08-30T08:03:21.355" v="55" actId="20577"/>
        <pc:sldMkLst>
          <pc:docMk/>
          <pc:sldMk cId="3072873010" sldId="478"/>
        </pc:sldMkLst>
        <pc:spChg chg="mod">
          <ac:chgData name="Yahya Mohammad Garout" userId="48478b39-db74-4b02-9727-4fe8f71c1945" providerId="ADAL" clId="{0D207F5C-8AB3-4CDB-BDB7-70AC4189DE94}" dt="2022-08-30T08:03:21.355" v="55" actId="20577"/>
          <ac:spMkLst>
            <pc:docMk/>
            <pc:sldMk cId="3072873010" sldId="478"/>
            <ac:spMk id="3" creationId="{00000000-0000-0000-0000-000000000000}"/>
          </ac:spMkLst>
        </pc:spChg>
      </pc:sldChg>
      <pc:sldChg chg="modSp add mod">
        <pc:chgData name="Yahya Mohammad Garout" userId="48478b39-db74-4b02-9727-4fe8f71c1945" providerId="ADAL" clId="{0D207F5C-8AB3-4CDB-BDB7-70AC4189DE94}" dt="2022-08-30T08:03:36.143" v="56" actId="20577"/>
        <pc:sldMkLst>
          <pc:docMk/>
          <pc:sldMk cId="972450565" sldId="479"/>
        </pc:sldMkLst>
        <pc:spChg chg="mod">
          <ac:chgData name="Yahya Mohammad Garout" userId="48478b39-db74-4b02-9727-4fe8f71c1945" providerId="ADAL" clId="{0D207F5C-8AB3-4CDB-BDB7-70AC4189DE94}" dt="2022-08-30T08:03:36.143" v="56" actId="20577"/>
          <ac:spMkLst>
            <pc:docMk/>
            <pc:sldMk cId="972450565" sldId="479"/>
            <ac:spMk id="3" creationId="{00000000-0000-0000-0000-000000000000}"/>
          </ac:spMkLst>
        </pc:spChg>
      </pc:sldChg>
      <pc:sldChg chg="add del">
        <pc:chgData name="Yahya Mohammad Garout" userId="48478b39-db74-4b02-9727-4fe8f71c1945" providerId="ADAL" clId="{0D207F5C-8AB3-4CDB-BDB7-70AC4189DE94}" dt="2022-08-30T08:03:46.534" v="57" actId="47"/>
        <pc:sldMkLst>
          <pc:docMk/>
          <pc:sldMk cId="987992088" sldId="480"/>
        </pc:sldMkLst>
      </pc:sldChg>
      <pc:sldChg chg="add del">
        <pc:chgData name="Yahya Mohammad Garout" userId="48478b39-db74-4b02-9727-4fe8f71c1945" providerId="ADAL" clId="{0D207F5C-8AB3-4CDB-BDB7-70AC4189DE94}" dt="2022-08-30T07:45:19.693" v="38" actId="47"/>
        <pc:sldMkLst>
          <pc:docMk/>
          <pc:sldMk cId="1680786594" sldId="481"/>
        </pc:sldMkLst>
      </pc:sldChg>
      <pc:sldChg chg="add del">
        <pc:chgData name="Yahya Mohammad Garout" userId="48478b39-db74-4b02-9727-4fe8f71c1945" providerId="ADAL" clId="{0D207F5C-8AB3-4CDB-BDB7-70AC4189DE94}" dt="2022-08-30T07:50:37.682" v="43" actId="47"/>
        <pc:sldMkLst>
          <pc:docMk/>
          <pc:sldMk cId="1938315791" sldId="482"/>
        </pc:sldMkLst>
      </pc:sldChg>
      <pc:sldChg chg="add del">
        <pc:chgData name="Yahya Mohammad Garout" userId="48478b39-db74-4b02-9727-4fe8f71c1945" providerId="ADAL" clId="{0D207F5C-8AB3-4CDB-BDB7-70AC4189DE94}" dt="2022-08-30T07:50:41.978" v="44" actId="47"/>
        <pc:sldMkLst>
          <pc:docMk/>
          <pc:sldMk cId="2457750433" sldId="484"/>
        </pc:sldMkLst>
      </pc:sldChg>
      <pc:sldChg chg="add del">
        <pc:chgData name="Yahya Mohammad Garout" userId="48478b39-db74-4b02-9727-4fe8f71c1945" providerId="ADAL" clId="{0D207F5C-8AB3-4CDB-BDB7-70AC4189DE94}" dt="2022-08-31T12:11:48.615" v="81" actId="47"/>
        <pc:sldMkLst>
          <pc:docMk/>
          <pc:sldMk cId="264421752" sldId="486"/>
        </pc:sldMkLst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1376193564" sldId="487"/>
        </pc:sldMkLst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1971916243" sldId="488"/>
        </pc:sldMkLst>
      </pc:sldChg>
      <pc:sldChg chg="modSp add del mod">
        <pc:chgData name="Yahya Mohammad Garout" userId="48478b39-db74-4b02-9727-4fe8f71c1945" providerId="ADAL" clId="{0D207F5C-8AB3-4CDB-BDB7-70AC4189DE94}" dt="2022-08-29T16:39:36.405" v="23" actId="27636"/>
        <pc:sldMkLst>
          <pc:docMk/>
          <pc:sldMk cId="3977577459" sldId="489"/>
        </pc:sldMkLst>
        <pc:spChg chg="mod">
          <ac:chgData name="Yahya Mohammad Garout" userId="48478b39-db74-4b02-9727-4fe8f71c1945" providerId="ADAL" clId="{0D207F5C-8AB3-4CDB-BDB7-70AC4189DE94}" dt="2022-08-29T16:39:36.405" v="23" actId="27636"/>
          <ac:spMkLst>
            <pc:docMk/>
            <pc:sldMk cId="3977577459" sldId="489"/>
            <ac:spMk id="2" creationId="{00000000-0000-0000-0000-000000000000}"/>
          </ac:spMkLst>
        </pc:spChg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2994023288" sldId="491"/>
        </pc:sldMkLst>
      </pc:sldChg>
      <pc:sldChg chg="del">
        <pc:chgData name="Yahya Mohammad Garout" userId="48478b39-db74-4b02-9727-4fe8f71c1945" providerId="ADAL" clId="{0D207F5C-8AB3-4CDB-BDB7-70AC4189DE94}" dt="2022-08-30T07:40:10.413" v="35" actId="47"/>
        <pc:sldMkLst>
          <pc:docMk/>
          <pc:sldMk cId="2340277468" sldId="497"/>
        </pc:sldMkLst>
      </pc:sldChg>
      <pc:sldChg chg="del">
        <pc:chgData name="Yahya Mohammad Garout" userId="48478b39-db74-4b02-9727-4fe8f71c1945" providerId="ADAL" clId="{0D207F5C-8AB3-4CDB-BDB7-70AC4189DE94}" dt="2022-08-30T07:40:41.493" v="36" actId="47"/>
        <pc:sldMkLst>
          <pc:docMk/>
          <pc:sldMk cId="2277152011" sldId="498"/>
        </pc:sldMkLst>
      </pc:sldChg>
      <pc:sldChg chg="modSp mod">
        <pc:chgData name="Yahya Mohammad Garout" userId="48478b39-db74-4b02-9727-4fe8f71c1945" providerId="ADAL" clId="{0D207F5C-8AB3-4CDB-BDB7-70AC4189DE94}" dt="2022-08-31T12:04:58.024" v="79" actId="20577"/>
        <pc:sldMkLst>
          <pc:docMk/>
          <pc:sldMk cId="3874232446" sldId="499"/>
        </pc:sldMkLst>
        <pc:spChg chg="mod">
          <ac:chgData name="Yahya Mohammad Garout" userId="48478b39-db74-4b02-9727-4fe8f71c1945" providerId="ADAL" clId="{0D207F5C-8AB3-4CDB-BDB7-70AC4189DE94}" dt="2022-08-31T12:04:58.024" v="79" actId="20577"/>
          <ac:spMkLst>
            <pc:docMk/>
            <pc:sldMk cId="3874232446" sldId="499"/>
            <ac:spMk id="2" creationId="{00000000-0000-0000-0000-000000000000}"/>
          </ac:spMkLst>
        </pc:spChg>
      </pc:sldChg>
      <pc:sldChg chg="del">
        <pc:chgData name="Yahya Mohammad Garout" userId="48478b39-db74-4b02-9727-4fe8f71c1945" providerId="ADAL" clId="{0D207F5C-8AB3-4CDB-BDB7-70AC4189DE94}" dt="2022-08-30T08:07:19.148" v="62" actId="47"/>
        <pc:sldMkLst>
          <pc:docMk/>
          <pc:sldMk cId="3622093315" sldId="507"/>
        </pc:sldMkLst>
      </pc:sldChg>
      <pc:sldChg chg="del">
        <pc:chgData name="Yahya Mohammad Garout" userId="48478b39-db74-4b02-9727-4fe8f71c1945" providerId="ADAL" clId="{0D207F5C-8AB3-4CDB-BDB7-70AC4189DE94}" dt="2022-08-30T07:49:34.064" v="41" actId="47"/>
        <pc:sldMkLst>
          <pc:docMk/>
          <pc:sldMk cId="3463102508" sldId="513"/>
        </pc:sldMkLst>
      </pc:sldChg>
      <pc:sldChg chg="del">
        <pc:chgData name="Yahya Mohammad Garout" userId="48478b39-db74-4b02-9727-4fe8f71c1945" providerId="ADAL" clId="{0D207F5C-8AB3-4CDB-BDB7-70AC4189DE94}" dt="2022-08-30T07:49:37.416" v="42" actId="47"/>
        <pc:sldMkLst>
          <pc:docMk/>
          <pc:sldMk cId="1485994507" sldId="514"/>
        </pc:sldMkLst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92656025" sldId="515"/>
        </pc:sldMkLst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358689302" sldId="516"/>
        </pc:sldMkLst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1123993673" sldId="517"/>
        </pc:sldMkLst>
      </pc:sldChg>
      <pc:sldChg chg="add del">
        <pc:chgData name="Yahya Mohammad Garout" userId="48478b39-db74-4b02-9727-4fe8f71c1945" providerId="ADAL" clId="{0D207F5C-8AB3-4CDB-BDB7-70AC4189DE94}" dt="2022-08-29T16:39:36.254" v="22"/>
        <pc:sldMkLst>
          <pc:docMk/>
          <pc:sldMk cId="1489890800" sldId="518"/>
        </pc:sldMkLst>
      </pc:sldChg>
      <pc:sldChg chg="modSp add mod">
        <pc:chgData name="Yahya Mohammad Garout" userId="48478b39-db74-4b02-9727-4fe8f71c1945" providerId="ADAL" clId="{0D207F5C-8AB3-4CDB-BDB7-70AC4189DE94}" dt="2022-08-29T16:43:30.314" v="27" actId="27636"/>
        <pc:sldMkLst>
          <pc:docMk/>
          <pc:sldMk cId="3097060350" sldId="519"/>
        </pc:sldMkLst>
        <pc:spChg chg="mod">
          <ac:chgData name="Yahya Mohammad Garout" userId="48478b39-db74-4b02-9727-4fe8f71c1945" providerId="ADAL" clId="{0D207F5C-8AB3-4CDB-BDB7-70AC4189DE94}" dt="2022-08-29T16:43:30.314" v="27" actId="27636"/>
          <ac:spMkLst>
            <pc:docMk/>
            <pc:sldMk cId="3097060350" sldId="519"/>
            <ac:spMk id="2" creationId="{00000000-0000-0000-0000-000000000000}"/>
          </ac:spMkLst>
        </pc:spChg>
      </pc:sldChg>
      <pc:sldChg chg="modSp add del mod">
        <pc:chgData name="Yahya Mohammad Garout" userId="48478b39-db74-4b02-9727-4fe8f71c1945" providerId="ADAL" clId="{0D207F5C-8AB3-4CDB-BDB7-70AC4189DE94}" dt="2022-08-31T12:11:46.445" v="80" actId="47"/>
        <pc:sldMkLst>
          <pc:docMk/>
          <pc:sldMk cId="4185705147" sldId="520"/>
        </pc:sldMkLst>
        <pc:spChg chg="mod">
          <ac:chgData name="Yahya Mohammad Garout" userId="48478b39-db74-4b02-9727-4fe8f71c1945" providerId="ADAL" clId="{0D207F5C-8AB3-4CDB-BDB7-70AC4189DE94}" dt="2022-08-29T16:45:29.007" v="29" actId="27636"/>
          <ac:spMkLst>
            <pc:docMk/>
            <pc:sldMk cId="4185705147" sldId="520"/>
            <ac:spMk id="2" creationId="{00000000-0000-0000-0000-000000000000}"/>
          </ac:spMkLst>
        </pc:spChg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1826040497" sldId="521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790539778" sldId="522"/>
        </pc:sldMkLst>
      </pc:sldChg>
      <pc:sldChg chg="modSp add mod">
        <pc:chgData name="Yahya Mohammad Garout" userId="48478b39-db74-4b02-9727-4fe8f71c1945" providerId="ADAL" clId="{0D207F5C-8AB3-4CDB-BDB7-70AC4189DE94}" dt="2022-08-30T07:55:03.754" v="50" actId="20577"/>
        <pc:sldMkLst>
          <pc:docMk/>
          <pc:sldMk cId="1790913077" sldId="523"/>
        </pc:sldMkLst>
        <pc:spChg chg="mod">
          <ac:chgData name="Yahya Mohammad Garout" userId="48478b39-db74-4b02-9727-4fe8f71c1945" providerId="ADAL" clId="{0D207F5C-8AB3-4CDB-BDB7-70AC4189DE94}" dt="2022-08-30T07:55:03.754" v="50" actId="20577"/>
          <ac:spMkLst>
            <pc:docMk/>
            <pc:sldMk cId="1790913077" sldId="523"/>
            <ac:spMk id="3" creationId="{00000000-0000-0000-0000-000000000000}"/>
          </ac:spMkLst>
        </pc:spChg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950498629" sldId="524"/>
        </pc:sldMkLst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1546054323" sldId="525"/>
        </pc:sldMkLst>
      </pc:sldChg>
      <pc:sldChg chg="delSp modSp add mod">
        <pc:chgData name="Yahya Mohammad Garout" userId="48478b39-db74-4b02-9727-4fe8f71c1945" providerId="ADAL" clId="{0D207F5C-8AB3-4CDB-BDB7-70AC4189DE94}" dt="2022-08-30T08:05:17.259" v="61" actId="478"/>
        <pc:sldMkLst>
          <pc:docMk/>
          <pc:sldMk cId="2426821866" sldId="526"/>
        </pc:sldMkLst>
        <pc:spChg chg="del">
          <ac:chgData name="Yahya Mohammad Garout" userId="48478b39-db74-4b02-9727-4fe8f71c1945" providerId="ADAL" clId="{0D207F5C-8AB3-4CDB-BDB7-70AC4189DE94}" dt="2022-08-30T08:05:17.259" v="61" actId="478"/>
          <ac:spMkLst>
            <pc:docMk/>
            <pc:sldMk cId="2426821866" sldId="526"/>
            <ac:spMk id="8" creationId="{00000000-0000-0000-0000-000000000000}"/>
          </ac:spMkLst>
        </pc:spChg>
        <pc:spChg chg="del">
          <ac:chgData name="Yahya Mohammad Garout" userId="48478b39-db74-4b02-9727-4fe8f71c1945" providerId="ADAL" clId="{0D207F5C-8AB3-4CDB-BDB7-70AC4189DE94}" dt="2022-08-30T08:05:12.970" v="60" actId="478"/>
          <ac:spMkLst>
            <pc:docMk/>
            <pc:sldMk cId="2426821866" sldId="526"/>
            <ac:spMk id="9" creationId="{00000000-0000-0000-0000-000000000000}"/>
          </ac:spMkLst>
        </pc:spChg>
        <pc:cxnChg chg="del">
          <ac:chgData name="Yahya Mohammad Garout" userId="48478b39-db74-4b02-9727-4fe8f71c1945" providerId="ADAL" clId="{0D207F5C-8AB3-4CDB-BDB7-70AC4189DE94}" dt="2022-08-30T08:05:04.336" v="58" actId="478"/>
          <ac:cxnSpMkLst>
            <pc:docMk/>
            <pc:sldMk cId="2426821866" sldId="526"/>
            <ac:cxnSpMk id="6" creationId="{00000000-0000-0000-0000-000000000000}"/>
          </ac:cxnSpMkLst>
        </pc:cxnChg>
        <pc:cxnChg chg="del mod">
          <ac:chgData name="Yahya Mohammad Garout" userId="48478b39-db74-4b02-9727-4fe8f71c1945" providerId="ADAL" clId="{0D207F5C-8AB3-4CDB-BDB7-70AC4189DE94}" dt="2022-08-30T08:05:07.564" v="59" actId="478"/>
          <ac:cxnSpMkLst>
            <pc:docMk/>
            <pc:sldMk cId="2426821866" sldId="526"/>
            <ac:cxnSpMk id="16" creationId="{00000000-0000-0000-0000-000000000000}"/>
          </ac:cxnSpMkLst>
        </pc:cxnChg>
      </pc:sldChg>
      <pc:sldChg chg="add">
        <pc:chgData name="Yahya Mohammad Garout" userId="48478b39-db74-4b02-9727-4fe8f71c1945" providerId="ADAL" clId="{0D207F5C-8AB3-4CDB-BDB7-70AC4189DE94}" dt="2022-08-29T16:48:01.140" v="30"/>
        <pc:sldMkLst>
          <pc:docMk/>
          <pc:sldMk cId="3602553849" sldId="527"/>
        </pc:sldMkLst>
      </pc:sldChg>
      <pc:sldChg chg="modSp add del mod">
        <pc:chgData name="Yahya Mohammad Garout" userId="48478b39-db74-4b02-9727-4fe8f71c1945" providerId="ADAL" clId="{0D207F5C-8AB3-4CDB-BDB7-70AC4189DE94}" dt="2022-08-30T07:48:28.484" v="40" actId="47"/>
        <pc:sldMkLst>
          <pc:docMk/>
          <pc:sldMk cId="1888455762" sldId="528"/>
        </pc:sldMkLst>
        <pc:spChg chg="mod">
          <ac:chgData name="Yahya Mohammad Garout" userId="48478b39-db74-4b02-9727-4fe8f71c1945" providerId="ADAL" clId="{0D207F5C-8AB3-4CDB-BDB7-70AC4189DE94}" dt="2022-08-29T16:48:01.321" v="32" actId="27636"/>
          <ac:spMkLst>
            <pc:docMk/>
            <pc:sldMk cId="1888455762" sldId="528"/>
            <ac:spMk id="2" creationId="{00000000-0000-0000-0000-000000000000}"/>
          </ac:spMkLst>
        </pc:spChg>
      </pc:sldChg>
      <pc:sldMasterChg chg="modSldLayout">
        <pc:chgData name="Yahya Mohammad Garout" userId="48478b39-db74-4b02-9727-4fe8f71c1945" providerId="ADAL" clId="{0D207F5C-8AB3-4CDB-BDB7-70AC4189DE94}" dt="2022-08-29T16:34:41.343" v="17" actId="20577"/>
        <pc:sldMasterMkLst>
          <pc:docMk/>
          <pc:sldMasterMk cId="2412370999" sldId="2147483660"/>
        </pc:sldMasterMkLst>
        <pc:sldLayoutChg chg="modSp mod">
          <pc:chgData name="Yahya Mohammad Garout" userId="48478b39-db74-4b02-9727-4fe8f71c1945" providerId="ADAL" clId="{0D207F5C-8AB3-4CDB-BDB7-70AC4189DE94}" dt="2022-08-29T16:34:41.343" v="17" actId="20577"/>
          <pc:sldLayoutMkLst>
            <pc:docMk/>
            <pc:sldMasterMk cId="2412370999" sldId="2147483660"/>
            <pc:sldLayoutMk cId="515385759" sldId="2147483662"/>
          </pc:sldLayoutMkLst>
          <pc:spChg chg="mod">
            <ac:chgData name="Yahya Mohammad Garout" userId="48478b39-db74-4b02-9727-4fe8f71c1945" providerId="ADAL" clId="{0D207F5C-8AB3-4CDB-BDB7-70AC4189DE94}" dt="2022-08-29T16:34:41.343" v="17" actId="20577"/>
            <ac:spMkLst>
              <pc:docMk/>
              <pc:sldMasterMk cId="2412370999" sldId="2147483660"/>
              <pc:sldLayoutMk cId="515385759" sldId="2147483662"/>
              <ac:spMk id="1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A9E9ECB-DCDB-49F0-A37A-9662C67BB32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DD6DB9-22E3-44DB-937B-E0968F646ED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DE6E4C-9EFA-43D4-A466-27E605DE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given in Listing 6.4,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passed to the parameter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invoke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(line 5).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incremented by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method (line 10), but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changed no matter what the method does.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320583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ICS108 Object-Oriented Programming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1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071415"/>
            <a:ext cx="8543637" cy="5179436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lnSpc>
                <a:spcPct val="100000"/>
              </a:lnSpc>
              <a:spcBef>
                <a:spcPts val="1200"/>
              </a:spcBef>
              <a:buClr>
                <a:srgbClr val="1A864B"/>
              </a:buCl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buClr>
                <a:srgbClr val="1A864B"/>
              </a:buCl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1200"/>
              </a:spcBef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200"/>
              </a:spcBef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</a:t>
            </a:r>
            <a:r>
              <a:rPr lang="en-US" sz="1600" dirty="0">
                <a:latin typeface="Garamond" panose="02020404030301010803" pitchFamily="18" charset="0"/>
              </a:rPr>
              <a:t>Chapter 6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Module 03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3563"/>
            <a:ext cx="9144000" cy="6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27" y="877455"/>
            <a:ext cx="8543637" cy="52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03: Methods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57236" y="4691998"/>
            <a:ext cx="2776682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Chapter</a:t>
            </a:r>
            <a:r>
              <a:rPr lang="en-US" baseline="0" dirty="0"/>
              <a:t>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300" dirty="0"/>
              <a:t>In a method definition, you define what the method is to do. </a:t>
            </a:r>
          </a:p>
          <a:p>
            <a:r>
              <a:rPr lang="en-US" altLang="en-US" sz="2300" dirty="0"/>
              <a:t>To execute the method, you have to call or invoke it.</a:t>
            </a:r>
          </a:p>
          <a:p>
            <a:pPr lvl="1"/>
            <a:r>
              <a:rPr lang="en-US" altLang="en-US" sz="1900" dirty="0"/>
              <a:t>To call a method, just use method name followed by a set of parentheses that can contain arguments for the method .</a:t>
            </a:r>
            <a:endParaRPr lang="ar-SA" altLang="en-US" sz="1900" dirty="0"/>
          </a:p>
          <a:p>
            <a:r>
              <a:rPr lang="en-US" altLang="en-US" sz="2300" dirty="0"/>
              <a:t>When a program calls a method, program control is transferred to the called method. </a:t>
            </a:r>
          </a:p>
          <a:p>
            <a:r>
              <a:rPr lang="en-US" altLang="en-US" sz="2300" dirty="0"/>
              <a:t>When a method finishes its work, it returns control to the caller</a:t>
            </a:r>
          </a:p>
          <a:p>
            <a:pPr lvl="1"/>
            <a:r>
              <a:rPr lang="en-US" altLang="en-US" sz="1900" dirty="0"/>
              <a:t>When its return statement is executed or when its ending brace is reached.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673563" y="471991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5" r="13254"/>
          <a:stretch>
            <a:fillRect/>
          </a:stretch>
        </p:blipFill>
        <p:spPr bwMode="auto">
          <a:xfrm>
            <a:off x="5138994" y="4390806"/>
            <a:ext cx="376396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8"/>
          <a:stretch>
            <a:fillRect/>
          </a:stretch>
        </p:blipFill>
        <p:spPr bwMode="auto">
          <a:xfrm>
            <a:off x="300294" y="4735293"/>
            <a:ext cx="47767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2401116" y="4802241"/>
            <a:ext cx="2881347" cy="868326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2355067" y="5735655"/>
            <a:ext cx="3039228" cy="237544"/>
          </a:xfrm>
          <a:prstGeom prst="line">
            <a:avLst/>
          </a:prstGeom>
          <a:ln>
            <a:headEnd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3850" y="4390806"/>
            <a:ext cx="5715445" cy="1178736"/>
            <a:chOff x="1679131" y="4351338"/>
            <a:chExt cx="5715445" cy="1178736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1679131" y="4351338"/>
              <a:ext cx="0" cy="117873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679131" y="4354938"/>
              <a:ext cx="571544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7394576" y="4351338"/>
              <a:ext cx="0" cy="274638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2" y="4456952"/>
            <a:ext cx="6248750" cy="1114713"/>
            <a:chOff x="1679131" y="4351338"/>
            <a:chExt cx="5715445" cy="1178736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1679131" y="4351338"/>
              <a:ext cx="0" cy="117873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1679131" y="4354938"/>
              <a:ext cx="571544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>
              <a:off x="7394576" y="4351338"/>
              <a:ext cx="0" cy="274638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185475" y="6061548"/>
            <a:ext cx="14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TestMax.java</a:t>
            </a:r>
          </a:p>
        </p:txBody>
      </p:sp>
    </p:spTree>
    <p:extLst>
      <p:ext uri="{BB962C8B-B14F-4D97-AF65-F5344CB8AC3E}">
        <p14:creationId xmlns:p14="http://schemas.microsoft.com/office/powerpoint/2010/main" val="182604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a method is invoked,</a:t>
            </a:r>
          </a:p>
          <a:p>
            <a:pPr lvl="1"/>
            <a:r>
              <a:rPr lang="en-US" sz="1800" dirty="0"/>
              <a:t>Its parameters and variables are stored in an area of memory known as a call stack. </a:t>
            </a:r>
          </a:p>
          <a:p>
            <a:r>
              <a:rPr lang="en-US" sz="2000" dirty="0"/>
              <a:t>When a method finishes its work,</a:t>
            </a:r>
          </a:p>
          <a:p>
            <a:pPr lvl="1"/>
            <a:r>
              <a:rPr lang="en-US" sz="1800" dirty="0"/>
              <a:t>Its parameters and variables are removed from the call 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Call/Runtime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17" y="4284796"/>
            <a:ext cx="7467515" cy="217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44685" y="2485762"/>
            <a:ext cx="7854630" cy="1754917"/>
            <a:chOff x="458176" y="2175694"/>
            <a:chExt cx="8602663" cy="1984375"/>
          </a:xfrm>
        </p:grpSpPr>
        <p:pic>
          <p:nvPicPr>
            <p:cNvPr id="7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85" r="13254"/>
            <a:stretch>
              <a:fillRect/>
            </a:stretch>
          </p:blipFill>
          <p:spPr bwMode="auto">
            <a:xfrm>
              <a:off x="5296876" y="2175694"/>
              <a:ext cx="3763963" cy="198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318"/>
            <a:stretch>
              <a:fillRect/>
            </a:stretch>
          </p:blipFill>
          <p:spPr bwMode="auto">
            <a:xfrm>
              <a:off x="458176" y="2520181"/>
              <a:ext cx="4776788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2558998" y="2587129"/>
              <a:ext cx="2881347" cy="868326"/>
            </a:xfrm>
            <a:prstGeom prst="line">
              <a:avLst/>
            </a:prstGeom>
            <a:ln>
              <a:headEnd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2512949" y="3520543"/>
              <a:ext cx="3039228" cy="237544"/>
            </a:xfrm>
            <a:prstGeom prst="line">
              <a:avLst/>
            </a:prstGeom>
            <a:ln>
              <a:headEnd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53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A method may perform operations without returning a value. 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In this case, the returned </a:t>
            </a:r>
            <a:r>
              <a:rPr lang="en-US" sz="2400" dirty="0" err="1"/>
              <a:t>ValueType</a:t>
            </a:r>
            <a:r>
              <a:rPr lang="en-US" sz="2400" dirty="0"/>
              <a:t> is the keyword </a:t>
            </a:r>
            <a:r>
              <a:rPr lang="en-US" sz="2400" dirty="0">
                <a:solidFill>
                  <a:srgbClr val="FF0000"/>
                </a:solidFill>
              </a:rPr>
              <a:t>void</a:t>
            </a:r>
            <a:r>
              <a:rPr lang="en-US" sz="2400" dirty="0"/>
              <a:t>.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 method may return a value. 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returnValueType is the data type of the value the method returns. e.g. int, double, float.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A </a:t>
            </a:r>
            <a:r>
              <a:rPr lang="en-US" altLang="en-US" sz="2400" u="sng" dirty="0">
                <a:solidFill>
                  <a:srgbClr val="FF0000"/>
                </a:solidFill>
              </a:rPr>
              <a:t>return</a:t>
            </a:r>
            <a:r>
              <a:rPr lang="en-US" altLang="en-US" sz="2400" dirty="0"/>
              <a:t> statement is required for a value-returning method</a:t>
            </a: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Void vs. Value-Returning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5964" y="1981391"/>
            <a:ext cx="3169919" cy="369332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public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myMethod()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1147" y="3321980"/>
            <a:ext cx="398838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public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factorial(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number)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89974" y="4884942"/>
            <a:ext cx="762250" cy="15009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V="1">
            <a:off x="4115543" y="5095200"/>
            <a:ext cx="103107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17008" y="4148713"/>
            <a:ext cx="2898536" cy="15353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sign(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5146615" y="4148713"/>
            <a:ext cx="2898536" cy="15353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sign(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n)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 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17006" y="5781271"/>
            <a:ext cx="2947131" cy="64097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(a): </a:t>
            </a:r>
            <a:r>
              <a:rPr lang="en-US" altLang="en-US" sz="1200" dirty="0"/>
              <a:t>compilation error the Java compiler thinks it possible that this method does not return any 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146611" y="5744215"/>
            <a:ext cx="3753987" cy="67802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</a:rPr>
              <a:t>b) To fix this problem, delete if (n &lt; 0) in (a), so that the compiler will see a return statement to be reached regardless of how the if statement is evaluated.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9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89222"/>
            <a:ext cx="8543637" cy="847053"/>
          </a:xfrm>
        </p:spPr>
        <p:txBody>
          <a:bodyPr/>
          <a:lstStyle/>
          <a:p>
            <a:r>
              <a:rPr lang="en-US" dirty="0"/>
              <a:t>Methods that do not return a value, </a:t>
            </a:r>
            <a:r>
              <a:rPr lang="en-US" altLang="en-US" dirty="0"/>
              <a:t>their invocations stand alone; they are not embedded in another Java statement.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Void vs. Value-Returning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7" y="1739293"/>
            <a:ext cx="4024503" cy="40038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26531" y="1811491"/>
            <a:ext cx="4618794" cy="3264449"/>
            <a:chOff x="4426531" y="2054728"/>
            <a:chExt cx="4618794" cy="326444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8333" r="35732"/>
            <a:stretch/>
          </p:blipFill>
          <p:spPr>
            <a:xfrm>
              <a:off x="4426531" y="2054728"/>
              <a:ext cx="4618794" cy="98916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25413" r="29323"/>
            <a:stretch/>
          </p:blipFill>
          <p:spPr>
            <a:xfrm>
              <a:off x="4472576" y="3029340"/>
              <a:ext cx="4033817" cy="2289837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899431" y="4908167"/>
            <a:ext cx="4145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getGrade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value of type char, and so you can call it anywhere that it is valid to use a value of type char.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9211" y="5369832"/>
            <a:ext cx="3078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System.out.println(</a:t>
            </a:r>
            <a:r>
              <a:rPr lang="en-US" altLang="en-US" sz="1400" dirty="0" err="1">
                <a:solidFill>
                  <a:srgbClr val="FF0000"/>
                </a:solidFill>
              </a:rPr>
              <a:t>printGrade</a:t>
            </a:r>
            <a:r>
              <a:rPr lang="en-US" altLang="en-US" sz="1400" dirty="0">
                <a:solidFill>
                  <a:srgbClr val="FF0000"/>
                </a:solidFill>
              </a:rPr>
              <a:t>(78.5));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//compilation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92" y="6091628"/>
            <a:ext cx="1942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TestVoidMethod.java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1993" y="6167068"/>
            <a:ext cx="2638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TestReturnGradeMethod.java</a:t>
            </a:r>
          </a:p>
        </p:txBody>
      </p:sp>
    </p:spTree>
    <p:extLst>
      <p:ext uri="{BB962C8B-B14F-4D97-AF65-F5344CB8AC3E}">
        <p14:creationId xmlns:p14="http://schemas.microsoft.com/office/powerpoint/2010/main" val="35892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89222"/>
            <a:ext cx="8543637" cy="25104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What would be wrong with not writing a return statement in a value-returning method?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Can you have a return statement in a void method?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Does the return statement in the following method cause syntax errors?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Popup-Question(2): </a:t>
            </a:r>
            <a:r>
              <a:rPr lang="en-US" altLang="en-US" sz="2400" dirty="0"/>
              <a:t>Checkpoint 6.4.6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34" y="3234653"/>
            <a:ext cx="6353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0809" y="5080028"/>
            <a:ext cx="829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not needed for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but it can be used for terminating the method and returning to the method’s caller. The syntax is simply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809" y="4334007"/>
            <a:ext cx="829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syntax error occurs if a return statement is not used to return a value in a value-returning 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0809" y="5889259"/>
            <a:ext cx="829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syntax error occurs. </a:t>
            </a:r>
          </a:p>
        </p:txBody>
      </p:sp>
    </p:spTree>
    <p:extLst>
      <p:ext uri="{BB962C8B-B14F-4D97-AF65-F5344CB8AC3E}">
        <p14:creationId xmlns:p14="http://schemas.microsoft.com/office/powerpoint/2010/main" val="316252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correct the errors in the following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Popup-Question(3): </a:t>
            </a:r>
            <a:r>
              <a:rPr lang="en-US" altLang="en-US" sz="2400" dirty="0"/>
              <a:t>Checkpoint 6.4.9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5" t="11802"/>
          <a:stretch/>
        </p:blipFill>
        <p:spPr bwMode="auto">
          <a:xfrm>
            <a:off x="1868854" y="1985485"/>
            <a:ext cx="5169090" cy="289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38299" y="5343310"/>
            <a:ext cx="637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Line 2: method1 is not defined correctly. It does not have a return type or void.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Line 2: type </a:t>
            </a:r>
            <a:r>
              <a:rPr lang="en-US" altLang="en-US" sz="1400" dirty="0" err="1">
                <a:solidFill>
                  <a:srgbClr val="FF0000"/>
                </a:solidFill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</a:rPr>
              <a:t> should be declared for parameter 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Line 7: parameter type for n should be double to match method2(3.4).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Line 11: if (n &lt; 0) should be removed in method, otherwise a compile error is reported. </a:t>
            </a:r>
          </a:p>
        </p:txBody>
      </p:sp>
    </p:spTree>
    <p:extLst>
      <p:ext uri="{BB962C8B-B14F-4D97-AF65-F5344CB8AC3E}">
        <p14:creationId xmlns:p14="http://schemas.microsoft.com/office/powerpoint/2010/main" val="34551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invoke a method with an argument, </a:t>
            </a:r>
          </a:p>
          <a:p>
            <a:pPr lvl="1"/>
            <a:r>
              <a:rPr lang="en-US" dirty="0"/>
              <a:t>The value of the argument is passed to the parameter. This is referred to as pass-by-value.</a:t>
            </a:r>
          </a:p>
          <a:p>
            <a:pPr lvl="1"/>
            <a:r>
              <a:rPr lang="en-US" dirty="0"/>
              <a:t>It makes no difference whether the parameter and the argument have the same name.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variable is not affected</a:t>
            </a:r>
            <a:r>
              <a:rPr lang="en-US" dirty="0"/>
              <a:t>, regardless of the changes made to the parameter inside the method. </a:t>
            </a:r>
          </a:p>
          <a:p>
            <a:pPr lvl="1"/>
            <a:r>
              <a:rPr lang="en-US" dirty="0"/>
              <a:t>The parameter is a variable in the method with its own memory space. </a:t>
            </a:r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Passing Parameters by Values(1/1)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94" y="3642731"/>
            <a:ext cx="4584076" cy="2041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181" y="5683818"/>
            <a:ext cx="8759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arguments must match the parameters in order, number, and compatible type, as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the method signature.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9438" y="6091628"/>
            <a:ext cx="15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Increment.java</a:t>
            </a:r>
          </a:p>
        </p:txBody>
      </p:sp>
    </p:spTree>
    <p:extLst>
      <p:ext uri="{BB962C8B-B14F-4D97-AF65-F5344CB8AC3E}">
        <p14:creationId xmlns:p14="http://schemas.microsoft.com/office/powerpoint/2010/main" val="347156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Passing Parameters by Values(2/2)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9532"/>
          <a:stretch/>
        </p:blipFill>
        <p:spPr>
          <a:xfrm>
            <a:off x="248426" y="1024299"/>
            <a:ext cx="4439434" cy="2033561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6" y="3248280"/>
            <a:ext cx="8356508" cy="298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008" r="15455"/>
          <a:stretch/>
        </p:blipFill>
        <p:spPr>
          <a:xfrm>
            <a:off x="4488078" y="1024299"/>
            <a:ext cx="4354351" cy="2336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23230" y="6122406"/>
            <a:ext cx="1991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TestPassByValue.java</a:t>
            </a:r>
          </a:p>
        </p:txBody>
      </p:sp>
    </p:spTree>
    <p:extLst>
      <p:ext uri="{BB962C8B-B14F-4D97-AF65-F5344CB8AC3E}">
        <p14:creationId xmlns:p14="http://schemas.microsoft.com/office/powerpoint/2010/main" val="214323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correct the errors in the following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Popup-Question(4): </a:t>
            </a:r>
            <a:r>
              <a:rPr lang="en-US" altLang="en-US" sz="2400" dirty="0"/>
              <a:t>Checkpoint 6.5.2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720840"/>
            <a:ext cx="5279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"Welcome to Java!");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message,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    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          System.out.println(message);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850" y="5296095"/>
            <a:ext cx="6736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arguments are not passed in the right order.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is a parameter but is redeclared in the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nPrintln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in line 7. </a:t>
            </a:r>
          </a:p>
        </p:txBody>
      </p:sp>
    </p:spTree>
    <p:extLst>
      <p:ext uri="{BB962C8B-B14F-4D97-AF65-F5344CB8AC3E}">
        <p14:creationId xmlns:p14="http://schemas.microsoft.com/office/powerpoint/2010/main" val="7881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894" y="989222"/>
            <a:ext cx="8543637" cy="5411578"/>
          </a:xfrm>
        </p:spPr>
        <p:txBody>
          <a:bodyPr/>
          <a:lstStyle/>
          <a:p>
            <a:r>
              <a:rPr lang="en-US" dirty="0"/>
              <a:t>A feature that allows you to define more than one method with the same name as long as their parameter lists are different.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Overloading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17" y="1744663"/>
            <a:ext cx="4699000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2233" y="1833792"/>
            <a:ext cx="42254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call max with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method that expects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will be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call max with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method that expects double parameters will be invoked. </a:t>
            </a:r>
          </a:p>
        </p:txBody>
      </p:sp>
      <p:sp>
        <p:nvSpPr>
          <p:cNvPr id="7" name="Teardrop 6"/>
          <p:cNvSpPr/>
          <p:nvPr/>
        </p:nvSpPr>
        <p:spPr>
          <a:xfrm flipH="1">
            <a:off x="381548" y="4712910"/>
            <a:ext cx="3573375" cy="1687890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methods or more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one class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parameter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469" y="3965848"/>
            <a:ext cx="4000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cannot overload methods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different modifiers or return types.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0181" y="6092326"/>
            <a:ext cx="258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TestMethodOverloading.java</a:t>
            </a:r>
          </a:p>
        </p:txBody>
      </p:sp>
    </p:spTree>
    <p:extLst>
      <p:ext uri="{BB962C8B-B14F-4D97-AF65-F5344CB8AC3E}">
        <p14:creationId xmlns:p14="http://schemas.microsoft.com/office/powerpoint/2010/main" val="15137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information in </a:t>
            </a:r>
            <a:r>
              <a:rPr lang="en-US"/>
              <a:t>this lecture </a:t>
            </a:r>
            <a:r>
              <a:rPr lang="en-US" dirty="0"/>
              <a:t>is mainly taken from: </a:t>
            </a:r>
          </a:p>
          <a:p>
            <a:pPr lvl="1"/>
            <a:r>
              <a:rPr lang="en-US" dirty="0"/>
              <a:t>Liang, Y. Daniel - Introduction to Java programming and data structures, comprehensive version (2019, Pearson).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wrong in the </a:t>
            </a:r>
            <a:r>
              <a:rPr lang="en-US"/>
              <a:t>following class?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Popup-Question(5): </a:t>
            </a:r>
            <a:r>
              <a:rPr lang="en-US" altLang="en-US" sz="2400" dirty="0"/>
              <a:t>Checkpoint 6.8.2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36"/>
          <a:stretch/>
        </p:blipFill>
        <p:spPr bwMode="auto">
          <a:xfrm>
            <a:off x="2069816" y="2101484"/>
            <a:ext cx="4695825" cy="51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0938" y="4624718"/>
            <a:ext cx="663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Two method  have the same signature method(</a:t>
            </a:r>
            <a:r>
              <a:rPr lang="en-US" altLang="en-US" sz="2400" dirty="0" err="1">
                <a:solidFill>
                  <a:srgbClr val="FF0000"/>
                </a:solidFill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</a:rPr>
              <a:t>).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6"/>
          <a:stretch/>
        </p:blipFill>
        <p:spPr bwMode="auto">
          <a:xfrm>
            <a:off x="1893295" y="3289208"/>
            <a:ext cx="4695825" cy="146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72161" y="2771018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System.out.println(x);</a:t>
            </a:r>
          </a:p>
        </p:txBody>
      </p:sp>
    </p:spTree>
    <p:extLst>
      <p:ext uri="{BB962C8B-B14F-4D97-AF65-F5344CB8AC3E}">
        <p14:creationId xmlns:p14="http://schemas.microsoft.com/office/powerpoint/2010/main" val="1609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method definitions, </a:t>
            </a:r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Popup-Question(6): </a:t>
            </a:r>
            <a:r>
              <a:rPr lang="en-US" sz="2400" dirty="0"/>
              <a:t>Checkpoint 6.8.3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92" y="1776675"/>
            <a:ext cx="60960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53814" y="4630655"/>
            <a:ext cx="403637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400" dirty="0">
                <a:solidFill>
                  <a:srgbClr val="FF0000"/>
                </a:solidFill>
              </a:rPr>
              <a:t>invokes the second method. 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400" dirty="0">
                <a:solidFill>
                  <a:srgbClr val="FF0000"/>
                </a:solidFill>
              </a:rPr>
              <a:t>invokes the second.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400" dirty="0">
                <a:solidFill>
                  <a:srgbClr val="FF0000"/>
                </a:solidFill>
              </a:rPr>
              <a:t>invokes the first method.</a:t>
            </a:r>
          </a:p>
        </p:txBody>
      </p:sp>
    </p:spTree>
    <p:extLst>
      <p:ext uri="{BB962C8B-B14F-4D97-AF65-F5344CB8AC3E}">
        <p14:creationId xmlns:p14="http://schemas.microsoft.com/office/powerpoint/2010/main" val="17909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1071415"/>
            <a:ext cx="8578042" cy="3461114"/>
          </a:xfrm>
        </p:spPr>
        <p:txBody>
          <a:bodyPr>
            <a:normAutofit/>
          </a:bodyPr>
          <a:lstStyle/>
          <a:p>
            <a:r>
              <a:rPr lang="en-US" sz="2000" dirty="0"/>
              <a:t>Scope: the part of the program where the variable can be referenced.</a:t>
            </a:r>
          </a:p>
          <a:p>
            <a:r>
              <a:rPr lang="en-US" sz="2000" dirty="0"/>
              <a:t>A variable defined inside a method is referred to as a local variable. </a:t>
            </a:r>
          </a:p>
          <a:p>
            <a:pPr lvl="1"/>
            <a:r>
              <a:rPr lang="en-US" sz="1600" dirty="0"/>
              <a:t>Must be declared and assigned a value before it can be used.</a:t>
            </a:r>
          </a:p>
          <a:p>
            <a:r>
              <a:rPr lang="en-US" sz="2000" dirty="0"/>
              <a:t>The scope of a local variable starts from its declaration and continues to the end of the block that contains the variable. </a:t>
            </a:r>
          </a:p>
          <a:p>
            <a:r>
              <a:rPr lang="en-US" sz="2000" dirty="0"/>
              <a:t>The scope of a method parameter covers the entire method.</a:t>
            </a:r>
          </a:p>
          <a:p>
            <a:r>
              <a:rPr lang="en-US" sz="2000" dirty="0"/>
              <a:t>A variable declared in the initial-action part of a for-loop header has its scope in the entire loop.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scope of variables(1/2)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49" y="4210480"/>
            <a:ext cx="4000800" cy="2112331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14469" y="4384662"/>
            <a:ext cx="4132541" cy="193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99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89221"/>
            <a:ext cx="8543637" cy="1890777"/>
          </a:xfrm>
        </p:spPr>
        <p:txBody>
          <a:bodyPr>
            <a:normAutofit/>
          </a:bodyPr>
          <a:lstStyle/>
          <a:p>
            <a:r>
              <a:rPr lang="en-US" dirty="0"/>
              <a:t>You can declare a local variable with the same name in different blocks in a method,</a:t>
            </a:r>
          </a:p>
          <a:p>
            <a:r>
              <a:rPr lang="en-US" dirty="0"/>
              <a:t>You cannot declare a local variable twice in the same block or in nested blocks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scope of variables(2/2)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809666" y="2977544"/>
            <a:ext cx="3251679" cy="26009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method1()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1;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y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873494" y="5763680"/>
            <a:ext cx="3447090" cy="23600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fine to declare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two non-nesting blocks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2820496" y="3704620"/>
            <a:ext cx="46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124588" y="2977544"/>
            <a:ext cx="3405662" cy="26009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static void method2()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 = 0;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270053" y="5736088"/>
            <a:ext cx="3260197" cy="26360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wrong to declare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two nesting blocks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eft Bracket 27"/>
          <p:cNvSpPr/>
          <p:nvPr/>
        </p:nvSpPr>
        <p:spPr>
          <a:xfrm>
            <a:off x="5270053" y="3197111"/>
            <a:ext cx="58465" cy="171696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>
            <a:off x="5328518" y="4133059"/>
            <a:ext cx="145465" cy="5374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>
            <a:off x="880812" y="3864349"/>
            <a:ext cx="145465" cy="5374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/>
          <p:cNvSpPr/>
          <p:nvPr/>
        </p:nvSpPr>
        <p:spPr>
          <a:xfrm>
            <a:off x="881212" y="4646152"/>
            <a:ext cx="145465" cy="5374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6983" y="6051292"/>
            <a:ext cx="8830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mistake is to declare a variable in a for loop and then attempt to use it outside the loop</a:t>
            </a:r>
          </a:p>
        </p:txBody>
      </p:sp>
    </p:spTree>
    <p:extLst>
      <p:ext uri="{BB962C8B-B14F-4D97-AF65-F5344CB8AC3E}">
        <p14:creationId xmlns:p14="http://schemas.microsoft.com/office/powerpoint/2010/main" val="9504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Modularizing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3675" y="1096963"/>
            <a:ext cx="3802063" cy="321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dirty="0"/>
              <a:t>Methods can be used to reduce redundant coding and enable code reuse.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Methods can also be used to modularize code and improve the quality of the program.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922" y="6091628"/>
            <a:ext cx="2413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PrimeNumberMethod.java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57" y="1021538"/>
            <a:ext cx="5016578" cy="5039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2" y="3931763"/>
            <a:ext cx="3650868" cy="21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</a:t>
            </a:r>
            <a:r>
              <a:rPr lang="en-US" dirty="0">
                <a:solidFill>
                  <a:srgbClr val="FF0000"/>
                </a:solidFill>
              </a:rPr>
              <a:t>why do we need Methods</a:t>
            </a:r>
            <a:r>
              <a:rPr lang="en-US" altLang="en-US" dirty="0"/>
              <a:t> (§6.1).</a:t>
            </a:r>
            <a:endParaRPr lang="en-US" dirty="0"/>
          </a:p>
          <a:p>
            <a:r>
              <a:rPr lang="en-US" dirty="0"/>
              <a:t>To learn how to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invoke</a:t>
            </a:r>
            <a:r>
              <a:rPr lang="en-US" dirty="0"/>
              <a:t> methods</a:t>
            </a:r>
            <a:r>
              <a:rPr lang="en-US" altLang="en-US" dirty="0"/>
              <a:t> (§6.2).</a:t>
            </a:r>
            <a:endParaRPr lang="en-US" dirty="0"/>
          </a:p>
          <a:p>
            <a:r>
              <a:rPr lang="en-US" dirty="0"/>
              <a:t>To understand the difference between </a:t>
            </a:r>
            <a:r>
              <a:rPr lang="en-US" dirty="0">
                <a:solidFill>
                  <a:srgbClr val="FF0000"/>
                </a:solidFill>
              </a:rPr>
              <a:t>void methods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value-returning methods</a:t>
            </a:r>
            <a:r>
              <a:rPr lang="en-US" altLang="en-US" dirty="0"/>
              <a:t> (§6.3-6.4).</a:t>
            </a:r>
            <a:r>
              <a:rPr lang="en-US" dirty="0"/>
              <a:t> </a:t>
            </a:r>
          </a:p>
          <a:p>
            <a:r>
              <a:rPr lang="en-US" dirty="0"/>
              <a:t>To learn how to </a:t>
            </a:r>
            <a:r>
              <a:rPr lang="en-US" dirty="0">
                <a:solidFill>
                  <a:srgbClr val="FF0000"/>
                </a:solidFill>
              </a:rPr>
              <a:t>pass arguments </a:t>
            </a:r>
            <a:r>
              <a:rPr lang="en-US" dirty="0"/>
              <a:t>by value</a:t>
            </a:r>
            <a:r>
              <a:rPr lang="en-US" altLang="en-US" dirty="0"/>
              <a:t> (§6.5).</a:t>
            </a:r>
            <a:r>
              <a:rPr lang="en-US" dirty="0"/>
              <a:t> </a:t>
            </a:r>
          </a:p>
          <a:p>
            <a:r>
              <a:rPr lang="en-US" dirty="0"/>
              <a:t>To understand code reusability (§6.6).</a:t>
            </a:r>
          </a:p>
          <a:p>
            <a:r>
              <a:rPr lang="en-US" altLang="en-US" dirty="0"/>
              <a:t>To use </a:t>
            </a:r>
            <a:r>
              <a:rPr lang="en-US" altLang="en-US" dirty="0">
                <a:solidFill>
                  <a:srgbClr val="FF0000"/>
                </a:solidFill>
              </a:rPr>
              <a:t>method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overloading </a:t>
            </a:r>
            <a:r>
              <a:rPr lang="en-US" altLang="en-US" dirty="0"/>
              <a:t>and understand </a:t>
            </a:r>
            <a:r>
              <a:rPr lang="en-US" altLang="en-US" dirty="0">
                <a:solidFill>
                  <a:srgbClr val="FF0000"/>
                </a:solidFill>
              </a:rPr>
              <a:t>ambiguous overloading </a:t>
            </a:r>
            <a:r>
              <a:rPr lang="en-US" altLang="en-US" dirty="0"/>
              <a:t>(§6.8).</a:t>
            </a:r>
          </a:p>
          <a:p>
            <a:r>
              <a:rPr lang="en-US" dirty="0"/>
              <a:t>To determine the </a:t>
            </a:r>
            <a:r>
              <a:rPr lang="en-US" dirty="0">
                <a:solidFill>
                  <a:srgbClr val="FF0000"/>
                </a:solidFill>
              </a:rPr>
              <a:t>scope</a:t>
            </a:r>
            <a:r>
              <a:rPr lang="en-US" dirty="0"/>
              <a:t> of variables</a:t>
            </a:r>
            <a:r>
              <a:rPr lang="en-US" altLang="en-US" dirty="0"/>
              <a:t> (§6.9)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Methods to Reuse Code(1/2)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848" b="21107"/>
          <a:stretch/>
        </p:blipFill>
        <p:spPr>
          <a:xfrm>
            <a:off x="5721899" y="5044191"/>
            <a:ext cx="3017520" cy="8115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28150" y="6091628"/>
            <a:ext cx="2414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CombinatorialMethod.java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1130677"/>
            <a:ext cx="4693674" cy="3154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747" y="964782"/>
            <a:ext cx="3786573" cy="413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97" y="4447806"/>
            <a:ext cx="4091776" cy="2013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863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Methods to Reuse Code(2/2)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9552" y="1109755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 static int sum(int</a:t>
            </a:r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i1, </a:t>
            </a:r>
            <a:r>
              <a:rPr lang="nn-NO" sz="2400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i2) {</a:t>
            </a:r>
          </a:p>
          <a:p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int sum = 0;</a:t>
            </a:r>
          </a:p>
          <a:p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nn-NO" sz="2400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nn-NO" sz="2400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 = i1; i &lt;= i2; i++)</a:t>
            </a:r>
          </a:p>
          <a:p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sum += i;</a:t>
            </a:r>
          </a:p>
          <a:p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nn-NO" sz="2400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sum;</a:t>
            </a:r>
          </a:p>
          <a:p>
            <a:r>
              <a:rPr lang="nn-NO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3325" y="3620133"/>
            <a:ext cx="6737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main(String[] </a:t>
            </a:r>
            <a:r>
              <a:rPr lang="en-US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System.out.println("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 from 1 to 10 is </a:t>
            </a: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" + sum(1, 10));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System.out.println("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 from 20 to 30 is </a:t>
            </a: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" + sum(20, 30));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System.out.println("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 from 35 to 45 is </a:t>
            </a:r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" + sum(35, 45));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7274" y="5461753"/>
            <a:ext cx="2743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from 1 to 10 is 55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from 20 to 37 is 275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from 35 to 49 is 630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62" y="998165"/>
            <a:ext cx="8065984" cy="42531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96438" y="6015751"/>
            <a:ext cx="1933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MethodDemo.java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2655" y="573875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077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is a collection of statements that are grouped together to perform a specific task.</a:t>
            </a:r>
          </a:p>
          <a:p>
            <a:endParaRPr lang="en-US" dirty="0"/>
          </a:p>
          <a:p>
            <a:r>
              <a:rPr lang="en-US" dirty="0"/>
              <a:t>To use a method, we have to:</a:t>
            </a:r>
          </a:p>
          <a:p>
            <a:pPr lvl="1"/>
            <a:r>
              <a:rPr lang="en-US" sz="2400" dirty="0"/>
              <a:t>Declare/define the method.</a:t>
            </a:r>
          </a:p>
          <a:p>
            <a:pPr lvl="1"/>
            <a:r>
              <a:rPr lang="en-US" sz="2400" dirty="0"/>
              <a:t>Call/Invoke the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4961"/>
          <a:stretch/>
        </p:blipFill>
        <p:spPr>
          <a:xfrm>
            <a:off x="314469" y="4358939"/>
            <a:ext cx="6019800" cy="1724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760" t="11678" r="31013" b="68621"/>
          <a:stretch/>
        </p:blipFill>
        <p:spPr>
          <a:xfrm>
            <a:off x="5926311" y="4771460"/>
            <a:ext cx="2903220" cy="754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4490" y="384778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6367" y="384778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a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8414" y="5814629"/>
            <a:ext cx="267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k and n-k are actual parameters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4490" y="6005447"/>
            <a:ext cx="3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is a formal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53335" y="1775323"/>
            <a:ext cx="5057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Reuse, organize and simplify code.</a:t>
            </a:r>
          </a:p>
        </p:txBody>
      </p:sp>
    </p:spTree>
    <p:extLst>
      <p:ext uri="{BB962C8B-B14F-4D97-AF65-F5344CB8AC3E}">
        <p14:creationId xmlns:p14="http://schemas.microsoft.com/office/powerpoint/2010/main" val="9530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89222"/>
            <a:ext cx="8543637" cy="2736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method definition consists of a header and a body.</a:t>
            </a:r>
          </a:p>
          <a:p>
            <a:r>
              <a:rPr lang="en-US" dirty="0"/>
              <a:t>Header: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modifier</a:t>
            </a:r>
            <a:r>
              <a:rPr lang="en-US" dirty="0"/>
              <a:t>: </a:t>
            </a:r>
            <a:r>
              <a:rPr lang="en-US" b="0" dirty="0"/>
              <a:t>so far, we put the public modifier.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returnValueType</a:t>
            </a:r>
            <a:r>
              <a:rPr lang="en-US" dirty="0"/>
              <a:t>: </a:t>
            </a:r>
            <a:r>
              <a:rPr lang="en-US" b="0" dirty="0"/>
              <a:t>can be void, byte, int, long, double, etc…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methodName</a:t>
            </a:r>
            <a:r>
              <a:rPr lang="en-US" dirty="0"/>
              <a:t>: </a:t>
            </a:r>
            <a:r>
              <a:rPr lang="en-US" b="0" dirty="0"/>
              <a:t>a descriptive name that reflects what a function does.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:  </a:t>
            </a:r>
            <a:r>
              <a:rPr lang="en-US" sz="2000" dirty="0"/>
              <a:t>Information can be passed to methods using parameters.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5300" y="1335007"/>
            <a:ext cx="591540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 returnValueType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 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Method body;  }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902" t="5536" r="2618"/>
          <a:stretch/>
        </p:blipFill>
        <p:spPr>
          <a:xfrm>
            <a:off x="1315684" y="3276493"/>
            <a:ext cx="6177898" cy="257498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77255" y="5814629"/>
            <a:ext cx="7989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method header, you need to declare each parameter separately. For instance,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num1,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num2) is correct, but max(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num1, num2) is wrong.</a:t>
            </a:r>
          </a:p>
        </p:txBody>
      </p:sp>
    </p:spTree>
    <p:extLst>
      <p:ext uri="{BB962C8B-B14F-4D97-AF65-F5344CB8AC3E}">
        <p14:creationId xmlns:p14="http://schemas.microsoft.com/office/powerpoint/2010/main" val="11130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are specified after the function name, inside parentheses.</a:t>
            </a:r>
          </a:p>
          <a:p>
            <a:pPr lvl="1"/>
            <a:r>
              <a:rPr lang="en-US" sz="2400" dirty="0"/>
              <a:t>You can use </a:t>
            </a:r>
            <a:r>
              <a:rPr lang="en-US" sz="2400" dirty="0">
                <a:solidFill>
                  <a:srgbClr val="FF0000"/>
                </a:solidFill>
              </a:rPr>
              <a:t>as many parameters as you want</a:t>
            </a:r>
            <a:r>
              <a:rPr lang="en-US" sz="2400" dirty="0"/>
              <a:t>, just separate them with a comma.</a:t>
            </a:r>
          </a:p>
          <a:p>
            <a:pPr lvl="1"/>
            <a:r>
              <a:rPr lang="en-US" sz="2400" dirty="0"/>
              <a:t>Parameters </a:t>
            </a:r>
            <a:r>
              <a:rPr lang="en-US" sz="2400" dirty="0">
                <a:solidFill>
                  <a:srgbClr val="FF0000"/>
                </a:solidFill>
              </a:rPr>
              <a:t>act as variables </a:t>
            </a:r>
            <a:r>
              <a:rPr lang="en-US" sz="2400" dirty="0"/>
              <a:t>inside the function.</a:t>
            </a:r>
          </a:p>
          <a:p>
            <a:pPr lvl="1"/>
            <a:r>
              <a:rPr lang="en-US" sz="2400" dirty="0"/>
              <a:t>A parameter is like a placeholder: when a method is invoked, you </a:t>
            </a:r>
            <a:r>
              <a:rPr lang="en-US" sz="2400" dirty="0">
                <a:solidFill>
                  <a:srgbClr val="FF0000"/>
                </a:solidFill>
              </a:rPr>
              <a:t>pass a value to the parameter</a:t>
            </a:r>
            <a:r>
              <a:rPr lang="en-US" sz="2400" dirty="0"/>
              <a:t>. </a:t>
            </a:r>
          </a:p>
          <a:p>
            <a:r>
              <a:rPr lang="en-US" sz="2800" dirty="0"/>
              <a:t>Parameters are </a:t>
            </a:r>
            <a:r>
              <a:rPr lang="en-US" sz="2800" dirty="0">
                <a:solidFill>
                  <a:srgbClr val="FF0000"/>
                </a:solidFill>
              </a:rPr>
              <a:t>optional</a:t>
            </a:r>
            <a:r>
              <a:rPr lang="en-US" sz="2800" dirty="0"/>
              <a:t>; that is, a method may have no parameters.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989222"/>
            <a:ext cx="8543637" cy="225393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000" dirty="0"/>
              <a:t>Write method headers (not the bodies) for the following methods: </a:t>
            </a:r>
          </a:p>
          <a:p>
            <a:pPr marL="960120" lvl="1" indent="-457200">
              <a:lnSpc>
                <a:spcPct val="170000"/>
              </a:lnSpc>
              <a:buFont typeface="+mj-lt"/>
              <a:buAutoNum type="alphaLcParenR"/>
            </a:pPr>
            <a:r>
              <a:rPr lang="en-US" altLang="en-US" sz="2200" dirty="0"/>
              <a:t>Return a sales commission, given the sales amount and the commission rate. </a:t>
            </a:r>
          </a:p>
          <a:p>
            <a:pPr marL="960120" lvl="1" indent="-457200">
              <a:lnSpc>
                <a:spcPct val="170000"/>
              </a:lnSpc>
              <a:buFont typeface="+mj-lt"/>
              <a:buAutoNum type="alphaLcParenR"/>
            </a:pPr>
            <a:r>
              <a:rPr lang="en-US" altLang="en-US" sz="2200" dirty="0"/>
              <a:t>Display the calendar for a month, given the month and year. </a:t>
            </a:r>
          </a:p>
          <a:p>
            <a:pPr marL="960120" lvl="1" indent="-457200">
              <a:lnSpc>
                <a:spcPct val="170000"/>
              </a:lnSpc>
              <a:buFont typeface="+mj-lt"/>
              <a:buAutoNum type="alphaLcParenR"/>
            </a:pPr>
            <a:r>
              <a:rPr lang="en-US" altLang="en-US" sz="2200" dirty="0"/>
              <a:t>Test whether a number is even and returning true if it is.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Popup-Question(1): </a:t>
            </a:r>
            <a:r>
              <a:rPr lang="en-US" sz="2400" dirty="0"/>
              <a:t>Checkpoint 6.4.6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7913" y="3336925"/>
            <a:ext cx="7450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(a) public static double </a:t>
            </a:r>
            <a:r>
              <a:rPr lang="en-US" altLang="en-US" sz="1600" dirty="0" err="1">
                <a:solidFill>
                  <a:srgbClr val="FF0000"/>
                </a:solidFill>
              </a:rPr>
              <a:t>getCommission</a:t>
            </a:r>
            <a:r>
              <a:rPr lang="en-US" altLang="en-US" sz="1600" dirty="0">
                <a:solidFill>
                  <a:srgbClr val="FF0000"/>
                </a:solidFill>
              </a:rPr>
              <a:t>(double </a:t>
            </a:r>
            <a:r>
              <a:rPr lang="en-US" altLang="en-US" sz="1600" dirty="0" err="1">
                <a:solidFill>
                  <a:srgbClr val="FF0000"/>
                </a:solidFill>
              </a:rPr>
              <a:t>salesAmount</a:t>
            </a:r>
            <a:r>
              <a:rPr lang="en-US" altLang="en-US" sz="1600" dirty="0">
                <a:solidFill>
                  <a:srgbClr val="FF0000"/>
                </a:solidFill>
              </a:rPr>
              <a:t>, double </a:t>
            </a:r>
            <a:r>
              <a:rPr lang="en-US" altLang="en-US" sz="1600" dirty="0" err="1">
                <a:solidFill>
                  <a:srgbClr val="FF0000"/>
                </a:solidFill>
              </a:rPr>
              <a:t>commissionRate</a:t>
            </a:r>
            <a:r>
              <a:rPr lang="en-US" alt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8388" y="4256088"/>
            <a:ext cx="7450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(b) public static void printCalendar(int month, int year)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6013" y="5156200"/>
            <a:ext cx="7450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(d) public static boolean isEven(int value) </a:t>
            </a:r>
          </a:p>
        </p:txBody>
      </p:sp>
    </p:spTree>
    <p:extLst>
      <p:ext uri="{BB962C8B-B14F-4D97-AF65-F5344CB8AC3E}">
        <p14:creationId xmlns:p14="http://schemas.microsoft.com/office/powerpoint/2010/main" val="33565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7479</TotalTime>
  <Words>2063</Words>
  <Application>Microsoft Office PowerPoint</Application>
  <PresentationFormat>On-screen Show (4:3)</PresentationFormat>
  <Paragraphs>255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Garamond</vt:lpstr>
      <vt:lpstr>Times New Roman</vt:lpstr>
      <vt:lpstr>Office Theme</vt:lpstr>
      <vt:lpstr>Module 03: Methods</vt:lpstr>
      <vt:lpstr>Declaration</vt:lpstr>
      <vt:lpstr>Objectives</vt:lpstr>
      <vt:lpstr>Using Methods to Reuse Code(1/2)</vt:lpstr>
      <vt:lpstr>Using Methods to Reuse Code(2/2)</vt:lpstr>
      <vt:lpstr>What is a Method?</vt:lpstr>
      <vt:lpstr>Defining a Method</vt:lpstr>
      <vt:lpstr>Method Parameters</vt:lpstr>
      <vt:lpstr>Popup-Question(1): Checkpoint 6.4.6</vt:lpstr>
      <vt:lpstr>Calling a Method</vt:lpstr>
      <vt:lpstr>Call/Runtime Stacks </vt:lpstr>
      <vt:lpstr>Void vs. Value-Returning Methods</vt:lpstr>
      <vt:lpstr>Void vs. Value-Returning Methods</vt:lpstr>
      <vt:lpstr>Popup-Question(2): Checkpoint 6.4.6</vt:lpstr>
      <vt:lpstr>Popup-Question(3): Checkpoint 6.4.9</vt:lpstr>
      <vt:lpstr>Passing Parameters by Values(1/1)</vt:lpstr>
      <vt:lpstr>Passing Parameters by Values(2/2)</vt:lpstr>
      <vt:lpstr>Popup-Question(4): Checkpoint 6.5.2</vt:lpstr>
      <vt:lpstr>Overloading Methods</vt:lpstr>
      <vt:lpstr>Popup-Question(5): Checkpoint 6.8.2</vt:lpstr>
      <vt:lpstr>Popup-Question(6): Checkpoint 6.8.3</vt:lpstr>
      <vt:lpstr>The scope of variables(1/2) </vt:lpstr>
      <vt:lpstr>The scope of variables(2/2) </vt:lpstr>
      <vt:lpstr>Modularizing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Rashad Ahmed Othman</dc:creator>
  <cp:lastModifiedBy>Yahya Mohammad Garout</cp:lastModifiedBy>
  <cp:revision>1042</cp:revision>
  <cp:lastPrinted>2021-01-19T13:08:36Z</cp:lastPrinted>
  <dcterms:created xsi:type="dcterms:W3CDTF">2020-12-20T14:03:41Z</dcterms:created>
  <dcterms:modified xsi:type="dcterms:W3CDTF">2023-01-19T09:29:28Z</dcterms:modified>
</cp:coreProperties>
</file>