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2" r:id="rId1"/>
    <p:sldMasterId id="2147484059" r:id="rId2"/>
  </p:sldMasterIdLst>
  <p:notesMasterIdLst>
    <p:notesMasterId r:id="rId46"/>
  </p:notesMasterIdLst>
  <p:handoutMasterIdLst>
    <p:handoutMasterId r:id="rId47"/>
  </p:handoutMasterIdLst>
  <p:sldIdLst>
    <p:sldId id="256" r:id="rId3"/>
    <p:sldId id="301" r:id="rId4"/>
    <p:sldId id="309" r:id="rId5"/>
    <p:sldId id="320" r:id="rId6"/>
    <p:sldId id="318" r:id="rId7"/>
    <p:sldId id="312" r:id="rId8"/>
    <p:sldId id="340" r:id="rId9"/>
    <p:sldId id="333" r:id="rId10"/>
    <p:sldId id="334" r:id="rId11"/>
    <p:sldId id="335" r:id="rId12"/>
    <p:sldId id="336" r:id="rId13"/>
    <p:sldId id="341" r:id="rId14"/>
    <p:sldId id="342" r:id="rId15"/>
    <p:sldId id="343" r:id="rId16"/>
    <p:sldId id="337" r:id="rId17"/>
    <p:sldId id="344" r:id="rId18"/>
    <p:sldId id="349" r:id="rId19"/>
    <p:sldId id="338" r:id="rId20"/>
    <p:sldId id="339" r:id="rId21"/>
    <p:sldId id="313" r:id="rId22"/>
    <p:sldId id="314" r:id="rId23"/>
    <p:sldId id="315" r:id="rId24"/>
    <p:sldId id="316" r:id="rId25"/>
    <p:sldId id="317" r:id="rId26"/>
    <p:sldId id="321" r:id="rId27"/>
    <p:sldId id="350" r:id="rId28"/>
    <p:sldId id="323" r:id="rId29"/>
    <p:sldId id="351" r:id="rId30"/>
    <p:sldId id="345" r:id="rId31"/>
    <p:sldId id="325" r:id="rId32"/>
    <p:sldId id="326" r:id="rId33"/>
    <p:sldId id="346" r:id="rId34"/>
    <p:sldId id="327" r:id="rId35"/>
    <p:sldId id="329" r:id="rId36"/>
    <p:sldId id="324" r:id="rId37"/>
    <p:sldId id="322" r:id="rId38"/>
    <p:sldId id="348" r:id="rId39"/>
    <p:sldId id="352" r:id="rId40"/>
    <p:sldId id="347" r:id="rId41"/>
    <p:sldId id="332" r:id="rId42"/>
    <p:sldId id="330" r:id="rId43"/>
    <p:sldId id="331" r:id="rId44"/>
    <p:sldId id="280"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E04"/>
    <a:srgbClr val="4B23AF"/>
    <a:srgbClr val="DFD8F8"/>
    <a:srgbClr val="3E1D8F"/>
    <a:srgbClr val="E15616"/>
    <a:srgbClr val="3C1472"/>
    <a:srgbClr val="29166F"/>
    <a:srgbClr val="15155D"/>
    <a:srgbClr val="7BABC1"/>
    <a:srgbClr val="D6E6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6501" autoAdjust="0"/>
  </p:normalViewPr>
  <p:slideViewPr>
    <p:cSldViewPr snapToGrid="0">
      <p:cViewPr>
        <p:scale>
          <a:sx n="70" d="100"/>
          <a:sy n="70" d="100"/>
        </p:scale>
        <p:origin x="-1386" y="-54"/>
      </p:cViewPr>
      <p:guideLst>
        <p:guide orient="horz" pos="3067"/>
        <p:guide orient="horz" pos="2341"/>
        <p:guide pos="5057"/>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6"/>
    </p:cViewPr>
  </p:sorterViewPr>
  <p:notesViewPr>
    <p:cSldViewPr snapToGrid="0">
      <p:cViewPr varScale="1">
        <p:scale>
          <a:sx n="52" d="100"/>
          <a:sy n="52" d="100"/>
        </p:scale>
        <p:origin x="-29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19B3E5EB-1CE9-4215-83B4-F2DCEAC57918}" type="datetimeFigureOut">
              <a:rPr lang="zh-CN" altLang="en-US"/>
              <a:pPr>
                <a:defRPr/>
              </a:pPr>
              <a:t>2015-11-19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0329B533-3351-4BD4-85AB-64AF63046EBB}" type="slidenum">
              <a:rPr lang="zh-CN" altLang="en-US"/>
              <a:pPr>
                <a:defRPr/>
              </a:pPr>
              <a:t>‹#›</a:t>
            </a:fld>
            <a:endParaRPr lang="zh-CN" altLang="en-US"/>
          </a:p>
        </p:txBody>
      </p:sp>
    </p:spTree>
    <p:extLst>
      <p:ext uri="{BB962C8B-B14F-4D97-AF65-F5344CB8AC3E}">
        <p14:creationId xmlns:p14="http://schemas.microsoft.com/office/powerpoint/2010/main" val="15202069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B03BE5F-435C-4260-82AF-BC464538852F}" type="datetimeFigureOut">
              <a:rPr lang="zh-CN" altLang="en-US"/>
              <a:pPr>
                <a:defRPr/>
              </a:pPr>
              <a:t>2015-11-19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28A0FD2-551E-4798-8592-2B0615D2FB7E}" type="slidenum">
              <a:rPr lang="zh-CN" altLang="en-US"/>
              <a:pPr>
                <a:defRPr/>
              </a:pPr>
              <a:t>‹#›</a:t>
            </a:fld>
            <a:endParaRPr lang="zh-CN" altLang="en-US"/>
          </a:p>
        </p:txBody>
      </p:sp>
    </p:spTree>
    <p:extLst>
      <p:ext uri="{BB962C8B-B14F-4D97-AF65-F5344CB8AC3E}">
        <p14:creationId xmlns:p14="http://schemas.microsoft.com/office/powerpoint/2010/main" val="331853641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2.xml"/><Relationship Id="rId5" Type="http://schemas.openxmlformats.org/officeDocument/2006/relationships/tags" Target="../tags/tag5.xml"/><Relationship Id="rId4"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2.xml"/><Relationship Id="rId5" Type="http://schemas.openxmlformats.org/officeDocument/2006/relationships/tags" Target="../tags/tag10.xml"/><Relationship Id="rId4"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slideMaster" Target="../slideMasters/slideMaster2.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2.xml"/><Relationship Id="rId4" Type="http://schemas.openxmlformats.org/officeDocument/2006/relationships/tags" Target="../tags/tag59.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2.xml"/><Relationship Id="rId5" Type="http://schemas.openxmlformats.org/officeDocument/2006/relationships/tags" Target="../tags/tag71.xml"/><Relationship Id="rId4" Type="http://schemas.openxmlformats.org/officeDocument/2006/relationships/tags" Target="../tags/tag7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slideMaster" Target="../slideMasters/slideMaster2.xml"/><Relationship Id="rId4" Type="http://schemas.openxmlformats.org/officeDocument/2006/relationships/tags" Target="../tags/tag75.xml"/><Relationship Id="rId9" Type="http://schemas.openxmlformats.org/officeDocument/2006/relationships/tags" Target="../tags/tag8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2.xml"/><Relationship Id="rId5" Type="http://schemas.openxmlformats.org/officeDocument/2006/relationships/tags" Target="../tags/tag85.xml"/><Relationship Id="rId4" Type="http://schemas.openxmlformats.org/officeDocument/2006/relationships/tags" Target="../tags/tag84.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Master" Target="../slideMasters/slideMaster2.xml"/><Relationship Id="rId4" Type="http://schemas.openxmlformats.org/officeDocument/2006/relationships/tags" Target="../tags/tag8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srcRect/>
          <a:stretch>
            <a:fillRect/>
          </a:stretch>
        </p:blipFill>
        <p:spPr bwMode="auto">
          <a:xfrm>
            <a:off x="0" y="2809875"/>
            <a:ext cx="9144000" cy="1123950"/>
          </a:xfrm>
          <a:prstGeom prst="rect">
            <a:avLst/>
          </a:prstGeom>
          <a:noFill/>
          <a:ln w="9525">
            <a:noFill/>
            <a:miter lim="800000"/>
            <a:headEnd/>
            <a:tailEnd/>
          </a:ln>
        </p:spPr>
      </p:pic>
      <p:sp>
        <p:nvSpPr>
          <p:cNvPr id="3" name="副标题 2"/>
          <p:cNvSpPr>
            <a:spLocks noGrp="1"/>
          </p:cNvSpPr>
          <p:nvPr>
            <p:ph type="subTitle" idx="1"/>
          </p:nvPr>
        </p:nvSpPr>
        <p:spPr>
          <a:xfrm>
            <a:off x="323528" y="3975447"/>
            <a:ext cx="4248472" cy="461665"/>
          </a:xfrm>
        </p:spPr>
        <p:txBody>
          <a:bodyPr>
            <a:spAutoFit/>
          </a:bodyPr>
          <a:lstStyle>
            <a:lvl1pPr marL="0" indent="0" algn="l">
              <a:buNone/>
              <a:defRPr sz="2400">
                <a:solidFill>
                  <a:schemeClr val="tx1">
                    <a:tint val="75000"/>
                  </a:schemeClr>
                </a:solidFill>
                <a:latin typeface="华文楷体" pitchFamily="2" charset="-122"/>
                <a:ea typeface="华文楷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2" name="标题 1"/>
          <p:cNvSpPr>
            <a:spLocks noGrp="1"/>
          </p:cNvSpPr>
          <p:nvPr>
            <p:ph type="ctrTitle"/>
          </p:nvPr>
        </p:nvSpPr>
        <p:spPr>
          <a:xfrm>
            <a:off x="323528" y="2934305"/>
            <a:ext cx="6478488" cy="584775"/>
          </a:xfrm>
        </p:spPr>
        <p:txBody>
          <a:bodyPr wrap="square" anchor="t" anchorCtr="0">
            <a:spAutoFit/>
          </a:bodyPr>
          <a:lstStyle>
            <a:lvl1pPr algn="l">
              <a:defRPr sz="3200" b="1">
                <a:solidFill>
                  <a:schemeClr val="tx2"/>
                </a:solidFill>
                <a:latin typeface="华文楷体" pitchFamily="2" charset="-122"/>
                <a:ea typeface="华文楷体" pitchFamily="2" charset="-122"/>
              </a:defRPr>
            </a:lvl1pPr>
          </a:lstStyle>
          <a:p>
            <a:r>
              <a:rPr lang="zh-CN" altLang="en-US" smtClean="0"/>
              <a:t>单击此处编辑母版标题样式</a:t>
            </a:r>
            <a:endParaRPr lang="zh-CN" altLang="en-US"/>
          </a:p>
        </p:txBody>
      </p:sp>
      <p:pic>
        <p:nvPicPr>
          <p:cNvPr id="1026" name="Picture 2" descr="D:\Users\ZHANGYUZHE628\Desktop\设计稿\VI\pingan_陆金所_logo\pingan_陆金所_logo_04.jpg"/>
          <p:cNvPicPr>
            <a:picLocks noChangeAspect="1" noChangeArrowheads="1"/>
          </p:cNvPicPr>
          <p:nvPr userDrawn="1"/>
        </p:nvPicPr>
        <p:blipFill>
          <a:blip r:embed="rId3" cstate="print"/>
          <a:srcRect l="24934" t="57586" r="24780" b="27872"/>
          <a:stretch>
            <a:fillRect/>
          </a:stretch>
        </p:blipFill>
        <p:spPr bwMode="auto">
          <a:xfrm>
            <a:off x="5363569" y="5745708"/>
            <a:ext cx="3316406" cy="655092"/>
          </a:xfrm>
          <a:prstGeom prst="rect">
            <a:avLst/>
          </a:prstGeom>
          <a:noFill/>
        </p:spPr>
      </p:pic>
      <p:pic>
        <p:nvPicPr>
          <p:cNvPr id="4" name="Picture 2" descr="D:\Users\ZHANGYUZHE628\Desktop\设计稿\VI\pingan_陆金所_logo\pingan_陆金所_logo_02.jpg"/>
          <p:cNvPicPr>
            <a:picLocks noChangeAspect="1" noChangeArrowheads="1"/>
          </p:cNvPicPr>
          <p:nvPr userDrawn="1"/>
        </p:nvPicPr>
        <p:blipFill>
          <a:blip r:embed="rId4" cstate="print"/>
          <a:srcRect l="22147" t="23562" r="26049" b="41397"/>
          <a:stretch>
            <a:fillRect/>
          </a:stretch>
        </p:blipFill>
        <p:spPr bwMode="auto">
          <a:xfrm>
            <a:off x="218365" y="177420"/>
            <a:ext cx="1979113" cy="91440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spAutoFit/>
          </a:bodyPr>
          <a:lstStyle>
            <a:lvl1pPr algn="l">
              <a:defRPr sz="2000"/>
            </a:lvl1pPr>
          </a:lstStyle>
          <a:p>
            <a:r>
              <a:rPr lang="zh-CN" altLang="en-US" smtClean="0"/>
              <a:t>单击此处编辑母版标题样式（两步的逻辑链图</a:t>
            </a:r>
            <a:r>
              <a:rPr lang="en-US" altLang="zh-CN" smtClean="0"/>
              <a:t>1</a:t>
            </a:r>
            <a:r>
              <a:rPr lang="zh-CN" altLang="en-US" smtClean="0"/>
              <a:t>）</a:t>
            </a:r>
            <a:endParaRPr lang="zh-CN" altLang="en-US"/>
          </a:p>
        </p:txBody>
      </p:sp>
      <p:sp>
        <p:nvSpPr>
          <p:cNvPr id="5" name="灯片编号占位符 5"/>
          <p:cNvSpPr>
            <a:spLocks noGrp="1"/>
          </p:cNvSpPr>
          <p:nvPr>
            <p:ph type="sldNum" sz="quarter" idx="10"/>
          </p:nvPr>
        </p:nvSpPr>
        <p:spPr/>
        <p:txBody>
          <a:bodyPr/>
          <a:lstStyle>
            <a:lvl1pPr>
              <a:defRPr/>
            </a:lvl1pPr>
          </a:lstStyle>
          <a:p>
            <a:fld id="{49088E56-F46A-4EC6-8A1D-FAA24171F624}" type="slidenum">
              <a:rPr lang="zh-CN" altLang="en-US"/>
              <a:pPr/>
              <a:t>‹#›</a:t>
            </a:fld>
            <a:endParaRPr lang="zh-CN" altLang="en-US"/>
          </a:p>
        </p:txBody>
      </p:sp>
      <p:sp>
        <p:nvSpPr>
          <p:cNvPr id="6" name="AutoShape 22"/>
          <p:cNvSpPr>
            <a:spLocks noChangeArrowheads="1"/>
          </p:cNvSpPr>
          <p:nvPr userDrawn="1">
            <p:custDataLst>
              <p:tags r:id="rId1"/>
            </p:custDataLst>
          </p:nvPr>
        </p:nvSpPr>
        <p:spPr bwMode="gray">
          <a:xfrm>
            <a:off x="115888" y="998538"/>
            <a:ext cx="4579937" cy="5130800"/>
          </a:xfrm>
          <a:prstGeom prst="homePlate">
            <a:avLst>
              <a:gd name="adj" fmla="val 9116"/>
            </a:avLst>
          </a:prstGeom>
          <a:solidFill>
            <a:srgbClr val="D7E6ED"/>
          </a:solidFill>
          <a:ln w="19050" algn="ctr">
            <a:noFill/>
            <a:miter lim="800000"/>
            <a:headEnd/>
            <a:tailEnd/>
          </a:ln>
          <a:effectLst/>
        </p:spPr>
        <p:txBody>
          <a:bodyPr wrap="none" anchor="ctr"/>
          <a:lstStyle/>
          <a:p>
            <a:endParaRPr lang="zh-CN" altLang="en-US"/>
          </a:p>
        </p:txBody>
      </p:sp>
      <p:grpSp>
        <p:nvGrpSpPr>
          <p:cNvPr id="7" name="Group 30"/>
          <p:cNvGrpSpPr>
            <a:grpSpLocks/>
          </p:cNvGrpSpPr>
          <p:nvPr userDrawn="1"/>
        </p:nvGrpSpPr>
        <p:grpSpPr bwMode="auto">
          <a:xfrm>
            <a:off x="240283" y="1093788"/>
            <a:ext cx="3971925" cy="4908550"/>
            <a:chOff x="345" y="721"/>
            <a:chExt cx="2502" cy="2980"/>
          </a:xfrm>
        </p:grpSpPr>
        <p:sp>
          <p:nvSpPr>
            <p:cNvPr id="8" name="Rectangle 23"/>
            <p:cNvSpPr>
              <a:spLocks noChangeArrowheads="1"/>
            </p:cNvSpPr>
            <p:nvPr>
              <p:custDataLst>
                <p:tags r:id="rId4"/>
              </p:custDataLst>
            </p:nvPr>
          </p:nvSpPr>
          <p:spPr bwMode="gray">
            <a:xfrm>
              <a:off x="345" y="721"/>
              <a:ext cx="2502" cy="2980"/>
            </a:xfrm>
            <a:prstGeom prst="rect">
              <a:avLst/>
            </a:prstGeom>
            <a:ln>
              <a:solidFill>
                <a:schemeClr val="accent1">
                  <a:lumMod val="20000"/>
                  <a:lumOff val="80000"/>
                </a:schemeClr>
              </a:solidFill>
              <a:headEnd/>
              <a:tailEnd/>
            </a:ln>
          </p:spPr>
          <p:style>
            <a:lnRef idx="2">
              <a:schemeClr val="dk1"/>
            </a:lnRef>
            <a:fillRef idx="1">
              <a:schemeClr val="lt1"/>
            </a:fillRef>
            <a:effectRef idx="0">
              <a:schemeClr val="dk1"/>
            </a:effectRef>
            <a:fontRef idx="minor">
              <a:schemeClr val="dk1"/>
            </a:fontRef>
          </p:style>
          <p:txBody>
            <a:bodyPr tIns="91440" bIns="91440"/>
            <a:lstStyle/>
            <a:p>
              <a:pPr algn="l" defTabSz="895350"/>
              <a:endParaRPr lang="zh-CN" altLang="zh-CN" sz="1400" b="1" i="0"/>
            </a:p>
          </p:txBody>
        </p:sp>
        <p:sp>
          <p:nvSpPr>
            <p:cNvPr id="9" name="Rectangle 8"/>
            <p:cNvSpPr>
              <a:spLocks noChangeArrowheads="1"/>
            </p:cNvSpPr>
            <p:nvPr userDrawn="1">
              <p:custDataLst>
                <p:tags r:id="rId5"/>
              </p:custDataLst>
            </p:nvPr>
          </p:nvSpPr>
          <p:spPr bwMode="gray">
            <a:xfrm>
              <a:off x="353" y="770"/>
              <a:ext cx="2399" cy="218"/>
            </a:xfrm>
            <a:prstGeom prst="rect">
              <a:avLst/>
            </a:prstGeom>
            <a:solidFill>
              <a:schemeClr val="accent1">
                <a:lumMod val="60000"/>
                <a:lumOff val="40000"/>
              </a:schemeClr>
            </a:solidFill>
            <a:ln w="9525">
              <a:noFill/>
              <a:miter lim="800000"/>
              <a:headEnd/>
              <a:tailEnd/>
            </a:ln>
          </p:spPr>
          <p:txBody>
            <a:bodyPr lIns="72009" tIns="72009" rIns="72009" bIns="72009" anchor="ctr"/>
            <a:lstStyle/>
            <a:p>
              <a:pPr algn="l" defTabSz="895350">
                <a:lnSpc>
                  <a:spcPct val="90000"/>
                </a:lnSpc>
                <a:buSzPct val="120000"/>
              </a:pPr>
              <a:endParaRPr lang="en-US" altLang="zh-CN" sz="1400" b="1" i="0">
                <a:solidFill>
                  <a:schemeClr val="bg1"/>
                </a:solidFill>
                <a:latin typeface="Arial" charset="0"/>
                <a:ea typeface="宋体" charset="-122"/>
                <a:cs typeface="Tahoma" pitchFamily="34" charset="0"/>
              </a:endParaRPr>
            </a:p>
          </p:txBody>
        </p:sp>
      </p:grpSp>
      <p:sp>
        <p:nvSpPr>
          <p:cNvPr id="11" name="Rectangle 26"/>
          <p:cNvSpPr>
            <a:spLocks noChangeArrowheads="1"/>
          </p:cNvSpPr>
          <p:nvPr>
            <p:custDataLst>
              <p:tags r:id="rId2"/>
            </p:custDataLst>
          </p:nvPr>
        </p:nvSpPr>
        <p:spPr bwMode="gray">
          <a:xfrm>
            <a:off x="4538663" y="1093788"/>
            <a:ext cx="4206875" cy="4908550"/>
          </a:xfrm>
          <a:prstGeom prst="rect">
            <a:avLst/>
          </a:prstGeom>
          <a:solidFill>
            <a:schemeClr val="bg1"/>
          </a:solidFill>
          <a:ln w="9525" algn="ctr">
            <a:solidFill>
              <a:schemeClr val="accent1">
                <a:lumMod val="20000"/>
                <a:lumOff val="80000"/>
              </a:schemeClr>
            </a:solidFill>
            <a:miter lim="800000"/>
            <a:headEnd/>
            <a:tailEnd/>
          </a:ln>
          <a:effectLst/>
        </p:spPr>
        <p:txBody>
          <a:bodyPr tIns="91440" bIns="91440"/>
          <a:lstStyle/>
          <a:p>
            <a:pPr algn="l" defTabSz="895350"/>
            <a:endParaRPr lang="zh-CN" altLang="zh-CN" sz="1400" b="1" i="0"/>
          </a:p>
        </p:txBody>
      </p:sp>
      <p:sp>
        <p:nvSpPr>
          <p:cNvPr id="15" name="Rectangle 8"/>
          <p:cNvSpPr>
            <a:spLocks noChangeArrowheads="1"/>
          </p:cNvSpPr>
          <p:nvPr userDrawn="1">
            <p:custDataLst>
              <p:tags r:id="rId3"/>
            </p:custDataLst>
          </p:nvPr>
        </p:nvSpPr>
        <p:spPr bwMode="gray">
          <a:xfrm>
            <a:off x="4629459" y="1174499"/>
            <a:ext cx="4033690" cy="359082"/>
          </a:xfrm>
          <a:prstGeom prst="rect">
            <a:avLst/>
          </a:prstGeom>
          <a:solidFill>
            <a:schemeClr val="accent1">
              <a:lumMod val="60000"/>
              <a:lumOff val="40000"/>
            </a:schemeClr>
          </a:solidFill>
          <a:ln w="9525">
            <a:noFill/>
            <a:miter lim="800000"/>
            <a:headEnd/>
            <a:tailEnd/>
          </a:ln>
        </p:spPr>
        <p:txBody>
          <a:bodyPr lIns="72009" tIns="72009" rIns="72009" bIns="72009" anchor="ctr"/>
          <a:lstStyle/>
          <a:p>
            <a:pPr algn="l" defTabSz="895350">
              <a:lnSpc>
                <a:spcPct val="90000"/>
              </a:lnSpc>
              <a:buSzPct val="120000"/>
            </a:pPr>
            <a:endParaRPr lang="en-US" altLang="zh-CN" sz="1400" b="1" i="0">
              <a:solidFill>
                <a:schemeClr val="bg1"/>
              </a:solidFill>
              <a:latin typeface="Arial" charset="0"/>
              <a:ea typeface="宋体" charset="-122"/>
              <a:cs typeface="Tahoma" pitchFamily="34" charset="0"/>
            </a:endParaRPr>
          </a:p>
        </p:txBody>
      </p:sp>
      <p:sp>
        <p:nvSpPr>
          <p:cNvPr id="19" name="内容占位符 18"/>
          <p:cNvSpPr>
            <a:spLocks noGrp="1"/>
          </p:cNvSpPr>
          <p:nvPr>
            <p:ph sz="quarter" idx="11" hasCustomPrompt="1"/>
          </p:nvPr>
        </p:nvSpPr>
        <p:spPr>
          <a:xfrm>
            <a:off x="265168" y="1207006"/>
            <a:ext cx="3442736" cy="288461"/>
          </a:xfrm>
        </p:spPr>
        <p:txBody>
          <a:bodyPr/>
          <a:lstStyle>
            <a:lvl1pPr indent="0">
              <a:buNone/>
              <a:defRPr b="1">
                <a:solidFill>
                  <a:schemeClr val="bg1"/>
                </a:solidFill>
              </a:defRPr>
            </a:lvl1pPr>
          </a:lstStyle>
          <a:p>
            <a:pPr lvl="0"/>
            <a:r>
              <a:rPr lang="zh-CN" altLang="en-US" smtClean="0"/>
              <a:t>单击此处编辑母版文本</a:t>
            </a:r>
            <a:r>
              <a:rPr lang="en-US" altLang="zh-CN" smtClean="0"/>
              <a:t>(</a:t>
            </a:r>
            <a:r>
              <a:rPr lang="zh-CN" altLang="en-US" smtClean="0"/>
              <a:t>问题</a:t>
            </a:r>
            <a:r>
              <a:rPr lang="en-US" altLang="zh-CN" smtClean="0"/>
              <a:t>/</a:t>
            </a:r>
            <a:r>
              <a:rPr lang="zh-CN" altLang="en-US" smtClean="0"/>
              <a:t>发现）</a:t>
            </a:r>
          </a:p>
        </p:txBody>
      </p:sp>
      <p:sp>
        <p:nvSpPr>
          <p:cNvPr id="20" name="内容占位符 18"/>
          <p:cNvSpPr>
            <a:spLocks noGrp="1"/>
          </p:cNvSpPr>
          <p:nvPr>
            <p:ph sz="quarter" idx="12" hasCustomPrompt="1"/>
          </p:nvPr>
        </p:nvSpPr>
        <p:spPr>
          <a:xfrm>
            <a:off x="4593157" y="1210774"/>
            <a:ext cx="3695963" cy="284693"/>
          </a:xfrm>
        </p:spPr>
        <p:txBody>
          <a:bodyPr/>
          <a:lstStyle>
            <a:lvl1pPr indent="0">
              <a:buNone/>
              <a:defRPr b="1">
                <a:solidFill>
                  <a:schemeClr val="bg1"/>
                </a:solidFill>
              </a:defRPr>
            </a:lvl1pPr>
          </a:lstStyle>
          <a:p>
            <a:pPr lvl="0"/>
            <a:r>
              <a:rPr lang="zh-CN" altLang="en-US" smtClean="0"/>
              <a:t>单击此处编辑</a:t>
            </a:r>
            <a:r>
              <a:rPr lang="en-US" altLang="zh-CN" smtClean="0"/>
              <a:t>(</a:t>
            </a:r>
            <a:r>
              <a:rPr lang="zh-CN" altLang="en-US" smtClean="0"/>
              <a:t>解决方案</a:t>
            </a:r>
            <a:r>
              <a:rPr lang="en-US" altLang="zh-CN" smtClean="0"/>
              <a:t>/</a:t>
            </a:r>
            <a:r>
              <a:rPr lang="zh-CN" altLang="en-US" smtClean="0"/>
              <a:t>可能举措</a:t>
            </a:r>
            <a:r>
              <a:rPr lang="en-US" altLang="zh-CN" smtClean="0"/>
              <a:t>/</a:t>
            </a:r>
            <a:r>
              <a:rPr lang="zh-CN" altLang="en-US" smtClean="0"/>
              <a:t>结论）</a:t>
            </a:r>
          </a:p>
        </p:txBody>
      </p:sp>
      <p:sp>
        <p:nvSpPr>
          <p:cNvPr id="22" name="内容占位符 21"/>
          <p:cNvSpPr>
            <a:spLocks noGrp="1"/>
          </p:cNvSpPr>
          <p:nvPr>
            <p:ph sz="quarter" idx="13"/>
          </p:nvPr>
        </p:nvSpPr>
        <p:spPr>
          <a:xfrm>
            <a:off x="265168" y="1628800"/>
            <a:ext cx="3650288"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3" name="内容占位符 21"/>
          <p:cNvSpPr>
            <a:spLocks noGrp="1"/>
          </p:cNvSpPr>
          <p:nvPr>
            <p:ph sz="quarter" idx="14"/>
          </p:nvPr>
        </p:nvSpPr>
        <p:spPr>
          <a:xfrm>
            <a:off x="4638832" y="1632139"/>
            <a:ext cx="3650288"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lang="zh-CN" altLang="en-US" sz="2000" b="1" kern="1200" smtClean="0">
                <a:solidFill>
                  <a:schemeClr val="tx2"/>
                </a:solidFill>
                <a:latin typeface="+mj-ea"/>
                <a:ea typeface="+mj-ea"/>
                <a:cs typeface="+mj-cs"/>
              </a:defRPr>
            </a:lvl1pPr>
          </a:lstStyle>
          <a:p>
            <a:r>
              <a:rPr lang="zh-CN" altLang="en-US" smtClean="0"/>
              <a:t>单击此处编辑母版标题样式（两步的逻辑链图</a:t>
            </a:r>
            <a:r>
              <a:rPr lang="en-US" altLang="zh-CN" smtClean="0"/>
              <a:t>2</a:t>
            </a:r>
            <a:r>
              <a:rPr lang="zh-CN" altLang="en-US"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4"/>
          <p:cNvSpPr>
            <a:spLocks noChangeArrowheads="1"/>
          </p:cNvSpPr>
          <p:nvPr userDrawn="1">
            <p:custDataLst>
              <p:tags r:id="rId1"/>
            </p:custDataLst>
          </p:nvPr>
        </p:nvSpPr>
        <p:spPr bwMode="gray">
          <a:xfrm>
            <a:off x="199331" y="1228949"/>
            <a:ext cx="3679825" cy="4352925"/>
          </a:xfrm>
          <a:prstGeom prst="homePlate">
            <a:avLst>
              <a:gd name="adj" fmla="val 7981"/>
            </a:avLst>
          </a:prstGeom>
          <a:solidFill>
            <a:schemeClr val="accent5"/>
          </a:solidFill>
          <a:ln w="19050" algn="ctr">
            <a:noFill/>
            <a:miter lim="800000"/>
            <a:headEnd/>
            <a:tailEnd/>
          </a:ln>
          <a:effectLst/>
        </p:spPr>
        <p:txBody>
          <a:bodyPr wrap="none" anchor="ctr"/>
          <a:lstStyle/>
          <a:p>
            <a:endParaRPr lang="zh-CN" altLang="en-US"/>
          </a:p>
        </p:txBody>
      </p:sp>
      <p:sp>
        <p:nvSpPr>
          <p:cNvPr id="5" name="Rectangle 5"/>
          <p:cNvSpPr>
            <a:spLocks noChangeArrowheads="1"/>
          </p:cNvSpPr>
          <p:nvPr userDrawn="1">
            <p:custDataLst>
              <p:tags r:id="rId2"/>
            </p:custDataLst>
          </p:nvPr>
        </p:nvSpPr>
        <p:spPr bwMode="gray">
          <a:xfrm>
            <a:off x="288231" y="1338486"/>
            <a:ext cx="3252788" cy="4133850"/>
          </a:xfrm>
          <a:prstGeom prst="rect">
            <a:avLst/>
          </a:prstGeom>
          <a:solidFill>
            <a:schemeClr val="bg1"/>
          </a:solidFill>
          <a:ln w="9525" algn="ctr">
            <a:solidFill>
              <a:srgbClr val="79ABC1"/>
            </a:solidFill>
            <a:miter lim="800000"/>
            <a:headEnd/>
            <a:tailEnd/>
          </a:ln>
          <a:effectLst/>
        </p:spPr>
        <p:txBody>
          <a:bodyPr lIns="0" tIns="0" rIns="0" bIns="0" anchor="ctr">
            <a:spAutoFit/>
          </a:bodyPr>
          <a:lstStyle/>
          <a:p>
            <a:endParaRPr lang="zh-CN" altLang="en-US"/>
          </a:p>
        </p:txBody>
      </p:sp>
      <p:grpSp>
        <p:nvGrpSpPr>
          <p:cNvPr id="8" name="组合 7"/>
          <p:cNvGrpSpPr/>
          <p:nvPr userDrawn="1"/>
        </p:nvGrpSpPr>
        <p:grpSpPr>
          <a:xfrm>
            <a:off x="3767283" y="1052736"/>
            <a:ext cx="5125197" cy="4706938"/>
            <a:chOff x="3565525" y="1371600"/>
            <a:chExt cx="5203825" cy="4706938"/>
          </a:xfrm>
        </p:grpSpPr>
        <p:sp>
          <p:nvSpPr>
            <p:cNvPr id="9" name="Rectangle 16"/>
            <p:cNvSpPr>
              <a:spLocks noChangeArrowheads="1"/>
            </p:cNvSpPr>
            <p:nvPr>
              <p:custDataLst>
                <p:tags r:id="rId4"/>
              </p:custDataLst>
            </p:nvPr>
          </p:nvSpPr>
          <p:spPr bwMode="gray">
            <a:xfrm>
              <a:off x="3565525" y="1371600"/>
              <a:ext cx="5203825" cy="4706938"/>
            </a:xfrm>
            <a:prstGeom prst="rect">
              <a:avLst/>
            </a:prstGeom>
            <a:solidFill>
              <a:schemeClr val="bg1"/>
            </a:solidFill>
            <a:ln w="9525" algn="ctr">
              <a:solidFill>
                <a:srgbClr val="79ABC1"/>
              </a:solidFill>
              <a:miter lim="800000"/>
              <a:headEnd/>
              <a:tailEnd/>
            </a:ln>
            <a:effectLst/>
          </p:spPr>
          <p:txBody>
            <a:bodyPr lIns="0" tIns="0" rIns="0" bIns="0" anchor="ctr">
              <a:spAutoFit/>
            </a:bodyPr>
            <a:lstStyle/>
            <a:p>
              <a:endParaRPr lang="zh-CN" altLang="en-US"/>
            </a:p>
          </p:txBody>
        </p:sp>
        <p:sp>
          <p:nvSpPr>
            <p:cNvPr id="11" name="Line 18"/>
            <p:cNvSpPr>
              <a:spLocks noChangeShapeType="1"/>
            </p:cNvSpPr>
            <p:nvPr>
              <p:custDataLst>
                <p:tags r:id="rId5"/>
              </p:custDataLst>
            </p:nvPr>
          </p:nvSpPr>
          <p:spPr bwMode="gray">
            <a:xfrm>
              <a:off x="3697288" y="1844824"/>
              <a:ext cx="4953000" cy="1587"/>
            </a:xfrm>
            <a:prstGeom prst="line">
              <a:avLst/>
            </a:prstGeom>
            <a:noFill/>
            <a:ln w="9525">
              <a:solidFill>
                <a:srgbClr val="79ABC1"/>
              </a:solidFill>
              <a:round/>
              <a:headEnd/>
              <a:tailEnd/>
            </a:ln>
            <a:effectLst/>
          </p:spPr>
          <p:txBody>
            <a:bodyPr lIns="0" tIns="0" rIns="0" bIns="0" anchor="ctr">
              <a:spAutoFit/>
            </a:bodyPr>
            <a:lstStyle/>
            <a:p>
              <a:endParaRPr lang="zh-CN" altLang="en-US"/>
            </a:p>
          </p:txBody>
        </p:sp>
      </p:grpSp>
      <p:sp>
        <p:nvSpPr>
          <p:cNvPr id="12" name="Line 18"/>
          <p:cNvSpPr>
            <a:spLocks noChangeShapeType="1"/>
          </p:cNvSpPr>
          <p:nvPr userDrawn="1">
            <p:custDataLst>
              <p:tags r:id="rId3"/>
            </p:custDataLst>
          </p:nvPr>
        </p:nvSpPr>
        <p:spPr bwMode="gray">
          <a:xfrm>
            <a:off x="446987" y="1886000"/>
            <a:ext cx="2952000" cy="1587"/>
          </a:xfrm>
          <a:prstGeom prst="line">
            <a:avLst/>
          </a:prstGeom>
          <a:noFill/>
          <a:ln w="9525">
            <a:solidFill>
              <a:srgbClr val="79ABC1"/>
            </a:solidFill>
            <a:round/>
            <a:headEnd/>
            <a:tailEnd/>
          </a:ln>
          <a:effectLst/>
        </p:spPr>
        <p:txBody>
          <a:bodyPr lIns="0" tIns="0" rIns="0" bIns="0" anchor="ctr">
            <a:spAutoFit/>
          </a:bodyPr>
          <a:lstStyle/>
          <a:p>
            <a:endParaRPr lang="zh-CN" altLang="en-US" b="1"/>
          </a:p>
        </p:txBody>
      </p:sp>
      <p:sp>
        <p:nvSpPr>
          <p:cNvPr id="14" name="内容占位符 13"/>
          <p:cNvSpPr>
            <a:spLocks noGrp="1"/>
          </p:cNvSpPr>
          <p:nvPr>
            <p:ph sz="quarter" idx="11" hasCustomPrompt="1"/>
          </p:nvPr>
        </p:nvSpPr>
        <p:spPr>
          <a:xfrm>
            <a:off x="343909" y="1601307"/>
            <a:ext cx="2952006" cy="284693"/>
          </a:xfrm>
        </p:spPr>
        <p:txBody>
          <a:bodyPr/>
          <a:lstStyle>
            <a:lvl1pPr indent="0">
              <a:buNone/>
              <a:defRPr sz="1400" b="1">
                <a:solidFill>
                  <a:schemeClr val="accent1">
                    <a:lumMod val="60000"/>
                    <a:lumOff val="40000"/>
                  </a:schemeClr>
                </a:solidFill>
              </a:defRPr>
            </a:lvl1pPr>
          </a:lstStyle>
          <a:p>
            <a:pPr lvl="0"/>
            <a:r>
              <a:rPr lang="zh-CN" altLang="en-US" smtClean="0"/>
              <a:t>单击此处编辑（问题</a:t>
            </a:r>
            <a:r>
              <a:rPr lang="en-US" altLang="zh-CN" smtClean="0"/>
              <a:t>/</a:t>
            </a:r>
            <a:r>
              <a:rPr lang="zh-CN" altLang="en-US" smtClean="0"/>
              <a:t>发现）</a:t>
            </a:r>
          </a:p>
        </p:txBody>
      </p:sp>
      <p:sp>
        <p:nvSpPr>
          <p:cNvPr id="15" name="内容占位符 13"/>
          <p:cNvSpPr>
            <a:spLocks noGrp="1"/>
          </p:cNvSpPr>
          <p:nvPr>
            <p:ph sz="quarter" idx="12" hasCustomPrompt="1"/>
          </p:nvPr>
        </p:nvSpPr>
        <p:spPr>
          <a:xfrm>
            <a:off x="3903365" y="1237928"/>
            <a:ext cx="4871852" cy="289619"/>
          </a:xfrm>
        </p:spPr>
        <p:txBody>
          <a:bodyPr/>
          <a:lstStyle>
            <a:lvl1pPr indent="0">
              <a:buNone/>
              <a:defRPr sz="1400" b="1">
                <a:solidFill>
                  <a:schemeClr val="accent1">
                    <a:lumMod val="60000"/>
                    <a:lumOff val="40000"/>
                  </a:schemeClr>
                </a:solidFill>
              </a:defRPr>
            </a:lvl1pPr>
          </a:lstStyle>
          <a:p>
            <a:pPr lvl="0"/>
            <a:r>
              <a:rPr lang="zh-CN" altLang="en-US" smtClean="0"/>
              <a:t>单击此处编辑（解决方案</a:t>
            </a:r>
            <a:r>
              <a:rPr lang="en-US" altLang="zh-CN" smtClean="0"/>
              <a:t>/</a:t>
            </a:r>
            <a:r>
              <a:rPr lang="zh-CN" altLang="en-US" smtClean="0"/>
              <a:t>可能举措</a:t>
            </a:r>
            <a:r>
              <a:rPr lang="en-US" altLang="zh-CN" smtClean="0"/>
              <a:t>/</a:t>
            </a:r>
            <a:r>
              <a:rPr lang="zh-CN" altLang="en-US" smtClean="0"/>
              <a:t>结论）</a:t>
            </a:r>
          </a:p>
        </p:txBody>
      </p:sp>
      <p:sp>
        <p:nvSpPr>
          <p:cNvPr id="17" name="内容占位符 21"/>
          <p:cNvSpPr>
            <a:spLocks noGrp="1"/>
          </p:cNvSpPr>
          <p:nvPr>
            <p:ph sz="quarter" idx="13"/>
          </p:nvPr>
        </p:nvSpPr>
        <p:spPr>
          <a:xfrm>
            <a:off x="323528" y="1992179"/>
            <a:ext cx="2972387"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18" name="内容占位符 21"/>
          <p:cNvSpPr>
            <a:spLocks noGrp="1"/>
          </p:cNvSpPr>
          <p:nvPr>
            <p:ph sz="quarter" idx="14"/>
          </p:nvPr>
        </p:nvSpPr>
        <p:spPr>
          <a:xfrm>
            <a:off x="3903869" y="1632139"/>
            <a:ext cx="2972387"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lang="zh-CN" altLang="en-US" sz="2000" b="1" kern="1200" smtClean="0">
                <a:solidFill>
                  <a:schemeClr val="tx2"/>
                </a:solidFill>
                <a:latin typeface="+mj-ea"/>
                <a:ea typeface="+mj-ea"/>
                <a:cs typeface="+mj-cs"/>
              </a:defRPr>
            </a:lvl1pPr>
          </a:lstStyle>
          <a:p>
            <a:r>
              <a:rPr lang="zh-CN" altLang="en-US" smtClean="0"/>
              <a:t>单击此处编辑母版标题样式</a:t>
            </a:r>
            <a:r>
              <a:rPr lang="en-US" altLang="zh-CN" smtClean="0"/>
              <a:t>(</a:t>
            </a:r>
            <a:r>
              <a:rPr lang="zh-CN" altLang="en-US" smtClean="0"/>
              <a:t>两步的逻辑链图</a:t>
            </a:r>
            <a:r>
              <a:rPr lang="en-US" altLang="zh-CN" smtClean="0"/>
              <a:t>3)</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16" name="Rectangle 4"/>
          <p:cNvSpPr>
            <a:spLocks noChangeArrowheads="1"/>
          </p:cNvSpPr>
          <p:nvPr userDrawn="1">
            <p:custDataLst>
              <p:tags r:id="rId1"/>
            </p:custDataLst>
          </p:nvPr>
        </p:nvSpPr>
        <p:spPr bwMode="gray">
          <a:xfrm>
            <a:off x="4824091" y="1578967"/>
            <a:ext cx="3981450" cy="3562350"/>
          </a:xfrm>
          <a:prstGeom prst="rect">
            <a:avLst/>
          </a:prstGeom>
          <a:noFill/>
          <a:ln w="9525" algn="ctr">
            <a:solidFill>
              <a:schemeClr val="accent1">
                <a:lumMod val="20000"/>
                <a:lumOff val="80000"/>
              </a:schemeClr>
            </a:solidFill>
            <a:miter lim="800000"/>
            <a:headEnd/>
            <a:tailEnd/>
          </a:ln>
          <a:effectLst/>
        </p:spPr>
        <p:txBody>
          <a:bodyPr wrap="none" lIns="0" tIns="0" rIns="0" bIns="0" anchor="ctr">
            <a:spAutoFit/>
          </a:bodyPr>
          <a:lstStyle/>
          <a:p>
            <a:endParaRPr lang="zh-CN" altLang="en-US"/>
          </a:p>
        </p:txBody>
      </p:sp>
      <p:sp>
        <p:nvSpPr>
          <p:cNvPr id="20" name="Rectangle 13"/>
          <p:cNvSpPr>
            <a:spLocks noChangeArrowheads="1"/>
          </p:cNvSpPr>
          <p:nvPr userDrawn="1">
            <p:custDataLst>
              <p:tags r:id="rId2"/>
            </p:custDataLst>
          </p:nvPr>
        </p:nvSpPr>
        <p:spPr bwMode="gray">
          <a:xfrm>
            <a:off x="323528" y="1594842"/>
            <a:ext cx="3981450" cy="3562350"/>
          </a:xfrm>
          <a:prstGeom prst="rect">
            <a:avLst/>
          </a:prstGeom>
          <a:noFill/>
          <a:ln w="9525" algn="ctr">
            <a:solidFill>
              <a:schemeClr val="accent1">
                <a:lumMod val="20000"/>
                <a:lumOff val="80000"/>
              </a:schemeClr>
            </a:solidFill>
            <a:miter lim="800000"/>
            <a:headEnd/>
            <a:tailEnd/>
          </a:ln>
          <a:effectLst/>
        </p:spPr>
        <p:txBody>
          <a:bodyPr wrap="none" lIns="0" tIns="0" rIns="0" bIns="0" anchor="ctr">
            <a:spAutoFit/>
          </a:bodyPr>
          <a:lstStyle/>
          <a:p>
            <a:endParaRPr lang="zh-CN" altLang="en-US"/>
          </a:p>
        </p:txBody>
      </p:sp>
      <p:sp>
        <p:nvSpPr>
          <p:cNvPr id="22" name="Rectangle 15"/>
          <p:cNvSpPr>
            <a:spLocks noChangeArrowheads="1"/>
          </p:cNvSpPr>
          <p:nvPr userDrawn="1">
            <p:custDataLst>
              <p:tags r:id="rId3"/>
            </p:custDataLst>
          </p:nvPr>
        </p:nvSpPr>
        <p:spPr bwMode="gray">
          <a:xfrm>
            <a:off x="323528" y="1174154"/>
            <a:ext cx="3984625" cy="334963"/>
          </a:xfrm>
          <a:prstGeom prst="rect">
            <a:avLst/>
          </a:prstGeom>
          <a:solidFill>
            <a:schemeClr val="accent1">
              <a:lumMod val="60000"/>
              <a:lumOff val="40000"/>
            </a:schemeClr>
          </a:solidFill>
          <a:ln w="9525">
            <a:solidFill>
              <a:schemeClr val="accent1">
                <a:lumMod val="20000"/>
                <a:lumOff val="80000"/>
              </a:schemeClr>
            </a:solidFill>
            <a:miter lim="800000"/>
            <a:headEnd/>
            <a:tailEnd/>
          </a:ln>
          <a:effectLst/>
        </p:spPr>
        <p:txBody>
          <a:bodyPr tIns="91440" bIns="91440"/>
          <a:lstStyle/>
          <a:p>
            <a:pPr algn="l" defTabSz="895350">
              <a:buSzPct val="120000"/>
            </a:pPr>
            <a:r>
              <a:rPr lang="en-US" altLang="zh-CN" sz="1200" b="1" i="0" smtClean="0">
                <a:solidFill>
                  <a:schemeClr val="bg1"/>
                </a:solidFill>
                <a:ea typeface="宋体" charset="-122"/>
              </a:rPr>
              <a:t>	</a:t>
            </a:r>
            <a:endParaRPr lang="en-US" altLang="zh-CN" sz="1200" b="1" i="0">
              <a:solidFill>
                <a:schemeClr val="bg1"/>
              </a:solidFill>
              <a:ea typeface="宋体" charset="-122"/>
            </a:endParaRPr>
          </a:p>
        </p:txBody>
      </p:sp>
      <p:sp>
        <p:nvSpPr>
          <p:cNvPr id="23" name="Rectangle 16"/>
          <p:cNvSpPr>
            <a:spLocks noChangeArrowheads="1"/>
          </p:cNvSpPr>
          <p:nvPr userDrawn="1">
            <p:custDataLst>
              <p:tags r:id="rId4"/>
            </p:custDataLst>
          </p:nvPr>
        </p:nvSpPr>
        <p:spPr bwMode="gray">
          <a:xfrm>
            <a:off x="4824091" y="1158279"/>
            <a:ext cx="3984625" cy="334963"/>
          </a:xfrm>
          <a:prstGeom prst="rect">
            <a:avLst/>
          </a:prstGeom>
          <a:solidFill>
            <a:schemeClr val="accent1">
              <a:lumMod val="60000"/>
              <a:lumOff val="40000"/>
            </a:schemeClr>
          </a:solidFill>
          <a:ln w="9525">
            <a:solidFill>
              <a:schemeClr val="accent1">
                <a:lumMod val="20000"/>
                <a:lumOff val="80000"/>
              </a:schemeClr>
            </a:solidFill>
            <a:miter lim="800000"/>
            <a:headEnd/>
            <a:tailEnd/>
          </a:ln>
          <a:effectLst/>
        </p:spPr>
        <p:txBody>
          <a:bodyPr tIns="91440" bIns="91440"/>
          <a:lstStyle/>
          <a:p>
            <a:pPr algn="l" defTabSz="895350">
              <a:buSzPct val="120000"/>
            </a:pPr>
            <a:endParaRPr lang="en-US" altLang="zh-CN" sz="1200" b="1" i="0">
              <a:solidFill>
                <a:schemeClr val="bg1"/>
              </a:solidFill>
              <a:ea typeface="宋体" charset="-122"/>
            </a:endParaRPr>
          </a:p>
        </p:txBody>
      </p:sp>
      <p:sp>
        <p:nvSpPr>
          <p:cNvPr id="25" name="AutoShape 20"/>
          <p:cNvSpPr>
            <a:spLocks noChangeArrowheads="1"/>
          </p:cNvSpPr>
          <p:nvPr userDrawn="1">
            <p:custDataLst>
              <p:tags r:id="rId5"/>
            </p:custDataLst>
          </p:nvPr>
        </p:nvSpPr>
        <p:spPr bwMode="gray">
          <a:xfrm rot="5400000">
            <a:off x="3318347" y="3146623"/>
            <a:ext cx="2497137" cy="244475"/>
          </a:xfrm>
          <a:prstGeom prst="triangle">
            <a:avLst>
              <a:gd name="adj" fmla="val 50000"/>
            </a:avLst>
          </a:prstGeom>
          <a:solidFill>
            <a:schemeClr val="accent1"/>
          </a:solidFill>
          <a:ln w="9525" algn="ctr">
            <a:noFill/>
            <a:miter lim="800000"/>
            <a:headEnd/>
            <a:tailEnd/>
          </a:ln>
          <a:effectLst/>
        </p:spPr>
        <p:txBody>
          <a:bodyPr wrap="none" lIns="0" tIns="0" rIns="0" bIns="0" anchor="ctr">
            <a:spAutoFit/>
          </a:bodyPr>
          <a:lstStyle/>
          <a:p>
            <a:endParaRPr lang="zh-CN" altLang="en-US"/>
          </a:p>
        </p:txBody>
      </p:sp>
      <p:sp>
        <p:nvSpPr>
          <p:cNvPr id="27" name="内容占位符 13"/>
          <p:cNvSpPr>
            <a:spLocks noGrp="1"/>
          </p:cNvSpPr>
          <p:nvPr>
            <p:ph sz="quarter" idx="11" hasCustomPrompt="1"/>
          </p:nvPr>
        </p:nvSpPr>
        <p:spPr>
          <a:xfrm>
            <a:off x="333748" y="1218381"/>
            <a:ext cx="2952006" cy="284693"/>
          </a:xfrm>
        </p:spPr>
        <p:txBody>
          <a:bodyPr/>
          <a:lstStyle>
            <a:lvl1pPr indent="0">
              <a:buNone/>
              <a:defRPr sz="1400" b="1">
                <a:solidFill>
                  <a:schemeClr val="bg1"/>
                </a:solidFill>
              </a:defRPr>
            </a:lvl1pPr>
          </a:lstStyle>
          <a:p>
            <a:pPr lvl="0"/>
            <a:r>
              <a:rPr lang="zh-CN" altLang="en-US" smtClean="0"/>
              <a:t>单击此处编辑（问题</a:t>
            </a:r>
            <a:r>
              <a:rPr lang="en-US" altLang="zh-CN" smtClean="0"/>
              <a:t>/</a:t>
            </a:r>
            <a:r>
              <a:rPr lang="zh-CN" altLang="en-US" smtClean="0"/>
              <a:t>发现</a:t>
            </a:r>
            <a:r>
              <a:rPr lang="en-US" altLang="zh-CN" smtClean="0"/>
              <a:t>/</a:t>
            </a:r>
            <a:r>
              <a:rPr lang="zh-CN" altLang="en-US" smtClean="0"/>
              <a:t>从</a:t>
            </a:r>
            <a:r>
              <a:rPr lang="en-US" altLang="zh-CN" smtClean="0"/>
              <a:t>…</a:t>
            </a:r>
            <a:r>
              <a:rPr lang="zh-CN" altLang="en-US" smtClean="0"/>
              <a:t>）</a:t>
            </a:r>
          </a:p>
        </p:txBody>
      </p:sp>
      <p:sp>
        <p:nvSpPr>
          <p:cNvPr id="28" name="内容占位符 13"/>
          <p:cNvSpPr>
            <a:spLocks noGrp="1"/>
          </p:cNvSpPr>
          <p:nvPr>
            <p:ph sz="quarter" idx="12" hasCustomPrompt="1"/>
          </p:nvPr>
        </p:nvSpPr>
        <p:spPr>
          <a:xfrm>
            <a:off x="4859908" y="1218381"/>
            <a:ext cx="3970784" cy="290736"/>
          </a:xfrm>
        </p:spPr>
        <p:txBody>
          <a:bodyPr/>
          <a:lstStyle>
            <a:lvl1pPr indent="0">
              <a:buNone/>
              <a:defRPr sz="1400" b="1">
                <a:solidFill>
                  <a:schemeClr val="bg1"/>
                </a:solidFill>
              </a:defRPr>
            </a:lvl1pPr>
          </a:lstStyle>
          <a:p>
            <a:pPr lvl="0"/>
            <a:r>
              <a:rPr lang="zh-CN" altLang="en-US" smtClean="0"/>
              <a:t>单击此处编辑（解决方案</a:t>
            </a:r>
            <a:r>
              <a:rPr lang="en-US" altLang="zh-CN" smtClean="0"/>
              <a:t>/</a:t>
            </a:r>
            <a:r>
              <a:rPr lang="zh-CN" altLang="en-US" smtClean="0"/>
              <a:t>可能举措</a:t>
            </a:r>
            <a:r>
              <a:rPr lang="en-US" altLang="zh-CN" smtClean="0"/>
              <a:t>/</a:t>
            </a:r>
            <a:r>
              <a:rPr lang="zh-CN" altLang="en-US" smtClean="0"/>
              <a:t>结论</a:t>
            </a:r>
            <a:r>
              <a:rPr lang="en-US" altLang="zh-CN" smtClean="0"/>
              <a:t>/</a:t>
            </a:r>
            <a:r>
              <a:rPr lang="zh-CN" altLang="en-US" smtClean="0"/>
              <a:t>到</a:t>
            </a:r>
            <a:r>
              <a:rPr lang="en-US" altLang="zh-CN" smtClean="0"/>
              <a:t>…</a:t>
            </a:r>
            <a:r>
              <a:rPr lang="zh-CN" altLang="en-US" smtClean="0"/>
              <a:t>）</a:t>
            </a:r>
          </a:p>
        </p:txBody>
      </p:sp>
      <p:sp>
        <p:nvSpPr>
          <p:cNvPr id="29" name="内容占位符 21"/>
          <p:cNvSpPr>
            <a:spLocks noGrp="1"/>
          </p:cNvSpPr>
          <p:nvPr>
            <p:ph sz="quarter" idx="13"/>
          </p:nvPr>
        </p:nvSpPr>
        <p:spPr>
          <a:xfrm>
            <a:off x="333748" y="1722437"/>
            <a:ext cx="2972387"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30" name="内容占位符 21"/>
          <p:cNvSpPr>
            <a:spLocks noGrp="1"/>
          </p:cNvSpPr>
          <p:nvPr>
            <p:ph sz="quarter" idx="14"/>
          </p:nvPr>
        </p:nvSpPr>
        <p:spPr>
          <a:xfrm>
            <a:off x="4859908" y="1722437"/>
            <a:ext cx="2972387" cy="284693"/>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两步的逻辑链图</a:t>
            </a:r>
            <a:r>
              <a:rPr lang="en-US" altLang="zh-CN" smtClean="0"/>
              <a:t>4)</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43"/>
          <p:cNvSpPr>
            <a:spLocks noChangeArrowheads="1"/>
          </p:cNvSpPr>
          <p:nvPr userDrawn="1">
            <p:custDataLst>
              <p:tags r:id="rId1"/>
            </p:custDataLst>
          </p:nvPr>
        </p:nvSpPr>
        <p:spPr bwMode="gray">
          <a:xfrm>
            <a:off x="287836" y="836712"/>
            <a:ext cx="6240462" cy="5220000"/>
          </a:xfrm>
          <a:prstGeom prst="homePlate">
            <a:avLst>
              <a:gd name="adj" fmla="val 5020"/>
            </a:avLst>
          </a:prstGeom>
          <a:solidFill>
            <a:schemeClr val="accent5"/>
          </a:solidFill>
          <a:ln w="19050" algn="ctr">
            <a:noFill/>
            <a:miter lim="800000"/>
            <a:headEnd/>
            <a:tailEnd/>
          </a:ln>
          <a:effectLst/>
        </p:spPr>
        <p:txBody>
          <a:bodyPr wrap="none" anchor="ctr"/>
          <a:lstStyle/>
          <a:p>
            <a:endParaRPr lang="zh-CN" altLang="en-US"/>
          </a:p>
        </p:txBody>
      </p:sp>
      <p:sp>
        <p:nvSpPr>
          <p:cNvPr id="5" name="Rectangle 4"/>
          <p:cNvSpPr>
            <a:spLocks noChangeArrowheads="1"/>
          </p:cNvSpPr>
          <p:nvPr userDrawn="1">
            <p:custDataLst>
              <p:tags r:id="rId2"/>
            </p:custDataLst>
          </p:nvPr>
        </p:nvSpPr>
        <p:spPr bwMode="gray">
          <a:xfrm>
            <a:off x="370386" y="906562"/>
            <a:ext cx="5829300" cy="5040000"/>
          </a:xfrm>
          <a:prstGeom prst="rect">
            <a:avLst/>
          </a:prstGeom>
          <a:solidFill>
            <a:schemeClr val="bg1"/>
          </a:solidFill>
          <a:ln w="19050" algn="ctr">
            <a:solidFill>
              <a:srgbClr val="D6E6ED"/>
            </a:solidFill>
            <a:miter lim="800000"/>
            <a:headEnd/>
            <a:tailEnd/>
          </a:ln>
          <a:effectLst/>
        </p:spPr>
        <p:txBody>
          <a:bodyPr lIns="0" tIns="0" rIns="0" bIns="0" anchor="ctr">
            <a:spAutoFit/>
          </a:bodyPr>
          <a:lstStyle/>
          <a:p>
            <a:endParaRPr lang="zh-CN" altLang="en-US"/>
          </a:p>
        </p:txBody>
      </p:sp>
      <p:sp>
        <p:nvSpPr>
          <p:cNvPr id="6" name="Rectangle 20"/>
          <p:cNvSpPr>
            <a:spLocks noChangeArrowheads="1"/>
          </p:cNvSpPr>
          <p:nvPr userDrawn="1">
            <p:custDataLst>
              <p:tags r:id="rId3"/>
            </p:custDataLst>
          </p:nvPr>
        </p:nvSpPr>
        <p:spPr bwMode="gray">
          <a:xfrm>
            <a:off x="6570083" y="1511305"/>
            <a:ext cx="2219325" cy="3861453"/>
          </a:xfrm>
          <a:prstGeom prst="rect">
            <a:avLst/>
          </a:prstGeom>
          <a:ln w="9525">
            <a:solidFill>
              <a:srgbClr val="D6E6ED"/>
            </a:solid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182880" tIns="182880" rIns="182880" bIns="182880">
            <a:noAutofit/>
          </a:bodyPr>
          <a:lstStyle/>
          <a:p>
            <a:pPr marL="144463" lvl="1" indent="-142875" algn="l" defTabSz="895350">
              <a:spcAft>
                <a:spcPct val="50000"/>
              </a:spcAft>
              <a:buFontTx/>
              <a:buNone/>
            </a:pPr>
            <a:endParaRPr lang="en-US" altLang="zh-CN" sz="1200" i="0">
              <a:solidFill>
                <a:schemeClr val="tx1"/>
              </a:solidFill>
              <a:ea typeface="宋体" charset="-122"/>
            </a:endParaRPr>
          </a:p>
        </p:txBody>
      </p:sp>
      <p:sp>
        <p:nvSpPr>
          <p:cNvPr id="10" name="内容占位符 2"/>
          <p:cNvSpPr>
            <a:spLocks noGrp="1"/>
          </p:cNvSpPr>
          <p:nvPr>
            <p:ph idx="1"/>
          </p:nvPr>
        </p:nvSpPr>
        <p:spPr>
          <a:xfrm>
            <a:off x="459732" y="1087884"/>
            <a:ext cx="4114800" cy="291426"/>
          </a:xfrm>
        </p:spPr>
        <p:txBody>
          <a:bodyPr wrap="square">
            <a:spAutoFit/>
          </a:bodyPr>
          <a:lstStyle>
            <a:lvl1pPr>
              <a:buClr>
                <a:srgbClr val="29166F"/>
              </a:buClr>
              <a:defRPr sz="1600"/>
            </a:lvl1pPr>
            <a:lvl2pPr>
              <a:buClr>
                <a:srgbClr val="29166F"/>
              </a:buClr>
              <a:defRPr sz="16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11" name="内容占位符 21"/>
          <p:cNvSpPr>
            <a:spLocks noGrp="1"/>
          </p:cNvSpPr>
          <p:nvPr>
            <p:ph sz="quarter" idx="13"/>
          </p:nvPr>
        </p:nvSpPr>
        <p:spPr>
          <a:xfrm>
            <a:off x="6584456" y="1663949"/>
            <a:ext cx="1980000" cy="477054"/>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三步的逻辑链图</a:t>
            </a:r>
            <a:r>
              <a:rPr lang="en-US" altLang="zh-CN" smtClean="0"/>
              <a:t>1)</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2"/>
          <p:cNvSpPr>
            <a:spLocks noChangeArrowheads="1"/>
          </p:cNvSpPr>
          <p:nvPr userDrawn="1"/>
        </p:nvSpPr>
        <p:spPr bwMode="gray">
          <a:xfrm>
            <a:off x="1974850" y="825854"/>
            <a:ext cx="4416425" cy="5220000"/>
          </a:xfrm>
          <a:prstGeom prst="roundRect">
            <a:avLst>
              <a:gd name="adj" fmla="val 1796"/>
            </a:avLst>
          </a:prstGeom>
          <a:solidFill>
            <a:srgbClr val="F8F8F8"/>
          </a:solidFill>
          <a:ln w="28575">
            <a:solidFill>
              <a:schemeClr val="accent5"/>
            </a:solidFill>
            <a:round/>
            <a:headEnd/>
            <a:tailEnd/>
          </a:ln>
          <a:effectLst/>
        </p:spPr>
        <p:txBody>
          <a:bodyPr wrap="none" anchor="ctr"/>
          <a:lstStyle/>
          <a:p>
            <a:pPr algn="l">
              <a:spcAft>
                <a:spcPct val="50000"/>
              </a:spcAft>
              <a:buClr>
                <a:srgbClr val="002960"/>
              </a:buClr>
            </a:pPr>
            <a:endParaRPr lang="zh-CN" altLang="en-US" sz="1200" b="1" i="0">
              <a:solidFill>
                <a:srgbClr val="000000"/>
              </a:solidFill>
              <a:latin typeface="Arial" pitchFamily="34" charset="0"/>
            </a:endParaRPr>
          </a:p>
        </p:txBody>
      </p:sp>
      <p:sp>
        <p:nvSpPr>
          <p:cNvPr id="5" name="AutoShape 5"/>
          <p:cNvSpPr>
            <a:spLocks noChangeArrowheads="1"/>
          </p:cNvSpPr>
          <p:nvPr userDrawn="1">
            <p:custDataLst>
              <p:tags r:id="rId1"/>
            </p:custDataLst>
          </p:nvPr>
        </p:nvSpPr>
        <p:spPr bwMode="gray">
          <a:xfrm>
            <a:off x="5865813" y="1020499"/>
            <a:ext cx="2776537" cy="5040000"/>
          </a:xfrm>
          <a:prstGeom prst="roundRect">
            <a:avLst>
              <a:gd name="adj" fmla="val 4236"/>
            </a:avLst>
          </a:prstGeom>
          <a:solidFill>
            <a:srgbClr val="396579"/>
          </a:solidFill>
          <a:ln w="9525">
            <a:noFill/>
            <a:round/>
            <a:headEnd/>
            <a:tailEnd/>
          </a:ln>
          <a:effectLst/>
        </p:spPr>
        <p:txBody>
          <a:bodyPr wrap="none" anchor="ctr"/>
          <a:lstStyle/>
          <a:p>
            <a:pPr algn="l">
              <a:spcAft>
                <a:spcPct val="50000"/>
              </a:spcAft>
              <a:buClr>
                <a:srgbClr val="002960"/>
              </a:buClr>
            </a:pPr>
            <a:endParaRPr lang="zh-CN" altLang="en-US" sz="1200" b="1" i="0">
              <a:solidFill>
                <a:srgbClr val="000000"/>
              </a:solidFill>
              <a:latin typeface="Arial" pitchFamily="34" charset="0"/>
            </a:endParaRPr>
          </a:p>
        </p:txBody>
      </p:sp>
      <p:sp>
        <p:nvSpPr>
          <p:cNvPr id="6" name="AutoShape 6"/>
          <p:cNvSpPr>
            <a:spLocks noChangeArrowheads="1"/>
          </p:cNvSpPr>
          <p:nvPr userDrawn="1">
            <p:custDataLst>
              <p:tags r:id="rId2"/>
            </p:custDataLst>
          </p:nvPr>
        </p:nvSpPr>
        <p:spPr bwMode="gray">
          <a:xfrm>
            <a:off x="212725" y="1463412"/>
            <a:ext cx="2640013" cy="4333875"/>
          </a:xfrm>
          <a:prstGeom prst="homePlate">
            <a:avLst>
              <a:gd name="adj" fmla="val 16898"/>
            </a:avLst>
          </a:prstGeom>
          <a:solidFill>
            <a:schemeClr val="bg1"/>
          </a:solidFill>
          <a:ln w="28575">
            <a:solidFill>
              <a:schemeClr val="accent1"/>
            </a:solidFill>
            <a:miter lim="800000"/>
            <a:headEnd/>
            <a:tailEnd/>
          </a:ln>
          <a:effectLst/>
        </p:spPr>
        <p:txBody>
          <a:bodyPr wrap="none" anchor="ctr"/>
          <a:lstStyle/>
          <a:p>
            <a:pPr algn="l">
              <a:spcAft>
                <a:spcPct val="50000"/>
              </a:spcAft>
              <a:buClr>
                <a:srgbClr val="002960"/>
              </a:buClr>
            </a:pPr>
            <a:endParaRPr lang="zh-CN" altLang="en-US" sz="1200" b="1" i="0">
              <a:solidFill>
                <a:srgbClr val="000000"/>
              </a:solidFill>
              <a:latin typeface="Arial" pitchFamily="34" charset="0"/>
            </a:endParaRPr>
          </a:p>
        </p:txBody>
      </p:sp>
      <p:sp>
        <p:nvSpPr>
          <p:cNvPr id="11" name="Line 11"/>
          <p:cNvSpPr>
            <a:spLocks noChangeShapeType="1"/>
          </p:cNvSpPr>
          <p:nvPr userDrawn="1"/>
        </p:nvSpPr>
        <p:spPr bwMode="gray">
          <a:xfrm>
            <a:off x="235422" y="2004749"/>
            <a:ext cx="2016125" cy="1588"/>
          </a:xfrm>
          <a:prstGeom prst="line">
            <a:avLst/>
          </a:prstGeom>
          <a:noFill/>
          <a:ln w="19050">
            <a:solidFill>
              <a:schemeClr val="accent5"/>
            </a:solidFill>
            <a:round/>
            <a:headEnd/>
            <a:tailEnd/>
          </a:ln>
          <a:effectLst/>
        </p:spPr>
        <p:txBody>
          <a:bodyPr/>
          <a:lstStyle/>
          <a:p>
            <a:pPr algn="l">
              <a:spcAft>
                <a:spcPct val="50000"/>
              </a:spcAft>
              <a:buClr>
                <a:srgbClr val="002960"/>
              </a:buClr>
            </a:pPr>
            <a:endParaRPr lang="zh-CN" altLang="en-US" sz="1200" b="1" i="0">
              <a:solidFill>
                <a:srgbClr val="000000"/>
              </a:solidFill>
              <a:latin typeface="Arial" pitchFamily="34" charset="0"/>
            </a:endParaRPr>
          </a:p>
        </p:txBody>
      </p:sp>
      <p:sp>
        <p:nvSpPr>
          <p:cNvPr id="14" name="Line 14"/>
          <p:cNvSpPr>
            <a:spLocks noChangeShapeType="1"/>
          </p:cNvSpPr>
          <p:nvPr userDrawn="1"/>
        </p:nvSpPr>
        <p:spPr bwMode="gray">
          <a:xfrm>
            <a:off x="6003925" y="1561838"/>
            <a:ext cx="2528888" cy="0"/>
          </a:xfrm>
          <a:prstGeom prst="line">
            <a:avLst/>
          </a:prstGeom>
          <a:noFill/>
          <a:ln w="19050">
            <a:solidFill>
              <a:schemeClr val="bg1"/>
            </a:solidFill>
            <a:round/>
            <a:headEnd/>
            <a:tailEnd/>
          </a:ln>
          <a:effectLst/>
        </p:spPr>
        <p:txBody>
          <a:bodyPr/>
          <a:lstStyle/>
          <a:p>
            <a:pPr algn="l">
              <a:spcAft>
                <a:spcPct val="50000"/>
              </a:spcAft>
              <a:buClr>
                <a:srgbClr val="002960"/>
              </a:buClr>
            </a:pPr>
            <a:endParaRPr lang="zh-CN" altLang="en-US" sz="1200" b="1" i="0">
              <a:solidFill>
                <a:srgbClr val="000000"/>
              </a:solidFill>
              <a:latin typeface="Arial" pitchFamily="34" charset="0"/>
            </a:endParaRPr>
          </a:p>
        </p:txBody>
      </p:sp>
      <p:sp>
        <p:nvSpPr>
          <p:cNvPr id="20" name="内容占位符 13"/>
          <p:cNvSpPr>
            <a:spLocks noGrp="1"/>
          </p:cNvSpPr>
          <p:nvPr>
            <p:ph sz="quarter" idx="11" hasCustomPrompt="1"/>
          </p:nvPr>
        </p:nvSpPr>
        <p:spPr>
          <a:xfrm>
            <a:off x="235422" y="1708344"/>
            <a:ext cx="2120428" cy="296405"/>
          </a:xfrm>
        </p:spPr>
        <p:txBody>
          <a:bodyPr/>
          <a:lstStyle>
            <a:lvl1pPr indent="0">
              <a:buNone/>
              <a:defRPr sz="1400" b="1">
                <a:solidFill>
                  <a:schemeClr val="tx1"/>
                </a:solidFill>
              </a:defRPr>
            </a:lvl1pPr>
          </a:lstStyle>
          <a:p>
            <a:pPr lvl="0"/>
            <a:r>
              <a:rPr lang="zh-CN" altLang="en-US" smtClean="0"/>
              <a:t>单击此处编辑（目的）</a:t>
            </a:r>
          </a:p>
        </p:txBody>
      </p:sp>
      <p:sp>
        <p:nvSpPr>
          <p:cNvPr id="21" name="Line 11"/>
          <p:cNvSpPr>
            <a:spLocks noChangeShapeType="1"/>
          </p:cNvSpPr>
          <p:nvPr userDrawn="1"/>
        </p:nvSpPr>
        <p:spPr bwMode="gray">
          <a:xfrm>
            <a:off x="2744504" y="1302004"/>
            <a:ext cx="2880000" cy="0"/>
          </a:xfrm>
          <a:prstGeom prst="line">
            <a:avLst/>
          </a:prstGeom>
          <a:ln w="19050">
            <a:solidFill>
              <a:schemeClr val="tx1"/>
            </a:solidFill>
            <a:headEnd/>
            <a:tailEnd/>
          </a:ln>
        </p:spPr>
        <p:style>
          <a:lnRef idx="1">
            <a:schemeClr val="accent6"/>
          </a:lnRef>
          <a:fillRef idx="0">
            <a:schemeClr val="accent6"/>
          </a:fillRef>
          <a:effectRef idx="0">
            <a:schemeClr val="accent6"/>
          </a:effectRef>
          <a:fontRef idx="minor">
            <a:schemeClr val="tx1"/>
          </a:fontRef>
        </p:style>
        <p:txBody>
          <a:bodyPr/>
          <a:lstStyle/>
          <a:p>
            <a:pPr algn="l">
              <a:spcAft>
                <a:spcPct val="50000"/>
              </a:spcAft>
              <a:buClr>
                <a:srgbClr val="002960"/>
              </a:buClr>
            </a:pPr>
            <a:endParaRPr lang="zh-CN" altLang="en-US" sz="1200" b="1" i="0">
              <a:solidFill>
                <a:srgbClr val="000000"/>
              </a:solidFill>
              <a:latin typeface="Arial" pitchFamily="34" charset="0"/>
            </a:endParaRPr>
          </a:p>
        </p:txBody>
      </p:sp>
      <p:sp>
        <p:nvSpPr>
          <p:cNvPr id="22" name="内容占位符 13"/>
          <p:cNvSpPr>
            <a:spLocks noGrp="1"/>
          </p:cNvSpPr>
          <p:nvPr>
            <p:ph sz="quarter" idx="12" hasCustomPrompt="1"/>
          </p:nvPr>
        </p:nvSpPr>
        <p:spPr>
          <a:xfrm>
            <a:off x="2744504" y="943552"/>
            <a:ext cx="2120428" cy="284693"/>
          </a:xfrm>
        </p:spPr>
        <p:txBody>
          <a:bodyPr/>
          <a:lstStyle>
            <a:lvl1pPr indent="0">
              <a:buNone/>
              <a:defRPr sz="1400" b="1">
                <a:solidFill>
                  <a:schemeClr val="tx1"/>
                </a:solidFill>
              </a:defRPr>
            </a:lvl1pPr>
          </a:lstStyle>
          <a:p>
            <a:pPr lvl="0"/>
            <a:r>
              <a:rPr lang="zh-CN" altLang="en-US" smtClean="0"/>
              <a:t>单击此处编辑（方法）</a:t>
            </a:r>
          </a:p>
        </p:txBody>
      </p:sp>
      <p:sp>
        <p:nvSpPr>
          <p:cNvPr id="23" name="内容占位符 13"/>
          <p:cNvSpPr>
            <a:spLocks noGrp="1"/>
          </p:cNvSpPr>
          <p:nvPr>
            <p:ph sz="quarter" idx="13" hasCustomPrompt="1"/>
          </p:nvPr>
        </p:nvSpPr>
        <p:spPr>
          <a:xfrm>
            <a:off x="6003925" y="1252339"/>
            <a:ext cx="2120428" cy="284693"/>
          </a:xfrm>
        </p:spPr>
        <p:txBody>
          <a:bodyPr/>
          <a:lstStyle>
            <a:lvl1pPr indent="0">
              <a:buNone/>
              <a:defRPr sz="1400" b="1">
                <a:solidFill>
                  <a:schemeClr val="bg1"/>
                </a:solidFill>
              </a:defRPr>
            </a:lvl1pPr>
          </a:lstStyle>
          <a:p>
            <a:pPr lvl="0"/>
            <a:r>
              <a:rPr lang="zh-CN" altLang="en-US" smtClean="0"/>
              <a:t>单击此处编辑（结果）</a:t>
            </a:r>
          </a:p>
        </p:txBody>
      </p:sp>
      <p:sp>
        <p:nvSpPr>
          <p:cNvPr id="24" name="内容占位符 21"/>
          <p:cNvSpPr>
            <a:spLocks noGrp="1"/>
          </p:cNvSpPr>
          <p:nvPr>
            <p:ph sz="quarter" idx="14"/>
          </p:nvPr>
        </p:nvSpPr>
        <p:spPr>
          <a:xfrm>
            <a:off x="235422" y="2185104"/>
            <a:ext cx="2320354" cy="477054"/>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5" name="内容占位符 21"/>
          <p:cNvSpPr>
            <a:spLocks noGrp="1"/>
          </p:cNvSpPr>
          <p:nvPr>
            <p:ph sz="quarter" idx="15"/>
          </p:nvPr>
        </p:nvSpPr>
        <p:spPr>
          <a:xfrm>
            <a:off x="2744504" y="1447609"/>
            <a:ext cx="2403560" cy="288031"/>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6" name="内容占位符 21"/>
          <p:cNvSpPr>
            <a:spLocks noGrp="1"/>
          </p:cNvSpPr>
          <p:nvPr>
            <p:ph sz="quarter" idx="16"/>
          </p:nvPr>
        </p:nvSpPr>
        <p:spPr>
          <a:xfrm>
            <a:off x="6003925" y="1681048"/>
            <a:ext cx="2528888" cy="284693"/>
          </a:xfrm>
        </p:spPr>
        <p:txBody>
          <a:bodyPr/>
          <a:lstStyle>
            <a:lvl1pPr indent="180000">
              <a:buClr>
                <a:schemeClr val="bg1"/>
              </a:buClr>
              <a:buFont typeface="Wingdings" pitchFamily="2" charset="2"/>
              <a:buChar char="l"/>
              <a:defRPr sz="1400">
                <a:solidFill>
                  <a:schemeClr val="bg1"/>
                </a:solidFill>
              </a:defRPr>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三步的逻辑链图</a:t>
            </a:r>
            <a:r>
              <a:rPr lang="en-US" altLang="zh-CN" smtClean="0"/>
              <a:t>2)</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16" name="AutoShape 5"/>
          <p:cNvSpPr>
            <a:spLocks noChangeArrowheads="1"/>
          </p:cNvSpPr>
          <p:nvPr userDrawn="1"/>
        </p:nvSpPr>
        <p:spPr bwMode="auto">
          <a:xfrm>
            <a:off x="5671784" y="1423988"/>
            <a:ext cx="2713037" cy="4211637"/>
          </a:xfrm>
          <a:prstGeom prst="homePlate">
            <a:avLst>
              <a:gd name="adj" fmla="val 16694"/>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18" name="Freeform 7"/>
          <p:cNvSpPr>
            <a:spLocks/>
          </p:cNvSpPr>
          <p:nvPr userDrawn="1"/>
        </p:nvSpPr>
        <p:spPr bwMode="auto">
          <a:xfrm>
            <a:off x="5672138" y="1419225"/>
            <a:ext cx="2355850" cy="436563"/>
          </a:xfrm>
          <a:custGeom>
            <a:avLst/>
            <a:gdLst/>
            <a:ahLst/>
            <a:cxnLst>
              <a:cxn ang="0">
                <a:pos x="0" y="0"/>
              </a:cxn>
              <a:cxn ang="0">
                <a:pos x="1478" y="0"/>
              </a:cxn>
              <a:cxn ang="0">
                <a:pos x="1544" y="311"/>
              </a:cxn>
              <a:cxn ang="0">
                <a:pos x="0" y="311"/>
              </a:cxn>
              <a:cxn ang="0">
                <a:pos x="0" y="0"/>
              </a:cxn>
            </a:cxnLst>
            <a:rect l="0" t="0" r="r" b="b"/>
            <a:pathLst>
              <a:path w="1544" h="311">
                <a:moveTo>
                  <a:pt x="0" y="0"/>
                </a:moveTo>
                <a:lnTo>
                  <a:pt x="1478" y="0"/>
                </a:lnTo>
                <a:lnTo>
                  <a:pt x="1544" y="311"/>
                </a:lnTo>
                <a:lnTo>
                  <a:pt x="0" y="311"/>
                </a:lnTo>
                <a:lnTo>
                  <a:pt x="0" y="0"/>
                </a:lnTo>
                <a:close/>
              </a:path>
            </a:pathLst>
          </a:custGeom>
          <a:solidFill>
            <a:schemeClr val="accent1">
              <a:lumMod val="60000"/>
              <a:lumOff val="40000"/>
            </a:schemeClr>
          </a:solidFill>
          <a:ln w="9525">
            <a:noFill/>
            <a:round/>
            <a:headEnd/>
            <a:tailEnd/>
          </a:ln>
          <a:effectLst/>
        </p:spPr>
        <p:txBody>
          <a:bodyPr/>
          <a:lstStyle/>
          <a:p>
            <a:endParaRPr lang="zh-CN" altLang="en-US"/>
          </a:p>
        </p:txBody>
      </p:sp>
      <p:sp>
        <p:nvSpPr>
          <p:cNvPr id="27" name="AutoShape 9"/>
          <p:cNvSpPr>
            <a:spLocks noChangeArrowheads="1"/>
          </p:cNvSpPr>
          <p:nvPr userDrawn="1"/>
        </p:nvSpPr>
        <p:spPr bwMode="auto">
          <a:xfrm>
            <a:off x="3116263" y="1423988"/>
            <a:ext cx="2713037" cy="4211637"/>
          </a:xfrm>
          <a:prstGeom prst="homePlate">
            <a:avLst>
              <a:gd name="adj" fmla="val 16694"/>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9" name="Freeform 11"/>
          <p:cNvSpPr>
            <a:spLocks/>
          </p:cNvSpPr>
          <p:nvPr userDrawn="1"/>
        </p:nvSpPr>
        <p:spPr bwMode="auto">
          <a:xfrm>
            <a:off x="3116263" y="1419225"/>
            <a:ext cx="2354262" cy="436563"/>
          </a:xfrm>
          <a:custGeom>
            <a:avLst/>
            <a:gdLst/>
            <a:ahLst/>
            <a:cxnLst>
              <a:cxn ang="0">
                <a:pos x="0" y="0"/>
              </a:cxn>
              <a:cxn ang="0">
                <a:pos x="1478" y="0"/>
              </a:cxn>
              <a:cxn ang="0">
                <a:pos x="1544" y="311"/>
              </a:cxn>
              <a:cxn ang="0">
                <a:pos x="0" y="311"/>
              </a:cxn>
              <a:cxn ang="0">
                <a:pos x="0" y="0"/>
              </a:cxn>
            </a:cxnLst>
            <a:rect l="0" t="0" r="r" b="b"/>
            <a:pathLst>
              <a:path w="1544" h="311">
                <a:moveTo>
                  <a:pt x="0" y="0"/>
                </a:moveTo>
                <a:lnTo>
                  <a:pt x="1478" y="0"/>
                </a:lnTo>
                <a:lnTo>
                  <a:pt x="1544" y="311"/>
                </a:lnTo>
                <a:lnTo>
                  <a:pt x="0" y="311"/>
                </a:lnTo>
                <a:lnTo>
                  <a:pt x="0" y="0"/>
                </a:lnTo>
                <a:close/>
              </a:path>
            </a:pathLst>
          </a:custGeom>
          <a:solidFill>
            <a:schemeClr val="accent1">
              <a:lumMod val="60000"/>
              <a:lumOff val="40000"/>
            </a:schemeClr>
          </a:solidFill>
          <a:ln w="9525">
            <a:noFill/>
            <a:round/>
            <a:headEnd/>
            <a:tailEnd/>
          </a:ln>
          <a:effectLst/>
        </p:spPr>
        <p:txBody>
          <a:bodyPr/>
          <a:lstStyle/>
          <a:p>
            <a:endParaRPr lang="zh-CN" altLang="en-US"/>
          </a:p>
        </p:txBody>
      </p:sp>
      <p:sp>
        <p:nvSpPr>
          <p:cNvPr id="31" name="AutoShape 13"/>
          <p:cNvSpPr>
            <a:spLocks noChangeArrowheads="1"/>
          </p:cNvSpPr>
          <p:nvPr userDrawn="1"/>
        </p:nvSpPr>
        <p:spPr bwMode="auto">
          <a:xfrm>
            <a:off x="535678" y="1423988"/>
            <a:ext cx="2713037" cy="4211637"/>
          </a:xfrm>
          <a:prstGeom prst="homePlate">
            <a:avLst>
              <a:gd name="adj" fmla="val 16694"/>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3" name="Freeform 15"/>
          <p:cNvSpPr>
            <a:spLocks/>
          </p:cNvSpPr>
          <p:nvPr userDrawn="1"/>
        </p:nvSpPr>
        <p:spPr bwMode="auto">
          <a:xfrm>
            <a:off x="550863" y="1419225"/>
            <a:ext cx="2355850" cy="436563"/>
          </a:xfrm>
          <a:custGeom>
            <a:avLst/>
            <a:gdLst/>
            <a:ahLst/>
            <a:cxnLst>
              <a:cxn ang="0">
                <a:pos x="0" y="0"/>
              </a:cxn>
              <a:cxn ang="0">
                <a:pos x="1478" y="0"/>
              </a:cxn>
              <a:cxn ang="0">
                <a:pos x="1544" y="311"/>
              </a:cxn>
              <a:cxn ang="0">
                <a:pos x="0" y="311"/>
              </a:cxn>
              <a:cxn ang="0">
                <a:pos x="0" y="0"/>
              </a:cxn>
            </a:cxnLst>
            <a:rect l="0" t="0" r="r" b="b"/>
            <a:pathLst>
              <a:path w="1544" h="311">
                <a:moveTo>
                  <a:pt x="0" y="0"/>
                </a:moveTo>
                <a:lnTo>
                  <a:pt x="1478" y="0"/>
                </a:lnTo>
                <a:lnTo>
                  <a:pt x="1544" y="311"/>
                </a:lnTo>
                <a:lnTo>
                  <a:pt x="0" y="311"/>
                </a:lnTo>
                <a:lnTo>
                  <a:pt x="0" y="0"/>
                </a:lnTo>
                <a:close/>
              </a:path>
            </a:pathLst>
          </a:custGeom>
          <a:solidFill>
            <a:schemeClr val="accent1">
              <a:lumMod val="60000"/>
              <a:lumOff val="40000"/>
            </a:schemeClr>
          </a:solidFill>
          <a:ln w="9525">
            <a:noFill/>
            <a:round/>
            <a:headEnd/>
            <a:tailEnd/>
          </a:ln>
          <a:effectLst/>
        </p:spPr>
        <p:txBody>
          <a:bodyPr/>
          <a:lstStyle/>
          <a:p>
            <a:endParaRPr lang="zh-CN" altLang="en-US"/>
          </a:p>
        </p:txBody>
      </p:sp>
      <p:sp>
        <p:nvSpPr>
          <p:cNvPr id="35" name="内容占位符 13"/>
          <p:cNvSpPr>
            <a:spLocks noGrp="1"/>
          </p:cNvSpPr>
          <p:nvPr>
            <p:ph sz="quarter" idx="11" hasCustomPrompt="1"/>
          </p:nvPr>
        </p:nvSpPr>
        <p:spPr>
          <a:xfrm>
            <a:off x="541896" y="1494016"/>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36" name="内容占位符 13"/>
          <p:cNvSpPr>
            <a:spLocks noGrp="1"/>
          </p:cNvSpPr>
          <p:nvPr>
            <p:ph sz="quarter" idx="12" hasCustomPrompt="1"/>
          </p:nvPr>
        </p:nvSpPr>
        <p:spPr>
          <a:xfrm>
            <a:off x="3123640" y="1494016"/>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37" name="内容占位符 13"/>
          <p:cNvSpPr>
            <a:spLocks noGrp="1"/>
          </p:cNvSpPr>
          <p:nvPr>
            <p:ph sz="quarter" idx="13" hasCustomPrompt="1"/>
          </p:nvPr>
        </p:nvSpPr>
        <p:spPr>
          <a:xfrm>
            <a:off x="5678088" y="1494016"/>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38" name="内容占位符 21"/>
          <p:cNvSpPr>
            <a:spLocks noGrp="1"/>
          </p:cNvSpPr>
          <p:nvPr>
            <p:ph sz="quarter" idx="14"/>
          </p:nvPr>
        </p:nvSpPr>
        <p:spPr>
          <a:xfrm>
            <a:off x="535678" y="2021328"/>
            <a:ext cx="2320354"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39" name="内容占位符 21"/>
          <p:cNvSpPr>
            <a:spLocks noGrp="1"/>
          </p:cNvSpPr>
          <p:nvPr>
            <p:ph sz="quarter" idx="15"/>
          </p:nvPr>
        </p:nvSpPr>
        <p:spPr>
          <a:xfrm>
            <a:off x="3116263" y="2021328"/>
            <a:ext cx="2320354"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0" name="内容占位符 21"/>
          <p:cNvSpPr>
            <a:spLocks noGrp="1"/>
          </p:cNvSpPr>
          <p:nvPr>
            <p:ph sz="quarter" idx="16"/>
          </p:nvPr>
        </p:nvSpPr>
        <p:spPr>
          <a:xfrm>
            <a:off x="5671784" y="2021328"/>
            <a:ext cx="2320354"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两栏对比图</a:t>
            </a:r>
            <a:r>
              <a:rPr lang="en-US" altLang="zh-CN"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grpSp>
        <p:nvGrpSpPr>
          <p:cNvPr id="4" name="Group 131"/>
          <p:cNvGrpSpPr>
            <a:grpSpLocks/>
          </p:cNvGrpSpPr>
          <p:nvPr userDrawn="1">
            <p:custDataLst>
              <p:tags r:id="rId1"/>
            </p:custDataLst>
          </p:nvPr>
        </p:nvGrpSpPr>
        <p:grpSpPr bwMode="auto">
          <a:xfrm>
            <a:off x="336872" y="980728"/>
            <a:ext cx="3975100" cy="4902200"/>
            <a:chOff x="104" y="760"/>
            <a:chExt cx="2240" cy="3088"/>
          </a:xfrm>
        </p:grpSpPr>
        <p:sp>
          <p:nvSpPr>
            <p:cNvPr id="5" name="Rectangle 106"/>
            <p:cNvSpPr>
              <a:spLocks noChangeArrowheads="1"/>
            </p:cNvSpPr>
            <p:nvPr>
              <p:custDataLst>
                <p:tags r:id="rId5"/>
              </p:custDataLst>
            </p:nvPr>
          </p:nvSpPr>
          <p:spPr bwMode="gray">
            <a:xfrm>
              <a:off x="104" y="760"/>
              <a:ext cx="2240" cy="3088"/>
            </a:xfrm>
            <a:prstGeom prst="rect">
              <a:avLst/>
            </a:prstGeom>
            <a:noFill/>
            <a:ln w="9525" algn="ctr">
              <a:solidFill>
                <a:schemeClr val="accent3"/>
              </a:solidFill>
              <a:miter lim="800000"/>
              <a:headEnd/>
              <a:tailEnd/>
            </a:ln>
            <a:effectLst/>
          </p:spPr>
          <p:txBody>
            <a:bodyPr lIns="0" tIns="0" rIns="0" bIns="0" anchor="ctr">
              <a:spAutoFit/>
            </a:bodyPr>
            <a:lstStyle/>
            <a:p>
              <a:endParaRPr lang="zh-CN" altLang="en-US"/>
            </a:p>
          </p:txBody>
        </p:sp>
        <p:sp>
          <p:nvSpPr>
            <p:cNvPr id="6" name="Rectangle 113"/>
            <p:cNvSpPr>
              <a:spLocks noChangeArrowheads="1"/>
            </p:cNvSpPr>
            <p:nvPr>
              <p:custDataLst>
                <p:tags r:id="rId6"/>
              </p:custDataLst>
            </p:nvPr>
          </p:nvSpPr>
          <p:spPr bwMode="gray">
            <a:xfrm>
              <a:off x="104" y="760"/>
              <a:ext cx="2240" cy="288"/>
            </a:xfrm>
            <a:prstGeom prst="rect">
              <a:avLst/>
            </a:prstGeom>
            <a:solidFill>
              <a:schemeClr val="accent1">
                <a:lumMod val="60000"/>
                <a:lumOff val="40000"/>
              </a:schemeClr>
            </a:solidFill>
            <a:ln w="9525">
              <a:noFill/>
              <a:miter lim="800000"/>
              <a:headEnd/>
              <a:tailEnd/>
            </a:ln>
            <a:effectLst/>
          </p:spPr>
          <p:txBody>
            <a:bodyPr/>
            <a:lstStyle/>
            <a:p>
              <a:pPr algn="l" defTabSz="895350">
                <a:buSzPct val="120000"/>
              </a:pPr>
              <a:endParaRPr lang="en-US" altLang="zh-CN" sz="1200" b="1" i="0">
                <a:solidFill>
                  <a:schemeClr val="bg1"/>
                </a:solidFill>
                <a:ea typeface="宋体" charset="-122"/>
              </a:endParaRPr>
            </a:p>
          </p:txBody>
        </p:sp>
      </p:grpSp>
      <p:grpSp>
        <p:nvGrpSpPr>
          <p:cNvPr id="7" name="Group 140"/>
          <p:cNvGrpSpPr>
            <a:grpSpLocks/>
          </p:cNvGrpSpPr>
          <p:nvPr userDrawn="1">
            <p:custDataLst>
              <p:tags r:id="rId2"/>
            </p:custDataLst>
          </p:nvPr>
        </p:nvGrpSpPr>
        <p:grpSpPr bwMode="auto">
          <a:xfrm>
            <a:off x="4464372" y="980728"/>
            <a:ext cx="4356100" cy="4902200"/>
            <a:chOff x="104" y="760"/>
            <a:chExt cx="2240" cy="3088"/>
          </a:xfrm>
        </p:grpSpPr>
        <p:sp>
          <p:nvSpPr>
            <p:cNvPr id="8" name="Rectangle 141"/>
            <p:cNvSpPr>
              <a:spLocks noChangeArrowheads="1"/>
            </p:cNvSpPr>
            <p:nvPr>
              <p:custDataLst>
                <p:tags r:id="rId3"/>
              </p:custDataLst>
            </p:nvPr>
          </p:nvSpPr>
          <p:spPr bwMode="gray">
            <a:xfrm>
              <a:off x="104" y="760"/>
              <a:ext cx="2240" cy="3088"/>
            </a:xfrm>
            <a:prstGeom prst="rect">
              <a:avLst/>
            </a:prstGeom>
            <a:noFill/>
            <a:ln w="9525" algn="ctr">
              <a:solidFill>
                <a:schemeClr val="accent3"/>
              </a:solidFill>
              <a:miter lim="800000"/>
              <a:headEnd/>
              <a:tailEnd/>
            </a:ln>
            <a:effectLst/>
          </p:spPr>
          <p:txBody>
            <a:bodyPr lIns="0" tIns="0" rIns="0" bIns="0" anchor="ctr">
              <a:spAutoFit/>
            </a:bodyPr>
            <a:lstStyle/>
            <a:p>
              <a:endParaRPr lang="zh-CN" altLang="en-US"/>
            </a:p>
          </p:txBody>
        </p:sp>
        <p:sp>
          <p:nvSpPr>
            <p:cNvPr id="9" name="Rectangle 142"/>
            <p:cNvSpPr>
              <a:spLocks noChangeArrowheads="1"/>
            </p:cNvSpPr>
            <p:nvPr>
              <p:custDataLst>
                <p:tags r:id="rId4"/>
              </p:custDataLst>
            </p:nvPr>
          </p:nvSpPr>
          <p:spPr bwMode="gray">
            <a:xfrm>
              <a:off x="104" y="760"/>
              <a:ext cx="2240" cy="288"/>
            </a:xfrm>
            <a:prstGeom prst="rect">
              <a:avLst/>
            </a:prstGeom>
            <a:solidFill>
              <a:schemeClr val="accent1">
                <a:lumMod val="60000"/>
                <a:lumOff val="40000"/>
              </a:schemeClr>
            </a:solidFill>
            <a:ln w="9525">
              <a:solidFill>
                <a:schemeClr val="accent3"/>
              </a:solidFill>
              <a:miter lim="800000"/>
              <a:headEnd/>
              <a:tailEnd/>
            </a:ln>
            <a:effectLst/>
          </p:spPr>
          <p:txBody>
            <a:bodyPr/>
            <a:lstStyle/>
            <a:p>
              <a:pPr algn="l" defTabSz="895350">
                <a:buSzPct val="120000"/>
              </a:pPr>
              <a:endParaRPr lang="en-US" altLang="zh-CN" sz="1200" b="1" i="0">
                <a:solidFill>
                  <a:schemeClr val="bg1"/>
                </a:solidFill>
                <a:ea typeface="宋体" charset="-122"/>
              </a:endParaRPr>
            </a:p>
          </p:txBody>
        </p:sp>
      </p:grpSp>
      <p:sp>
        <p:nvSpPr>
          <p:cNvPr id="12" name="内容占位符 13"/>
          <p:cNvSpPr>
            <a:spLocks noGrp="1"/>
          </p:cNvSpPr>
          <p:nvPr>
            <p:ph sz="quarter" idx="11" hasCustomPrompt="1"/>
          </p:nvPr>
        </p:nvSpPr>
        <p:spPr>
          <a:xfrm>
            <a:off x="337176" y="1052736"/>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13" name="内容占位符 13"/>
          <p:cNvSpPr>
            <a:spLocks noGrp="1"/>
          </p:cNvSpPr>
          <p:nvPr>
            <p:ph sz="quarter" idx="12" hasCustomPrompt="1"/>
          </p:nvPr>
        </p:nvSpPr>
        <p:spPr>
          <a:xfrm>
            <a:off x="4482576" y="1052736"/>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17" name="内容占位符 21"/>
          <p:cNvSpPr>
            <a:spLocks noGrp="1"/>
          </p:cNvSpPr>
          <p:nvPr>
            <p:ph sz="quarter" idx="14"/>
          </p:nvPr>
        </p:nvSpPr>
        <p:spPr>
          <a:xfrm>
            <a:off x="352142" y="1531768"/>
            <a:ext cx="3067730" cy="241048"/>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18" name="内容占位符 21"/>
          <p:cNvSpPr>
            <a:spLocks noGrp="1"/>
          </p:cNvSpPr>
          <p:nvPr>
            <p:ph sz="quarter" idx="15"/>
          </p:nvPr>
        </p:nvSpPr>
        <p:spPr>
          <a:xfrm>
            <a:off x="4483894" y="1531768"/>
            <a:ext cx="2418556" cy="241048"/>
          </a:xfrm>
        </p:spPr>
        <p:txBody>
          <a:bodyPr/>
          <a:lstStyle>
            <a:lvl1pPr indent="180000">
              <a:buFont typeface="Wingdings" pitchFamily="2" charset="2"/>
              <a:buChar char="l"/>
              <a:defRPr sz="14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三栏对比图</a:t>
            </a:r>
            <a:r>
              <a:rPr lang="en-US" altLang="zh-CN"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Rectangle 9"/>
          <p:cNvSpPr>
            <a:spLocks noChangeArrowheads="1"/>
          </p:cNvSpPr>
          <p:nvPr userDrawn="1">
            <p:custDataLst>
              <p:tags r:id="rId1"/>
            </p:custDataLst>
          </p:nvPr>
        </p:nvSpPr>
        <p:spPr bwMode="auto">
          <a:xfrm>
            <a:off x="203262" y="1506538"/>
            <a:ext cx="2847975" cy="3711575"/>
          </a:xfrm>
          <a:prstGeom prst="rect">
            <a:avLst/>
          </a:prstGeom>
          <a:solidFill>
            <a:schemeClr val="bg1"/>
          </a:solidFill>
          <a:ln w="28575">
            <a:solidFill>
              <a:schemeClr val="accent5"/>
            </a:solidFill>
            <a:miter lim="800000"/>
            <a:headEnd/>
            <a:tailEnd/>
          </a:ln>
        </p:spPr>
        <p:txBody>
          <a:bodyPr lIns="0" tIns="0" rIns="0" bIns="0" anchor="ctr"/>
          <a:lstStyle/>
          <a:p>
            <a:endParaRPr lang="zh-CN" altLang="zh-CN" sz="1200" b="1">
              <a:latin typeface="Arial" charset="0"/>
              <a:ea typeface="ＭＳ Ｐゴシック" pitchFamily="34" charset="-128"/>
            </a:endParaRPr>
          </a:p>
        </p:txBody>
      </p:sp>
      <p:sp>
        <p:nvSpPr>
          <p:cNvPr id="5" name="Rectangle 8"/>
          <p:cNvSpPr>
            <a:spLocks noChangeArrowheads="1"/>
          </p:cNvSpPr>
          <p:nvPr userDrawn="1">
            <p:custDataLst>
              <p:tags r:id="rId2"/>
            </p:custDataLst>
          </p:nvPr>
        </p:nvSpPr>
        <p:spPr bwMode="auto">
          <a:xfrm>
            <a:off x="239774" y="1555750"/>
            <a:ext cx="2768600" cy="365125"/>
          </a:xfrm>
          <a:prstGeom prst="rect">
            <a:avLst/>
          </a:prstGeom>
          <a:solidFill>
            <a:schemeClr val="accent1">
              <a:lumMod val="60000"/>
              <a:lumOff val="40000"/>
            </a:schemeClr>
          </a:solidFill>
          <a:ln w="9525">
            <a:noFill/>
            <a:miter lim="800000"/>
            <a:headEnd/>
            <a:tailEnd/>
          </a:ln>
        </p:spPr>
        <p:txBody>
          <a:bodyPr lIns="72009" tIns="72009" rIns="72009" bIns="72009" anchor="ctr"/>
          <a:lstStyle/>
          <a:p>
            <a:pPr algn="l" defTabSz="895350">
              <a:buSzPct val="120000"/>
            </a:pPr>
            <a:endParaRPr lang="en-US" altLang="zh-CN" sz="1400" b="1" i="0">
              <a:solidFill>
                <a:schemeClr val="bg1"/>
              </a:solidFill>
              <a:latin typeface="Arial" charset="0"/>
              <a:ea typeface="宋体" charset="-122"/>
              <a:cs typeface="Tahoma" pitchFamily="34" charset="0"/>
            </a:endParaRPr>
          </a:p>
        </p:txBody>
      </p:sp>
      <p:sp>
        <p:nvSpPr>
          <p:cNvPr id="6" name="Rectangle 9"/>
          <p:cNvSpPr>
            <a:spLocks noChangeArrowheads="1"/>
          </p:cNvSpPr>
          <p:nvPr userDrawn="1">
            <p:custDataLst>
              <p:tags r:id="rId3"/>
            </p:custDataLst>
          </p:nvPr>
        </p:nvSpPr>
        <p:spPr bwMode="auto">
          <a:xfrm>
            <a:off x="3130612" y="1506538"/>
            <a:ext cx="2849562" cy="3711575"/>
          </a:xfrm>
          <a:prstGeom prst="rect">
            <a:avLst/>
          </a:prstGeom>
          <a:solidFill>
            <a:schemeClr val="bg1"/>
          </a:solidFill>
          <a:ln w="28575">
            <a:solidFill>
              <a:schemeClr val="accent5"/>
            </a:solidFill>
            <a:miter lim="800000"/>
            <a:headEnd/>
            <a:tailEnd/>
          </a:ln>
        </p:spPr>
        <p:txBody>
          <a:bodyPr lIns="0" tIns="0" rIns="0" bIns="0" anchor="ctr"/>
          <a:lstStyle/>
          <a:p>
            <a:endParaRPr lang="zh-CN" altLang="zh-CN" sz="1200" b="1">
              <a:latin typeface="Arial" charset="0"/>
              <a:ea typeface="ＭＳ Ｐゴシック" pitchFamily="34" charset="-128"/>
            </a:endParaRPr>
          </a:p>
        </p:txBody>
      </p:sp>
      <p:sp>
        <p:nvSpPr>
          <p:cNvPr id="7" name="Rectangle 8"/>
          <p:cNvSpPr>
            <a:spLocks noChangeArrowheads="1"/>
          </p:cNvSpPr>
          <p:nvPr userDrawn="1">
            <p:custDataLst>
              <p:tags r:id="rId4"/>
            </p:custDataLst>
          </p:nvPr>
        </p:nvSpPr>
        <p:spPr bwMode="auto">
          <a:xfrm>
            <a:off x="3167124" y="1555750"/>
            <a:ext cx="2770188" cy="365125"/>
          </a:xfrm>
          <a:prstGeom prst="rect">
            <a:avLst/>
          </a:prstGeom>
          <a:solidFill>
            <a:schemeClr val="accent1">
              <a:lumMod val="60000"/>
              <a:lumOff val="40000"/>
            </a:schemeClr>
          </a:solidFill>
          <a:ln w="9525">
            <a:noFill/>
            <a:miter lim="800000"/>
            <a:headEnd/>
            <a:tailEnd/>
          </a:ln>
        </p:spPr>
        <p:txBody>
          <a:bodyPr lIns="72009" tIns="72009" rIns="72009" bIns="72009" anchor="ctr"/>
          <a:lstStyle/>
          <a:p>
            <a:pPr algn="l" defTabSz="895350">
              <a:buSzPct val="120000"/>
            </a:pPr>
            <a:endParaRPr lang="en-US" altLang="zh-CN" sz="1400" i="0">
              <a:solidFill>
                <a:schemeClr val="bg1"/>
              </a:solidFill>
              <a:latin typeface="Arial" charset="0"/>
              <a:ea typeface="宋体" charset="-122"/>
              <a:cs typeface="Tahoma" pitchFamily="34" charset="0"/>
            </a:endParaRPr>
          </a:p>
        </p:txBody>
      </p:sp>
      <p:sp>
        <p:nvSpPr>
          <p:cNvPr id="8" name="Rectangle 9"/>
          <p:cNvSpPr>
            <a:spLocks noChangeArrowheads="1"/>
          </p:cNvSpPr>
          <p:nvPr userDrawn="1">
            <p:custDataLst>
              <p:tags r:id="rId5"/>
            </p:custDataLst>
          </p:nvPr>
        </p:nvSpPr>
        <p:spPr bwMode="auto">
          <a:xfrm>
            <a:off x="6061137" y="1506538"/>
            <a:ext cx="2847975" cy="3711575"/>
          </a:xfrm>
          <a:prstGeom prst="rect">
            <a:avLst/>
          </a:prstGeom>
          <a:solidFill>
            <a:schemeClr val="bg1"/>
          </a:solidFill>
          <a:ln w="28575">
            <a:solidFill>
              <a:schemeClr val="accent5"/>
            </a:solidFill>
            <a:miter lim="800000"/>
            <a:headEnd/>
            <a:tailEnd/>
          </a:ln>
        </p:spPr>
        <p:txBody>
          <a:bodyPr lIns="0" tIns="0" rIns="0" bIns="0" anchor="ctr"/>
          <a:lstStyle/>
          <a:p>
            <a:endParaRPr lang="zh-CN" altLang="zh-CN" sz="1200" b="1">
              <a:latin typeface="Arial" charset="0"/>
              <a:ea typeface="ＭＳ Ｐゴシック" pitchFamily="34" charset="-128"/>
            </a:endParaRPr>
          </a:p>
        </p:txBody>
      </p:sp>
      <p:sp>
        <p:nvSpPr>
          <p:cNvPr id="9" name="Rectangle 8"/>
          <p:cNvSpPr>
            <a:spLocks noChangeArrowheads="1"/>
          </p:cNvSpPr>
          <p:nvPr userDrawn="1">
            <p:custDataLst>
              <p:tags r:id="rId6"/>
            </p:custDataLst>
          </p:nvPr>
        </p:nvSpPr>
        <p:spPr bwMode="auto">
          <a:xfrm>
            <a:off x="6097649" y="1555750"/>
            <a:ext cx="2768600" cy="365125"/>
          </a:xfrm>
          <a:prstGeom prst="rect">
            <a:avLst/>
          </a:prstGeom>
          <a:solidFill>
            <a:schemeClr val="accent1">
              <a:lumMod val="60000"/>
              <a:lumOff val="40000"/>
            </a:schemeClr>
          </a:solidFill>
          <a:ln w="9525">
            <a:noFill/>
            <a:miter lim="800000"/>
            <a:headEnd/>
            <a:tailEnd/>
          </a:ln>
        </p:spPr>
        <p:txBody>
          <a:bodyPr lIns="72009" tIns="72009" rIns="72009" bIns="72009" anchor="ctr"/>
          <a:lstStyle/>
          <a:p>
            <a:pPr algn="l" defTabSz="895350">
              <a:buSzPct val="120000"/>
            </a:pPr>
            <a:endParaRPr lang="en-US" altLang="zh-CN" sz="1400" i="0" dirty="0">
              <a:solidFill>
                <a:schemeClr val="bg1"/>
              </a:solidFill>
              <a:latin typeface="Arial" charset="0"/>
              <a:ea typeface="宋体" charset="-122"/>
              <a:cs typeface="Tahoma" pitchFamily="34" charset="0"/>
            </a:endParaRPr>
          </a:p>
        </p:txBody>
      </p:sp>
      <p:sp>
        <p:nvSpPr>
          <p:cNvPr id="10" name="内容占位符 13"/>
          <p:cNvSpPr>
            <a:spLocks noGrp="1"/>
          </p:cNvSpPr>
          <p:nvPr>
            <p:ph sz="quarter" idx="11" hasCustomPrompt="1"/>
          </p:nvPr>
        </p:nvSpPr>
        <p:spPr>
          <a:xfrm>
            <a:off x="234104" y="1604292"/>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11" name="内容占位符 13"/>
          <p:cNvSpPr>
            <a:spLocks noGrp="1"/>
          </p:cNvSpPr>
          <p:nvPr>
            <p:ph sz="quarter" idx="12" hasCustomPrompt="1"/>
          </p:nvPr>
        </p:nvSpPr>
        <p:spPr>
          <a:xfrm>
            <a:off x="3159136" y="1604292"/>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12" name="内容占位符 13"/>
          <p:cNvSpPr>
            <a:spLocks noGrp="1"/>
          </p:cNvSpPr>
          <p:nvPr>
            <p:ph sz="quarter" idx="13" hasCustomPrompt="1"/>
          </p:nvPr>
        </p:nvSpPr>
        <p:spPr>
          <a:xfrm>
            <a:off x="6084168" y="1604292"/>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14" name="内容占位符 21"/>
          <p:cNvSpPr>
            <a:spLocks noGrp="1"/>
          </p:cNvSpPr>
          <p:nvPr>
            <p:ph sz="quarter" idx="14"/>
          </p:nvPr>
        </p:nvSpPr>
        <p:spPr>
          <a:xfrm>
            <a:off x="234104" y="2035824"/>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15" name="内容占位符 21"/>
          <p:cNvSpPr>
            <a:spLocks noGrp="1"/>
          </p:cNvSpPr>
          <p:nvPr>
            <p:ph sz="quarter" idx="15"/>
          </p:nvPr>
        </p:nvSpPr>
        <p:spPr>
          <a:xfrm>
            <a:off x="3159136" y="2035824"/>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16" name="内容占位符 21"/>
          <p:cNvSpPr>
            <a:spLocks noGrp="1"/>
          </p:cNvSpPr>
          <p:nvPr>
            <p:ph sz="quarter" idx="16"/>
          </p:nvPr>
        </p:nvSpPr>
        <p:spPr>
          <a:xfrm>
            <a:off x="6084168" y="2035824"/>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四栏对比图</a:t>
            </a:r>
            <a:r>
              <a:rPr lang="en-US" altLang="zh-CN"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36" name="Rectangle 5"/>
          <p:cNvSpPr>
            <a:spLocks noChangeArrowheads="1"/>
          </p:cNvSpPr>
          <p:nvPr userDrawn="1"/>
        </p:nvSpPr>
        <p:spPr bwMode="auto">
          <a:xfrm>
            <a:off x="370582" y="887413"/>
            <a:ext cx="3870325" cy="251777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7" name="Rectangle 6"/>
          <p:cNvSpPr>
            <a:spLocks noChangeArrowheads="1"/>
          </p:cNvSpPr>
          <p:nvPr userDrawn="1"/>
        </p:nvSpPr>
        <p:spPr bwMode="auto">
          <a:xfrm>
            <a:off x="370582" y="887413"/>
            <a:ext cx="3870325" cy="403225"/>
          </a:xfrm>
          <a:prstGeom prst="rect">
            <a:avLst/>
          </a:prstGeom>
          <a:solidFill>
            <a:schemeClr val="accent1">
              <a:lumMod val="60000"/>
              <a:lumOff val="40000"/>
            </a:schemeClr>
          </a:solidFill>
          <a:ln w="9525">
            <a:noFill/>
            <a:miter lim="800000"/>
            <a:headEnd/>
            <a:tailEnd/>
          </a:ln>
          <a:effectLst/>
        </p:spPr>
        <p:txBody>
          <a:bodyPr wrap="none" anchor="ctr"/>
          <a:lstStyle/>
          <a:p>
            <a:endParaRPr lang="zh-CN" altLang="en-US"/>
          </a:p>
        </p:txBody>
      </p:sp>
      <p:grpSp>
        <p:nvGrpSpPr>
          <p:cNvPr id="40" name="Group 9"/>
          <p:cNvGrpSpPr>
            <a:grpSpLocks/>
          </p:cNvGrpSpPr>
          <p:nvPr userDrawn="1"/>
        </p:nvGrpSpPr>
        <p:grpSpPr bwMode="auto">
          <a:xfrm>
            <a:off x="4551363" y="885825"/>
            <a:ext cx="3870325" cy="2517775"/>
            <a:chOff x="292" y="630"/>
            <a:chExt cx="2438" cy="1586"/>
          </a:xfrm>
        </p:grpSpPr>
        <p:sp>
          <p:nvSpPr>
            <p:cNvPr id="41" name="Rectangle 10"/>
            <p:cNvSpPr>
              <a:spLocks noChangeArrowheads="1"/>
            </p:cNvSpPr>
            <p:nvPr/>
          </p:nvSpPr>
          <p:spPr bwMode="auto">
            <a:xfrm>
              <a:off x="292" y="630"/>
              <a:ext cx="2438" cy="15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42" name="Rectangle 11"/>
            <p:cNvSpPr>
              <a:spLocks noChangeArrowheads="1"/>
            </p:cNvSpPr>
            <p:nvPr/>
          </p:nvSpPr>
          <p:spPr bwMode="auto">
            <a:xfrm>
              <a:off x="292" y="630"/>
              <a:ext cx="2438" cy="254"/>
            </a:xfrm>
            <a:prstGeom prst="rect">
              <a:avLst/>
            </a:prstGeom>
            <a:solidFill>
              <a:schemeClr val="accent1">
                <a:lumMod val="60000"/>
                <a:lumOff val="40000"/>
              </a:schemeClr>
            </a:solidFill>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grpSp>
      <p:grpSp>
        <p:nvGrpSpPr>
          <p:cNvPr id="45" name="Group 14"/>
          <p:cNvGrpSpPr>
            <a:grpSpLocks/>
          </p:cNvGrpSpPr>
          <p:nvPr userDrawn="1"/>
        </p:nvGrpSpPr>
        <p:grpSpPr bwMode="auto">
          <a:xfrm>
            <a:off x="370582" y="3605213"/>
            <a:ext cx="3870325" cy="2517775"/>
            <a:chOff x="292" y="630"/>
            <a:chExt cx="2438" cy="1586"/>
          </a:xfrm>
        </p:grpSpPr>
        <p:sp>
          <p:nvSpPr>
            <p:cNvPr id="46" name="Rectangle 15"/>
            <p:cNvSpPr>
              <a:spLocks noChangeArrowheads="1"/>
            </p:cNvSpPr>
            <p:nvPr/>
          </p:nvSpPr>
          <p:spPr bwMode="auto">
            <a:xfrm>
              <a:off x="292" y="630"/>
              <a:ext cx="2438" cy="15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47" name="Rectangle 16"/>
            <p:cNvSpPr>
              <a:spLocks noChangeArrowheads="1"/>
            </p:cNvSpPr>
            <p:nvPr userDrawn="1"/>
          </p:nvSpPr>
          <p:spPr bwMode="auto">
            <a:xfrm>
              <a:off x="292" y="630"/>
              <a:ext cx="2438" cy="254"/>
            </a:xfrm>
            <a:prstGeom prst="rect">
              <a:avLst/>
            </a:prstGeom>
            <a:solidFill>
              <a:schemeClr val="accent1">
                <a:lumMod val="60000"/>
                <a:lumOff val="40000"/>
              </a:schemeClr>
            </a:solidFill>
            <a:ln>
              <a:noFill/>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grpSp>
      <p:grpSp>
        <p:nvGrpSpPr>
          <p:cNvPr id="50" name="Group 19"/>
          <p:cNvGrpSpPr>
            <a:grpSpLocks/>
          </p:cNvGrpSpPr>
          <p:nvPr userDrawn="1"/>
        </p:nvGrpSpPr>
        <p:grpSpPr bwMode="auto">
          <a:xfrm>
            <a:off x="4551363" y="3603625"/>
            <a:ext cx="3870325" cy="2517775"/>
            <a:chOff x="292" y="630"/>
            <a:chExt cx="2438" cy="1586"/>
          </a:xfrm>
        </p:grpSpPr>
        <p:sp>
          <p:nvSpPr>
            <p:cNvPr id="51" name="Rectangle 20"/>
            <p:cNvSpPr>
              <a:spLocks noChangeArrowheads="1"/>
            </p:cNvSpPr>
            <p:nvPr/>
          </p:nvSpPr>
          <p:spPr bwMode="auto">
            <a:xfrm>
              <a:off x="292" y="630"/>
              <a:ext cx="2438" cy="15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52" name="Rectangle 21"/>
            <p:cNvSpPr>
              <a:spLocks noChangeArrowheads="1"/>
            </p:cNvSpPr>
            <p:nvPr/>
          </p:nvSpPr>
          <p:spPr bwMode="auto">
            <a:xfrm>
              <a:off x="292" y="630"/>
              <a:ext cx="2438" cy="254"/>
            </a:xfrm>
            <a:prstGeom prst="rect">
              <a:avLst/>
            </a:prstGeom>
            <a:solidFill>
              <a:schemeClr val="accent1">
                <a:lumMod val="60000"/>
                <a:lumOff val="40000"/>
              </a:schemeClr>
            </a:solidFill>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grpSp>
      <p:sp>
        <p:nvSpPr>
          <p:cNvPr id="55" name="内容占位符 13"/>
          <p:cNvSpPr>
            <a:spLocks noGrp="1"/>
          </p:cNvSpPr>
          <p:nvPr>
            <p:ph sz="quarter" idx="11" hasCustomPrompt="1"/>
          </p:nvPr>
        </p:nvSpPr>
        <p:spPr>
          <a:xfrm>
            <a:off x="370582" y="1005945"/>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56" name="内容占位符 13"/>
          <p:cNvSpPr>
            <a:spLocks noGrp="1"/>
          </p:cNvSpPr>
          <p:nvPr>
            <p:ph sz="quarter" idx="12" hasCustomPrompt="1"/>
          </p:nvPr>
        </p:nvSpPr>
        <p:spPr>
          <a:xfrm>
            <a:off x="4551363" y="1005945"/>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57" name="内容占位符 13"/>
          <p:cNvSpPr>
            <a:spLocks noGrp="1"/>
          </p:cNvSpPr>
          <p:nvPr>
            <p:ph sz="quarter" idx="13" hasCustomPrompt="1"/>
          </p:nvPr>
        </p:nvSpPr>
        <p:spPr>
          <a:xfrm>
            <a:off x="370582" y="3696938"/>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58" name="内容占位符 13"/>
          <p:cNvSpPr>
            <a:spLocks noGrp="1"/>
          </p:cNvSpPr>
          <p:nvPr>
            <p:ph sz="quarter" idx="14" hasCustomPrompt="1"/>
          </p:nvPr>
        </p:nvSpPr>
        <p:spPr>
          <a:xfrm>
            <a:off x="4551363" y="3696938"/>
            <a:ext cx="2120428" cy="284693"/>
          </a:xfrm>
        </p:spPr>
        <p:txBody>
          <a:bodyPr/>
          <a:lstStyle>
            <a:lvl1pPr indent="0">
              <a:buNone/>
              <a:defRPr sz="1400" b="1">
                <a:solidFill>
                  <a:schemeClr val="bg1"/>
                </a:solidFill>
              </a:defRPr>
            </a:lvl1pPr>
          </a:lstStyle>
          <a:p>
            <a:pPr lvl="0"/>
            <a:r>
              <a:rPr lang="zh-CN" altLang="en-US" smtClean="0"/>
              <a:t>单击此处编辑文本内容</a:t>
            </a:r>
          </a:p>
        </p:txBody>
      </p:sp>
      <p:sp>
        <p:nvSpPr>
          <p:cNvPr id="59" name="内容占位符 21"/>
          <p:cNvSpPr>
            <a:spLocks noGrp="1"/>
          </p:cNvSpPr>
          <p:nvPr>
            <p:ph sz="quarter" idx="15"/>
          </p:nvPr>
        </p:nvSpPr>
        <p:spPr>
          <a:xfrm>
            <a:off x="370582" y="1408027"/>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60" name="内容占位符 21"/>
          <p:cNvSpPr>
            <a:spLocks noGrp="1"/>
          </p:cNvSpPr>
          <p:nvPr>
            <p:ph sz="quarter" idx="16"/>
          </p:nvPr>
        </p:nvSpPr>
        <p:spPr>
          <a:xfrm>
            <a:off x="370582" y="4153501"/>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61" name="内容占位符 21"/>
          <p:cNvSpPr>
            <a:spLocks noGrp="1"/>
          </p:cNvSpPr>
          <p:nvPr>
            <p:ph sz="quarter" idx="17"/>
          </p:nvPr>
        </p:nvSpPr>
        <p:spPr>
          <a:xfrm>
            <a:off x="4551363" y="1408027"/>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62" name="内容占位符 21"/>
          <p:cNvSpPr>
            <a:spLocks noGrp="1"/>
          </p:cNvSpPr>
          <p:nvPr>
            <p:ph sz="quarter" idx="18"/>
          </p:nvPr>
        </p:nvSpPr>
        <p:spPr>
          <a:xfrm>
            <a:off x="4551363" y="4153501"/>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r>
              <a:rPr lang="en-US" altLang="zh-CN" smtClean="0"/>
              <a:t>(</a:t>
            </a:r>
            <a:r>
              <a:rPr lang="zh-CN" altLang="en-US" smtClean="0"/>
              <a:t>带数字的分类罗列图</a:t>
            </a:r>
            <a:r>
              <a:rPr lang="en-US" altLang="zh-CN" smtClean="0"/>
              <a:t>1</a:t>
            </a:r>
            <a:r>
              <a:rPr lang="zh-CN" altLang="en-US"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8"/>
          <p:cNvSpPr>
            <a:spLocks noChangeArrowheads="1"/>
          </p:cNvSpPr>
          <p:nvPr userDrawn="1">
            <p:custDataLst>
              <p:tags r:id="rId1"/>
            </p:custDataLst>
          </p:nvPr>
        </p:nvSpPr>
        <p:spPr bwMode="auto">
          <a:xfrm>
            <a:off x="304105" y="836712"/>
            <a:ext cx="8588375" cy="5148000"/>
          </a:xfrm>
          <a:prstGeom prst="roundRect">
            <a:avLst>
              <a:gd name="adj" fmla="val 1222"/>
            </a:avLst>
          </a:prstGeom>
          <a:ln>
            <a:headEnd/>
            <a:tailEnd/>
          </a:ln>
        </p:spPr>
        <p:style>
          <a:lnRef idx="2">
            <a:schemeClr val="accent3"/>
          </a:lnRef>
          <a:fillRef idx="1">
            <a:schemeClr val="lt1"/>
          </a:fillRef>
          <a:effectRef idx="0">
            <a:schemeClr val="accent3"/>
          </a:effectRef>
          <a:fontRef idx="minor">
            <a:schemeClr val="dk1"/>
          </a:fontRef>
        </p:style>
        <p:txBody>
          <a:bodyPr lIns="0" tIns="0" rIns="0" bIns="0" anchor="ctr">
            <a:spAutoFit/>
          </a:bodyPr>
          <a:lstStyle/>
          <a:p>
            <a:endParaRPr lang="zh-CN" altLang="en-US"/>
          </a:p>
        </p:txBody>
      </p:sp>
      <p:sp>
        <p:nvSpPr>
          <p:cNvPr id="8" name="Line 13"/>
          <p:cNvSpPr>
            <a:spLocks noChangeShapeType="1"/>
          </p:cNvSpPr>
          <p:nvPr userDrawn="1">
            <p:custDataLst>
              <p:tags r:id="rId2"/>
            </p:custDataLst>
          </p:nvPr>
        </p:nvSpPr>
        <p:spPr bwMode="gray">
          <a:xfrm>
            <a:off x="4620963" y="1384399"/>
            <a:ext cx="4127501" cy="0"/>
          </a:xfrm>
          <a:prstGeom prst="line">
            <a:avLst/>
          </a:prstGeom>
          <a:noFill/>
          <a:ln w="9525">
            <a:solidFill>
              <a:schemeClr val="tx1"/>
            </a:solidFill>
            <a:round/>
            <a:headEnd/>
            <a:tailEnd/>
          </a:ln>
          <a:effectLst/>
        </p:spPr>
        <p:txBody>
          <a:bodyPr wrap="none" anchor="ctr"/>
          <a:lstStyle/>
          <a:p>
            <a:endParaRPr lang="zh-CN" altLang="en-US"/>
          </a:p>
        </p:txBody>
      </p:sp>
      <p:sp>
        <p:nvSpPr>
          <p:cNvPr id="9" name="Line 14"/>
          <p:cNvSpPr>
            <a:spLocks noChangeShapeType="1"/>
          </p:cNvSpPr>
          <p:nvPr userDrawn="1">
            <p:custDataLst>
              <p:tags r:id="rId3"/>
            </p:custDataLst>
          </p:nvPr>
        </p:nvSpPr>
        <p:spPr bwMode="gray">
          <a:xfrm>
            <a:off x="441601" y="1384399"/>
            <a:ext cx="1500187" cy="0"/>
          </a:xfrm>
          <a:prstGeom prst="line">
            <a:avLst/>
          </a:prstGeom>
          <a:noFill/>
          <a:ln w="9525">
            <a:solidFill>
              <a:schemeClr val="tx1"/>
            </a:solidFill>
            <a:round/>
            <a:headEnd/>
            <a:tailEnd/>
          </a:ln>
          <a:effectLst/>
        </p:spPr>
        <p:txBody>
          <a:bodyPr wrap="none" anchor="ctr"/>
          <a:lstStyle/>
          <a:p>
            <a:endParaRPr lang="zh-CN" altLang="en-US"/>
          </a:p>
        </p:txBody>
      </p:sp>
      <p:sp>
        <p:nvSpPr>
          <p:cNvPr id="10" name="Line 15"/>
          <p:cNvSpPr>
            <a:spLocks noChangeShapeType="1"/>
          </p:cNvSpPr>
          <p:nvPr userDrawn="1">
            <p:custDataLst>
              <p:tags r:id="rId4"/>
            </p:custDataLst>
          </p:nvPr>
        </p:nvSpPr>
        <p:spPr bwMode="gray">
          <a:xfrm>
            <a:off x="2063717" y="1384399"/>
            <a:ext cx="2360613" cy="0"/>
          </a:xfrm>
          <a:prstGeom prst="line">
            <a:avLst/>
          </a:prstGeom>
          <a:noFill/>
          <a:ln w="9525">
            <a:solidFill>
              <a:schemeClr val="tx1"/>
            </a:solidFill>
            <a:round/>
            <a:headEnd/>
            <a:tailEnd/>
          </a:ln>
          <a:effectLst/>
        </p:spPr>
        <p:txBody>
          <a:bodyPr wrap="none" anchor="ctr"/>
          <a:lstStyle/>
          <a:p>
            <a:endParaRPr lang="zh-CN" altLang="en-US"/>
          </a:p>
        </p:txBody>
      </p:sp>
      <p:sp>
        <p:nvSpPr>
          <p:cNvPr id="11" name="Rectangle 3"/>
          <p:cNvSpPr>
            <a:spLocks noChangeArrowheads="1"/>
          </p:cNvSpPr>
          <p:nvPr userDrawn="1">
            <p:custDataLst>
              <p:tags r:id="rId5"/>
            </p:custDataLst>
          </p:nvPr>
        </p:nvSpPr>
        <p:spPr bwMode="auto">
          <a:xfrm>
            <a:off x="496193" y="1503462"/>
            <a:ext cx="1500187" cy="803275"/>
          </a:xfrm>
          <a:prstGeom prst="rect">
            <a:avLst/>
          </a:prstGeom>
          <a:solidFill>
            <a:schemeClr val="accent5"/>
          </a:solidFill>
          <a:ln w="9525">
            <a:noFill/>
            <a:miter lim="800000"/>
            <a:headEnd/>
            <a:tailEnd/>
          </a:ln>
          <a:effectLst/>
        </p:spPr>
        <p:txBody>
          <a:bodyPr lIns="274320" rIns="45720" anchor="ctr"/>
          <a:lstStyle/>
          <a:p>
            <a:pPr algn="l" defTabSz="895350" eaLnBrk="0" hangingPunct="0">
              <a:lnSpc>
                <a:spcPct val="95000"/>
              </a:lnSpc>
              <a:buSzPct val="120000"/>
            </a:pPr>
            <a:endParaRPr lang="en-US" altLang="zh-CN" sz="1100" b="1" i="0">
              <a:solidFill>
                <a:schemeClr val="tx1"/>
              </a:solidFill>
              <a:ea typeface="ＭＳ Ｐゴシック" pitchFamily="34" charset="-128"/>
            </a:endParaRPr>
          </a:p>
        </p:txBody>
      </p:sp>
      <p:sp>
        <p:nvSpPr>
          <p:cNvPr id="12" name="Rectangle 18"/>
          <p:cNvSpPr>
            <a:spLocks noChangeArrowheads="1"/>
          </p:cNvSpPr>
          <p:nvPr userDrawn="1">
            <p:custDataLst>
              <p:tags r:id="rId6"/>
            </p:custDataLst>
          </p:nvPr>
        </p:nvSpPr>
        <p:spPr bwMode="auto">
          <a:xfrm>
            <a:off x="496193" y="1503462"/>
            <a:ext cx="215900" cy="204787"/>
          </a:xfrm>
          <a:prstGeom prst="rect">
            <a:avLst/>
          </a:prstGeom>
          <a:solidFill>
            <a:schemeClr val="accent1">
              <a:lumMod val="60000"/>
              <a:lumOff val="40000"/>
            </a:schemeClr>
          </a:solidFill>
          <a:ln w="9525">
            <a:noFill/>
            <a:miter lim="800000"/>
            <a:headEnd/>
            <a:tailEnd/>
          </a:ln>
        </p:spPr>
        <p:txBody>
          <a:bodyPr lIns="0" tIns="0" rIns="0" bIns="0" anchor="ctr"/>
          <a:lstStyle/>
          <a:p>
            <a:pPr algn="ctr" eaLnBrk="0" hangingPunct="0">
              <a:lnSpc>
                <a:spcPct val="95000"/>
              </a:lnSpc>
            </a:pPr>
            <a:r>
              <a:rPr lang="en-US" altLang="zh-CN" sz="1100" b="1" i="0">
                <a:solidFill>
                  <a:srgbClr val="FFFFFF"/>
                </a:solidFill>
                <a:ea typeface="华文楷体" pitchFamily="2" charset="-122"/>
              </a:rPr>
              <a:t>1</a:t>
            </a:r>
          </a:p>
        </p:txBody>
      </p:sp>
      <p:sp>
        <p:nvSpPr>
          <p:cNvPr id="13" name="Rectangle 3"/>
          <p:cNvSpPr>
            <a:spLocks noChangeArrowheads="1"/>
          </p:cNvSpPr>
          <p:nvPr userDrawn="1">
            <p:custDataLst>
              <p:tags r:id="rId7"/>
            </p:custDataLst>
          </p:nvPr>
        </p:nvSpPr>
        <p:spPr bwMode="auto">
          <a:xfrm>
            <a:off x="496193" y="2636912"/>
            <a:ext cx="1500187" cy="803275"/>
          </a:xfrm>
          <a:prstGeom prst="rect">
            <a:avLst/>
          </a:prstGeom>
          <a:solidFill>
            <a:schemeClr val="accent5"/>
          </a:solidFill>
          <a:ln w="9525">
            <a:noFill/>
            <a:miter lim="800000"/>
            <a:headEnd/>
            <a:tailEnd/>
          </a:ln>
          <a:effectLst/>
        </p:spPr>
        <p:txBody>
          <a:bodyPr lIns="274320" rIns="45720" anchor="ctr"/>
          <a:lstStyle/>
          <a:p>
            <a:pPr algn="l" defTabSz="895350" eaLnBrk="0" hangingPunct="0">
              <a:lnSpc>
                <a:spcPct val="95000"/>
              </a:lnSpc>
              <a:buSzPct val="120000"/>
            </a:pPr>
            <a:endParaRPr lang="en-US" altLang="zh-CN" sz="1100" b="1" i="0">
              <a:solidFill>
                <a:schemeClr val="tx1"/>
              </a:solidFill>
              <a:ea typeface="ＭＳ Ｐゴシック" pitchFamily="34" charset="-128"/>
            </a:endParaRPr>
          </a:p>
        </p:txBody>
      </p:sp>
      <p:sp>
        <p:nvSpPr>
          <p:cNvPr id="14" name="Rectangle 18"/>
          <p:cNvSpPr>
            <a:spLocks noChangeArrowheads="1"/>
          </p:cNvSpPr>
          <p:nvPr userDrawn="1">
            <p:custDataLst>
              <p:tags r:id="rId8"/>
            </p:custDataLst>
          </p:nvPr>
        </p:nvSpPr>
        <p:spPr bwMode="auto">
          <a:xfrm>
            <a:off x="496193" y="2675012"/>
            <a:ext cx="215900" cy="204788"/>
          </a:xfrm>
          <a:prstGeom prst="rect">
            <a:avLst/>
          </a:prstGeom>
          <a:solidFill>
            <a:schemeClr val="accent1">
              <a:lumMod val="60000"/>
              <a:lumOff val="40000"/>
            </a:schemeClr>
          </a:solidFill>
          <a:ln w="9525">
            <a:noFill/>
            <a:miter lim="800000"/>
            <a:headEnd/>
            <a:tailEnd/>
          </a:ln>
        </p:spPr>
        <p:txBody>
          <a:bodyPr lIns="0" tIns="0" rIns="0" bIns="0" anchor="ctr"/>
          <a:lstStyle/>
          <a:p>
            <a:pPr algn="ctr" eaLnBrk="0" hangingPunct="0">
              <a:lnSpc>
                <a:spcPct val="95000"/>
              </a:lnSpc>
            </a:pPr>
            <a:r>
              <a:rPr lang="en-US" altLang="zh-CN" sz="1100" b="1" i="0">
                <a:solidFill>
                  <a:srgbClr val="FFFFFF"/>
                </a:solidFill>
                <a:ea typeface="华文楷体" pitchFamily="2" charset="-122"/>
              </a:rPr>
              <a:t>2</a:t>
            </a:r>
          </a:p>
        </p:txBody>
      </p:sp>
      <p:sp>
        <p:nvSpPr>
          <p:cNvPr id="15" name="Rectangle 3"/>
          <p:cNvSpPr>
            <a:spLocks noChangeArrowheads="1"/>
          </p:cNvSpPr>
          <p:nvPr userDrawn="1">
            <p:custDataLst>
              <p:tags r:id="rId9"/>
            </p:custDataLst>
          </p:nvPr>
        </p:nvSpPr>
        <p:spPr bwMode="auto">
          <a:xfrm>
            <a:off x="496193" y="3802162"/>
            <a:ext cx="1500187" cy="803275"/>
          </a:xfrm>
          <a:prstGeom prst="rect">
            <a:avLst/>
          </a:prstGeom>
          <a:solidFill>
            <a:schemeClr val="accent5"/>
          </a:solidFill>
          <a:ln w="9525">
            <a:noFill/>
            <a:miter lim="800000"/>
            <a:headEnd/>
            <a:tailEnd/>
          </a:ln>
          <a:effectLst/>
        </p:spPr>
        <p:txBody>
          <a:bodyPr lIns="274320" rIns="45720" anchor="ctr"/>
          <a:lstStyle/>
          <a:p>
            <a:pPr algn="l" defTabSz="895350" eaLnBrk="0" hangingPunct="0">
              <a:lnSpc>
                <a:spcPct val="95000"/>
              </a:lnSpc>
              <a:buSzPct val="120000"/>
            </a:pPr>
            <a:endParaRPr lang="en-US" altLang="zh-CN" sz="1100" b="1" i="0">
              <a:solidFill>
                <a:schemeClr val="tx1"/>
              </a:solidFill>
              <a:ea typeface="ＭＳ Ｐゴシック" pitchFamily="34" charset="-128"/>
            </a:endParaRPr>
          </a:p>
        </p:txBody>
      </p:sp>
      <p:sp>
        <p:nvSpPr>
          <p:cNvPr id="16" name="Rectangle 18"/>
          <p:cNvSpPr>
            <a:spLocks noChangeArrowheads="1"/>
          </p:cNvSpPr>
          <p:nvPr userDrawn="1">
            <p:custDataLst>
              <p:tags r:id="rId10"/>
            </p:custDataLst>
          </p:nvPr>
        </p:nvSpPr>
        <p:spPr bwMode="auto">
          <a:xfrm>
            <a:off x="496193" y="3802162"/>
            <a:ext cx="215900" cy="204787"/>
          </a:xfrm>
          <a:prstGeom prst="rect">
            <a:avLst/>
          </a:prstGeom>
          <a:solidFill>
            <a:schemeClr val="accent1">
              <a:lumMod val="60000"/>
              <a:lumOff val="40000"/>
            </a:schemeClr>
          </a:solidFill>
          <a:ln w="9525">
            <a:noFill/>
            <a:miter lim="800000"/>
            <a:headEnd/>
            <a:tailEnd/>
          </a:ln>
        </p:spPr>
        <p:txBody>
          <a:bodyPr lIns="0" tIns="0" rIns="0" bIns="0" anchor="ctr"/>
          <a:lstStyle/>
          <a:p>
            <a:pPr algn="ctr" eaLnBrk="0" hangingPunct="0">
              <a:lnSpc>
                <a:spcPct val="95000"/>
              </a:lnSpc>
            </a:pPr>
            <a:r>
              <a:rPr lang="en-US" altLang="zh-CN" sz="1100" b="1" i="0">
                <a:solidFill>
                  <a:srgbClr val="FFFFFF"/>
                </a:solidFill>
                <a:ea typeface="华文楷体" pitchFamily="2" charset="-122"/>
              </a:rPr>
              <a:t>3</a:t>
            </a:r>
          </a:p>
        </p:txBody>
      </p:sp>
      <p:sp>
        <p:nvSpPr>
          <p:cNvPr id="17" name="Rectangle 3"/>
          <p:cNvSpPr>
            <a:spLocks noChangeArrowheads="1"/>
          </p:cNvSpPr>
          <p:nvPr userDrawn="1">
            <p:custDataLst>
              <p:tags r:id="rId11"/>
            </p:custDataLst>
          </p:nvPr>
        </p:nvSpPr>
        <p:spPr bwMode="auto">
          <a:xfrm>
            <a:off x="496193" y="4952920"/>
            <a:ext cx="1500187" cy="803275"/>
          </a:xfrm>
          <a:prstGeom prst="rect">
            <a:avLst/>
          </a:prstGeom>
          <a:solidFill>
            <a:schemeClr val="accent5"/>
          </a:solidFill>
          <a:ln w="9525">
            <a:noFill/>
            <a:miter lim="800000"/>
            <a:headEnd/>
            <a:tailEnd/>
          </a:ln>
          <a:effectLst/>
        </p:spPr>
        <p:txBody>
          <a:bodyPr lIns="274320" rIns="45720" anchor="ctr"/>
          <a:lstStyle/>
          <a:p>
            <a:pPr algn="l" defTabSz="895350" eaLnBrk="0" hangingPunct="0">
              <a:lnSpc>
                <a:spcPct val="95000"/>
              </a:lnSpc>
              <a:buSzPct val="120000"/>
            </a:pPr>
            <a:endParaRPr lang="en-US" altLang="zh-CN" sz="1100" b="1" i="0">
              <a:solidFill>
                <a:schemeClr val="tx1"/>
              </a:solidFill>
              <a:ea typeface="ＭＳ Ｐゴシック" pitchFamily="34" charset="-128"/>
            </a:endParaRPr>
          </a:p>
        </p:txBody>
      </p:sp>
      <p:sp>
        <p:nvSpPr>
          <p:cNvPr id="18" name="Rectangle 18"/>
          <p:cNvSpPr>
            <a:spLocks noChangeArrowheads="1"/>
          </p:cNvSpPr>
          <p:nvPr userDrawn="1">
            <p:custDataLst>
              <p:tags r:id="rId12"/>
            </p:custDataLst>
          </p:nvPr>
        </p:nvSpPr>
        <p:spPr bwMode="auto">
          <a:xfrm>
            <a:off x="496193" y="4927520"/>
            <a:ext cx="215900" cy="204787"/>
          </a:xfrm>
          <a:prstGeom prst="rect">
            <a:avLst/>
          </a:prstGeom>
          <a:solidFill>
            <a:schemeClr val="accent1">
              <a:lumMod val="60000"/>
              <a:lumOff val="40000"/>
            </a:schemeClr>
          </a:solidFill>
          <a:ln w="9525">
            <a:noFill/>
            <a:miter lim="800000"/>
            <a:headEnd/>
            <a:tailEnd/>
          </a:ln>
        </p:spPr>
        <p:txBody>
          <a:bodyPr lIns="0" tIns="0" rIns="0" bIns="0" anchor="ctr"/>
          <a:lstStyle/>
          <a:p>
            <a:pPr algn="ctr" eaLnBrk="0" hangingPunct="0">
              <a:lnSpc>
                <a:spcPct val="95000"/>
              </a:lnSpc>
            </a:pPr>
            <a:r>
              <a:rPr lang="en-US" altLang="zh-CN" sz="1100" b="1" i="0">
                <a:solidFill>
                  <a:srgbClr val="FFFFFF"/>
                </a:solidFill>
                <a:ea typeface="华文楷体" pitchFamily="2" charset="-122"/>
              </a:rPr>
              <a:t>4</a:t>
            </a:r>
          </a:p>
        </p:txBody>
      </p:sp>
      <p:sp>
        <p:nvSpPr>
          <p:cNvPr id="27" name="Line 43"/>
          <p:cNvSpPr>
            <a:spLocks noChangeShapeType="1"/>
          </p:cNvSpPr>
          <p:nvPr userDrawn="1"/>
        </p:nvSpPr>
        <p:spPr bwMode="auto">
          <a:xfrm>
            <a:off x="2145605" y="2479248"/>
            <a:ext cx="6642100" cy="0"/>
          </a:xfrm>
          <a:prstGeom prst="line">
            <a:avLst/>
          </a:prstGeom>
          <a:noFill/>
          <a:ln w="9525">
            <a:solidFill>
              <a:schemeClr val="tx1"/>
            </a:solidFill>
            <a:prstDash val="dash"/>
            <a:round/>
            <a:headEnd/>
            <a:tailEnd/>
          </a:ln>
          <a:effectLst/>
        </p:spPr>
        <p:txBody>
          <a:bodyPr wrap="none" lIns="0" tIns="0" rIns="0" bIns="0" anchor="ctr">
            <a:spAutoFit/>
          </a:bodyPr>
          <a:lstStyle/>
          <a:p>
            <a:endParaRPr lang="zh-CN" altLang="en-US"/>
          </a:p>
        </p:txBody>
      </p:sp>
      <p:sp>
        <p:nvSpPr>
          <p:cNvPr id="28" name="Line 44"/>
          <p:cNvSpPr>
            <a:spLocks noChangeShapeType="1"/>
          </p:cNvSpPr>
          <p:nvPr userDrawn="1"/>
        </p:nvSpPr>
        <p:spPr bwMode="auto">
          <a:xfrm>
            <a:off x="2145605" y="3643103"/>
            <a:ext cx="6642100" cy="0"/>
          </a:xfrm>
          <a:prstGeom prst="line">
            <a:avLst/>
          </a:prstGeom>
          <a:noFill/>
          <a:ln w="9525">
            <a:solidFill>
              <a:schemeClr val="tx1"/>
            </a:solidFill>
            <a:prstDash val="dash"/>
            <a:round/>
            <a:headEnd/>
            <a:tailEnd/>
          </a:ln>
          <a:effectLst/>
        </p:spPr>
        <p:txBody>
          <a:bodyPr wrap="none" lIns="0" tIns="0" rIns="0" bIns="0" anchor="ctr">
            <a:spAutoFit/>
          </a:bodyPr>
          <a:lstStyle/>
          <a:p>
            <a:endParaRPr lang="zh-CN" altLang="en-US"/>
          </a:p>
        </p:txBody>
      </p:sp>
      <p:sp>
        <p:nvSpPr>
          <p:cNvPr id="29" name="Line 45"/>
          <p:cNvSpPr>
            <a:spLocks noChangeShapeType="1"/>
          </p:cNvSpPr>
          <p:nvPr userDrawn="1"/>
        </p:nvSpPr>
        <p:spPr bwMode="auto">
          <a:xfrm>
            <a:off x="2145605" y="4810800"/>
            <a:ext cx="6642100" cy="0"/>
          </a:xfrm>
          <a:prstGeom prst="line">
            <a:avLst/>
          </a:prstGeom>
          <a:noFill/>
          <a:ln w="9525">
            <a:solidFill>
              <a:schemeClr val="tx1"/>
            </a:solidFill>
            <a:prstDash val="dash"/>
            <a:round/>
            <a:headEnd/>
            <a:tailEnd/>
          </a:ln>
          <a:effectLst/>
        </p:spPr>
        <p:txBody>
          <a:bodyPr wrap="none" lIns="0" tIns="0" rIns="0" bIns="0" anchor="ctr">
            <a:spAutoFit/>
          </a:bodyPr>
          <a:lstStyle/>
          <a:p>
            <a:endParaRPr lang="zh-CN" altLang="en-US"/>
          </a:p>
        </p:txBody>
      </p:sp>
      <p:sp>
        <p:nvSpPr>
          <p:cNvPr id="34" name="内容占位符 13"/>
          <p:cNvSpPr>
            <a:spLocks noGrp="1"/>
          </p:cNvSpPr>
          <p:nvPr>
            <p:ph sz="quarter" idx="11"/>
          </p:nvPr>
        </p:nvSpPr>
        <p:spPr>
          <a:xfrm>
            <a:off x="611560" y="1731872"/>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35" name="内容占位符 13"/>
          <p:cNvSpPr>
            <a:spLocks noGrp="1"/>
          </p:cNvSpPr>
          <p:nvPr>
            <p:ph sz="quarter" idx="12"/>
          </p:nvPr>
        </p:nvSpPr>
        <p:spPr>
          <a:xfrm>
            <a:off x="611560" y="2906702"/>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36" name="内容占位符 13"/>
          <p:cNvSpPr>
            <a:spLocks noGrp="1"/>
          </p:cNvSpPr>
          <p:nvPr>
            <p:ph sz="quarter" idx="13"/>
          </p:nvPr>
        </p:nvSpPr>
        <p:spPr>
          <a:xfrm>
            <a:off x="611560" y="4034275"/>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37" name="内容占位符 13"/>
          <p:cNvSpPr>
            <a:spLocks noGrp="1"/>
          </p:cNvSpPr>
          <p:nvPr>
            <p:ph sz="quarter" idx="14"/>
          </p:nvPr>
        </p:nvSpPr>
        <p:spPr>
          <a:xfrm>
            <a:off x="611560" y="5151038"/>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38" name="内容占位符 21"/>
          <p:cNvSpPr>
            <a:spLocks noGrp="1"/>
          </p:cNvSpPr>
          <p:nvPr>
            <p:ph sz="quarter" idx="15"/>
          </p:nvPr>
        </p:nvSpPr>
        <p:spPr>
          <a:xfrm>
            <a:off x="2051720" y="151208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3" name="内容占位符 21"/>
          <p:cNvSpPr>
            <a:spLocks noGrp="1"/>
          </p:cNvSpPr>
          <p:nvPr>
            <p:ph sz="quarter" idx="19"/>
          </p:nvPr>
        </p:nvSpPr>
        <p:spPr>
          <a:xfrm>
            <a:off x="2051720" y="2636912"/>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4" name="内容占位符 21"/>
          <p:cNvSpPr>
            <a:spLocks noGrp="1"/>
          </p:cNvSpPr>
          <p:nvPr>
            <p:ph sz="quarter" idx="20"/>
          </p:nvPr>
        </p:nvSpPr>
        <p:spPr>
          <a:xfrm>
            <a:off x="2051720" y="378904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5" name="内容占位符 21"/>
          <p:cNvSpPr>
            <a:spLocks noGrp="1"/>
          </p:cNvSpPr>
          <p:nvPr>
            <p:ph sz="quarter" idx="21"/>
          </p:nvPr>
        </p:nvSpPr>
        <p:spPr>
          <a:xfrm>
            <a:off x="2051720" y="495151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6" name="内容占位符 21"/>
          <p:cNvSpPr>
            <a:spLocks noGrp="1"/>
          </p:cNvSpPr>
          <p:nvPr>
            <p:ph sz="quarter" idx="22"/>
          </p:nvPr>
        </p:nvSpPr>
        <p:spPr>
          <a:xfrm>
            <a:off x="4620963" y="151208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7" name="内容占位符 21"/>
          <p:cNvSpPr>
            <a:spLocks noGrp="1"/>
          </p:cNvSpPr>
          <p:nvPr>
            <p:ph sz="quarter" idx="23"/>
          </p:nvPr>
        </p:nvSpPr>
        <p:spPr>
          <a:xfrm>
            <a:off x="4620963" y="2636912"/>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8" name="内容占位符 21"/>
          <p:cNvSpPr>
            <a:spLocks noGrp="1"/>
          </p:cNvSpPr>
          <p:nvPr>
            <p:ph sz="quarter" idx="24"/>
          </p:nvPr>
        </p:nvSpPr>
        <p:spPr>
          <a:xfrm>
            <a:off x="4620963" y="378904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49" name="内容占位符 21"/>
          <p:cNvSpPr>
            <a:spLocks noGrp="1"/>
          </p:cNvSpPr>
          <p:nvPr>
            <p:ph sz="quarter" idx="25"/>
          </p:nvPr>
        </p:nvSpPr>
        <p:spPr>
          <a:xfrm>
            <a:off x="4620963" y="495151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50" name="内容占位符 13"/>
          <p:cNvSpPr>
            <a:spLocks noGrp="1"/>
          </p:cNvSpPr>
          <p:nvPr>
            <p:ph sz="quarter" idx="26" hasCustomPrompt="1"/>
          </p:nvPr>
        </p:nvSpPr>
        <p:spPr>
          <a:xfrm>
            <a:off x="370582" y="1065087"/>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53" name="内容占位符 13"/>
          <p:cNvSpPr>
            <a:spLocks noGrp="1"/>
          </p:cNvSpPr>
          <p:nvPr>
            <p:ph sz="quarter" idx="27" hasCustomPrompt="1"/>
          </p:nvPr>
        </p:nvSpPr>
        <p:spPr>
          <a:xfrm>
            <a:off x="2037883" y="1065087"/>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54" name="内容占位符 13"/>
          <p:cNvSpPr>
            <a:spLocks noGrp="1"/>
          </p:cNvSpPr>
          <p:nvPr>
            <p:ph sz="quarter" idx="28" hasCustomPrompt="1"/>
          </p:nvPr>
        </p:nvSpPr>
        <p:spPr>
          <a:xfrm>
            <a:off x="4605939" y="1065087"/>
            <a:ext cx="1620000" cy="284693"/>
          </a:xfrm>
        </p:spPr>
        <p:txBody>
          <a:bodyPr/>
          <a:lstStyle>
            <a:lvl1pPr indent="0">
              <a:buNone/>
              <a:defRPr sz="1400" b="1">
                <a:solidFill>
                  <a:schemeClr val="tx1"/>
                </a:solidFill>
              </a:defRPr>
            </a:lvl1pPr>
          </a:lstStyle>
          <a:p>
            <a:pPr lvl="0"/>
            <a:r>
              <a:rPr lang="zh-CN" altLang="en-US" smtClean="0"/>
              <a:t>单击此处编辑文本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Picture 2" descr="C:\Users\NEW\Desktop\khhhg.jpg"/>
          <p:cNvPicPr>
            <a:picLocks noChangeAspect="1" noChangeArrowheads="1"/>
          </p:cNvPicPr>
          <p:nvPr userDrawn="1"/>
        </p:nvPicPr>
        <p:blipFill>
          <a:blip r:embed="rId2" cstate="print"/>
          <a:srcRect/>
          <a:stretch>
            <a:fillRect/>
          </a:stretch>
        </p:blipFill>
        <p:spPr bwMode="auto">
          <a:xfrm>
            <a:off x="1527175" y="2017713"/>
            <a:ext cx="5197475" cy="719137"/>
          </a:xfrm>
          <a:prstGeom prst="rect">
            <a:avLst/>
          </a:prstGeom>
          <a:noFill/>
          <a:ln w="9525">
            <a:noFill/>
            <a:miter lim="800000"/>
            <a:headEnd/>
            <a:tailEnd/>
          </a:ln>
        </p:spPr>
      </p:pic>
      <p:pic>
        <p:nvPicPr>
          <p:cNvPr id="7" name="Picture 2" descr="C:\Users\NEW\Desktop\khhhg.jpg"/>
          <p:cNvPicPr>
            <a:picLocks noChangeAspect="1" noChangeArrowheads="1"/>
          </p:cNvPicPr>
          <p:nvPr userDrawn="1"/>
        </p:nvPicPr>
        <p:blipFill>
          <a:blip r:embed="rId2" cstate="print"/>
          <a:srcRect/>
          <a:stretch>
            <a:fillRect/>
          </a:stretch>
        </p:blipFill>
        <p:spPr bwMode="auto">
          <a:xfrm>
            <a:off x="1552575" y="3198150"/>
            <a:ext cx="5199063" cy="720725"/>
          </a:xfrm>
          <a:prstGeom prst="rect">
            <a:avLst/>
          </a:prstGeom>
          <a:noFill/>
          <a:ln w="9525">
            <a:noFill/>
            <a:miter lim="800000"/>
            <a:headEnd/>
            <a:tailEnd/>
          </a:ln>
        </p:spPr>
      </p:pic>
      <p:pic>
        <p:nvPicPr>
          <p:cNvPr id="8" name="Picture 2" descr="C:\Users\NEW\Desktop\khhhg.jpg"/>
          <p:cNvPicPr>
            <a:picLocks noChangeAspect="1" noChangeArrowheads="1"/>
          </p:cNvPicPr>
          <p:nvPr userDrawn="1"/>
        </p:nvPicPr>
        <p:blipFill>
          <a:blip r:embed="rId2" cstate="print"/>
          <a:srcRect/>
          <a:stretch>
            <a:fillRect/>
          </a:stretch>
        </p:blipFill>
        <p:spPr bwMode="auto">
          <a:xfrm>
            <a:off x="1571625" y="4380176"/>
            <a:ext cx="5199063" cy="720725"/>
          </a:xfrm>
          <a:prstGeom prst="rect">
            <a:avLst/>
          </a:prstGeom>
          <a:noFill/>
          <a:ln w="9525">
            <a:noFill/>
            <a:miter lim="800000"/>
            <a:headEnd/>
            <a:tailEnd/>
          </a:ln>
        </p:spPr>
      </p:pic>
      <p:sp>
        <p:nvSpPr>
          <p:cNvPr id="2" name="标题 1"/>
          <p:cNvSpPr>
            <a:spLocks noGrp="1"/>
          </p:cNvSpPr>
          <p:nvPr>
            <p:ph type="title"/>
          </p:nvPr>
        </p:nvSpPr>
        <p:spPr>
          <a:xfrm>
            <a:off x="457200" y="375047"/>
            <a:ext cx="8229600" cy="461665"/>
          </a:xfrm>
        </p:spPr>
        <p:txBody>
          <a:bodyPr anchor="t" anchorCtr="0">
            <a:spAutoFit/>
          </a:bodyPr>
          <a:lstStyle>
            <a:lvl1pPr algn="l">
              <a:defRPr sz="2400" b="1">
                <a:solidFill>
                  <a:schemeClr val="tx2"/>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195736" y="2104257"/>
            <a:ext cx="4320480" cy="400110"/>
          </a:xfrm>
        </p:spPr>
        <p:txBody>
          <a:bodyPr wrap="square">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4" name="内容占位符 2"/>
          <p:cNvSpPr>
            <a:spLocks noGrp="1"/>
          </p:cNvSpPr>
          <p:nvPr>
            <p:ph idx="13"/>
          </p:nvPr>
        </p:nvSpPr>
        <p:spPr>
          <a:xfrm>
            <a:off x="2195736" y="3292520"/>
            <a:ext cx="4320480" cy="400110"/>
          </a:xfrm>
        </p:spPr>
        <p:txBody>
          <a:bodyPr wrap="square">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5" name="内容占位符 2"/>
          <p:cNvSpPr>
            <a:spLocks noGrp="1"/>
          </p:cNvSpPr>
          <p:nvPr>
            <p:ph idx="14"/>
          </p:nvPr>
        </p:nvSpPr>
        <p:spPr>
          <a:xfrm>
            <a:off x="2195736" y="4484122"/>
            <a:ext cx="4320480" cy="400110"/>
          </a:xfrm>
        </p:spPr>
        <p:txBody>
          <a:bodyPr wrap="square">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r>
              <a:rPr lang="en-US" altLang="zh-CN" smtClean="0"/>
              <a:t>(</a:t>
            </a:r>
            <a:r>
              <a:rPr lang="zh-CN" altLang="en-US" smtClean="0"/>
              <a:t>带数字的分类罗列图</a:t>
            </a:r>
            <a:r>
              <a:rPr lang="en-US" altLang="zh-CN" smtClean="0"/>
              <a:t>2</a:t>
            </a:r>
            <a:r>
              <a:rPr lang="zh-CN" altLang="en-US"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5" name="Line 7"/>
          <p:cNvSpPr>
            <a:spLocks noChangeShapeType="1"/>
          </p:cNvSpPr>
          <p:nvPr userDrawn="1">
            <p:custDataLst>
              <p:tags r:id="rId1"/>
            </p:custDataLst>
          </p:nvPr>
        </p:nvSpPr>
        <p:spPr bwMode="gray">
          <a:xfrm>
            <a:off x="2483768" y="1436900"/>
            <a:ext cx="2880000" cy="1772"/>
          </a:xfrm>
          <a:prstGeom prst="line">
            <a:avLst/>
          </a:prstGeom>
          <a:noFill/>
          <a:ln w="28575">
            <a:solidFill>
              <a:schemeClr val="hlink"/>
            </a:solidFill>
            <a:round/>
            <a:headEnd/>
            <a:tailEnd/>
          </a:ln>
          <a:effectLst/>
        </p:spPr>
        <p:txBody>
          <a:bodyPr wrap="square" lIns="0" tIns="0" rIns="0" bIns="0" anchor="ctr">
            <a:spAutoFit/>
          </a:bodyPr>
          <a:lstStyle/>
          <a:p>
            <a:endParaRPr lang="zh-CN" altLang="en-US"/>
          </a:p>
        </p:txBody>
      </p:sp>
      <p:sp>
        <p:nvSpPr>
          <p:cNvPr id="9" name="Line 11"/>
          <p:cNvSpPr>
            <a:spLocks noChangeShapeType="1"/>
          </p:cNvSpPr>
          <p:nvPr userDrawn="1">
            <p:custDataLst>
              <p:tags r:id="rId2"/>
            </p:custDataLst>
          </p:nvPr>
        </p:nvSpPr>
        <p:spPr bwMode="gray">
          <a:xfrm>
            <a:off x="2483768" y="3043450"/>
            <a:ext cx="6120000" cy="1588"/>
          </a:xfrm>
          <a:prstGeom prst="line">
            <a:avLst/>
          </a:prstGeom>
          <a:noFill/>
          <a:ln w="9525">
            <a:solidFill>
              <a:schemeClr val="tx1"/>
            </a:solidFill>
            <a:prstDash val="dash"/>
            <a:round/>
            <a:headEnd/>
            <a:tailEnd/>
          </a:ln>
          <a:effectLst/>
        </p:spPr>
        <p:txBody>
          <a:bodyPr lIns="0" tIns="0" rIns="0" bIns="0" anchor="ctr">
            <a:spAutoFit/>
          </a:bodyPr>
          <a:lstStyle/>
          <a:p>
            <a:endParaRPr lang="zh-CN" altLang="en-US"/>
          </a:p>
        </p:txBody>
      </p:sp>
      <p:sp>
        <p:nvSpPr>
          <p:cNvPr id="10" name="Line 12"/>
          <p:cNvSpPr>
            <a:spLocks noChangeShapeType="1"/>
          </p:cNvSpPr>
          <p:nvPr userDrawn="1">
            <p:custDataLst>
              <p:tags r:id="rId3"/>
            </p:custDataLst>
          </p:nvPr>
        </p:nvSpPr>
        <p:spPr bwMode="gray">
          <a:xfrm>
            <a:off x="2483768" y="4662700"/>
            <a:ext cx="6120000" cy="1588"/>
          </a:xfrm>
          <a:prstGeom prst="line">
            <a:avLst/>
          </a:prstGeom>
          <a:noFill/>
          <a:ln w="9525">
            <a:solidFill>
              <a:schemeClr val="tx1"/>
            </a:solidFill>
            <a:prstDash val="dash"/>
            <a:round/>
            <a:headEnd/>
            <a:tailEnd/>
          </a:ln>
          <a:effectLst/>
        </p:spPr>
        <p:txBody>
          <a:bodyPr lIns="0" tIns="0" rIns="0" bIns="0" anchor="ctr">
            <a:spAutoFit/>
          </a:bodyPr>
          <a:lstStyle/>
          <a:p>
            <a:endParaRPr lang="zh-CN" altLang="en-US"/>
          </a:p>
        </p:txBody>
      </p:sp>
      <p:sp>
        <p:nvSpPr>
          <p:cNvPr id="11" name="Rectangle 14"/>
          <p:cNvSpPr>
            <a:spLocks noChangeArrowheads="1"/>
          </p:cNvSpPr>
          <p:nvPr userDrawn="1">
            <p:custDataLst>
              <p:tags r:id="rId4"/>
            </p:custDataLst>
          </p:nvPr>
        </p:nvSpPr>
        <p:spPr bwMode="gray">
          <a:xfrm>
            <a:off x="723296" y="1670263"/>
            <a:ext cx="1484313" cy="787400"/>
          </a:xfrm>
          <a:prstGeom prst="rect">
            <a:avLst/>
          </a:prstGeom>
          <a:solidFill>
            <a:schemeClr val="accent5"/>
          </a:solidFill>
          <a:ln>
            <a:no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tIns="91440" bIns="91440" anchor="ctr"/>
          <a:lstStyle/>
          <a:p>
            <a:pPr algn="l" defTabSz="895350">
              <a:buSzPct val="120000"/>
            </a:pPr>
            <a:endParaRPr lang="en-US" altLang="zh-CN" sz="1200" b="1" i="0">
              <a:solidFill>
                <a:schemeClr val="tx1"/>
              </a:solidFill>
              <a:ea typeface="宋体" charset="-122"/>
            </a:endParaRPr>
          </a:p>
        </p:txBody>
      </p:sp>
      <p:sp>
        <p:nvSpPr>
          <p:cNvPr id="13" name="Oval 16"/>
          <p:cNvSpPr>
            <a:spLocks noChangeArrowheads="1"/>
          </p:cNvSpPr>
          <p:nvPr>
            <p:custDataLst>
              <p:tags r:id="rId5"/>
            </p:custDataLst>
          </p:nvPr>
        </p:nvSpPr>
        <p:spPr bwMode="gray">
          <a:xfrm>
            <a:off x="618521" y="1503575"/>
            <a:ext cx="306388" cy="306000"/>
          </a:xfrm>
          <a:prstGeom prst="ellipse">
            <a:avLst/>
          </a:prstGeom>
          <a:solidFill>
            <a:schemeClr val="accent1">
              <a:lumMod val="60000"/>
              <a:lumOff val="40000"/>
            </a:schemeClr>
          </a:solidFill>
          <a:ln w="9525" algn="ctr">
            <a:solidFill>
              <a:schemeClr val="tx1"/>
            </a:solidFill>
            <a:round/>
            <a:headEnd/>
            <a:tailEnd/>
          </a:ln>
          <a:effectLst/>
        </p:spPr>
        <p:txBody>
          <a:bodyPr wrap="none" lIns="0" tIns="0" rIns="0" bIns="0" anchor="ctr">
            <a:spAutoFit/>
          </a:bodyPr>
          <a:lstStyle/>
          <a:p>
            <a:endParaRPr lang="zh-CN" altLang="en-US"/>
          </a:p>
        </p:txBody>
      </p:sp>
      <p:sp>
        <p:nvSpPr>
          <p:cNvPr id="15" name="Rectangle 19"/>
          <p:cNvSpPr>
            <a:spLocks noChangeArrowheads="1"/>
          </p:cNvSpPr>
          <p:nvPr userDrawn="1">
            <p:custDataLst>
              <p:tags r:id="rId6"/>
            </p:custDataLst>
          </p:nvPr>
        </p:nvSpPr>
        <p:spPr bwMode="gray">
          <a:xfrm>
            <a:off x="723296" y="3324438"/>
            <a:ext cx="1484313" cy="787400"/>
          </a:xfrm>
          <a:prstGeom prst="rect">
            <a:avLst/>
          </a:prstGeom>
          <a:solidFill>
            <a:schemeClr val="accent5"/>
          </a:solidFill>
          <a:ln>
            <a:no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tIns="91440" bIns="91440" anchor="ctr"/>
          <a:lstStyle/>
          <a:p>
            <a:pPr algn="l" defTabSz="895350">
              <a:buSzPct val="120000"/>
            </a:pPr>
            <a:endParaRPr lang="en-US" altLang="zh-CN" sz="1200" b="1" i="0">
              <a:solidFill>
                <a:schemeClr val="tx1"/>
              </a:solidFill>
              <a:ea typeface="宋体" charset="-122"/>
            </a:endParaRPr>
          </a:p>
        </p:txBody>
      </p:sp>
      <p:sp>
        <p:nvSpPr>
          <p:cNvPr id="17" name="Oval 21"/>
          <p:cNvSpPr>
            <a:spLocks noChangeArrowheads="1"/>
          </p:cNvSpPr>
          <p:nvPr>
            <p:custDataLst>
              <p:tags r:id="rId7"/>
            </p:custDataLst>
          </p:nvPr>
        </p:nvSpPr>
        <p:spPr bwMode="gray">
          <a:xfrm>
            <a:off x="618521" y="3157750"/>
            <a:ext cx="306388" cy="306000"/>
          </a:xfrm>
          <a:prstGeom prst="ellipse">
            <a:avLst/>
          </a:prstGeom>
          <a:solidFill>
            <a:schemeClr val="accent1">
              <a:lumMod val="60000"/>
              <a:lumOff val="40000"/>
            </a:schemeClr>
          </a:solidFill>
          <a:ln w="9525" algn="ctr">
            <a:solidFill>
              <a:schemeClr val="tx1"/>
            </a:solidFill>
            <a:round/>
            <a:headEnd/>
            <a:tailEnd/>
          </a:ln>
          <a:effectLst/>
        </p:spPr>
        <p:txBody>
          <a:bodyPr wrap="none" lIns="0" tIns="0" rIns="0" bIns="0" anchor="ctr">
            <a:spAutoFit/>
          </a:bodyPr>
          <a:lstStyle/>
          <a:p>
            <a:endParaRPr lang="zh-CN" altLang="en-US"/>
          </a:p>
        </p:txBody>
      </p:sp>
      <p:sp>
        <p:nvSpPr>
          <p:cNvPr id="19" name="Rectangle 24"/>
          <p:cNvSpPr>
            <a:spLocks noChangeArrowheads="1"/>
          </p:cNvSpPr>
          <p:nvPr userDrawn="1">
            <p:custDataLst>
              <p:tags r:id="rId8"/>
            </p:custDataLst>
          </p:nvPr>
        </p:nvSpPr>
        <p:spPr bwMode="gray">
          <a:xfrm>
            <a:off x="723296" y="4977025"/>
            <a:ext cx="1484313" cy="787400"/>
          </a:xfrm>
          <a:prstGeom prst="rect">
            <a:avLst/>
          </a:prstGeom>
          <a:solidFill>
            <a:schemeClr val="accent5"/>
          </a:solidFill>
          <a:ln>
            <a:noFill/>
            <a:headEnd/>
            <a:tailEn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tIns="91440" bIns="91440" anchor="ctr"/>
          <a:lstStyle/>
          <a:p>
            <a:pPr algn="l" defTabSz="895350">
              <a:buSzPct val="120000"/>
            </a:pPr>
            <a:endParaRPr lang="en-US" altLang="zh-CN" sz="1200" b="1" i="0">
              <a:solidFill>
                <a:schemeClr val="tx1"/>
              </a:solidFill>
              <a:ea typeface="宋体" charset="-122"/>
            </a:endParaRPr>
          </a:p>
        </p:txBody>
      </p:sp>
      <p:sp>
        <p:nvSpPr>
          <p:cNvPr id="21" name="Oval 26"/>
          <p:cNvSpPr>
            <a:spLocks noChangeArrowheads="1"/>
          </p:cNvSpPr>
          <p:nvPr>
            <p:custDataLst>
              <p:tags r:id="rId9"/>
            </p:custDataLst>
          </p:nvPr>
        </p:nvSpPr>
        <p:spPr bwMode="gray">
          <a:xfrm>
            <a:off x="618521" y="4813513"/>
            <a:ext cx="306388" cy="306000"/>
          </a:xfrm>
          <a:prstGeom prst="ellipse">
            <a:avLst/>
          </a:prstGeom>
          <a:solidFill>
            <a:schemeClr val="accent1">
              <a:lumMod val="60000"/>
              <a:lumOff val="40000"/>
            </a:schemeClr>
          </a:solidFill>
          <a:ln w="9525" algn="ctr">
            <a:solidFill>
              <a:schemeClr val="tx1"/>
            </a:solidFill>
            <a:round/>
            <a:headEnd/>
            <a:tailEnd/>
          </a:ln>
          <a:effectLst/>
        </p:spPr>
        <p:txBody>
          <a:bodyPr wrap="none" lIns="0" tIns="0" rIns="0" bIns="0" anchor="ctr">
            <a:spAutoFit/>
          </a:bodyPr>
          <a:lstStyle/>
          <a:p>
            <a:endParaRPr lang="zh-CN" altLang="en-US"/>
          </a:p>
        </p:txBody>
      </p:sp>
      <p:sp>
        <p:nvSpPr>
          <p:cNvPr id="24" name="Line 29"/>
          <p:cNvSpPr>
            <a:spLocks noChangeShapeType="1"/>
          </p:cNvSpPr>
          <p:nvPr userDrawn="1">
            <p:custDataLst>
              <p:tags r:id="rId10"/>
            </p:custDataLst>
          </p:nvPr>
        </p:nvSpPr>
        <p:spPr bwMode="gray">
          <a:xfrm>
            <a:off x="5713174" y="1436900"/>
            <a:ext cx="2880000" cy="1588"/>
          </a:xfrm>
          <a:prstGeom prst="line">
            <a:avLst/>
          </a:prstGeom>
          <a:noFill/>
          <a:ln w="28575">
            <a:solidFill>
              <a:schemeClr val="hlink"/>
            </a:solidFill>
            <a:round/>
            <a:headEnd/>
            <a:tailEnd/>
          </a:ln>
          <a:effectLst/>
        </p:spPr>
        <p:txBody>
          <a:bodyPr lIns="0" tIns="0" rIns="0" bIns="0" anchor="ctr">
            <a:spAutoFit/>
          </a:bodyPr>
          <a:lstStyle/>
          <a:p>
            <a:endParaRPr lang="zh-CN" altLang="en-US"/>
          </a:p>
        </p:txBody>
      </p:sp>
      <p:sp>
        <p:nvSpPr>
          <p:cNvPr id="25" name="AutoShape 8"/>
          <p:cNvSpPr>
            <a:spLocks noChangeArrowheads="1"/>
          </p:cNvSpPr>
          <p:nvPr userDrawn="1">
            <p:custDataLst>
              <p:tags r:id="rId11"/>
            </p:custDataLst>
          </p:nvPr>
        </p:nvSpPr>
        <p:spPr bwMode="auto">
          <a:xfrm>
            <a:off x="267592" y="981288"/>
            <a:ext cx="8588375" cy="5040000"/>
          </a:xfrm>
          <a:prstGeom prst="roundRect">
            <a:avLst>
              <a:gd name="adj" fmla="val 1222"/>
            </a:avLst>
          </a:prstGeom>
          <a:noFill/>
          <a:ln>
            <a:headEnd/>
            <a:tailEnd/>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p>
            <a:endParaRPr lang="zh-CN" altLang="en-US"/>
          </a:p>
        </p:txBody>
      </p:sp>
      <p:sp>
        <p:nvSpPr>
          <p:cNvPr id="49" name="TextBox 48"/>
          <p:cNvSpPr txBox="1"/>
          <p:nvPr userDrawn="1"/>
        </p:nvSpPr>
        <p:spPr>
          <a:xfrm>
            <a:off x="625742" y="1506270"/>
            <a:ext cx="284052" cy="307777"/>
          </a:xfrm>
          <a:prstGeom prst="rect">
            <a:avLst/>
          </a:prstGeom>
          <a:noFill/>
        </p:spPr>
        <p:txBody>
          <a:bodyPr wrap="none" rtlCol="0">
            <a:spAutoFit/>
          </a:bodyPr>
          <a:lstStyle/>
          <a:p>
            <a:pPr algn="ctr"/>
            <a:r>
              <a:rPr lang="en-US" altLang="zh-CN" sz="1400" b="1" smtClean="0"/>
              <a:t>1</a:t>
            </a:r>
            <a:endParaRPr lang="zh-CN" altLang="en-US" sz="1400" b="1"/>
          </a:p>
        </p:txBody>
      </p:sp>
      <p:sp>
        <p:nvSpPr>
          <p:cNvPr id="50" name="TextBox 49"/>
          <p:cNvSpPr txBox="1"/>
          <p:nvPr userDrawn="1"/>
        </p:nvSpPr>
        <p:spPr>
          <a:xfrm>
            <a:off x="625742" y="3165935"/>
            <a:ext cx="284052" cy="307777"/>
          </a:xfrm>
          <a:prstGeom prst="rect">
            <a:avLst/>
          </a:prstGeom>
          <a:noFill/>
        </p:spPr>
        <p:txBody>
          <a:bodyPr wrap="none" rtlCol="0">
            <a:spAutoFit/>
          </a:bodyPr>
          <a:lstStyle/>
          <a:p>
            <a:pPr algn="ctr"/>
            <a:r>
              <a:rPr lang="en-US" altLang="zh-CN" sz="1400" b="1" smtClean="0"/>
              <a:t>2</a:t>
            </a:r>
            <a:endParaRPr lang="zh-CN" altLang="en-US" sz="1400" b="1"/>
          </a:p>
        </p:txBody>
      </p:sp>
      <p:sp>
        <p:nvSpPr>
          <p:cNvPr id="51" name="TextBox 50"/>
          <p:cNvSpPr txBox="1"/>
          <p:nvPr userDrawn="1"/>
        </p:nvSpPr>
        <p:spPr>
          <a:xfrm>
            <a:off x="625742" y="4824448"/>
            <a:ext cx="284052" cy="307777"/>
          </a:xfrm>
          <a:prstGeom prst="rect">
            <a:avLst/>
          </a:prstGeom>
          <a:noFill/>
        </p:spPr>
        <p:txBody>
          <a:bodyPr wrap="none" rtlCol="0">
            <a:spAutoFit/>
          </a:bodyPr>
          <a:lstStyle/>
          <a:p>
            <a:pPr algn="ctr"/>
            <a:r>
              <a:rPr lang="en-US" altLang="zh-CN" sz="1400" b="1" smtClean="0"/>
              <a:t>3</a:t>
            </a:r>
            <a:endParaRPr lang="zh-CN" altLang="en-US" sz="1400" b="1"/>
          </a:p>
        </p:txBody>
      </p:sp>
      <p:sp>
        <p:nvSpPr>
          <p:cNvPr id="52" name="内容占位符 13"/>
          <p:cNvSpPr>
            <a:spLocks noGrp="1"/>
          </p:cNvSpPr>
          <p:nvPr>
            <p:ph sz="quarter" idx="11"/>
          </p:nvPr>
        </p:nvSpPr>
        <p:spPr>
          <a:xfrm>
            <a:off x="2483768" y="1128084"/>
            <a:ext cx="2006345" cy="277636"/>
          </a:xfrm>
        </p:spPr>
        <p:txBody>
          <a:bodyPr/>
          <a:lstStyle>
            <a:lvl1pPr indent="0">
              <a:buNone/>
              <a:defRPr sz="1200" b="1">
                <a:solidFill>
                  <a:schemeClr val="tx1"/>
                </a:solidFill>
              </a:defRPr>
            </a:lvl1pPr>
          </a:lstStyle>
          <a:p>
            <a:pPr lvl="0"/>
            <a:r>
              <a:rPr lang="zh-CN" altLang="en-US" smtClean="0"/>
              <a:t>单击此处编辑</a:t>
            </a:r>
          </a:p>
        </p:txBody>
      </p:sp>
      <p:sp>
        <p:nvSpPr>
          <p:cNvPr id="55" name="内容占位符 13"/>
          <p:cNvSpPr>
            <a:spLocks noGrp="1"/>
          </p:cNvSpPr>
          <p:nvPr>
            <p:ph sz="quarter" idx="12"/>
          </p:nvPr>
        </p:nvSpPr>
        <p:spPr>
          <a:xfrm>
            <a:off x="5713174" y="1124745"/>
            <a:ext cx="1765799" cy="240032"/>
          </a:xfrm>
        </p:spPr>
        <p:txBody>
          <a:bodyPr/>
          <a:lstStyle>
            <a:lvl1pPr indent="0">
              <a:buNone/>
              <a:defRPr sz="1200" b="1">
                <a:solidFill>
                  <a:schemeClr val="tx1"/>
                </a:solidFill>
              </a:defRPr>
            </a:lvl1pPr>
          </a:lstStyle>
          <a:p>
            <a:pPr lvl="0"/>
            <a:r>
              <a:rPr lang="zh-CN" altLang="en-US" smtClean="0"/>
              <a:t>单击此处编辑</a:t>
            </a:r>
          </a:p>
        </p:txBody>
      </p:sp>
      <p:sp>
        <p:nvSpPr>
          <p:cNvPr id="56" name="内容占位符 13"/>
          <p:cNvSpPr>
            <a:spLocks noGrp="1"/>
          </p:cNvSpPr>
          <p:nvPr>
            <p:ph sz="quarter" idx="13"/>
          </p:nvPr>
        </p:nvSpPr>
        <p:spPr>
          <a:xfrm>
            <a:off x="883941" y="1920171"/>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57" name="内容占位符 13"/>
          <p:cNvSpPr>
            <a:spLocks noGrp="1"/>
          </p:cNvSpPr>
          <p:nvPr>
            <p:ph sz="quarter" idx="14"/>
          </p:nvPr>
        </p:nvSpPr>
        <p:spPr>
          <a:xfrm>
            <a:off x="883941" y="3573016"/>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58" name="内容占位符 13"/>
          <p:cNvSpPr>
            <a:spLocks noGrp="1"/>
          </p:cNvSpPr>
          <p:nvPr>
            <p:ph sz="quarter" idx="15"/>
          </p:nvPr>
        </p:nvSpPr>
        <p:spPr>
          <a:xfrm>
            <a:off x="883941" y="5229200"/>
            <a:ext cx="1239787" cy="284693"/>
          </a:xfrm>
        </p:spPr>
        <p:txBody>
          <a:bodyPr/>
          <a:lstStyle>
            <a:lvl1pPr indent="0">
              <a:buNone/>
              <a:defRPr sz="1200" b="1">
                <a:solidFill>
                  <a:schemeClr val="tx1"/>
                </a:solidFill>
              </a:defRPr>
            </a:lvl1pPr>
          </a:lstStyle>
          <a:p>
            <a:pPr lvl="0"/>
            <a:r>
              <a:rPr lang="zh-CN" altLang="en-US" smtClean="0"/>
              <a:t>单击此处编辑</a:t>
            </a:r>
          </a:p>
        </p:txBody>
      </p:sp>
      <p:sp>
        <p:nvSpPr>
          <p:cNvPr id="59" name="内容占位符 21"/>
          <p:cNvSpPr>
            <a:spLocks noGrp="1"/>
          </p:cNvSpPr>
          <p:nvPr>
            <p:ph sz="quarter" idx="16"/>
          </p:nvPr>
        </p:nvSpPr>
        <p:spPr>
          <a:xfrm>
            <a:off x="2483768" y="1670263"/>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60" name="内容占位符 21"/>
          <p:cNvSpPr>
            <a:spLocks noGrp="1"/>
          </p:cNvSpPr>
          <p:nvPr>
            <p:ph sz="quarter" idx="17"/>
          </p:nvPr>
        </p:nvSpPr>
        <p:spPr>
          <a:xfrm>
            <a:off x="2483768" y="3324438"/>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61" name="内容占位符 21"/>
          <p:cNvSpPr>
            <a:spLocks noGrp="1"/>
          </p:cNvSpPr>
          <p:nvPr>
            <p:ph sz="quarter" idx="18"/>
          </p:nvPr>
        </p:nvSpPr>
        <p:spPr>
          <a:xfrm>
            <a:off x="2483768" y="4977025"/>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62" name="内容占位符 21"/>
          <p:cNvSpPr>
            <a:spLocks noGrp="1"/>
          </p:cNvSpPr>
          <p:nvPr>
            <p:ph sz="quarter" idx="19"/>
          </p:nvPr>
        </p:nvSpPr>
        <p:spPr>
          <a:xfrm>
            <a:off x="5713174" y="1670263"/>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63" name="内容占位符 21"/>
          <p:cNvSpPr>
            <a:spLocks noGrp="1"/>
          </p:cNvSpPr>
          <p:nvPr>
            <p:ph sz="quarter" idx="20"/>
          </p:nvPr>
        </p:nvSpPr>
        <p:spPr>
          <a:xfrm>
            <a:off x="5713174" y="3324438"/>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64" name="内容占位符 21"/>
          <p:cNvSpPr>
            <a:spLocks noGrp="1"/>
          </p:cNvSpPr>
          <p:nvPr>
            <p:ph sz="quarter" idx="21"/>
          </p:nvPr>
        </p:nvSpPr>
        <p:spPr>
          <a:xfrm>
            <a:off x="5713174" y="4977025"/>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 </a:t>
            </a:r>
            <a:r>
              <a:rPr lang="en-US" altLang="zh-CN" smtClean="0"/>
              <a:t>(</a:t>
            </a:r>
            <a:r>
              <a:rPr lang="zh-CN" altLang="en-US" smtClean="0"/>
              <a:t>分类罗列图）</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30" name="Line 5"/>
          <p:cNvSpPr>
            <a:spLocks noChangeShapeType="1"/>
          </p:cNvSpPr>
          <p:nvPr userDrawn="1"/>
        </p:nvSpPr>
        <p:spPr bwMode="auto">
          <a:xfrm>
            <a:off x="152214" y="1433513"/>
            <a:ext cx="1514475" cy="0"/>
          </a:xfrm>
          <a:prstGeom prst="line">
            <a:avLst/>
          </a:prstGeom>
          <a:noFill/>
          <a:ln w="9525">
            <a:solidFill>
              <a:schemeClr val="accent3">
                <a:lumMod val="50000"/>
              </a:schemeClr>
            </a:solidFill>
            <a:round/>
            <a:headEnd/>
            <a:tailEnd/>
          </a:ln>
          <a:effectLst/>
        </p:spPr>
        <p:txBody>
          <a:bodyPr wrap="none" anchor="ctr"/>
          <a:lstStyle/>
          <a:p>
            <a:endParaRPr lang="zh-CN" altLang="en-US"/>
          </a:p>
        </p:txBody>
      </p:sp>
      <p:sp>
        <p:nvSpPr>
          <p:cNvPr id="32" name="Line 7"/>
          <p:cNvSpPr>
            <a:spLocks noChangeShapeType="1"/>
          </p:cNvSpPr>
          <p:nvPr userDrawn="1"/>
        </p:nvSpPr>
        <p:spPr bwMode="auto">
          <a:xfrm>
            <a:off x="1969641" y="1433513"/>
            <a:ext cx="1516063" cy="0"/>
          </a:xfrm>
          <a:prstGeom prst="line">
            <a:avLst/>
          </a:prstGeom>
          <a:noFill/>
          <a:ln w="9525">
            <a:solidFill>
              <a:schemeClr val="accent3">
                <a:lumMod val="50000"/>
              </a:schemeClr>
            </a:solidFill>
            <a:round/>
            <a:headEnd/>
            <a:tailEnd/>
          </a:ln>
          <a:effectLst/>
        </p:spPr>
        <p:txBody>
          <a:bodyPr wrap="none" anchor="ctr"/>
          <a:lstStyle/>
          <a:p>
            <a:endParaRPr lang="zh-CN" altLang="en-US"/>
          </a:p>
        </p:txBody>
      </p:sp>
      <p:sp>
        <p:nvSpPr>
          <p:cNvPr id="34" name="Line 9"/>
          <p:cNvSpPr>
            <a:spLocks noChangeShapeType="1"/>
          </p:cNvSpPr>
          <p:nvPr userDrawn="1"/>
        </p:nvSpPr>
        <p:spPr bwMode="auto">
          <a:xfrm>
            <a:off x="4025900" y="1433513"/>
            <a:ext cx="2160000" cy="0"/>
          </a:xfrm>
          <a:prstGeom prst="line">
            <a:avLst/>
          </a:prstGeom>
          <a:noFill/>
          <a:ln w="9525">
            <a:solidFill>
              <a:schemeClr val="accent3">
                <a:lumMod val="50000"/>
              </a:schemeClr>
            </a:solidFill>
            <a:round/>
            <a:headEnd/>
            <a:tailEnd/>
          </a:ln>
          <a:effectLst/>
        </p:spPr>
        <p:txBody>
          <a:bodyPr wrap="none" anchor="ctr"/>
          <a:lstStyle/>
          <a:p>
            <a:endParaRPr lang="zh-CN" altLang="en-US"/>
          </a:p>
        </p:txBody>
      </p:sp>
      <p:sp>
        <p:nvSpPr>
          <p:cNvPr id="36" name="Line 11"/>
          <p:cNvSpPr>
            <a:spLocks noChangeShapeType="1"/>
          </p:cNvSpPr>
          <p:nvPr userDrawn="1"/>
        </p:nvSpPr>
        <p:spPr bwMode="auto">
          <a:xfrm>
            <a:off x="6348294" y="1433513"/>
            <a:ext cx="2160000" cy="0"/>
          </a:xfrm>
          <a:prstGeom prst="line">
            <a:avLst/>
          </a:prstGeom>
          <a:noFill/>
          <a:ln w="9525">
            <a:solidFill>
              <a:schemeClr val="accent3">
                <a:lumMod val="50000"/>
              </a:schemeClr>
            </a:solidFill>
            <a:round/>
            <a:headEnd/>
            <a:tailEnd/>
          </a:ln>
          <a:effectLst/>
        </p:spPr>
        <p:txBody>
          <a:bodyPr wrap="none" anchor="ctr"/>
          <a:lstStyle/>
          <a:p>
            <a:endParaRPr lang="zh-CN" altLang="en-US"/>
          </a:p>
        </p:txBody>
      </p:sp>
      <p:sp>
        <p:nvSpPr>
          <p:cNvPr id="38" name="Rectangle 13"/>
          <p:cNvSpPr>
            <a:spLocks noChangeArrowheads="1"/>
          </p:cNvSpPr>
          <p:nvPr>
            <p:custDataLst>
              <p:tags r:id="rId1"/>
            </p:custDataLst>
          </p:nvPr>
        </p:nvSpPr>
        <p:spPr bwMode="blackWhite">
          <a:xfrm>
            <a:off x="127000" y="2968625"/>
            <a:ext cx="1516063" cy="1465263"/>
          </a:xfrm>
          <a:prstGeom prst="rect">
            <a:avLst/>
          </a:prstGeom>
          <a:ln w="19050">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43" name="Rectangle 18"/>
          <p:cNvSpPr>
            <a:spLocks noChangeArrowheads="1"/>
          </p:cNvSpPr>
          <p:nvPr userDrawn="1">
            <p:custDataLst>
              <p:tags r:id="rId2"/>
            </p:custDataLst>
          </p:nvPr>
        </p:nvSpPr>
        <p:spPr bwMode="blackWhite">
          <a:xfrm>
            <a:off x="1993900" y="1628775"/>
            <a:ext cx="1516063" cy="1077913"/>
          </a:xfrm>
          <a:prstGeom prst="rect">
            <a:avLst/>
          </a:prstGeom>
          <a:ln w="19050">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45" name="AutoShape 20"/>
          <p:cNvSpPr>
            <a:spLocks noChangeArrowheads="1"/>
          </p:cNvSpPr>
          <p:nvPr userDrawn="1"/>
        </p:nvSpPr>
        <p:spPr bwMode="auto">
          <a:xfrm rot="5400000">
            <a:off x="3305176" y="2036762"/>
            <a:ext cx="965200" cy="263525"/>
          </a:xfrm>
          <a:prstGeom prst="triangle">
            <a:avLst>
              <a:gd name="adj" fmla="val 50000"/>
            </a:avLst>
          </a:prstGeom>
          <a:solidFill>
            <a:schemeClr val="accent3">
              <a:lumMod val="50000"/>
            </a:schemeClr>
          </a:solidFill>
          <a:ln w="9525">
            <a:noFill/>
            <a:miter lim="800000"/>
            <a:headEnd/>
            <a:tailEnd/>
          </a:ln>
          <a:effectLst/>
        </p:spPr>
        <p:txBody>
          <a:bodyPr wrap="none" anchor="ctr"/>
          <a:lstStyle/>
          <a:p>
            <a:endParaRPr lang="zh-CN" altLang="en-US"/>
          </a:p>
        </p:txBody>
      </p:sp>
      <p:sp>
        <p:nvSpPr>
          <p:cNvPr id="53" name="Rectangle 24"/>
          <p:cNvSpPr>
            <a:spLocks noChangeArrowheads="1"/>
          </p:cNvSpPr>
          <p:nvPr>
            <p:custDataLst>
              <p:tags r:id="rId3"/>
            </p:custDataLst>
          </p:nvPr>
        </p:nvSpPr>
        <p:spPr bwMode="blackWhite">
          <a:xfrm>
            <a:off x="1993900" y="3162300"/>
            <a:ext cx="1516063" cy="1077913"/>
          </a:xfrm>
          <a:prstGeom prst="rect">
            <a:avLst/>
          </a:prstGeom>
          <a:ln w="19050">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65" name="AutoShape 26"/>
          <p:cNvSpPr>
            <a:spLocks noChangeArrowheads="1"/>
          </p:cNvSpPr>
          <p:nvPr userDrawn="1"/>
        </p:nvSpPr>
        <p:spPr bwMode="auto">
          <a:xfrm rot="5400000">
            <a:off x="3305176" y="3570287"/>
            <a:ext cx="965200" cy="263525"/>
          </a:xfrm>
          <a:prstGeom prst="triangle">
            <a:avLst>
              <a:gd name="adj" fmla="val 50000"/>
            </a:avLst>
          </a:prstGeom>
          <a:solidFill>
            <a:schemeClr val="accent3">
              <a:lumMod val="50000"/>
            </a:schemeClr>
          </a:solidFill>
          <a:ln w="9525">
            <a:noFill/>
            <a:miter lim="800000"/>
            <a:headEnd/>
            <a:tailEnd/>
          </a:ln>
          <a:effectLst/>
        </p:spPr>
        <p:txBody>
          <a:bodyPr wrap="none" anchor="ctr"/>
          <a:lstStyle/>
          <a:p>
            <a:endParaRPr lang="zh-CN" altLang="en-US"/>
          </a:p>
        </p:txBody>
      </p:sp>
      <p:sp>
        <p:nvSpPr>
          <p:cNvPr id="69" name="Rectangle 30"/>
          <p:cNvSpPr>
            <a:spLocks noChangeArrowheads="1"/>
          </p:cNvSpPr>
          <p:nvPr userDrawn="1">
            <p:custDataLst>
              <p:tags r:id="rId4"/>
            </p:custDataLst>
          </p:nvPr>
        </p:nvSpPr>
        <p:spPr bwMode="blackWhite">
          <a:xfrm>
            <a:off x="1993900" y="4695825"/>
            <a:ext cx="1516063" cy="1077913"/>
          </a:xfrm>
          <a:prstGeom prst="rect">
            <a:avLst/>
          </a:prstGeom>
          <a:ln w="19050">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71" name="AutoShape 32"/>
          <p:cNvSpPr>
            <a:spLocks noChangeArrowheads="1"/>
          </p:cNvSpPr>
          <p:nvPr userDrawn="1"/>
        </p:nvSpPr>
        <p:spPr bwMode="auto">
          <a:xfrm rot="5400000">
            <a:off x="3305176" y="5103812"/>
            <a:ext cx="965200" cy="263525"/>
          </a:xfrm>
          <a:prstGeom prst="triangle">
            <a:avLst>
              <a:gd name="adj" fmla="val 50000"/>
            </a:avLst>
          </a:prstGeom>
          <a:solidFill>
            <a:schemeClr val="accent3">
              <a:lumMod val="50000"/>
            </a:schemeClr>
          </a:solidFill>
          <a:ln w="9525">
            <a:noFill/>
            <a:miter lim="800000"/>
            <a:headEnd/>
            <a:tailEnd/>
          </a:ln>
          <a:effectLst/>
        </p:spPr>
        <p:txBody>
          <a:bodyPr wrap="none" anchor="ctr"/>
          <a:lstStyle/>
          <a:p>
            <a:endParaRPr lang="zh-CN" altLang="en-US"/>
          </a:p>
        </p:txBody>
      </p:sp>
      <p:cxnSp>
        <p:nvCxnSpPr>
          <p:cNvPr id="72" name="AutoShape 33"/>
          <p:cNvCxnSpPr>
            <a:cxnSpLocks noChangeShapeType="1"/>
            <a:stCxn id="38" idx="3"/>
            <a:endCxn id="43" idx="1"/>
          </p:cNvCxnSpPr>
          <p:nvPr userDrawn="1"/>
        </p:nvCxnSpPr>
        <p:spPr bwMode="auto">
          <a:xfrm flipV="1">
            <a:off x="1643063" y="2167732"/>
            <a:ext cx="350837" cy="1533525"/>
          </a:xfrm>
          <a:prstGeom prst="bentConnector3">
            <a:avLst>
              <a:gd name="adj1" fmla="val 50000"/>
            </a:avLst>
          </a:prstGeom>
          <a:ln w="19050">
            <a:headEnd/>
            <a:tailEnd/>
          </a:ln>
        </p:spPr>
        <p:style>
          <a:lnRef idx="2">
            <a:schemeClr val="accent3"/>
          </a:lnRef>
          <a:fillRef idx="1">
            <a:schemeClr val="lt1"/>
          </a:fillRef>
          <a:effectRef idx="0">
            <a:schemeClr val="accent3"/>
          </a:effectRef>
          <a:fontRef idx="minor">
            <a:schemeClr val="dk1"/>
          </a:fontRef>
        </p:style>
      </p:cxnSp>
      <p:cxnSp>
        <p:nvCxnSpPr>
          <p:cNvPr id="73" name="AutoShape 34"/>
          <p:cNvCxnSpPr>
            <a:cxnSpLocks noChangeShapeType="1"/>
            <a:stCxn id="38" idx="3"/>
            <a:endCxn id="53" idx="1"/>
          </p:cNvCxnSpPr>
          <p:nvPr userDrawn="1"/>
        </p:nvCxnSpPr>
        <p:spPr bwMode="auto">
          <a:xfrm>
            <a:off x="1643063" y="3701257"/>
            <a:ext cx="350837" cy="0"/>
          </a:xfrm>
          <a:prstGeom prst="straightConnector1">
            <a:avLst/>
          </a:prstGeom>
          <a:ln w="19050">
            <a:headEnd/>
            <a:tailEnd/>
          </a:ln>
        </p:spPr>
        <p:style>
          <a:lnRef idx="2">
            <a:schemeClr val="accent3"/>
          </a:lnRef>
          <a:fillRef idx="1">
            <a:schemeClr val="lt1"/>
          </a:fillRef>
          <a:effectRef idx="0">
            <a:schemeClr val="accent3"/>
          </a:effectRef>
          <a:fontRef idx="minor">
            <a:schemeClr val="dk1"/>
          </a:fontRef>
        </p:style>
      </p:cxnSp>
      <p:cxnSp>
        <p:nvCxnSpPr>
          <p:cNvPr id="74" name="AutoShape 35"/>
          <p:cNvCxnSpPr>
            <a:cxnSpLocks noChangeShapeType="1"/>
            <a:stCxn id="38" idx="3"/>
            <a:endCxn id="69" idx="1"/>
          </p:cNvCxnSpPr>
          <p:nvPr userDrawn="1"/>
        </p:nvCxnSpPr>
        <p:spPr bwMode="auto">
          <a:xfrm>
            <a:off x="1643063" y="3701257"/>
            <a:ext cx="350837" cy="1533525"/>
          </a:xfrm>
          <a:prstGeom prst="bentConnector3">
            <a:avLst>
              <a:gd name="adj1" fmla="val 50000"/>
            </a:avLst>
          </a:prstGeom>
          <a:ln w="19050">
            <a:headEnd/>
            <a:tailEnd/>
          </a:ln>
        </p:spPr>
        <p:style>
          <a:lnRef idx="2">
            <a:schemeClr val="accent3"/>
          </a:lnRef>
          <a:fillRef idx="1">
            <a:schemeClr val="lt1"/>
          </a:fillRef>
          <a:effectRef idx="0">
            <a:schemeClr val="accent3"/>
          </a:effectRef>
          <a:fontRef idx="minor">
            <a:schemeClr val="dk1"/>
          </a:fontRef>
        </p:style>
      </p:cxnSp>
      <p:sp>
        <p:nvSpPr>
          <p:cNvPr id="75" name="内容占位符 13"/>
          <p:cNvSpPr>
            <a:spLocks noGrp="1"/>
          </p:cNvSpPr>
          <p:nvPr>
            <p:ph sz="quarter" idx="26" hasCustomPrompt="1"/>
          </p:nvPr>
        </p:nvSpPr>
        <p:spPr>
          <a:xfrm>
            <a:off x="152214" y="1051439"/>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76" name="内容占位符 13"/>
          <p:cNvSpPr>
            <a:spLocks noGrp="1"/>
          </p:cNvSpPr>
          <p:nvPr>
            <p:ph sz="quarter" idx="27" hasCustomPrompt="1"/>
          </p:nvPr>
        </p:nvSpPr>
        <p:spPr>
          <a:xfrm>
            <a:off x="1969641" y="1051439"/>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77" name="内容占位符 13"/>
          <p:cNvSpPr>
            <a:spLocks noGrp="1"/>
          </p:cNvSpPr>
          <p:nvPr>
            <p:ph sz="quarter" idx="28" hasCustomPrompt="1"/>
          </p:nvPr>
        </p:nvSpPr>
        <p:spPr>
          <a:xfrm>
            <a:off x="4025900" y="1051439"/>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78" name="内容占位符 13"/>
          <p:cNvSpPr>
            <a:spLocks noGrp="1"/>
          </p:cNvSpPr>
          <p:nvPr>
            <p:ph sz="quarter" idx="29" hasCustomPrompt="1"/>
          </p:nvPr>
        </p:nvSpPr>
        <p:spPr>
          <a:xfrm>
            <a:off x="6348294" y="1051439"/>
            <a:ext cx="1620000" cy="284693"/>
          </a:xfrm>
        </p:spPr>
        <p:txBody>
          <a:bodyPr/>
          <a:lstStyle>
            <a:lvl1pPr indent="0">
              <a:buNone/>
              <a:defRPr sz="1400" b="1">
                <a:solidFill>
                  <a:schemeClr val="tx1"/>
                </a:solidFill>
              </a:defRPr>
            </a:lvl1pPr>
          </a:lstStyle>
          <a:p>
            <a:pPr lvl="0"/>
            <a:r>
              <a:rPr lang="zh-CN" altLang="en-US" smtClean="0"/>
              <a:t>单击此处编辑文本</a:t>
            </a:r>
          </a:p>
        </p:txBody>
      </p:sp>
      <p:sp>
        <p:nvSpPr>
          <p:cNvPr id="79" name="内容占位符 13"/>
          <p:cNvSpPr>
            <a:spLocks noGrp="1"/>
          </p:cNvSpPr>
          <p:nvPr>
            <p:ph sz="quarter" idx="30" hasCustomPrompt="1"/>
          </p:nvPr>
        </p:nvSpPr>
        <p:spPr>
          <a:xfrm>
            <a:off x="122832" y="3455723"/>
            <a:ext cx="1473958" cy="477054"/>
          </a:xfrm>
        </p:spPr>
        <p:txBody>
          <a:bodyPr/>
          <a:lstStyle>
            <a:lvl1pPr indent="0">
              <a:buNone/>
              <a:defRPr sz="1600" b="1">
                <a:solidFill>
                  <a:schemeClr val="tx1"/>
                </a:solidFill>
              </a:defRPr>
            </a:lvl1pPr>
          </a:lstStyle>
          <a:p>
            <a:pPr lvl="0"/>
            <a:r>
              <a:rPr lang="zh-CN" altLang="en-US" smtClean="0"/>
              <a:t>单击此处编辑文本</a:t>
            </a:r>
          </a:p>
        </p:txBody>
      </p:sp>
      <p:sp>
        <p:nvSpPr>
          <p:cNvPr id="80" name="内容占位符 13"/>
          <p:cNvSpPr>
            <a:spLocks noGrp="1"/>
          </p:cNvSpPr>
          <p:nvPr>
            <p:ph sz="quarter" idx="31" hasCustomPrompt="1"/>
          </p:nvPr>
        </p:nvSpPr>
        <p:spPr>
          <a:xfrm>
            <a:off x="2001486" y="1954465"/>
            <a:ext cx="1251231" cy="420244"/>
          </a:xfrm>
        </p:spPr>
        <p:txBody>
          <a:bodyPr/>
          <a:lstStyle>
            <a:lvl1pPr indent="0">
              <a:buNone/>
              <a:defRPr sz="1400" b="1">
                <a:solidFill>
                  <a:schemeClr val="tx1"/>
                </a:solidFill>
              </a:defRPr>
            </a:lvl1pPr>
          </a:lstStyle>
          <a:p>
            <a:pPr lvl="0"/>
            <a:r>
              <a:rPr lang="zh-CN" altLang="en-US" smtClean="0"/>
              <a:t>单击此处编辑文本</a:t>
            </a:r>
          </a:p>
        </p:txBody>
      </p:sp>
      <p:sp>
        <p:nvSpPr>
          <p:cNvPr id="81" name="内容占位符 13"/>
          <p:cNvSpPr>
            <a:spLocks noGrp="1"/>
          </p:cNvSpPr>
          <p:nvPr>
            <p:ph sz="quarter" idx="32" hasCustomPrompt="1"/>
          </p:nvPr>
        </p:nvSpPr>
        <p:spPr>
          <a:xfrm>
            <a:off x="2001486" y="3498936"/>
            <a:ext cx="1251231" cy="420244"/>
          </a:xfrm>
        </p:spPr>
        <p:txBody>
          <a:bodyPr/>
          <a:lstStyle>
            <a:lvl1pPr indent="0">
              <a:buNone/>
              <a:defRPr sz="1400" b="1">
                <a:solidFill>
                  <a:schemeClr val="tx1"/>
                </a:solidFill>
              </a:defRPr>
            </a:lvl1pPr>
          </a:lstStyle>
          <a:p>
            <a:pPr lvl="0"/>
            <a:r>
              <a:rPr lang="zh-CN" altLang="en-US" smtClean="0"/>
              <a:t>单击此处编辑文本</a:t>
            </a:r>
          </a:p>
        </p:txBody>
      </p:sp>
      <p:sp>
        <p:nvSpPr>
          <p:cNvPr id="82" name="内容占位符 13"/>
          <p:cNvSpPr>
            <a:spLocks noGrp="1"/>
          </p:cNvSpPr>
          <p:nvPr>
            <p:ph sz="quarter" idx="33" hasCustomPrompt="1"/>
          </p:nvPr>
        </p:nvSpPr>
        <p:spPr>
          <a:xfrm>
            <a:off x="2001486" y="5029760"/>
            <a:ext cx="1251231" cy="420244"/>
          </a:xfrm>
        </p:spPr>
        <p:txBody>
          <a:bodyPr/>
          <a:lstStyle>
            <a:lvl1pPr indent="0">
              <a:buNone/>
              <a:defRPr sz="1400" b="1">
                <a:solidFill>
                  <a:schemeClr val="tx1"/>
                </a:solidFill>
              </a:defRPr>
            </a:lvl1pPr>
          </a:lstStyle>
          <a:p>
            <a:pPr lvl="0"/>
            <a:r>
              <a:rPr lang="zh-CN" altLang="en-US" smtClean="0"/>
              <a:t>单击此处编辑文本</a:t>
            </a:r>
          </a:p>
        </p:txBody>
      </p:sp>
      <p:sp>
        <p:nvSpPr>
          <p:cNvPr id="86" name="内容占位符 21"/>
          <p:cNvSpPr>
            <a:spLocks noGrp="1"/>
          </p:cNvSpPr>
          <p:nvPr>
            <p:ph sz="quarter" idx="15"/>
          </p:nvPr>
        </p:nvSpPr>
        <p:spPr>
          <a:xfrm>
            <a:off x="4025900" y="1628775"/>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87" name="内容占位符 21"/>
          <p:cNvSpPr>
            <a:spLocks noGrp="1"/>
          </p:cNvSpPr>
          <p:nvPr>
            <p:ph sz="quarter" idx="34"/>
          </p:nvPr>
        </p:nvSpPr>
        <p:spPr>
          <a:xfrm>
            <a:off x="4025900" y="316230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89" name="内容占位符 21"/>
          <p:cNvSpPr>
            <a:spLocks noGrp="1"/>
          </p:cNvSpPr>
          <p:nvPr>
            <p:ph sz="quarter" idx="35"/>
          </p:nvPr>
        </p:nvSpPr>
        <p:spPr>
          <a:xfrm>
            <a:off x="4025900" y="4695825"/>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90" name="内容占位符 21"/>
          <p:cNvSpPr>
            <a:spLocks noGrp="1"/>
          </p:cNvSpPr>
          <p:nvPr>
            <p:ph sz="quarter" idx="36"/>
          </p:nvPr>
        </p:nvSpPr>
        <p:spPr>
          <a:xfrm>
            <a:off x="6348294" y="163105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91" name="内容占位符 21"/>
          <p:cNvSpPr>
            <a:spLocks noGrp="1"/>
          </p:cNvSpPr>
          <p:nvPr>
            <p:ph sz="quarter" idx="37"/>
          </p:nvPr>
        </p:nvSpPr>
        <p:spPr>
          <a:xfrm>
            <a:off x="6348294" y="3164575"/>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
        <p:nvSpPr>
          <p:cNvPr id="92" name="内容占位符 21"/>
          <p:cNvSpPr>
            <a:spLocks noGrp="1"/>
          </p:cNvSpPr>
          <p:nvPr>
            <p:ph sz="quarter" idx="38"/>
          </p:nvPr>
        </p:nvSpPr>
        <p:spPr>
          <a:xfrm>
            <a:off x="6348294" y="4698100"/>
            <a:ext cx="1858560" cy="284693"/>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垂直流程图</a:t>
            </a:r>
            <a:r>
              <a:rPr lang="en-US" altLang="zh-CN" smtClean="0"/>
              <a:t>—</a:t>
            </a:r>
            <a:r>
              <a:rPr lang="zh-CN" altLang="en-US" smtClean="0"/>
              <a:t>四步</a:t>
            </a:r>
            <a:r>
              <a:rPr lang="en-US" altLang="zh-CN"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4"/>
          <p:cNvSpPr>
            <a:spLocks noChangeArrowheads="1"/>
          </p:cNvSpPr>
          <p:nvPr userDrawn="1">
            <p:custDataLst>
              <p:tags r:id="rId1"/>
            </p:custDataLst>
          </p:nvPr>
        </p:nvSpPr>
        <p:spPr bwMode="auto">
          <a:xfrm>
            <a:off x="352072" y="777760"/>
            <a:ext cx="8491537" cy="5220000"/>
          </a:xfrm>
          <a:prstGeom prst="roundRect">
            <a:avLst>
              <a:gd name="adj" fmla="val 3398"/>
            </a:avLst>
          </a:prstGeom>
          <a:ln>
            <a:headEnd/>
            <a:tailEnd/>
          </a:ln>
        </p:spPr>
        <p:style>
          <a:lnRef idx="2">
            <a:schemeClr val="accent3"/>
          </a:lnRef>
          <a:fillRef idx="1">
            <a:schemeClr val="lt1"/>
          </a:fillRef>
          <a:effectRef idx="0">
            <a:schemeClr val="accent3"/>
          </a:effectRef>
          <a:fontRef idx="minor">
            <a:schemeClr val="dk1"/>
          </a:fontRef>
        </p:style>
        <p:txBody>
          <a:bodyPr lIns="0" tIns="0" rIns="0" bIns="0" anchor="ctr">
            <a:spAutoFit/>
          </a:bodyPr>
          <a:lstStyle/>
          <a:p>
            <a:endParaRPr lang="zh-CN" altLang="en-US"/>
          </a:p>
        </p:txBody>
      </p:sp>
      <p:sp>
        <p:nvSpPr>
          <p:cNvPr id="9" name="Line 10"/>
          <p:cNvSpPr>
            <a:spLocks noChangeShapeType="1"/>
          </p:cNvSpPr>
          <p:nvPr userDrawn="1">
            <p:custDataLst>
              <p:tags r:id="rId2"/>
            </p:custDataLst>
          </p:nvPr>
        </p:nvSpPr>
        <p:spPr bwMode="gray">
          <a:xfrm>
            <a:off x="2339752" y="1086415"/>
            <a:ext cx="1847850" cy="0"/>
          </a:xfrm>
          <a:prstGeom prst="line">
            <a:avLst/>
          </a:prstGeom>
          <a:noFill/>
          <a:ln w="9525">
            <a:solidFill>
              <a:schemeClr val="tx1"/>
            </a:solidFill>
            <a:round/>
            <a:headEnd/>
            <a:tailEnd/>
          </a:ln>
          <a:effectLst/>
        </p:spPr>
        <p:txBody>
          <a:bodyPr lIns="0" tIns="0" rIns="0" bIns="0" anchor="ctr">
            <a:spAutoFit/>
          </a:bodyPr>
          <a:lstStyle/>
          <a:p>
            <a:endParaRPr lang="zh-CN" altLang="en-US"/>
          </a:p>
        </p:txBody>
      </p:sp>
      <p:sp>
        <p:nvSpPr>
          <p:cNvPr id="10" name="Line 11"/>
          <p:cNvSpPr>
            <a:spLocks noChangeShapeType="1"/>
          </p:cNvSpPr>
          <p:nvPr userDrawn="1">
            <p:custDataLst>
              <p:tags r:id="rId3"/>
            </p:custDataLst>
          </p:nvPr>
        </p:nvSpPr>
        <p:spPr bwMode="gray">
          <a:xfrm>
            <a:off x="5076056" y="1086415"/>
            <a:ext cx="1857375" cy="0"/>
          </a:xfrm>
          <a:prstGeom prst="line">
            <a:avLst/>
          </a:prstGeom>
          <a:noFill/>
          <a:ln w="9525">
            <a:solidFill>
              <a:schemeClr val="tx1"/>
            </a:solidFill>
            <a:round/>
            <a:headEnd/>
            <a:tailEnd/>
          </a:ln>
          <a:effectLst/>
        </p:spPr>
        <p:txBody>
          <a:bodyPr lIns="0" tIns="0" rIns="0" bIns="0" anchor="ctr">
            <a:spAutoFit/>
          </a:bodyPr>
          <a:lstStyle/>
          <a:p>
            <a:endParaRPr lang="zh-CN" altLang="en-US"/>
          </a:p>
        </p:txBody>
      </p:sp>
      <p:grpSp>
        <p:nvGrpSpPr>
          <p:cNvPr id="5" name="Group 12"/>
          <p:cNvGrpSpPr>
            <a:grpSpLocks/>
          </p:cNvGrpSpPr>
          <p:nvPr userDrawn="1"/>
        </p:nvGrpSpPr>
        <p:grpSpPr bwMode="auto">
          <a:xfrm>
            <a:off x="807308" y="1165790"/>
            <a:ext cx="1420813" cy="4783137"/>
            <a:chOff x="164" y="801"/>
            <a:chExt cx="927" cy="3192"/>
          </a:xfrm>
          <a:solidFill>
            <a:schemeClr val="accent3">
              <a:lumMod val="50000"/>
            </a:schemeClr>
          </a:solidFill>
        </p:grpSpPr>
        <p:sp>
          <p:nvSpPr>
            <p:cNvPr id="22" name="Freeform 14"/>
            <p:cNvSpPr>
              <a:spLocks/>
            </p:cNvSpPr>
            <p:nvPr>
              <p:custDataLst>
                <p:tags r:id="rId4"/>
              </p:custDataLst>
            </p:nvPr>
          </p:nvSpPr>
          <p:spPr bwMode="gray">
            <a:xfrm rot="5400000">
              <a:off x="158" y="3060"/>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lIns="0" tIns="0" rIns="0" bIns="0" anchor="ctr">
              <a:spAutoFit/>
            </a:bodyPr>
            <a:lstStyle/>
            <a:p>
              <a:endParaRPr lang="zh-CN" altLang="en-US"/>
            </a:p>
          </p:txBody>
        </p:sp>
        <p:sp>
          <p:nvSpPr>
            <p:cNvPr id="20" name="Freeform 17"/>
            <p:cNvSpPr>
              <a:spLocks/>
            </p:cNvSpPr>
            <p:nvPr>
              <p:custDataLst>
                <p:tags r:id="rId5"/>
              </p:custDataLst>
            </p:nvPr>
          </p:nvSpPr>
          <p:spPr bwMode="gray">
            <a:xfrm rot="5400000">
              <a:off x="158" y="2309"/>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sp>
          <p:nvSpPr>
            <p:cNvPr id="18" name="Freeform 20"/>
            <p:cNvSpPr>
              <a:spLocks/>
            </p:cNvSpPr>
            <p:nvPr>
              <p:custDataLst>
                <p:tags r:id="rId6"/>
              </p:custDataLst>
            </p:nvPr>
          </p:nvSpPr>
          <p:spPr bwMode="gray">
            <a:xfrm rot="5400000">
              <a:off x="158" y="1558"/>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sp>
          <p:nvSpPr>
            <p:cNvPr id="16" name="Freeform 23"/>
            <p:cNvSpPr>
              <a:spLocks/>
            </p:cNvSpPr>
            <p:nvPr>
              <p:custDataLst>
                <p:tags r:id="rId7"/>
              </p:custDataLst>
            </p:nvPr>
          </p:nvSpPr>
          <p:spPr bwMode="gray">
            <a:xfrm rot="5400000">
              <a:off x="158" y="807"/>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grpSp>
      <p:sp>
        <p:nvSpPr>
          <p:cNvPr id="30" name="内容占位符 13"/>
          <p:cNvSpPr>
            <a:spLocks noGrp="1"/>
          </p:cNvSpPr>
          <p:nvPr>
            <p:ph sz="quarter" idx="11" hasCustomPrompt="1"/>
          </p:nvPr>
        </p:nvSpPr>
        <p:spPr>
          <a:xfrm>
            <a:off x="998896" y="1488123"/>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31" name="内容占位符 13"/>
          <p:cNvSpPr>
            <a:spLocks noGrp="1"/>
          </p:cNvSpPr>
          <p:nvPr>
            <p:ph sz="quarter" idx="12" hasCustomPrompt="1"/>
          </p:nvPr>
        </p:nvSpPr>
        <p:spPr>
          <a:xfrm>
            <a:off x="998896" y="278092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32" name="内容占位符 13"/>
          <p:cNvSpPr>
            <a:spLocks noGrp="1"/>
          </p:cNvSpPr>
          <p:nvPr>
            <p:ph sz="quarter" idx="13" hasCustomPrompt="1"/>
          </p:nvPr>
        </p:nvSpPr>
        <p:spPr>
          <a:xfrm>
            <a:off x="998896" y="386104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33" name="内容占位符 13"/>
          <p:cNvSpPr>
            <a:spLocks noGrp="1"/>
          </p:cNvSpPr>
          <p:nvPr>
            <p:ph sz="quarter" idx="14" hasCustomPrompt="1"/>
          </p:nvPr>
        </p:nvSpPr>
        <p:spPr>
          <a:xfrm>
            <a:off x="998896" y="494116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34" name="内容占位符 13"/>
          <p:cNvSpPr>
            <a:spLocks noGrp="1"/>
          </p:cNvSpPr>
          <p:nvPr>
            <p:ph sz="quarter" idx="15" hasCustomPrompt="1"/>
          </p:nvPr>
        </p:nvSpPr>
        <p:spPr>
          <a:xfrm>
            <a:off x="2339752" y="823064"/>
            <a:ext cx="2160000" cy="252000"/>
          </a:xfrm>
        </p:spPr>
        <p:txBody>
          <a:bodyPr/>
          <a:lstStyle>
            <a:lvl1pPr indent="0">
              <a:buNone/>
              <a:defRPr sz="1200" b="1">
                <a:solidFill>
                  <a:schemeClr val="tx1"/>
                </a:solidFill>
              </a:defRPr>
            </a:lvl1pPr>
          </a:lstStyle>
          <a:p>
            <a:pPr lvl="0"/>
            <a:r>
              <a:rPr lang="zh-CN" altLang="en-US" smtClean="0"/>
              <a:t>单击此处编辑文本内容</a:t>
            </a:r>
          </a:p>
        </p:txBody>
      </p:sp>
      <p:sp>
        <p:nvSpPr>
          <p:cNvPr id="35" name="内容占位符 13"/>
          <p:cNvSpPr>
            <a:spLocks noGrp="1"/>
          </p:cNvSpPr>
          <p:nvPr>
            <p:ph sz="quarter" idx="16" hasCustomPrompt="1"/>
          </p:nvPr>
        </p:nvSpPr>
        <p:spPr>
          <a:xfrm>
            <a:off x="5076056" y="836712"/>
            <a:ext cx="1872208" cy="252000"/>
          </a:xfrm>
        </p:spPr>
        <p:txBody>
          <a:bodyPr/>
          <a:lstStyle>
            <a:lvl1pPr indent="0">
              <a:buNone/>
              <a:defRPr sz="1200" b="1">
                <a:solidFill>
                  <a:schemeClr val="tx1"/>
                </a:solidFill>
              </a:defRPr>
            </a:lvl1pPr>
          </a:lstStyle>
          <a:p>
            <a:pPr lvl="0"/>
            <a:r>
              <a:rPr lang="zh-CN" altLang="en-US" smtClean="0"/>
              <a:t>单击此处编辑文本内容</a:t>
            </a:r>
          </a:p>
        </p:txBody>
      </p:sp>
      <p:sp>
        <p:nvSpPr>
          <p:cNvPr id="36" name="内容占位符 21"/>
          <p:cNvSpPr>
            <a:spLocks noGrp="1"/>
          </p:cNvSpPr>
          <p:nvPr>
            <p:ph sz="quarter" idx="17"/>
          </p:nvPr>
        </p:nvSpPr>
        <p:spPr>
          <a:xfrm>
            <a:off x="2339752" y="1340768"/>
            <a:ext cx="2160000"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37" name="内容占位符 21"/>
          <p:cNvSpPr>
            <a:spLocks noGrp="1"/>
          </p:cNvSpPr>
          <p:nvPr>
            <p:ph sz="quarter" idx="18"/>
          </p:nvPr>
        </p:nvSpPr>
        <p:spPr>
          <a:xfrm>
            <a:off x="2339752" y="2627775"/>
            <a:ext cx="2160000"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38" name="内容占位符 21"/>
          <p:cNvSpPr>
            <a:spLocks noGrp="1"/>
          </p:cNvSpPr>
          <p:nvPr>
            <p:ph sz="quarter" idx="19"/>
          </p:nvPr>
        </p:nvSpPr>
        <p:spPr>
          <a:xfrm>
            <a:off x="2339752" y="3710491"/>
            <a:ext cx="2160000"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39" name="内容占位符 21"/>
          <p:cNvSpPr>
            <a:spLocks noGrp="1"/>
          </p:cNvSpPr>
          <p:nvPr>
            <p:ph sz="quarter" idx="20"/>
          </p:nvPr>
        </p:nvSpPr>
        <p:spPr>
          <a:xfrm>
            <a:off x="2339752" y="4861624"/>
            <a:ext cx="2160000"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0" name="内容占位符 21"/>
          <p:cNvSpPr>
            <a:spLocks noGrp="1"/>
          </p:cNvSpPr>
          <p:nvPr>
            <p:ph sz="quarter" idx="21"/>
          </p:nvPr>
        </p:nvSpPr>
        <p:spPr>
          <a:xfrm>
            <a:off x="5076056" y="1340768"/>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1" name="内容占位符 21"/>
          <p:cNvSpPr>
            <a:spLocks noGrp="1"/>
          </p:cNvSpPr>
          <p:nvPr>
            <p:ph sz="quarter" idx="22"/>
          </p:nvPr>
        </p:nvSpPr>
        <p:spPr>
          <a:xfrm>
            <a:off x="5076056" y="2627775"/>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2" name="内容占位符 21"/>
          <p:cNvSpPr>
            <a:spLocks noGrp="1"/>
          </p:cNvSpPr>
          <p:nvPr>
            <p:ph sz="quarter" idx="23"/>
          </p:nvPr>
        </p:nvSpPr>
        <p:spPr>
          <a:xfrm>
            <a:off x="5076056" y="3710491"/>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3" name="内容占位符 21"/>
          <p:cNvSpPr>
            <a:spLocks noGrp="1"/>
          </p:cNvSpPr>
          <p:nvPr>
            <p:ph sz="quarter" idx="24"/>
          </p:nvPr>
        </p:nvSpPr>
        <p:spPr>
          <a:xfrm>
            <a:off x="5076056" y="4861624"/>
            <a:ext cx="2465688" cy="284693"/>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平行流程图</a:t>
            </a:r>
            <a:r>
              <a:rPr lang="en-US" altLang="zh-CN" smtClean="0"/>
              <a:t>—</a:t>
            </a:r>
            <a:r>
              <a:rPr lang="zh-CN" altLang="en-US" smtClean="0"/>
              <a:t>四步</a:t>
            </a:r>
            <a:r>
              <a:rPr lang="en-US" altLang="zh-CN"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4" name="AutoShape 4"/>
          <p:cNvSpPr>
            <a:spLocks noChangeArrowheads="1"/>
          </p:cNvSpPr>
          <p:nvPr userDrawn="1">
            <p:custDataLst>
              <p:tags r:id="rId1"/>
            </p:custDataLst>
          </p:nvPr>
        </p:nvSpPr>
        <p:spPr bwMode="auto">
          <a:xfrm>
            <a:off x="352072" y="777760"/>
            <a:ext cx="8491537" cy="5220000"/>
          </a:xfrm>
          <a:prstGeom prst="roundRect">
            <a:avLst>
              <a:gd name="adj" fmla="val 3398"/>
            </a:avLst>
          </a:prstGeom>
          <a:ln>
            <a:headEnd/>
            <a:tailEnd/>
          </a:ln>
        </p:spPr>
        <p:style>
          <a:lnRef idx="2">
            <a:schemeClr val="accent3"/>
          </a:lnRef>
          <a:fillRef idx="1">
            <a:schemeClr val="lt1"/>
          </a:fillRef>
          <a:effectRef idx="0">
            <a:schemeClr val="accent3"/>
          </a:effectRef>
          <a:fontRef idx="minor">
            <a:schemeClr val="dk1"/>
          </a:fontRef>
        </p:style>
        <p:txBody>
          <a:bodyPr lIns="0" tIns="0" rIns="0" bIns="0" anchor="ctr">
            <a:spAutoFit/>
          </a:bodyPr>
          <a:lstStyle/>
          <a:p>
            <a:endParaRPr lang="zh-CN" altLang="en-US"/>
          </a:p>
        </p:txBody>
      </p:sp>
      <p:grpSp>
        <p:nvGrpSpPr>
          <p:cNvPr id="5" name="Group 12"/>
          <p:cNvGrpSpPr>
            <a:grpSpLocks/>
          </p:cNvGrpSpPr>
          <p:nvPr userDrawn="1"/>
        </p:nvGrpSpPr>
        <p:grpSpPr bwMode="auto">
          <a:xfrm rot="16200000">
            <a:off x="4739884" y="-1961170"/>
            <a:ext cx="878887" cy="6755643"/>
            <a:chOff x="164" y="801"/>
            <a:chExt cx="927" cy="3192"/>
          </a:xfrm>
          <a:solidFill>
            <a:schemeClr val="accent3">
              <a:lumMod val="50000"/>
            </a:schemeClr>
          </a:solidFill>
        </p:grpSpPr>
        <p:sp>
          <p:nvSpPr>
            <p:cNvPr id="22" name="Freeform 14"/>
            <p:cNvSpPr>
              <a:spLocks/>
            </p:cNvSpPr>
            <p:nvPr>
              <p:custDataLst>
                <p:tags r:id="rId2"/>
              </p:custDataLst>
            </p:nvPr>
          </p:nvSpPr>
          <p:spPr bwMode="gray">
            <a:xfrm rot="5400000">
              <a:off x="158" y="3060"/>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lIns="0" tIns="0" rIns="0" bIns="0" anchor="ctr">
              <a:spAutoFit/>
            </a:bodyPr>
            <a:lstStyle/>
            <a:p>
              <a:endParaRPr lang="zh-CN" altLang="en-US"/>
            </a:p>
          </p:txBody>
        </p:sp>
        <p:sp>
          <p:nvSpPr>
            <p:cNvPr id="20" name="Freeform 17"/>
            <p:cNvSpPr>
              <a:spLocks/>
            </p:cNvSpPr>
            <p:nvPr>
              <p:custDataLst>
                <p:tags r:id="rId3"/>
              </p:custDataLst>
            </p:nvPr>
          </p:nvSpPr>
          <p:spPr bwMode="gray">
            <a:xfrm rot="5400000">
              <a:off x="158" y="2309"/>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sp>
          <p:nvSpPr>
            <p:cNvPr id="18" name="Freeform 20"/>
            <p:cNvSpPr>
              <a:spLocks/>
            </p:cNvSpPr>
            <p:nvPr>
              <p:custDataLst>
                <p:tags r:id="rId4"/>
              </p:custDataLst>
            </p:nvPr>
          </p:nvSpPr>
          <p:spPr bwMode="gray">
            <a:xfrm rot="5400000">
              <a:off x="158" y="1558"/>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sp>
          <p:nvSpPr>
            <p:cNvPr id="16" name="Freeform 23"/>
            <p:cNvSpPr>
              <a:spLocks/>
            </p:cNvSpPr>
            <p:nvPr>
              <p:custDataLst>
                <p:tags r:id="rId5"/>
              </p:custDataLst>
            </p:nvPr>
          </p:nvSpPr>
          <p:spPr bwMode="gray">
            <a:xfrm rot="5400000">
              <a:off x="158" y="807"/>
              <a:ext cx="939" cy="927"/>
            </a:xfrm>
            <a:custGeom>
              <a:avLst/>
              <a:gdLst/>
              <a:ahLst/>
              <a:cxnLst>
                <a:cxn ang="0">
                  <a:pos x="0" y="0"/>
                </a:cxn>
                <a:cxn ang="0">
                  <a:pos x="607" y="0"/>
                </a:cxn>
                <a:cxn ang="0">
                  <a:pos x="750" y="396"/>
                </a:cxn>
                <a:cxn ang="0">
                  <a:pos x="607" y="792"/>
                </a:cxn>
                <a:cxn ang="0">
                  <a:pos x="0" y="792"/>
                </a:cxn>
                <a:cxn ang="0">
                  <a:pos x="0" y="396"/>
                </a:cxn>
                <a:cxn ang="0">
                  <a:pos x="0" y="0"/>
                </a:cxn>
              </a:cxnLst>
              <a:rect l="0" t="0" r="r" b="b"/>
              <a:pathLst>
                <a:path w="750" h="792">
                  <a:moveTo>
                    <a:pt x="0" y="0"/>
                  </a:moveTo>
                  <a:lnTo>
                    <a:pt x="607" y="0"/>
                  </a:lnTo>
                  <a:lnTo>
                    <a:pt x="750" y="396"/>
                  </a:lnTo>
                  <a:lnTo>
                    <a:pt x="607" y="792"/>
                  </a:lnTo>
                  <a:lnTo>
                    <a:pt x="0" y="792"/>
                  </a:lnTo>
                  <a:lnTo>
                    <a:pt x="0" y="396"/>
                  </a:lnTo>
                  <a:lnTo>
                    <a:pt x="0" y="0"/>
                  </a:lnTo>
                  <a:close/>
                </a:path>
              </a:pathLst>
            </a:custGeom>
            <a:grpFill/>
            <a:ln w="28575" cap="flat" cmpd="sng">
              <a:solidFill>
                <a:schemeClr val="bg1"/>
              </a:solidFill>
              <a:prstDash val="solid"/>
              <a:round/>
              <a:headEnd/>
              <a:tailEnd/>
            </a:ln>
            <a:effectLst/>
          </p:spPr>
          <p:txBody>
            <a:bodyPr wrap="none" lIns="0" tIns="0" rIns="0" bIns="0" anchor="ctr">
              <a:spAutoFit/>
            </a:bodyPr>
            <a:lstStyle/>
            <a:p>
              <a:endParaRPr lang="zh-CN" altLang="en-US"/>
            </a:p>
          </p:txBody>
        </p:sp>
      </p:grpSp>
      <p:sp>
        <p:nvSpPr>
          <p:cNvPr id="30" name="内容占位符 13"/>
          <p:cNvSpPr>
            <a:spLocks noGrp="1"/>
          </p:cNvSpPr>
          <p:nvPr>
            <p:ph sz="quarter" idx="11" hasCustomPrompt="1"/>
          </p:nvPr>
        </p:nvSpPr>
        <p:spPr>
          <a:xfrm>
            <a:off x="2084459" y="116057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34" name="内容占位符 13"/>
          <p:cNvSpPr>
            <a:spLocks noGrp="1"/>
          </p:cNvSpPr>
          <p:nvPr>
            <p:ph sz="quarter" idx="15" hasCustomPrompt="1"/>
          </p:nvPr>
        </p:nvSpPr>
        <p:spPr>
          <a:xfrm>
            <a:off x="474018" y="2119598"/>
            <a:ext cx="1136418" cy="432000"/>
          </a:xfrm>
        </p:spPr>
        <p:txBody>
          <a:bodyPr/>
          <a:lstStyle>
            <a:lvl1pPr indent="0">
              <a:buNone/>
              <a:defRPr sz="1200" b="1">
                <a:solidFill>
                  <a:schemeClr val="tx1"/>
                </a:solidFill>
              </a:defRPr>
            </a:lvl1pPr>
          </a:lstStyle>
          <a:p>
            <a:pPr lvl="0"/>
            <a:r>
              <a:rPr lang="zh-CN" altLang="en-US" smtClean="0"/>
              <a:t>单击此处编辑文本内容</a:t>
            </a:r>
          </a:p>
        </p:txBody>
      </p:sp>
      <p:sp>
        <p:nvSpPr>
          <p:cNvPr id="36" name="内容占位符 21"/>
          <p:cNvSpPr>
            <a:spLocks noGrp="1"/>
          </p:cNvSpPr>
          <p:nvPr>
            <p:ph sz="quarter" idx="17"/>
          </p:nvPr>
        </p:nvSpPr>
        <p:spPr>
          <a:xfrm>
            <a:off x="2084459" y="2091395"/>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6" name="内容占位符 13"/>
          <p:cNvSpPr>
            <a:spLocks noGrp="1"/>
          </p:cNvSpPr>
          <p:nvPr>
            <p:ph sz="quarter" idx="18" hasCustomPrompt="1"/>
          </p:nvPr>
        </p:nvSpPr>
        <p:spPr>
          <a:xfrm>
            <a:off x="3874586" y="116057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27" name="内容占位符 13"/>
          <p:cNvSpPr>
            <a:spLocks noGrp="1"/>
          </p:cNvSpPr>
          <p:nvPr>
            <p:ph sz="quarter" idx="19" hasCustomPrompt="1"/>
          </p:nvPr>
        </p:nvSpPr>
        <p:spPr>
          <a:xfrm>
            <a:off x="5446353" y="116057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28" name="内容占位符 13"/>
          <p:cNvSpPr>
            <a:spLocks noGrp="1"/>
          </p:cNvSpPr>
          <p:nvPr>
            <p:ph sz="quarter" idx="20" hasCustomPrompt="1"/>
          </p:nvPr>
        </p:nvSpPr>
        <p:spPr>
          <a:xfrm>
            <a:off x="7059067" y="1160578"/>
            <a:ext cx="1008112" cy="477054"/>
          </a:xfrm>
        </p:spPr>
        <p:txBody>
          <a:bodyPr/>
          <a:lstStyle>
            <a:lvl1pPr indent="0">
              <a:buNone/>
              <a:defRPr sz="1200" b="1">
                <a:solidFill>
                  <a:schemeClr val="bg1"/>
                </a:solidFill>
              </a:defRPr>
            </a:lvl1pPr>
          </a:lstStyle>
          <a:p>
            <a:pPr lvl="0"/>
            <a:r>
              <a:rPr lang="zh-CN" altLang="en-US" smtClean="0"/>
              <a:t>单击此处编辑文本内容</a:t>
            </a:r>
          </a:p>
        </p:txBody>
      </p:sp>
      <p:sp>
        <p:nvSpPr>
          <p:cNvPr id="29" name="内容占位符 13"/>
          <p:cNvSpPr>
            <a:spLocks noGrp="1"/>
          </p:cNvSpPr>
          <p:nvPr>
            <p:ph sz="quarter" idx="21" hasCustomPrompt="1"/>
          </p:nvPr>
        </p:nvSpPr>
        <p:spPr>
          <a:xfrm>
            <a:off x="474018" y="2999881"/>
            <a:ext cx="1136418" cy="432000"/>
          </a:xfrm>
        </p:spPr>
        <p:txBody>
          <a:bodyPr/>
          <a:lstStyle>
            <a:lvl1pPr indent="0">
              <a:buNone/>
              <a:defRPr sz="1200" b="1">
                <a:solidFill>
                  <a:schemeClr val="tx1"/>
                </a:solidFill>
              </a:defRPr>
            </a:lvl1pPr>
          </a:lstStyle>
          <a:p>
            <a:pPr lvl="0"/>
            <a:r>
              <a:rPr lang="zh-CN" altLang="en-US" smtClean="0"/>
              <a:t>单击此处编辑文本内容</a:t>
            </a:r>
          </a:p>
        </p:txBody>
      </p:sp>
      <p:sp>
        <p:nvSpPr>
          <p:cNvPr id="44" name="内容占位符 13"/>
          <p:cNvSpPr>
            <a:spLocks noGrp="1"/>
          </p:cNvSpPr>
          <p:nvPr>
            <p:ph sz="quarter" idx="22" hasCustomPrompt="1"/>
          </p:nvPr>
        </p:nvSpPr>
        <p:spPr>
          <a:xfrm>
            <a:off x="474018" y="3880164"/>
            <a:ext cx="1136418" cy="432000"/>
          </a:xfrm>
        </p:spPr>
        <p:txBody>
          <a:bodyPr/>
          <a:lstStyle>
            <a:lvl1pPr indent="0">
              <a:buNone/>
              <a:defRPr sz="1200" b="1">
                <a:solidFill>
                  <a:schemeClr val="tx1"/>
                </a:solidFill>
              </a:defRPr>
            </a:lvl1pPr>
          </a:lstStyle>
          <a:p>
            <a:pPr lvl="0"/>
            <a:r>
              <a:rPr lang="zh-CN" altLang="en-US" smtClean="0"/>
              <a:t>单击此处编辑文本内容</a:t>
            </a:r>
          </a:p>
        </p:txBody>
      </p:sp>
      <p:sp>
        <p:nvSpPr>
          <p:cNvPr id="45" name="内容占位符 13"/>
          <p:cNvSpPr>
            <a:spLocks noGrp="1"/>
          </p:cNvSpPr>
          <p:nvPr>
            <p:ph sz="quarter" idx="23" hasCustomPrompt="1"/>
          </p:nvPr>
        </p:nvSpPr>
        <p:spPr>
          <a:xfrm>
            <a:off x="474018" y="4760448"/>
            <a:ext cx="1136418" cy="432000"/>
          </a:xfrm>
        </p:spPr>
        <p:txBody>
          <a:bodyPr/>
          <a:lstStyle>
            <a:lvl1pPr indent="0">
              <a:buNone/>
              <a:defRPr sz="1200" b="1">
                <a:solidFill>
                  <a:schemeClr val="tx1"/>
                </a:solidFill>
              </a:defRPr>
            </a:lvl1pPr>
          </a:lstStyle>
          <a:p>
            <a:pPr lvl="0"/>
            <a:r>
              <a:rPr lang="zh-CN" altLang="en-US" smtClean="0"/>
              <a:t>单击此处编辑文本内容</a:t>
            </a:r>
          </a:p>
        </p:txBody>
      </p:sp>
      <p:sp>
        <p:nvSpPr>
          <p:cNvPr id="46" name="内容占位符 21"/>
          <p:cNvSpPr>
            <a:spLocks noGrp="1"/>
          </p:cNvSpPr>
          <p:nvPr>
            <p:ph sz="quarter" idx="24"/>
          </p:nvPr>
        </p:nvSpPr>
        <p:spPr>
          <a:xfrm>
            <a:off x="3874586" y="2091395"/>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7" name="内容占位符 21"/>
          <p:cNvSpPr>
            <a:spLocks noGrp="1"/>
          </p:cNvSpPr>
          <p:nvPr>
            <p:ph sz="quarter" idx="25"/>
          </p:nvPr>
        </p:nvSpPr>
        <p:spPr>
          <a:xfrm>
            <a:off x="5446353" y="2091395"/>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8" name="内容占位符 21"/>
          <p:cNvSpPr>
            <a:spLocks noGrp="1"/>
          </p:cNvSpPr>
          <p:nvPr>
            <p:ph sz="quarter" idx="26"/>
          </p:nvPr>
        </p:nvSpPr>
        <p:spPr>
          <a:xfrm>
            <a:off x="7059067" y="2091395"/>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49" name="内容占位符 21"/>
          <p:cNvSpPr>
            <a:spLocks noGrp="1"/>
          </p:cNvSpPr>
          <p:nvPr>
            <p:ph sz="quarter" idx="27"/>
          </p:nvPr>
        </p:nvSpPr>
        <p:spPr>
          <a:xfrm>
            <a:off x="2086731" y="2939843"/>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0" name="内容占位符 21"/>
          <p:cNvSpPr>
            <a:spLocks noGrp="1"/>
          </p:cNvSpPr>
          <p:nvPr>
            <p:ph sz="quarter" idx="28"/>
          </p:nvPr>
        </p:nvSpPr>
        <p:spPr>
          <a:xfrm>
            <a:off x="3876858" y="2939843"/>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1" name="内容占位符 21"/>
          <p:cNvSpPr>
            <a:spLocks noGrp="1"/>
          </p:cNvSpPr>
          <p:nvPr>
            <p:ph sz="quarter" idx="29"/>
          </p:nvPr>
        </p:nvSpPr>
        <p:spPr>
          <a:xfrm>
            <a:off x="5448625" y="2939843"/>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2" name="内容占位符 21"/>
          <p:cNvSpPr>
            <a:spLocks noGrp="1"/>
          </p:cNvSpPr>
          <p:nvPr>
            <p:ph sz="quarter" idx="30"/>
          </p:nvPr>
        </p:nvSpPr>
        <p:spPr>
          <a:xfrm>
            <a:off x="7061339" y="2939843"/>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3" name="内容占位符 21"/>
          <p:cNvSpPr>
            <a:spLocks noGrp="1"/>
          </p:cNvSpPr>
          <p:nvPr>
            <p:ph sz="quarter" idx="31"/>
          </p:nvPr>
        </p:nvSpPr>
        <p:spPr>
          <a:xfrm>
            <a:off x="2075355" y="3801939"/>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4" name="内容占位符 21"/>
          <p:cNvSpPr>
            <a:spLocks noGrp="1"/>
          </p:cNvSpPr>
          <p:nvPr>
            <p:ph sz="quarter" idx="32"/>
          </p:nvPr>
        </p:nvSpPr>
        <p:spPr>
          <a:xfrm>
            <a:off x="3865482" y="3801939"/>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5" name="内容占位符 21"/>
          <p:cNvSpPr>
            <a:spLocks noGrp="1"/>
          </p:cNvSpPr>
          <p:nvPr>
            <p:ph sz="quarter" idx="33"/>
          </p:nvPr>
        </p:nvSpPr>
        <p:spPr>
          <a:xfrm>
            <a:off x="5437249" y="3801939"/>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6" name="内容占位符 21"/>
          <p:cNvSpPr>
            <a:spLocks noGrp="1"/>
          </p:cNvSpPr>
          <p:nvPr>
            <p:ph sz="quarter" idx="34"/>
          </p:nvPr>
        </p:nvSpPr>
        <p:spPr>
          <a:xfrm>
            <a:off x="7049963" y="3801939"/>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7" name="内容占位符 21"/>
          <p:cNvSpPr>
            <a:spLocks noGrp="1"/>
          </p:cNvSpPr>
          <p:nvPr>
            <p:ph sz="quarter" idx="35"/>
          </p:nvPr>
        </p:nvSpPr>
        <p:spPr>
          <a:xfrm>
            <a:off x="2077627" y="4691331"/>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8" name="内容占位符 21"/>
          <p:cNvSpPr>
            <a:spLocks noGrp="1"/>
          </p:cNvSpPr>
          <p:nvPr>
            <p:ph sz="quarter" idx="36"/>
          </p:nvPr>
        </p:nvSpPr>
        <p:spPr>
          <a:xfrm>
            <a:off x="3867754" y="4691331"/>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59" name="内容占位符 21"/>
          <p:cNvSpPr>
            <a:spLocks noGrp="1"/>
          </p:cNvSpPr>
          <p:nvPr>
            <p:ph sz="quarter" idx="37"/>
          </p:nvPr>
        </p:nvSpPr>
        <p:spPr>
          <a:xfrm>
            <a:off x="5439521" y="4691331"/>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60" name="内容占位符 21"/>
          <p:cNvSpPr>
            <a:spLocks noGrp="1"/>
          </p:cNvSpPr>
          <p:nvPr>
            <p:ph sz="quarter" idx="38"/>
          </p:nvPr>
        </p:nvSpPr>
        <p:spPr>
          <a:xfrm>
            <a:off x="7052235" y="4691331"/>
            <a:ext cx="1231952" cy="477054"/>
          </a:xfrm>
        </p:spPr>
        <p:txBody>
          <a:bodyPr/>
          <a:lstStyle>
            <a:lvl1pPr indent="180000">
              <a:buFont typeface="Wingdings" pitchFamily="2" charset="2"/>
              <a:buChar char="l"/>
              <a:defRPr sz="11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a:t>
            </a:r>
            <a:r>
              <a:rPr lang="en-US" altLang="zh-CN" smtClean="0"/>
              <a:t>(</a:t>
            </a:r>
            <a:r>
              <a:rPr lang="zh-CN" altLang="en-US" smtClean="0"/>
              <a:t>流程图</a:t>
            </a:r>
            <a:r>
              <a:rPr lang="en-US" altLang="zh-CN" smtClean="0"/>
              <a:t>3</a:t>
            </a:r>
            <a:r>
              <a:rPr lang="zh-CN" altLang="en-US" smtClean="0"/>
              <a:t>）</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25" name="Rectangle 2"/>
          <p:cNvSpPr>
            <a:spLocks noChangeArrowheads="1"/>
          </p:cNvSpPr>
          <p:nvPr userDrawn="1"/>
        </p:nvSpPr>
        <p:spPr bwMode="auto">
          <a:xfrm rot="16200000">
            <a:off x="1567623" y="3060935"/>
            <a:ext cx="2379638" cy="3317453"/>
          </a:xfrm>
          <a:prstGeom prst="rect">
            <a:avLst/>
          </a:prstGeom>
          <a:ln w="19050">
            <a:solidFill>
              <a:schemeClr val="accent3">
                <a:lumMod val="50000"/>
              </a:schemeClr>
            </a:solid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6" name="AutoShape 3"/>
          <p:cNvSpPr>
            <a:spLocks noChangeArrowheads="1"/>
          </p:cNvSpPr>
          <p:nvPr userDrawn="1"/>
        </p:nvSpPr>
        <p:spPr bwMode="auto">
          <a:xfrm>
            <a:off x="1098716" y="941696"/>
            <a:ext cx="3315524" cy="2904218"/>
          </a:xfrm>
          <a:prstGeom prst="downArrowCallout">
            <a:avLst>
              <a:gd name="adj1" fmla="val 25000"/>
              <a:gd name="adj2" fmla="val 25000"/>
              <a:gd name="adj3" fmla="val 17026"/>
              <a:gd name="adj4" fmla="val 80773"/>
            </a:avLst>
          </a:prstGeom>
          <a:ln w="19050">
            <a:solidFill>
              <a:schemeClr val="accent3">
                <a:lumMod val="50000"/>
              </a:schemeClr>
            </a:solid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7" name="AutoShape 4"/>
          <p:cNvSpPr>
            <a:spLocks noChangeArrowheads="1"/>
          </p:cNvSpPr>
          <p:nvPr userDrawn="1"/>
        </p:nvSpPr>
        <p:spPr bwMode="auto">
          <a:xfrm rot="5400000" flipH="1">
            <a:off x="4958412" y="63655"/>
            <a:ext cx="2379638" cy="4135721"/>
          </a:xfrm>
          <a:prstGeom prst="downArrowCallout">
            <a:avLst>
              <a:gd name="adj1" fmla="val 25000"/>
              <a:gd name="adj2" fmla="val 25000"/>
              <a:gd name="adj3" fmla="val 24838"/>
              <a:gd name="adj4" fmla="val 80773"/>
            </a:avLst>
          </a:prstGeom>
          <a:ln w="19050">
            <a:solidFill>
              <a:schemeClr val="accent3">
                <a:lumMod val="50000"/>
              </a:schemeClr>
            </a:solid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8" name="AutoShape 5"/>
          <p:cNvSpPr>
            <a:spLocks noChangeArrowheads="1"/>
          </p:cNvSpPr>
          <p:nvPr userDrawn="1"/>
        </p:nvSpPr>
        <p:spPr bwMode="auto">
          <a:xfrm flipV="1">
            <a:off x="4914076" y="2953963"/>
            <a:ext cx="3315524" cy="2955517"/>
          </a:xfrm>
          <a:prstGeom prst="downArrowCallout">
            <a:avLst>
              <a:gd name="adj1" fmla="val 25000"/>
              <a:gd name="adj2" fmla="val 25000"/>
              <a:gd name="adj3" fmla="val 17326"/>
              <a:gd name="adj4" fmla="val 80773"/>
            </a:avLst>
          </a:prstGeom>
          <a:ln w="19050">
            <a:solidFill>
              <a:schemeClr val="accent3">
                <a:lumMod val="50000"/>
              </a:schemeClr>
            </a:solidFill>
            <a:headEnd type="none" w="sm" len="sm"/>
            <a:tailEnd type="none" w="sm" len="sm"/>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3" name="AutoShape 13"/>
          <p:cNvSpPr>
            <a:spLocks noChangeArrowheads="1"/>
          </p:cNvSpPr>
          <p:nvPr userDrawn="1"/>
        </p:nvSpPr>
        <p:spPr bwMode="auto">
          <a:xfrm>
            <a:off x="3976158" y="4122269"/>
            <a:ext cx="1271788" cy="1198093"/>
          </a:xfrm>
          <a:prstGeom prst="rightArrow">
            <a:avLst>
              <a:gd name="adj1" fmla="val 48898"/>
              <a:gd name="adj2" fmla="val 55690"/>
            </a:avLst>
          </a:prstGeom>
          <a:ln w="19050">
            <a:solidFill>
              <a:schemeClr val="accent3">
                <a:lumMod val="50000"/>
              </a:schemeClr>
            </a:solidFill>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4" name="Rectangle 14"/>
          <p:cNvSpPr>
            <a:spLocks noChangeArrowheads="1"/>
          </p:cNvSpPr>
          <p:nvPr userDrawn="1"/>
        </p:nvSpPr>
        <p:spPr bwMode="auto">
          <a:xfrm>
            <a:off x="3829487" y="4254655"/>
            <a:ext cx="582822" cy="1072326"/>
          </a:xfrm>
          <a:prstGeom prst="rect">
            <a:avLst/>
          </a:prstGeom>
          <a:ln w="19050">
            <a:noFill/>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7" name="内容占位符 2"/>
          <p:cNvSpPr>
            <a:spLocks noGrp="1"/>
          </p:cNvSpPr>
          <p:nvPr>
            <p:ph idx="1"/>
          </p:nvPr>
        </p:nvSpPr>
        <p:spPr>
          <a:xfrm>
            <a:off x="1173702" y="984631"/>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38" name="内容占位符 2"/>
          <p:cNvSpPr>
            <a:spLocks noGrp="1"/>
          </p:cNvSpPr>
          <p:nvPr>
            <p:ph idx="11"/>
          </p:nvPr>
        </p:nvSpPr>
        <p:spPr>
          <a:xfrm>
            <a:off x="1162326" y="3852983"/>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39" name="内容占位符 2"/>
          <p:cNvSpPr>
            <a:spLocks noGrp="1"/>
          </p:cNvSpPr>
          <p:nvPr>
            <p:ph idx="12"/>
          </p:nvPr>
        </p:nvSpPr>
        <p:spPr>
          <a:xfrm>
            <a:off x="4931446" y="3855255"/>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40" name="内容占位符 2"/>
          <p:cNvSpPr>
            <a:spLocks noGrp="1"/>
          </p:cNvSpPr>
          <p:nvPr>
            <p:ph idx="13"/>
          </p:nvPr>
        </p:nvSpPr>
        <p:spPr>
          <a:xfrm>
            <a:off x="4933718" y="1005095"/>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spAutoFit/>
          </a:bodyPr>
          <a:lstStyle>
            <a:lvl1pPr algn="l">
              <a:defRPr sz="2000"/>
            </a:lvl1pPr>
          </a:lstStyle>
          <a:p>
            <a:r>
              <a:rPr lang="zh-CN" altLang="en-US" smtClean="0"/>
              <a:t>单击此处编辑母版标题样式</a:t>
            </a:r>
            <a:r>
              <a:rPr lang="en-US" altLang="zh-CN" smtClean="0"/>
              <a:t>(</a:t>
            </a:r>
            <a:r>
              <a:rPr lang="zh-CN" altLang="en-US" smtClean="0"/>
              <a:t>四栏</a:t>
            </a:r>
            <a:r>
              <a:rPr lang="en-US" altLang="zh-CN" smtClean="0"/>
              <a:t>)</a:t>
            </a:r>
            <a:endParaRPr lang="zh-CN" altLang="en-US"/>
          </a:p>
        </p:txBody>
      </p:sp>
      <p:sp>
        <p:nvSpPr>
          <p:cNvPr id="4" name="灯片编号占位符 5"/>
          <p:cNvSpPr>
            <a:spLocks noGrp="1"/>
          </p:cNvSpPr>
          <p:nvPr>
            <p:ph type="sldNum" sz="quarter" idx="10"/>
          </p:nvPr>
        </p:nvSpPr>
        <p:spPr/>
        <p:txBody>
          <a:bodyPr>
            <a:spAutoFit/>
          </a:bodyPr>
          <a:lstStyle>
            <a:lvl1pPr>
              <a:defRPr/>
            </a:lvl1pPr>
          </a:lstStyle>
          <a:p>
            <a:fld id="{004D9D6B-88B6-4784-91F5-FBE65A355675}" type="slidenum">
              <a:rPr lang="zh-CN" altLang="en-US"/>
              <a:pPr/>
              <a:t>‹#›</a:t>
            </a:fld>
            <a:endParaRPr lang="zh-CN" altLang="en-US"/>
          </a:p>
        </p:txBody>
      </p:sp>
      <p:sp>
        <p:nvSpPr>
          <p:cNvPr id="5" name="Freeform 2"/>
          <p:cNvSpPr>
            <a:spLocks/>
          </p:cNvSpPr>
          <p:nvPr userDrawn="1">
            <p:custDataLst>
              <p:tags r:id="rId1"/>
            </p:custDataLst>
          </p:nvPr>
        </p:nvSpPr>
        <p:spPr bwMode="blackWhite">
          <a:xfrm>
            <a:off x="2279650" y="1289050"/>
            <a:ext cx="4365625" cy="4498975"/>
          </a:xfrm>
          <a:custGeom>
            <a:avLst/>
            <a:gdLst/>
            <a:ahLst/>
            <a:cxnLst>
              <a:cxn ang="0">
                <a:pos x="32" y="1720"/>
              </a:cxn>
              <a:cxn ang="0">
                <a:pos x="2368" y="1720"/>
              </a:cxn>
              <a:cxn ang="0">
                <a:pos x="2368" y="469"/>
              </a:cxn>
              <a:cxn ang="0">
                <a:pos x="1180" y="0"/>
              </a:cxn>
              <a:cxn ang="0">
                <a:pos x="0" y="469"/>
              </a:cxn>
              <a:cxn ang="0">
                <a:pos x="0" y="1720"/>
              </a:cxn>
              <a:cxn ang="0">
                <a:pos x="32" y="1720"/>
              </a:cxn>
            </a:cxnLst>
            <a:rect l="0" t="0" r="r" b="b"/>
            <a:pathLst>
              <a:path w="2369" h="1721">
                <a:moveTo>
                  <a:pt x="32" y="1720"/>
                </a:moveTo>
                <a:lnTo>
                  <a:pt x="2368" y="1720"/>
                </a:lnTo>
                <a:lnTo>
                  <a:pt x="2368" y="469"/>
                </a:lnTo>
                <a:lnTo>
                  <a:pt x="1180" y="0"/>
                </a:lnTo>
                <a:lnTo>
                  <a:pt x="0" y="469"/>
                </a:lnTo>
                <a:lnTo>
                  <a:pt x="0" y="1720"/>
                </a:lnTo>
                <a:lnTo>
                  <a:pt x="32" y="1720"/>
                </a:lnTo>
              </a:path>
            </a:pathLst>
          </a:custGeom>
          <a:solidFill>
            <a:schemeClr val="accent5"/>
          </a:solidFill>
          <a:ln w="9525" cap="rnd">
            <a:noFill/>
            <a:round/>
            <a:headEnd/>
            <a:tailEnd/>
          </a:ln>
          <a:effectLst/>
        </p:spPr>
        <p:txBody>
          <a:bodyPr/>
          <a:lstStyle/>
          <a:p>
            <a:endParaRPr lang="zh-CN" altLang="en-US"/>
          </a:p>
        </p:txBody>
      </p:sp>
      <p:sp>
        <p:nvSpPr>
          <p:cNvPr id="6" name="Freeform 3"/>
          <p:cNvSpPr>
            <a:spLocks/>
          </p:cNvSpPr>
          <p:nvPr userDrawn="1">
            <p:custDataLst>
              <p:tags r:id="rId2"/>
            </p:custDataLst>
          </p:nvPr>
        </p:nvSpPr>
        <p:spPr bwMode="blackWhite">
          <a:xfrm>
            <a:off x="2279650" y="1289050"/>
            <a:ext cx="4378325" cy="4575175"/>
          </a:xfrm>
          <a:custGeom>
            <a:avLst/>
            <a:gdLst/>
            <a:ahLst/>
            <a:cxnLst>
              <a:cxn ang="0">
                <a:pos x="32" y="1726"/>
              </a:cxn>
              <a:cxn ang="0">
                <a:pos x="2374" y="1726"/>
              </a:cxn>
              <a:cxn ang="0">
                <a:pos x="2374" y="471"/>
              </a:cxn>
              <a:cxn ang="0">
                <a:pos x="1183" y="0"/>
              </a:cxn>
              <a:cxn ang="0">
                <a:pos x="0" y="471"/>
              </a:cxn>
              <a:cxn ang="0">
                <a:pos x="0" y="1726"/>
              </a:cxn>
            </a:cxnLst>
            <a:rect l="0" t="0" r="r" b="b"/>
            <a:pathLst>
              <a:path w="2375" h="1727">
                <a:moveTo>
                  <a:pt x="32" y="1726"/>
                </a:moveTo>
                <a:lnTo>
                  <a:pt x="2374" y="1726"/>
                </a:lnTo>
                <a:lnTo>
                  <a:pt x="2374" y="471"/>
                </a:lnTo>
                <a:lnTo>
                  <a:pt x="1183" y="0"/>
                </a:lnTo>
                <a:lnTo>
                  <a:pt x="0" y="471"/>
                </a:lnTo>
                <a:lnTo>
                  <a:pt x="0" y="1726"/>
                </a:lnTo>
              </a:path>
            </a:pathLst>
          </a:custGeom>
          <a:noFill/>
          <a:ln w="12700" cap="rnd" cmpd="sng">
            <a:noFill/>
            <a:prstDash val="solid"/>
            <a:round/>
            <a:headEnd type="none" w="sm" len="sm"/>
            <a:tailEnd type="none" w="sm" len="sm"/>
          </a:ln>
          <a:effectLst/>
        </p:spPr>
        <p:txBody>
          <a:bodyPr/>
          <a:lstStyle/>
          <a:p>
            <a:endParaRPr lang="zh-CN" altLang="en-US"/>
          </a:p>
        </p:txBody>
      </p:sp>
      <p:sp>
        <p:nvSpPr>
          <p:cNvPr id="7" name="Freeform 4"/>
          <p:cNvSpPr>
            <a:spLocks/>
          </p:cNvSpPr>
          <p:nvPr userDrawn="1">
            <p:custDataLst>
              <p:tags r:id="rId3"/>
            </p:custDataLst>
          </p:nvPr>
        </p:nvSpPr>
        <p:spPr bwMode="blackWhite">
          <a:xfrm>
            <a:off x="481013" y="1308100"/>
            <a:ext cx="7945437" cy="1219200"/>
          </a:xfrm>
          <a:custGeom>
            <a:avLst/>
            <a:gdLst/>
            <a:ahLst/>
            <a:cxnLst>
              <a:cxn ang="0">
                <a:pos x="0" y="464"/>
              </a:cxn>
              <a:cxn ang="0">
                <a:pos x="2159" y="0"/>
              </a:cxn>
              <a:cxn ang="0">
                <a:pos x="4310" y="464"/>
              </a:cxn>
              <a:cxn ang="0">
                <a:pos x="3295" y="464"/>
              </a:cxn>
              <a:cxn ang="0">
                <a:pos x="2159" y="0"/>
              </a:cxn>
              <a:cxn ang="0">
                <a:pos x="3223" y="464"/>
              </a:cxn>
              <a:cxn ang="0">
                <a:pos x="2191" y="464"/>
              </a:cxn>
              <a:cxn ang="0">
                <a:pos x="2167" y="0"/>
              </a:cxn>
              <a:cxn ang="0">
                <a:pos x="2127" y="464"/>
              </a:cxn>
              <a:cxn ang="0">
                <a:pos x="1096" y="464"/>
              </a:cxn>
              <a:cxn ang="0">
                <a:pos x="2159" y="8"/>
              </a:cxn>
              <a:cxn ang="0">
                <a:pos x="1032" y="464"/>
              </a:cxn>
              <a:cxn ang="0">
                <a:pos x="0" y="464"/>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5"/>
          </a:solidFill>
          <a:ln w="9525" cap="rnd" cmpd="sng">
            <a:solidFill>
              <a:schemeClr val="accent5"/>
            </a:solidFill>
            <a:prstDash val="solid"/>
            <a:round/>
            <a:headEnd type="none" w="med" len="med"/>
            <a:tailEnd type="none" w="med" len="med"/>
          </a:ln>
          <a:effectLst/>
        </p:spPr>
        <p:txBody>
          <a:bodyPr/>
          <a:lstStyle/>
          <a:p>
            <a:endParaRPr lang="zh-CN" altLang="en-US"/>
          </a:p>
        </p:txBody>
      </p:sp>
      <p:sp>
        <p:nvSpPr>
          <p:cNvPr id="8" name="Rectangle 5"/>
          <p:cNvSpPr>
            <a:spLocks noChangeArrowheads="1"/>
          </p:cNvSpPr>
          <p:nvPr userDrawn="1">
            <p:custDataLst>
              <p:tags r:id="rId4"/>
            </p:custDataLst>
          </p:nvPr>
        </p:nvSpPr>
        <p:spPr bwMode="blackWhite">
          <a:xfrm>
            <a:off x="483656" y="2524125"/>
            <a:ext cx="1892300" cy="3254375"/>
          </a:xfrm>
          <a:prstGeom prst="rect">
            <a:avLst/>
          </a:prstGeom>
          <a:ln>
            <a:solidFill>
              <a:schemeClr val="accent5"/>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eaLnBrk="0" hangingPunct="0"/>
            <a:endParaRPr lang="zh-CN" altLang="en-US">
              <a:ea typeface="宋体" pitchFamily="2" charset="-122"/>
            </a:endParaRPr>
          </a:p>
        </p:txBody>
      </p:sp>
      <p:sp>
        <p:nvSpPr>
          <p:cNvPr id="9" name="Rectangle 6"/>
          <p:cNvSpPr>
            <a:spLocks noChangeArrowheads="1"/>
          </p:cNvSpPr>
          <p:nvPr userDrawn="1">
            <p:custDataLst>
              <p:tags r:id="rId5"/>
            </p:custDataLst>
          </p:nvPr>
        </p:nvSpPr>
        <p:spPr bwMode="blackWhite">
          <a:xfrm>
            <a:off x="2508250" y="2524125"/>
            <a:ext cx="1890713" cy="3254375"/>
          </a:xfrm>
          <a:prstGeom prst="rect">
            <a:avLst/>
          </a:prstGeom>
          <a:ln>
            <a:solidFill>
              <a:schemeClr val="accent5"/>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eaLnBrk="0" hangingPunct="0"/>
            <a:endParaRPr lang="zh-CN" altLang="en-US">
              <a:ea typeface="宋体" pitchFamily="2" charset="-122"/>
            </a:endParaRPr>
          </a:p>
        </p:txBody>
      </p:sp>
      <p:sp>
        <p:nvSpPr>
          <p:cNvPr id="10" name="Rectangle 7"/>
          <p:cNvSpPr>
            <a:spLocks noChangeArrowheads="1"/>
          </p:cNvSpPr>
          <p:nvPr userDrawn="1">
            <p:custDataLst>
              <p:tags r:id="rId6"/>
            </p:custDataLst>
          </p:nvPr>
        </p:nvSpPr>
        <p:spPr bwMode="blackWhite">
          <a:xfrm>
            <a:off x="4527550" y="2524125"/>
            <a:ext cx="1889125" cy="3254375"/>
          </a:xfrm>
          <a:prstGeom prst="rect">
            <a:avLst/>
          </a:prstGeom>
          <a:ln>
            <a:solidFill>
              <a:schemeClr val="accent5"/>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eaLnBrk="0" hangingPunct="0"/>
            <a:endParaRPr lang="zh-CN" altLang="en-US">
              <a:ea typeface="宋体" pitchFamily="2" charset="-122"/>
            </a:endParaRPr>
          </a:p>
        </p:txBody>
      </p:sp>
      <p:sp>
        <p:nvSpPr>
          <p:cNvPr id="11" name="Rectangle 8"/>
          <p:cNvSpPr>
            <a:spLocks noChangeArrowheads="1"/>
          </p:cNvSpPr>
          <p:nvPr userDrawn="1">
            <p:custDataLst>
              <p:tags r:id="rId7"/>
            </p:custDataLst>
          </p:nvPr>
        </p:nvSpPr>
        <p:spPr bwMode="blackWhite">
          <a:xfrm>
            <a:off x="6548438" y="2524125"/>
            <a:ext cx="1887537" cy="3254375"/>
          </a:xfrm>
          <a:prstGeom prst="rect">
            <a:avLst/>
          </a:prstGeom>
          <a:ln>
            <a:solidFill>
              <a:schemeClr val="accent5"/>
            </a:solidFill>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eaLnBrk="0" hangingPunct="0"/>
            <a:endParaRPr lang="zh-CN" altLang="en-US">
              <a:ea typeface="宋体" pitchFamily="2" charset="-122"/>
            </a:endParaRPr>
          </a:p>
        </p:txBody>
      </p:sp>
      <p:grpSp>
        <p:nvGrpSpPr>
          <p:cNvPr id="12" name="Group 12"/>
          <p:cNvGrpSpPr>
            <a:grpSpLocks/>
          </p:cNvGrpSpPr>
          <p:nvPr userDrawn="1"/>
        </p:nvGrpSpPr>
        <p:grpSpPr bwMode="auto">
          <a:xfrm>
            <a:off x="3137848" y="950913"/>
            <a:ext cx="2657475" cy="990600"/>
            <a:chOff x="2400" y="1968"/>
            <a:chExt cx="960" cy="960"/>
          </a:xfrm>
        </p:grpSpPr>
        <p:sp>
          <p:nvSpPr>
            <p:cNvPr id="13" name="Oval 13"/>
            <p:cNvSpPr>
              <a:spLocks noChangeArrowheads="1"/>
            </p:cNvSpPr>
            <p:nvPr>
              <p:custDataLst>
                <p:tags r:id="rId8"/>
              </p:custDataLst>
            </p:nvPr>
          </p:nvSpPr>
          <p:spPr bwMode="blackWhite">
            <a:xfrm>
              <a:off x="2400" y="1968"/>
              <a:ext cx="960" cy="960"/>
            </a:xfrm>
            <a:prstGeom prst="ellipse">
              <a:avLst/>
            </a:prstGeom>
            <a:solidFill>
              <a:schemeClr val="accent1">
                <a:lumMod val="60000"/>
                <a:lumOff val="40000"/>
              </a:schemeClr>
            </a:solidFill>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14" name="Rectangle 14"/>
            <p:cNvSpPr>
              <a:spLocks noChangeArrowheads="1"/>
            </p:cNvSpPr>
            <p:nvPr>
              <p:custDataLst>
                <p:tags r:id="rId9"/>
              </p:custDataLst>
            </p:nvPr>
          </p:nvSpPr>
          <p:spPr bwMode="blackWhite">
            <a:xfrm>
              <a:off x="2440" y="2008"/>
              <a:ext cx="880" cy="880"/>
            </a:xfrm>
            <a:prstGeom prst="rect">
              <a:avLst/>
            </a:prstGeom>
            <a:noFill/>
            <a:ln w="9525">
              <a:noFill/>
              <a:miter lim="800000"/>
              <a:headEnd/>
              <a:tailEnd/>
            </a:ln>
            <a:effectLst/>
          </p:spPr>
          <p:txBody>
            <a:bodyPr lIns="3810" tIns="0" rIns="3810" bIns="0" anchor="ctr"/>
            <a:lstStyle/>
            <a:p>
              <a:pPr algn="ctr" defTabSz="895350">
                <a:buSzPct val="120000"/>
              </a:pPr>
              <a:endParaRPr lang="en-US" altLang="ko-KR" b="1">
                <a:ea typeface="Gulim" pitchFamily="34" charset="-127"/>
              </a:endParaRPr>
            </a:p>
          </p:txBody>
        </p:sp>
      </p:grpSp>
      <p:sp>
        <p:nvSpPr>
          <p:cNvPr id="19" name="内容占位符 13"/>
          <p:cNvSpPr>
            <a:spLocks noGrp="1"/>
          </p:cNvSpPr>
          <p:nvPr>
            <p:ph sz="quarter" idx="11"/>
          </p:nvPr>
        </p:nvSpPr>
        <p:spPr>
          <a:xfrm>
            <a:off x="3660208" y="1269760"/>
            <a:ext cx="1621475" cy="284693"/>
          </a:xfrm>
        </p:spPr>
        <p:txBody>
          <a:bodyPr/>
          <a:lstStyle>
            <a:lvl1pPr indent="0">
              <a:buNone/>
              <a:defRPr sz="1600" b="1">
                <a:solidFill>
                  <a:schemeClr val="tx1"/>
                </a:solidFill>
              </a:defRPr>
            </a:lvl1pPr>
          </a:lstStyle>
          <a:p>
            <a:pPr lvl="0"/>
            <a:r>
              <a:rPr lang="zh-CN" altLang="en-US" smtClean="0"/>
              <a:t>单击此处编辑</a:t>
            </a:r>
          </a:p>
        </p:txBody>
      </p:sp>
      <p:sp>
        <p:nvSpPr>
          <p:cNvPr id="20" name="内容占位符 21"/>
          <p:cNvSpPr>
            <a:spLocks noGrp="1"/>
          </p:cNvSpPr>
          <p:nvPr>
            <p:ph sz="quarter" idx="17"/>
          </p:nvPr>
        </p:nvSpPr>
        <p:spPr>
          <a:xfrm>
            <a:off x="483656" y="2524125"/>
            <a:ext cx="1686337" cy="378841"/>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3" name="内容占位符 21"/>
          <p:cNvSpPr>
            <a:spLocks noGrp="1"/>
          </p:cNvSpPr>
          <p:nvPr>
            <p:ph sz="quarter" idx="18"/>
          </p:nvPr>
        </p:nvSpPr>
        <p:spPr>
          <a:xfrm>
            <a:off x="2508250" y="2524125"/>
            <a:ext cx="1686337" cy="378841"/>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4" name="内容占位符 21"/>
          <p:cNvSpPr>
            <a:spLocks noGrp="1"/>
          </p:cNvSpPr>
          <p:nvPr>
            <p:ph sz="quarter" idx="19"/>
          </p:nvPr>
        </p:nvSpPr>
        <p:spPr>
          <a:xfrm>
            <a:off x="4527550" y="2524125"/>
            <a:ext cx="1686337" cy="378841"/>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
        <p:nvSpPr>
          <p:cNvPr id="25" name="内容占位符 21"/>
          <p:cNvSpPr>
            <a:spLocks noGrp="1"/>
          </p:cNvSpPr>
          <p:nvPr>
            <p:ph sz="quarter" idx="20"/>
          </p:nvPr>
        </p:nvSpPr>
        <p:spPr>
          <a:xfrm>
            <a:off x="6548438" y="2524125"/>
            <a:ext cx="1686337" cy="378841"/>
          </a:xfrm>
        </p:spPr>
        <p:txBody>
          <a:bodyPr/>
          <a:lstStyle>
            <a:lvl1pPr indent="180000">
              <a:buFont typeface="Wingdings" pitchFamily="2" charset="2"/>
              <a:buChar char="l"/>
              <a:defRPr sz="1200"/>
            </a:lvl1pPr>
            <a:lvl2pPr>
              <a:defRPr sz="1400"/>
            </a:lvl2pPr>
            <a:lvl3pPr>
              <a:defRPr sz="1400"/>
            </a:lvl3pPr>
            <a:lvl4pPr>
              <a:defRPr sz="1400"/>
            </a:lvl4pPr>
            <a:lvl5pPr>
              <a:defRPr sz="1400"/>
            </a:lvl5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r>
              <a:rPr lang="en-US" altLang="zh-CN" smtClean="0"/>
              <a:t>(</a:t>
            </a:r>
            <a:r>
              <a:rPr lang="zh-CN" altLang="en-US" smtClean="0"/>
              <a:t>框架图）</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grpSp>
        <p:nvGrpSpPr>
          <p:cNvPr id="4" name="Group 5"/>
          <p:cNvGrpSpPr>
            <a:grpSpLocks/>
          </p:cNvGrpSpPr>
          <p:nvPr userDrawn="1"/>
        </p:nvGrpSpPr>
        <p:grpSpPr bwMode="auto">
          <a:xfrm>
            <a:off x="1228294" y="916391"/>
            <a:ext cx="5862637" cy="4805363"/>
            <a:chOff x="965" y="732"/>
            <a:chExt cx="3693" cy="3027"/>
          </a:xfrm>
          <a:solidFill>
            <a:schemeClr val="accent5"/>
          </a:solidFill>
        </p:grpSpPr>
        <p:sp>
          <p:nvSpPr>
            <p:cNvPr id="5" name="Rectangle 6"/>
            <p:cNvSpPr>
              <a:spLocks noChangeArrowheads="1"/>
            </p:cNvSpPr>
            <p:nvPr/>
          </p:nvSpPr>
          <p:spPr bwMode="ltGray">
            <a:xfrm>
              <a:off x="965" y="2238"/>
              <a:ext cx="1853" cy="1521"/>
            </a:xfrm>
            <a:prstGeom prst="rect">
              <a:avLst/>
            </a:prstGeom>
            <a:grpFill/>
            <a:ln w="9525">
              <a:solidFill>
                <a:schemeClr val="tx1"/>
              </a:solidFill>
              <a:miter lim="800000"/>
              <a:headEnd/>
              <a:tailEnd/>
            </a:ln>
            <a:effectLst/>
          </p:spPr>
          <p:txBody>
            <a:bodyPr wrap="none" anchor="ctr"/>
            <a:lstStyle/>
            <a:p>
              <a:endParaRPr lang="zh-CN" altLang="en-US"/>
            </a:p>
          </p:txBody>
        </p:sp>
        <p:sp>
          <p:nvSpPr>
            <p:cNvPr id="6" name="Rectangle 7"/>
            <p:cNvSpPr>
              <a:spLocks noChangeArrowheads="1"/>
            </p:cNvSpPr>
            <p:nvPr/>
          </p:nvSpPr>
          <p:spPr bwMode="ltGray">
            <a:xfrm>
              <a:off x="2805" y="2238"/>
              <a:ext cx="1853" cy="1521"/>
            </a:xfrm>
            <a:prstGeom prst="rect">
              <a:avLst/>
            </a:prstGeom>
            <a:grpFill/>
            <a:ln w="9525">
              <a:solidFill>
                <a:schemeClr val="tx1"/>
              </a:solidFill>
              <a:miter lim="800000"/>
              <a:headEnd/>
              <a:tailEnd/>
            </a:ln>
            <a:effectLst/>
          </p:spPr>
          <p:txBody>
            <a:bodyPr wrap="none" anchor="ctr"/>
            <a:lstStyle/>
            <a:p>
              <a:endParaRPr lang="zh-CN" altLang="en-US"/>
            </a:p>
          </p:txBody>
        </p:sp>
        <p:sp>
          <p:nvSpPr>
            <p:cNvPr id="7" name="Rectangle 8"/>
            <p:cNvSpPr>
              <a:spLocks noChangeArrowheads="1"/>
            </p:cNvSpPr>
            <p:nvPr/>
          </p:nvSpPr>
          <p:spPr bwMode="ltGray">
            <a:xfrm>
              <a:off x="965" y="732"/>
              <a:ext cx="1853" cy="1521"/>
            </a:xfrm>
            <a:prstGeom prst="rect">
              <a:avLst/>
            </a:prstGeom>
            <a:grpFill/>
            <a:ln w="9525">
              <a:solidFill>
                <a:schemeClr val="tx1"/>
              </a:solidFill>
              <a:miter lim="800000"/>
              <a:headEnd/>
              <a:tailEnd/>
            </a:ln>
            <a:effectLst/>
          </p:spPr>
          <p:txBody>
            <a:bodyPr wrap="none" anchor="ctr"/>
            <a:lstStyle/>
            <a:p>
              <a:endParaRPr lang="zh-CN" altLang="en-US"/>
            </a:p>
          </p:txBody>
        </p:sp>
        <p:sp>
          <p:nvSpPr>
            <p:cNvPr id="8" name="Rectangle 9"/>
            <p:cNvSpPr>
              <a:spLocks noChangeArrowheads="1"/>
            </p:cNvSpPr>
            <p:nvPr/>
          </p:nvSpPr>
          <p:spPr bwMode="ltGray">
            <a:xfrm>
              <a:off x="2805" y="732"/>
              <a:ext cx="1853" cy="1521"/>
            </a:xfrm>
            <a:prstGeom prst="rect">
              <a:avLst/>
            </a:prstGeom>
            <a:grpFill/>
            <a:ln w="9525">
              <a:solidFill>
                <a:schemeClr val="tx1"/>
              </a:solidFill>
              <a:miter lim="800000"/>
              <a:headEnd/>
              <a:tailEnd/>
            </a:ln>
            <a:effectLst/>
          </p:spPr>
          <p:txBody>
            <a:bodyPr wrap="none" anchor="ctr"/>
            <a:lstStyle/>
            <a:p>
              <a:endParaRPr lang="zh-CN" altLang="en-US"/>
            </a:p>
          </p:txBody>
        </p:sp>
        <p:sp>
          <p:nvSpPr>
            <p:cNvPr id="9" name="Oval 10"/>
            <p:cNvSpPr>
              <a:spLocks noChangeArrowheads="1"/>
            </p:cNvSpPr>
            <p:nvPr/>
          </p:nvSpPr>
          <p:spPr bwMode="ltGray">
            <a:xfrm flipV="1">
              <a:off x="1659" y="1992"/>
              <a:ext cx="468" cy="317"/>
            </a:xfrm>
            <a:prstGeom prst="ellipse">
              <a:avLst/>
            </a:prstGeom>
            <a:grpFill/>
            <a:ln w="9525">
              <a:solidFill>
                <a:schemeClr val="tx1"/>
              </a:solidFill>
              <a:round/>
              <a:headEnd/>
              <a:tailEnd/>
            </a:ln>
            <a:effectLst/>
          </p:spPr>
          <p:txBody>
            <a:bodyPr wrap="none" anchor="ctr"/>
            <a:lstStyle/>
            <a:p>
              <a:endParaRPr lang="zh-CN" altLang="en-US"/>
            </a:p>
          </p:txBody>
        </p:sp>
        <p:sp>
          <p:nvSpPr>
            <p:cNvPr id="10" name="Oval 11"/>
            <p:cNvSpPr>
              <a:spLocks noChangeArrowheads="1"/>
            </p:cNvSpPr>
            <p:nvPr/>
          </p:nvSpPr>
          <p:spPr bwMode="ltGray">
            <a:xfrm flipV="1">
              <a:off x="1637" y="2217"/>
              <a:ext cx="509" cy="273"/>
            </a:xfrm>
            <a:prstGeom prst="ellipse">
              <a:avLst/>
            </a:prstGeom>
            <a:grpFill/>
            <a:ln w="9525">
              <a:noFill/>
              <a:round/>
              <a:headEnd/>
              <a:tailEnd/>
            </a:ln>
            <a:effectLst/>
          </p:spPr>
          <p:txBody>
            <a:bodyPr wrap="none" anchor="ctr"/>
            <a:lstStyle/>
            <a:p>
              <a:endParaRPr lang="zh-CN" altLang="en-US"/>
            </a:p>
          </p:txBody>
        </p:sp>
        <p:sp>
          <p:nvSpPr>
            <p:cNvPr id="11" name="Oval 12"/>
            <p:cNvSpPr>
              <a:spLocks noChangeArrowheads="1"/>
            </p:cNvSpPr>
            <p:nvPr/>
          </p:nvSpPr>
          <p:spPr bwMode="ltGray">
            <a:xfrm rot="5400000" flipV="1">
              <a:off x="2730" y="1294"/>
              <a:ext cx="383" cy="387"/>
            </a:xfrm>
            <a:prstGeom prst="ellipse">
              <a:avLst/>
            </a:prstGeom>
            <a:grpFill/>
            <a:ln w="9525">
              <a:solidFill>
                <a:schemeClr val="tx1"/>
              </a:solidFill>
              <a:round/>
              <a:headEnd/>
              <a:tailEnd/>
            </a:ln>
            <a:effectLst/>
          </p:spPr>
          <p:txBody>
            <a:bodyPr wrap="none" anchor="ctr"/>
            <a:lstStyle/>
            <a:p>
              <a:endParaRPr lang="zh-CN" altLang="en-US"/>
            </a:p>
          </p:txBody>
        </p:sp>
        <p:sp>
          <p:nvSpPr>
            <p:cNvPr id="12" name="Oval 13"/>
            <p:cNvSpPr>
              <a:spLocks noChangeArrowheads="1"/>
            </p:cNvSpPr>
            <p:nvPr/>
          </p:nvSpPr>
          <p:spPr bwMode="ltGray">
            <a:xfrm rot="5400000" flipV="1">
              <a:off x="2482" y="1319"/>
              <a:ext cx="416" cy="333"/>
            </a:xfrm>
            <a:prstGeom prst="ellipse">
              <a:avLst/>
            </a:prstGeom>
            <a:grpFill/>
            <a:ln w="9525">
              <a:noFill/>
              <a:round/>
              <a:headEnd/>
              <a:tailEnd/>
            </a:ln>
            <a:effectLst/>
          </p:spPr>
          <p:txBody>
            <a:bodyPr wrap="none" anchor="ctr"/>
            <a:lstStyle/>
            <a:p>
              <a:endParaRPr lang="zh-CN" altLang="en-US"/>
            </a:p>
          </p:txBody>
        </p:sp>
        <p:sp>
          <p:nvSpPr>
            <p:cNvPr id="13" name="Oval 14"/>
            <p:cNvSpPr>
              <a:spLocks noChangeArrowheads="1"/>
            </p:cNvSpPr>
            <p:nvPr/>
          </p:nvSpPr>
          <p:spPr bwMode="ltGray">
            <a:xfrm>
              <a:off x="3500" y="2194"/>
              <a:ext cx="464" cy="317"/>
            </a:xfrm>
            <a:prstGeom prst="ellipse">
              <a:avLst/>
            </a:prstGeom>
            <a:grpFill/>
            <a:ln w="9525">
              <a:solidFill>
                <a:schemeClr val="tx1"/>
              </a:solidFill>
              <a:round/>
              <a:headEnd/>
              <a:tailEnd/>
            </a:ln>
            <a:effectLst/>
          </p:spPr>
          <p:txBody>
            <a:bodyPr wrap="none" anchor="ctr"/>
            <a:lstStyle/>
            <a:p>
              <a:endParaRPr lang="zh-CN" altLang="en-US"/>
            </a:p>
          </p:txBody>
        </p:sp>
        <p:sp>
          <p:nvSpPr>
            <p:cNvPr id="14" name="Oval 15"/>
            <p:cNvSpPr>
              <a:spLocks noChangeArrowheads="1"/>
            </p:cNvSpPr>
            <p:nvPr/>
          </p:nvSpPr>
          <p:spPr bwMode="ltGray">
            <a:xfrm>
              <a:off x="3480" y="2013"/>
              <a:ext cx="506" cy="273"/>
            </a:xfrm>
            <a:prstGeom prst="ellipse">
              <a:avLst/>
            </a:prstGeom>
            <a:grpFill/>
            <a:ln w="9525">
              <a:noFill/>
              <a:round/>
              <a:headEnd/>
              <a:tailEnd/>
            </a:ln>
            <a:effectLst/>
          </p:spPr>
          <p:txBody>
            <a:bodyPr wrap="none" anchor="ctr"/>
            <a:lstStyle/>
            <a:p>
              <a:endParaRPr lang="zh-CN" altLang="en-US"/>
            </a:p>
          </p:txBody>
        </p:sp>
        <p:sp>
          <p:nvSpPr>
            <p:cNvPr id="15" name="Oval 16"/>
            <p:cNvSpPr>
              <a:spLocks noChangeArrowheads="1"/>
            </p:cNvSpPr>
            <p:nvPr/>
          </p:nvSpPr>
          <p:spPr bwMode="ltGray">
            <a:xfrm rot="-5400000" flipH="1" flipV="1">
              <a:off x="2502" y="2803"/>
              <a:ext cx="380" cy="387"/>
            </a:xfrm>
            <a:prstGeom prst="ellipse">
              <a:avLst/>
            </a:prstGeom>
            <a:grpFill/>
            <a:ln w="9525">
              <a:solidFill>
                <a:schemeClr val="tx1"/>
              </a:solidFill>
              <a:round/>
              <a:headEnd/>
              <a:tailEnd/>
            </a:ln>
            <a:effectLst/>
          </p:spPr>
          <p:txBody>
            <a:bodyPr wrap="none" anchor="ctr"/>
            <a:lstStyle/>
            <a:p>
              <a:endParaRPr lang="zh-CN" altLang="en-US"/>
            </a:p>
          </p:txBody>
        </p:sp>
        <p:sp>
          <p:nvSpPr>
            <p:cNvPr id="16" name="Oval 17"/>
            <p:cNvSpPr>
              <a:spLocks noChangeArrowheads="1"/>
            </p:cNvSpPr>
            <p:nvPr/>
          </p:nvSpPr>
          <p:spPr bwMode="ltGray">
            <a:xfrm rot="-5400000" flipH="1" flipV="1">
              <a:off x="2714" y="2830"/>
              <a:ext cx="415" cy="336"/>
            </a:xfrm>
            <a:prstGeom prst="ellipse">
              <a:avLst/>
            </a:prstGeom>
            <a:grpFill/>
            <a:ln w="9525">
              <a:noFill/>
              <a:round/>
              <a:headEnd/>
              <a:tailEnd/>
            </a:ln>
            <a:effectLst/>
          </p:spPr>
          <p:txBody>
            <a:bodyPr wrap="none" anchor="ctr"/>
            <a:lstStyle/>
            <a:p>
              <a:endParaRPr lang="zh-CN" altLang="en-US"/>
            </a:p>
          </p:txBody>
        </p:sp>
      </p:grpSp>
      <p:sp>
        <p:nvSpPr>
          <p:cNvPr id="21" name="内容占位符 2"/>
          <p:cNvSpPr>
            <a:spLocks noGrp="1"/>
          </p:cNvSpPr>
          <p:nvPr>
            <p:ph idx="1"/>
          </p:nvPr>
        </p:nvSpPr>
        <p:spPr>
          <a:xfrm>
            <a:off x="1269238" y="943687"/>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22" name="内容占位符 2"/>
          <p:cNvSpPr>
            <a:spLocks noGrp="1"/>
          </p:cNvSpPr>
          <p:nvPr>
            <p:ph idx="11"/>
          </p:nvPr>
        </p:nvSpPr>
        <p:spPr>
          <a:xfrm>
            <a:off x="1269238" y="3757407"/>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23" name="内容占位符 2"/>
          <p:cNvSpPr>
            <a:spLocks noGrp="1"/>
          </p:cNvSpPr>
          <p:nvPr>
            <p:ph idx="12"/>
          </p:nvPr>
        </p:nvSpPr>
        <p:spPr>
          <a:xfrm>
            <a:off x="4178487" y="3757407"/>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
        <p:nvSpPr>
          <p:cNvPr id="24" name="内容占位符 2"/>
          <p:cNvSpPr>
            <a:spLocks noGrp="1"/>
          </p:cNvSpPr>
          <p:nvPr>
            <p:ph idx="13"/>
          </p:nvPr>
        </p:nvSpPr>
        <p:spPr>
          <a:xfrm>
            <a:off x="4178487" y="943687"/>
            <a:ext cx="2470246"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a:p>
            <a:pPr lvl="1"/>
            <a:r>
              <a:rPr lang="zh-CN" altLang="en-US" smtClean="0"/>
              <a:t>第二级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单击此处编辑母版标题样式（步骤图</a:t>
            </a:r>
            <a:r>
              <a:rPr lang="en-US" altLang="zh-CN" smtClean="0"/>
              <a:t>-5</a:t>
            </a:r>
            <a:r>
              <a:rPr lang="zh-CN" altLang="en-US" smtClean="0"/>
              <a:t>步）</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6" name="Oval 5"/>
          <p:cNvSpPr>
            <a:spLocks noChangeArrowheads="1"/>
          </p:cNvSpPr>
          <p:nvPr>
            <p:custDataLst>
              <p:tags r:id="rId1"/>
            </p:custDataLst>
          </p:nvPr>
        </p:nvSpPr>
        <p:spPr bwMode="blackWhite">
          <a:xfrm>
            <a:off x="1410076" y="2521522"/>
            <a:ext cx="1125538" cy="676275"/>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9" name="Freeform 8"/>
          <p:cNvSpPr>
            <a:spLocks/>
          </p:cNvSpPr>
          <p:nvPr userDrawn="1"/>
        </p:nvSpPr>
        <p:spPr bwMode="auto">
          <a:xfrm>
            <a:off x="1395413" y="1970088"/>
            <a:ext cx="7326312" cy="1564682"/>
          </a:xfrm>
          <a:custGeom>
            <a:avLst/>
            <a:gdLst/>
            <a:ahLst/>
            <a:cxnLst>
              <a:cxn ang="0">
                <a:pos x="0" y="942"/>
              </a:cxn>
              <a:cxn ang="0">
                <a:pos x="312" y="942"/>
              </a:cxn>
              <a:cxn ang="0">
                <a:pos x="312" y="705"/>
              </a:cxn>
              <a:cxn ang="0">
                <a:pos x="627" y="705"/>
              </a:cxn>
              <a:cxn ang="0">
                <a:pos x="627" y="471"/>
              </a:cxn>
              <a:cxn ang="0">
                <a:pos x="936" y="471"/>
              </a:cxn>
              <a:cxn ang="0">
                <a:pos x="936" y="234"/>
              </a:cxn>
              <a:cxn ang="0">
                <a:pos x="1254" y="234"/>
              </a:cxn>
              <a:cxn ang="0">
                <a:pos x="1254" y="0"/>
              </a:cxn>
              <a:cxn ang="0">
                <a:pos x="1566" y="0"/>
              </a:cxn>
            </a:cxnLst>
            <a:rect l="0" t="0" r="r" b="b"/>
            <a:pathLst>
              <a:path w="1566" h="942">
                <a:moveTo>
                  <a:pt x="0" y="942"/>
                </a:moveTo>
                <a:lnTo>
                  <a:pt x="312" y="942"/>
                </a:lnTo>
                <a:lnTo>
                  <a:pt x="312" y="705"/>
                </a:lnTo>
                <a:lnTo>
                  <a:pt x="627" y="705"/>
                </a:lnTo>
                <a:lnTo>
                  <a:pt x="627" y="471"/>
                </a:lnTo>
                <a:lnTo>
                  <a:pt x="936" y="471"/>
                </a:lnTo>
                <a:lnTo>
                  <a:pt x="936" y="234"/>
                </a:lnTo>
                <a:lnTo>
                  <a:pt x="1254" y="234"/>
                </a:lnTo>
                <a:lnTo>
                  <a:pt x="1254" y="0"/>
                </a:lnTo>
                <a:lnTo>
                  <a:pt x="1566" y="0"/>
                </a:lnTo>
              </a:path>
            </a:pathLst>
          </a:custGeom>
          <a:ln w="28575">
            <a:solidFill>
              <a:schemeClr val="accent3">
                <a:lumMod val="50000"/>
              </a:schemeClr>
            </a:solidFill>
            <a:headEnd type="none" w="med" len="med"/>
            <a:tailEnd type="none" w="med" len="med"/>
          </a:ln>
          <a:effectLst>
            <a:outerShdw blurRad="50800" dist="38100" dir="2700000" algn="tl" rotWithShape="0">
              <a:prstClr val="black">
                <a:alpha val="40000"/>
              </a:prstClr>
            </a:outerShdw>
          </a:effectLst>
          <a:scene3d>
            <a:camera prst="obliqueBottomRight"/>
            <a:lightRig rig="threePt" dir="t"/>
          </a:scene3d>
        </p:spPr>
        <p:style>
          <a:lnRef idx="1">
            <a:schemeClr val="accent6"/>
          </a:lnRef>
          <a:fillRef idx="0">
            <a:schemeClr val="accent6"/>
          </a:fillRef>
          <a:effectRef idx="0">
            <a:schemeClr val="accent6"/>
          </a:effectRef>
          <a:fontRef idx="minor">
            <a:schemeClr val="tx1"/>
          </a:fontRef>
        </p:style>
        <p:txBody>
          <a:bodyPr wrap="none" anchor="ctr">
            <a:flatTx/>
          </a:bodyPr>
          <a:lstStyle/>
          <a:p>
            <a:endParaRPr lang="zh-CN" altLang="en-US"/>
          </a:p>
        </p:txBody>
      </p:sp>
      <p:sp>
        <p:nvSpPr>
          <p:cNvPr id="11" name="Oval 10"/>
          <p:cNvSpPr>
            <a:spLocks noChangeArrowheads="1"/>
          </p:cNvSpPr>
          <p:nvPr>
            <p:custDataLst>
              <p:tags r:id="rId2"/>
            </p:custDataLst>
          </p:nvPr>
        </p:nvSpPr>
        <p:spPr bwMode="blackWhite">
          <a:xfrm>
            <a:off x="2878514" y="2183385"/>
            <a:ext cx="1127125" cy="676275"/>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15" name="Oval 14"/>
          <p:cNvSpPr>
            <a:spLocks noChangeArrowheads="1"/>
          </p:cNvSpPr>
          <p:nvPr>
            <p:custDataLst>
              <p:tags r:id="rId3"/>
            </p:custDataLst>
          </p:nvPr>
        </p:nvSpPr>
        <p:spPr bwMode="blackWhite">
          <a:xfrm>
            <a:off x="4359651" y="1878585"/>
            <a:ext cx="1123950" cy="676275"/>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19" name="Oval 18"/>
          <p:cNvSpPr>
            <a:spLocks noChangeArrowheads="1"/>
          </p:cNvSpPr>
          <p:nvPr>
            <p:custDataLst>
              <p:tags r:id="rId4"/>
            </p:custDataLst>
          </p:nvPr>
        </p:nvSpPr>
        <p:spPr bwMode="blackWhite">
          <a:xfrm>
            <a:off x="5816976" y="1573785"/>
            <a:ext cx="1125538" cy="676275"/>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3" name="Oval 22"/>
          <p:cNvSpPr>
            <a:spLocks noChangeArrowheads="1"/>
          </p:cNvSpPr>
          <p:nvPr>
            <p:custDataLst>
              <p:tags r:id="rId5"/>
            </p:custDataLst>
          </p:nvPr>
        </p:nvSpPr>
        <p:spPr bwMode="blackWhite">
          <a:xfrm>
            <a:off x="7298114" y="1268985"/>
            <a:ext cx="1125537" cy="676275"/>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30" name="内容占位符 2"/>
          <p:cNvSpPr>
            <a:spLocks noGrp="1"/>
          </p:cNvSpPr>
          <p:nvPr>
            <p:ph idx="1"/>
          </p:nvPr>
        </p:nvSpPr>
        <p:spPr>
          <a:xfrm>
            <a:off x="1310185" y="3700532"/>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31" name="内容占位符 13"/>
          <p:cNvSpPr>
            <a:spLocks noGrp="1"/>
          </p:cNvSpPr>
          <p:nvPr>
            <p:ph sz="quarter" idx="31" hasCustomPrompt="1"/>
          </p:nvPr>
        </p:nvSpPr>
        <p:spPr>
          <a:xfrm>
            <a:off x="109184" y="3237356"/>
            <a:ext cx="878192" cy="477054"/>
          </a:xfrm>
        </p:spPr>
        <p:txBody>
          <a:bodyPr/>
          <a:lstStyle>
            <a:lvl1pPr indent="0">
              <a:buNone/>
              <a:defRPr sz="1400" b="1">
                <a:solidFill>
                  <a:schemeClr val="tx1"/>
                </a:solidFill>
              </a:defRPr>
            </a:lvl1pPr>
          </a:lstStyle>
          <a:p>
            <a:pPr lvl="0"/>
            <a:r>
              <a:rPr lang="zh-CN" altLang="en-US" smtClean="0"/>
              <a:t>单击此处编辑文本</a:t>
            </a:r>
          </a:p>
        </p:txBody>
      </p:sp>
      <p:sp>
        <p:nvSpPr>
          <p:cNvPr id="32" name="内容占位符 13"/>
          <p:cNvSpPr>
            <a:spLocks noGrp="1"/>
          </p:cNvSpPr>
          <p:nvPr>
            <p:ph sz="quarter" idx="32" hasCustomPrompt="1"/>
          </p:nvPr>
        </p:nvSpPr>
        <p:spPr>
          <a:xfrm>
            <a:off x="1517176" y="2625481"/>
            <a:ext cx="878192" cy="477054"/>
          </a:xfrm>
        </p:spPr>
        <p:txBody>
          <a:bodyPr/>
          <a:lstStyle>
            <a:lvl1pPr indent="0">
              <a:buNone/>
              <a:defRPr sz="1200" b="0">
                <a:solidFill>
                  <a:schemeClr val="tx1"/>
                </a:solidFill>
              </a:defRPr>
            </a:lvl1pPr>
          </a:lstStyle>
          <a:p>
            <a:pPr lvl="0"/>
            <a:r>
              <a:rPr lang="zh-CN" altLang="en-US" smtClean="0"/>
              <a:t>单击此处编辑文本</a:t>
            </a:r>
          </a:p>
        </p:txBody>
      </p:sp>
      <p:sp>
        <p:nvSpPr>
          <p:cNvPr id="33" name="内容占位符 13"/>
          <p:cNvSpPr>
            <a:spLocks noGrp="1"/>
          </p:cNvSpPr>
          <p:nvPr>
            <p:ph sz="quarter" idx="33" hasCustomPrompt="1"/>
          </p:nvPr>
        </p:nvSpPr>
        <p:spPr>
          <a:xfrm>
            <a:off x="3007056" y="2272914"/>
            <a:ext cx="878192" cy="477054"/>
          </a:xfrm>
        </p:spPr>
        <p:txBody>
          <a:bodyPr/>
          <a:lstStyle>
            <a:lvl1pPr indent="0">
              <a:buNone/>
              <a:defRPr sz="1200" b="0">
                <a:solidFill>
                  <a:schemeClr val="tx1"/>
                </a:solidFill>
              </a:defRPr>
            </a:lvl1pPr>
          </a:lstStyle>
          <a:p>
            <a:pPr lvl="0"/>
            <a:r>
              <a:rPr lang="zh-CN" altLang="en-US" smtClean="0"/>
              <a:t>单击此处编辑文本</a:t>
            </a:r>
          </a:p>
        </p:txBody>
      </p:sp>
      <p:sp>
        <p:nvSpPr>
          <p:cNvPr id="34" name="内容占位符 13"/>
          <p:cNvSpPr>
            <a:spLocks noGrp="1"/>
          </p:cNvSpPr>
          <p:nvPr>
            <p:ph sz="quarter" idx="34" hasCustomPrompt="1"/>
          </p:nvPr>
        </p:nvSpPr>
        <p:spPr>
          <a:xfrm>
            <a:off x="4455993" y="1988586"/>
            <a:ext cx="878192" cy="477054"/>
          </a:xfrm>
        </p:spPr>
        <p:txBody>
          <a:bodyPr/>
          <a:lstStyle>
            <a:lvl1pPr indent="0">
              <a:buNone/>
              <a:defRPr sz="1200" b="0">
                <a:solidFill>
                  <a:schemeClr val="tx1"/>
                </a:solidFill>
              </a:defRPr>
            </a:lvl1pPr>
          </a:lstStyle>
          <a:p>
            <a:pPr lvl="0"/>
            <a:r>
              <a:rPr lang="zh-CN" altLang="en-US" smtClean="0"/>
              <a:t>单击此处编辑文本</a:t>
            </a:r>
          </a:p>
        </p:txBody>
      </p:sp>
      <p:sp>
        <p:nvSpPr>
          <p:cNvPr id="35" name="内容占位符 13"/>
          <p:cNvSpPr>
            <a:spLocks noGrp="1"/>
          </p:cNvSpPr>
          <p:nvPr>
            <p:ph sz="quarter" idx="35" hasCustomPrompt="1"/>
          </p:nvPr>
        </p:nvSpPr>
        <p:spPr>
          <a:xfrm>
            <a:off x="5932226" y="1663314"/>
            <a:ext cx="878192" cy="477054"/>
          </a:xfrm>
        </p:spPr>
        <p:txBody>
          <a:bodyPr/>
          <a:lstStyle>
            <a:lvl1pPr indent="0">
              <a:buNone/>
              <a:defRPr sz="1200" b="0">
                <a:solidFill>
                  <a:schemeClr val="tx1"/>
                </a:solidFill>
              </a:defRPr>
            </a:lvl1pPr>
          </a:lstStyle>
          <a:p>
            <a:pPr lvl="0"/>
            <a:r>
              <a:rPr lang="zh-CN" altLang="en-US" smtClean="0"/>
              <a:t>单击此处编辑文本</a:t>
            </a:r>
          </a:p>
        </p:txBody>
      </p:sp>
      <p:sp>
        <p:nvSpPr>
          <p:cNvPr id="36" name="内容占位符 13"/>
          <p:cNvSpPr>
            <a:spLocks noGrp="1"/>
          </p:cNvSpPr>
          <p:nvPr>
            <p:ph sz="quarter" idx="36" hasCustomPrompt="1"/>
          </p:nvPr>
        </p:nvSpPr>
        <p:spPr>
          <a:xfrm>
            <a:off x="7422106" y="1378986"/>
            <a:ext cx="878192" cy="477054"/>
          </a:xfrm>
        </p:spPr>
        <p:txBody>
          <a:bodyPr/>
          <a:lstStyle>
            <a:lvl1pPr indent="0">
              <a:buNone/>
              <a:defRPr sz="1200" b="0">
                <a:solidFill>
                  <a:schemeClr val="tx1"/>
                </a:solidFill>
              </a:defRPr>
            </a:lvl1pPr>
          </a:lstStyle>
          <a:p>
            <a:pPr lvl="0"/>
            <a:r>
              <a:rPr lang="zh-CN" altLang="en-US" smtClean="0"/>
              <a:t>单击此处编辑文本</a:t>
            </a:r>
          </a:p>
        </p:txBody>
      </p:sp>
      <p:sp>
        <p:nvSpPr>
          <p:cNvPr id="37" name="内容占位符 2"/>
          <p:cNvSpPr>
            <a:spLocks noGrp="1"/>
          </p:cNvSpPr>
          <p:nvPr>
            <p:ph idx="37"/>
          </p:nvPr>
        </p:nvSpPr>
        <p:spPr>
          <a:xfrm>
            <a:off x="2895600" y="3266078"/>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38" name="内容占位符 2"/>
          <p:cNvSpPr>
            <a:spLocks noGrp="1"/>
          </p:cNvSpPr>
          <p:nvPr>
            <p:ph idx="38"/>
          </p:nvPr>
        </p:nvSpPr>
        <p:spPr>
          <a:xfrm>
            <a:off x="4358185" y="2831623"/>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39" name="内容占位符 2"/>
          <p:cNvSpPr>
            <a:spLocks noGrp="1"/>
          </p:cNvSpPr>
          <p:nvPr>
            <p:ph idx="39"/>
          </p:nvPr>
        </p:nvSpPr>
        <p:spPr>
          <a:xfrm>
            <a:off x="5848065" y="2424464"/>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40" name="内容占位符 2"/>
          <p:cNvSpPr>
            <a:spLocks noGrp="1"/>
          </p:cNvSpPr>
          <p:nvPr>
            <p:ph idx="40"/>
          </p:nvPr>
        </p:nvSpPr>
        <p:spPr>
          <a:xfrm>
            <a:off x="7337946" y="2017306"/>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zh-CN" altLang="en-US" smtClean="0"/>
              <a:t>单击此处编辑母版标题样式（步骤图</a:t>
            </a:r>
            <a:r>
              <a:rPr lang="en-US" altLang="zh-CN" smtClean="0"/>
              <a:t>-4</a:t>
            </a:r>
            <a:r>
              <a:rPr lang="zh-CN" altLang="en-US" smtClean="0"/>
              <a:t>步）</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
        <p:nvSpPr>
          <p:cNvPr id="27" name="Freeform 8"/>
          <p:cNvSpPr>
            <a:spLocks/>
          </p:cNvSpPr>
          <p:nvPr userDrawn="1"/>
        </p:nvSpPr>
        <p:spPr bwMode="auto">
          <a:xfrm>
            <a:off x="1504950" y="1882775"/>
            <a:ext cx="7169150" cy="1338263"/>
          </a:xfrm>
          <a:custGeom>
            <a:avLst/>
            <a:gdLst/>
            <a:ahLst/>
            <a:cxnLst>
              <a:cxn ang="0">
                <a:pos x="0" y="708"/>
              </a:cxn>
              <a:cxn ang="0">
                <a:pos x="312" y="708"/>
              </a:cxn>
              <a:cxn ang="0">
                <a:pos x="312" y="471"/>
              </a:cxn>
              <a:cxn ang="0">
                <a:pos x="624" y="471"/>
              </a:cxn>
              <a:cxn ang="0">
                <a:pos x="624" y="237"/>
              </a:cxn>
              <a:cxn ang="0">
                <a:pos x="936" y="237"/>
              </a:cxn>
              <a:cxn ang="0">
                <a:pos x="936" y="0"/>
              </a:cxn>
              <a:cxn ang="0">
                <a:pos x="1251" y="0"/>
              </a:cxn>
            </a:cxnLst>
            <a:rect l="0" t="0" r="r" b="b"/>
            <a:pathLst>
              <a:path w="1251" h="708">
                <a:moveTo>
                  <a:pt x="0" y="708"/>
                </a:moveTo>
                <a:lnTo>
                  <a:pt x="312" y="708"/>
                </a:lnTo>
                <a:lnTo>
                  <a:pt x="312" y="471"/>
                </a:lnTo>
                <a:lnTo>
                  <a:pt x="624" y="471"/>
                </a:lnTo>
                <a:lnTo>
                  <a:pt x="624" y="237"/>
                </a:lnTo>
                <a:lnTo>
                  <a:pt x="936" y="237"/>
                </a:lnTo>
                <a:lnTo>
                  <a:pt x="936" y="0"/>
                </a:lnTo>
                <a:lnTo>
                  <a:pt x="1251" y="0"/>
                </a:lnTo>
              </a:path>
            </a:pathLst>
          </a:custGeom>
          <a:ln w="28575">
            <a:solidFill>
              <a:schemeClr val="accent3"/>
            </a:solidFill>
            <a:headEnd type="none" w="med" len="med"/>
            <a:tailEnd type="none" w="med" len="med"/>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txBody>
          <a:bodyPr wrap="none" anchor="ctr">
            <a:flatTx/>
          </a:bodyPr>
          <a:lstStyle/>
          <a:p>
            <a:endParaRPr lang="zh-CN" altLang="en-US"/>
          </a:p>
        </p:txBody>
      </p:sp>
      <p:sp>
        <p:nvSpPr>
          <p:cNvPr id="51" name="Oval 5"/>
          <p:cNvSpPr>
            <a:spLocks noChangeArrowheads="1"/>
          </p:cNvSpPr>
          <p:nvPr userDrawn="1">
            <p:custDataLst>
              <p:tags r:id="rId1"/>
            </p:custDataLst>
          </p:nvPr>
        </p:nvSpPr>
        <p:spPr bwMode="blackWhite">
          <a:xfrm>
            <a:off x="1642087" y="2279176"/>
            <a:ext cx="1237591" cy="809439"/>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52" name="内容占位符 13"/>
          <p:cNvSpPr>
            <a:spLocks noGrp="1"/>
          </p:cNvSpPr>
          <p:nvPr>
            <p:ph sz="quarter" idx="32" hasCustomPrompt="1"/>
          </p:nvPr>
        </p:nvSpPr>
        <p:spPr>
          <a:xfrm>
            <a:off x="1749187" y="2422362"/>
            <a:ext cx="965621" cy="477054"/>
          </a:xfrm>
        </p:spPr>
        <p:txBody>
          <a:bodyPr/>
          <a:lstStyle>
            <a:lvl1pPr indent="0">
              <a:buNone/>
              <a:defRPr sz="1300" b="0">
                <a:solidFill>
                  <a:schemeClr val="tx1"/>
                </a:solidFill>
              </a:defRPr>
            </a:lvl1pPr>
          </a:lstStyle>
          <a:p>
            <a:pPr lvl="0"/>
            <a:r>
              <a:rPr lang="zh-CN" altLang="en-US" smtClean="0"/>
              <a:t>单击此处编辑文本</a:t>
            </a:r>
          </a:p>
        </p:txBody>
      </p:sp>
      <p:sp>
        <p:nvSpPr>
          <p:cNvPr id="53" name="Oval 5"/>
          <p:cNvSpPr>
            <a:spLocks noChangeArrowheads="1"/>
          </p:cNvSpPr>
          <p:nvPr userDrawn="1">
            <p:custDataLst>
              <p:tags r:id="rId2"/>
            </p:custDataLst>
          </p:nvPr>
        </p:nvSpPr>
        <p:spPr bwMode="blackWhite">
          <a:xfrm>
            <a:off x="3473161" y="1831075"/>
            <a:ext cx="1237591" cy="809439"/>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54" name="内容占位符 13"/>
          <p:cNvSpPr>
            <a:spLocks noGrp="1"/>
          </p:cNvSpPr>
          <p:nvPr>
            <p:ph sz="quarter" idx="33" hasCustomPrompt="1"/>
          </p:nvPr>
        </p:nvSpPr>
        <p:spPr>
          <a:xfrm>
            <a:off x="3580261" y="1974261"/>
            <a:ext cx="965621" cy="477054"/>
          </a:xfrm>
        </p:spPr>
        <p:txBody>
          <a:bodyPr/>
          <a:lstStyle>
            <a:lvl1pPr indent="0">
              <a:buNone/>
              <a:defRPr sz="1300" b="0">
                <a:solidFill>
                  <a:schemeClr val="tx1"/>
                </a:solidFill>
              </a:defRPr>
            </a:lvl1pPr>
          </a:lstStyle>
          <a:p>
            <a:pPr lvl="0"/>
            <a:r>
              <a:rPr lang="zh-CN" altLang="en-US" smtClean="0"/>
              <a:t>单击此处编辑文本</a:t>
            </a:r>
          </a:p>
        </p:txBody>
      </p:sp>
      <p:sp>
        <p:nvSpPr>
          <p:cNvPr id="55" name="Oval 5"/>
          <p:cNvSpPr>
            <a:spLocks noChangeArrowheads="1"/>
          </p:cNvSpPr>
          <p:nvPr userDrawn="1">
            <p:custDataLst>
              <p:tags r:id="rId3"/>
            </p:custDataLst>
          </p:nvPr>
        </p:nvSpPr>
        <p:spPr bwMode="blackWhite">
          <a:xfrm>
            <a:off x="5345180" y="1355677"/>
            <a:ext cx="1237591" cy="809439"/>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56" name="内容占位符 13"/>
          <p:cNvSpPr>
            <a:spLocks noGrp="1"/>
          </p:cNvSpPr>
          <p:nvPr>
            <p:ph sz="quarter" idx="34" hasCustomPrompt="1"/>
          </p:nvPr>
        </p:nvSpPr>
        <p:spPr>
          <a:xfrm>
            <a:off x="5452280" y="1498863"/>
            <a:ext cx="965621" cy="477054"/>
          </a:xfrm>
        </p:spPr>
        <p:txBody>
          <a:bodyPr/>
          <a:lstStyle>
            <a:lvl1pPr indent="0">
              <a:buNone/>
              <a:defRPr sz="1300" b="0">
                <a:solidFill>
                  <a:schemeClr val="tx1"/>
                </a:solidFill>
              </a:defRPr>
            </a:lvl1pPr>
          </a:lstStyle>
          <a:p>
            <a:pPr lvl="0"/>
            <a:r>
              <a:rPr lang="zh-CN" altLang="en-US" smtClean="0"/>
              <a:t>单击此处编辑文本</a:t>
            </a:r>
          </a:p>
        </p:txBody>
      </p:sp>
      <p:sp>
        <p:nvSpPr>
          <p:cNvPr id="57" name="Oval 5"/>
          <p:cNvSpPr>
            <a:spLocks noChangeArrowheads="1"/>
          </p:cNvSpPr>
          <p:nvPr userDrawn="1">
            <p:custDataLst>
              <p:tags r:id="rId4"/>
            </p:custDataLst>
          </p:nvPr>
        </p:nvSpPr>
        <p:spPr bwMode="blackWhite">
          <a:xfrm>
            <a:off x="7135311" y="907575"/>
            <a:ext cx="1237591" cy="809439"/>
          </a:xfrm>
          <a:prstGeom prst="ellipse">
            <a:avLst/>
          </a:prstGeom>
          <a:ln>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58" name="内容占位符 13"/>
          <p:cNvSpPr>
            <a:spLocks noGrp="1"/>
          </p:cNvSpPr>
          <p:nvPr>
            <p:ph sz="quarter" idx="35" hasCustomPrompt="1"/>
          </p:nvPr>
        </p:nvSpPr>
        <p:spPr>
          <a:xfrm>
            <a:off x="7242411" y="1050761"/>
            <a:ext cx="965621" cy="477054"/>
          </a:xfrm>
        </p:spPr>
        <p:txBody>
          <a:bodyPr/>
          <a:lstStyle>
            <a:lvl1pPr indent="0">
              <a:buNone/>
              <a:defRPr sz="1300" b="0">
                <a:solidFill>
                  <a:schemeClr val="tx1"/>
                </a:solidFill>
              </a:defRPr>
            </a:lvl1pPr>
          </a:lstStyle>
          <a:p>
            <a:pPr lvl="0"/>
            <a:r>
              <a:rPr lang="zh-CN" altLang="en-US" smtClean="0"/>
              <a:t>单击此处编辑文本</a:t>
            </a:r>
          </a:p>
        </p:txBody>
      </p:sp>
      <p:sp>
        <p:nvSpPr>
          <p:cNvPr id="59" name="内容占位符 13"/>
          <p:cNvSpPr>
            <a:spLocks noGrp="1"/>
          </p:cNvSpPr>
          <p:nvPr>
            <p:ph sz="quarter" idx="31" hasCustomPrompt="1"/>
          </p:nvPr>
        </p:nvSpPr>
        <p:spPr>
          <a:xfrm>
            <a:off x="218366" y="3005344"/>
            <a:ext cx="878192" cy="477054"/>
          </a:xfrm>
        </p:spPr>
        <p:txBody>
          <a:bodyPr/>
          <a:lstStyle>
            <a:lvl1pPr indent="0">
              <a:buNone/>
              <a:defRPr sz="1400" b="1">
                <a:solidFill>
                  <a:schemeClr val="tx1"/>
                </a:solidFill>
              </a:defRPr>
            </a:lvl1pPr>
          </a:lstStyle>
          <a:p>
            <a:pPr lvl="0"/>
            <a:r>
              <a:rPr lang="zh-CN" altLang="en-US" smtClean="0"/>
              <a:t>单击此处编辑文本</a:t>
            </a:r>
          </a:p>
        </p:txBody>
      </p:sp>
      <p:sp>
        <p:nvSpPr>
          <p:cNvPr id="60" name="内容占位符 2"/>
          <p:cNvSpPr>
            <a:spLocks noGrp="1"/>
          </p:cNvSpPr>
          <p:nvPr>
            <p:ph idx="1"/>
          </p:nvPr>
        </p:nvSpPr>
        <p:spPr>
          <a:xfrm>
            <a:off x="1555844" y="3413929"/>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61" name="内容占位符 2"/>
          <p:cNvSpPr>
            <a:spLocks noGrp="1"/>
          </p:cNvSpPr>
          <p:nvPr>
            <p:ph idx="36"/>
          </p:nvPr>
        </p:nvSpPr>
        <p:spPr>
          <a:xfrm>
            <a:off x="3425587" y="2949905"/>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62" name="内容占位符 2"/>
          <p:cNvSpPr>
            <a:spLocks noGrp="1"/>
          </p:cNvSpPr>
          <p:nvPr>
            <p:ph idx="37"/>
          </p:nvPr>
        </p:nvSpPr>
        <p:spPr>
          <a:xfrm>
            <a:off x="5202071" y="2474508"/>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
        <p:nvSpPr>
          <p:cNvPr id="64" name="内容占位符 2"/>
          <p:cNvSpPr>
            <a:spLocks noGrp="1"/>
          </p:cNvSpPr>
          <p:nvPr>
            <p:ph idx="39"/>
          </p:nvPr>
        </p:nvSpPr>
        <p:spPr>
          <a:xfrm>
            <a:off x="7033144" y="2053702"/>
            <a:ext cx="1473958" cy="477054"/>
          </a:xfrm>
        </p:spPr>
        <p:txBody>
          <a:bodyPr wrap="square">
            <a:spAutoFit/>
          </a:bodyPr>
          <a:lstStyle>
            <a:lvl1pPr>
              <a:buClr>
                <a:srgbClr val="29166F"/>
              </a:buClr>
              <a:defRPr sz="1200"/>
            </a:lvl1pPr>
            <a:lvl2pPr marL="180000">
              <a:buClr>
                <a:srgbClr val="29166F"/>
              </a:buClr>
              <a:buFont typeface="Arial" pitchFamily="34" charset="0"/>
              <a:buChar char="•"/>
              <a:defRPr sz="12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灯片编号占位符 5"/>
          <p:cNvSpPr>
            <a:spLocks noGrp="1"/>
          </p:cNvSpPr>
          <p:nvPr>
            <p:ph type="sldNum" sz="quarter" idx="10"/>
          </p:nvPr>
        </p:nvSpPr>
        <p:spPr/>
        <p:txBody>
          <a:bodyPr/>
          <a:lstStyle>
            <a:lvl1pPr>
              <a:defRPr/>
            </a:lvl1pPr>
          </a:lstStyle>
          <a:p>
            <a:fld id="{004D9D6B-88B6-4784-91F5-FBE65A355675}" type="slidenum">
              <a:rPr lang="zh-CN" altLang="en-US"/>
              <a:pPr/>
              <a:t>‹#›</a:t>
            </a:fld>
            <a:endParaRPr lang="zh-CN" altLang="en-US"/>
          </a:p>
        </p:txBody>
      </p:sp>
      <p:sp>
        <p:nvSpPr>
          <p:cNvPr id="6" name="TextBox 5"/>
          <p:cNvSpPr txBox="1"/>
          <p:nvPr userDrawn="1"/>
        </p:nvSpPr>
        <p:spPr>
          <a:xfrm>
            <a:off x="457200" y="3789040"/>
            <a:ext cx="184731" cy="369332"/>
          </a:xfrm>
          <a:prstGeom prst="rect">
            <a:avLst/>
          </a:prstGeom>
          <a:noFill/>
        </p:spPr>
        <p:txBody>
          <a:bodyPr wrap="none" rtlCol="0">
            <a:spAutoFit/>
          </a:bodyPr>
          <a:lstStyle/>
          <a:p>
            <a:endParaRPr lang="zh-CN" altLang="en-US"/>
          </a:p>
        </p:txBody>
      </p:sp>
      <p:sp>
        <p:nvSpPr>
          <p:cNvPr id="7" name="矩形 6"/>
          <p:cNvSpPr/>
          <p:nvPr userDrawn="1"/>
        </p:nvSpPr>
        <p:spPr>
          <a:xfrm>
            <a:off x="457200" y="586360"/>
            <a:ext cx="8229600" cy="5262979"/>
          </a:xfrm>
          <a:prstGeom prst="rect">
            <a:avLst/>
          </a:prstGeom>
        </p:spPr>
        <p:txBody>
          <a:bodyPr wrap="square">
            <a:spAutoFit/>
          </a:bodyPr>
          <a:lstStyle/>
          <a:p>
            <a:pPr algn="just"/>
            <a:r>
              <a:rPr lang="zh-CN" altLang="zh-CN" sz="1600" b="1" kern="1200" dirty="0" smtClean="0">
                <a:solidFill>
                  <a:schemeClr val="tx2"/>
                </a:solidFill>
                <a:latin typeface="+mj-lt"/>
                <a:ea typeface="+mj-ea"/>
                <a:cs typeface="+mn-cs"/>
              </a:rPr>
              <a:t>重要启示</a:t>
            </a:r>
            <a:endParaRPr lang="zh-CN" altLang="zh-CN" sz="1600" kern="1200" dirty="0" smtClean="0">
              <a:solidFill>
                <a:schemeClr val="tx1"/>
              </a:solidFill>
              <a:latin typeface="+mj-lt"/>
              <a:ea typeface="+mj-ea"/>
              <a:cs typeface="+mn-cs"/>
            </a:endParaRPr>
          </a:p>
          <a:p>
            <a:pPr algn="just"/>
            <a:r>
              <a:rPr lang="zh-CN" altLang="zh-CN" sz="1600" kern="1200" dirty="0" smtClean="0">
                <a:solidFill>
                  <a:schemeClr val="tx1"/>
                </a:solidFill>
                <a:latin typeface="+mj-lt"/>
                <a:ea typeface="+mj-ea"/>
                <a:cs typeface="+mn-cs"/>
              </a:rPr>
              <a:t>本启示致予您及获您委派阅读本文件的人士。您有责任提示获其委派阅读文件的人士或任何透过您本人获得文件的人士细阅本启示。</a:t>
            </a:r>
          </a:p>
          <a:p>
            <a:pPr algn="just"/>
            <a:endParaRPr lang="zh-CN" altLang="zh-CN" sz="1600" kern="1200" dirty="0" smtClean="0">
              <a:solidFill>
                <a:schemeClr val="tx1"/>
              </a:solidFill>
              <a:latin typeface="+mj-lt"/>
              <a:ea typeface="+mj-ea"/>
              <a:cs typeface="+mn-cs"/>
            </a:endParaRPr>
          </a:p>
          <a:p>
            <a:pPr algn="just"/>
            <a:r>
              <a:rPr lang="zh-CN" altLang="zh-CN" sz="1600" b="1" kern="1200" dirty="0" smtClean="0">
                <a:solidFill>
                  <a:schemeClr val="tx2"/>
                </a:solidFill>
                <a:latin typeface="+mj-lt"/>
                <a:ea typeface="+mj-ea"/>
                <a:cs typeface="+mn-cs"/>
              </a:rPr>
              <a:t>免责声明</a:t>
            </a:r>
          </a:p>
          <a:p>
            <a:pPr algn="just"/>
            <a:r>
              <a:rPr lang="zh-CN" altLang="zh-CN" sz="1600" kern="1200" dirty="0" smtClean="0">
                <a:solidFill>
                  <a:schemeClr val="tx1"/>
                </a:solidFill>
                <a:latin typeface="+mj-lt"/>
                <a:ea typeface="+mj-ea"/>
                <a:cs typeface="+mn-cs"/>
              </a:rPr>
              <a:t>文件所载资料及数据仅供参考之用。上海陆家嘴国际金融资产交易市场股份有限公司（“陆金所”）对使用其内容作任何用途的合适性、内容的准确性及完整性不做任何声明和保证。陆金所不保证文件提供的资料及数据的准确性、及时性和完整性，且不会对任何遗漏、错误或不准确承担任何责任。文件提供的资料、数据和表达的意见并没有也不会构成招揽购买或售卖任何证券、期货、期权或商品。该等资料、数据和意见不应取代法律或其他专业意见。文件提供的资料和数据若有错误或遗漏之处，概不会成为任何索偿、索求或案由的基础。据此，您不应依赖文件所载的任何资料及</a:t>
            </a:r>
            <a:r>
              <a:rPr lang="en-US" altLang="zh-CN" sz="1600" kern="1200" dirty="0" smtClean="0">
                <a:solidFill>
                  <a:schemeClr val="tx1"/>
                </a:solidFill>
                <a:latin typeface="+mj-lt"/>
                <a:ea typeface="+mj-ea"/>
                <a:cs typeface="+mn-cs"/>
              </a:rPr>
              <a:t>/</a:t>
            </a:r>
            <a:r>
              <a:rPr lang="zh-CN" altLang="zh-CN" sz="1600" kern="1200" dirty="0" smtClean="0">
                <a:solidFill>
                  <a:schemeClr val="tx1"/>
                </a:solidFill>
                <a:latin typeface="+mj-lt"/>
                <a:ea typeface="+mj-ea"/>
                <a:cs typeface="+mn-cs"/>
              </a:rPr>
              <a:t>或数据、或按其行事或停止行事。倘若您选择使用文件的资料及</a:t>
            </a:r>
            <a:r>
              <a:rPr lang="en-US" altLang="zh-CN" sz="1600" kern="1200" dirty="0" smtClean="0">
                <a:solidFill>
                  <a:schemeClr val="tx1"/>
                </a:solidFill>
                <a:latin typeface="+mj-lt"/>
                <a:ea typeface="+mj-ea"/>
                <a:cs typeface="+mn-cs"/>
              </a:rPr>
              <a:t>/</a:t>
            </a:r>
            <a:r>
              <a:rPr lang="zh-CN" altLang="zh-CN" sz="1600" kern="1200" dirty="0" smtClean="0">
                <a:solidFill>
                  <a:schemeClr val="tx1"/>
                </a:solidFill>
                <a:latin typeface="+mj-lt"/>
                <a:ea typeface="+mj-ea"/>
                <a:cs typeface="+mn-cs"/>
              </a:rPr>
              <a:t>或数据做出任何行动，则需要自行承担所引致的风险。</a:t>
            </a:r>
          </a:p>
          <a:p>
            <a:pPr algn="just"/>
            <a:endParaRPr lang="zh-CN" altLang="zh-CN" sz="1600" kern="1200" dirty="0" smtClean="0">
              <a:solidFill>
                <a:schemeClr val="tx1"/>
              </a:solidFill>
              <a:latin typeface="+mj-lt"/>
              <a:ea typeface="+mj-ea"/>
              <a:cs typeface="+mn-cs"/>
            </a:endParaRPr>
          </a:p>
          <a:p>
            <a:pPr algn="just"/>
            <a:r>
              <a:rPr lang="zh-CN" altLang="zh-CN" sz="1600" b="1" kern="1200" dirty="0" smtClean="0">
                <a:solidFill>
                  <a:schemeClr val="tx2"/>
                </a:solidFill>
                <a:latin typeface="+mj-lt"/>
                <a:ea typeface="+mj-ea"/>
                <a:cs typeface="+mn-cs"/>
              </a:rPr>
              <a:t>版权</a:t>
            </a:r>
          </a:p>
          <a:p>
            <a:pPr algn="just"/>
            <a:r>
              <a:rPr lang="zh-CN" altLang="zh-CN" sz="1600" kern="1200" dirty="0" smtClean="0">
                <a:solidFill>
                  <a:schemeClr val="tx1"/>
                </a:solidFill>
                <a:latin typeface="+mj-lt"/>
                <a:ea typeface="+mj-ea"/>
                <a:cs typeface="+mn-cs"/>
              </a:rPr>
              <a:t>除非另有述明，文件内一切资料的所有版权及其他知识产权，根据中华人民共和国（“中国</a:t>
            </a:r>
            <a:r>
              <a:rPr lang="en-US" altLang="zh-CN" sz="1600" kern="1200" dirty="0" smtClean="0">
                <a:solidFill>
                  <a:schemeClr val="tx1"/>
                </a:solidFill>
                <a:latin typeface="+mj-lt"/>
                <a:ea typeface="+mj-ea"/>
                <a:cs typeface="+mn-cs"/>
              </a:rPr>
              <a:t>”</a:t>
            </a:r>
            <a:r>
              <a:rPr lang="zh-CN" altLang="zh-CN" sz="1600" kern="1200" dirty="0" smtClean="0">
                <a:solidFill>
                  <a:schemeClr val="tx1"/>
                </a:solidFill>
                <a:latin typeface="+mj-lt"/>
                <a:ea typeface="+mj-ea"/>
                <a:cs typeface="+mn-cs"/>
              </a:rPr>
              <a:t>）法律，均属上海陆家嘴国际金融资产交易市场股份有限公司</a:t>
            </a:r>
            <a:r>
              <a:rPr lang="zh-CN" altLang="en-US" sz="1600" kern="1200" dirty="0" smtClean="0">
                <a:solidFill>
                  <a:schemeClr val="tx1"/>
                </a:solidFill>
                <a:latin typeface="+mj-lt"/>
                <a:ea typeface="+mj-ea"/>
                <a:cs typeface="+mn-cs"/>
              </a:rPr>
              <a:t>（“</a:t>
            </a:r>
            <a:r>
              <a:rPr lang="zh-CN" altLang="zh-CN" sz="1600" kern="1200" dirty="0" smtClean="0">
                <a:solidFill>
                  <a:schemeClr val="tx1"/>
                </a:solidFill>
                <a:latin typeface="+mj-lt"/>
                <a:ea typeface="+mj-ea"/>
                <a:cs typeface="+mn-cs"/>
              </a:rPr>
              <a:t>陆金所”</a:t>
            </a:r>
            <a:r>
              <a:rPr lang="en-US" altLang="zh-CN" sz="1600" kern="1200" dirty="0" smtClean="0">
                <a:solidFill>
                  <a:schemeClr val="tx1"/>
                </a:solidFill>
                <a:latin typeface="+mj-lt"/>
                <a:ea typeface="+mj-ea"/>
                <a:cs typeface="+mn-cs"/>
              </a:rPr>
              <a:t>)</a:t>
            </a:r>
            <a:r>
              <a:rPr lang="zh-CN" altLang="zh-CN" sz="1600" kern="1200" dirty="0" smtClean="0">
                <a:solidFill>
                  <a:schemeClr val="tx1"/>
                </a:solidFill>
                <a:latin typeface="+mj-lt"/>
                <a:ea typeface="+mj-ea"/>
                <a:cs typeface="+mn-cs"/>
              </a:rPr>
              <a:t>拥有，并受全球性条约的规定和知识产权法保护。陆金所保留一切权利。除非中国法律许可，否则文件内的资料、数据、图表、插画、照片、商标及其他所有数据未经陆金所书面同意，均不能以任何方式复制、分发或传送予第三者。除非复制本上清楚列明文件属陆金所的版权所有，否则不可复制文件的任何内容。</a:t>
            </a:r>
            <a:endParaRPr lang="en-US" altLang="zh-CN" sz="1600" kern="1200" dirty="0" smtClean="0">
              <a:solidFill>
                <a:schemeClr val="tx1"/>
              </a:solidFill>
              <a:latin typeface="+mj-lt"/>
              <a:ea typeface="+mj-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pic>
        <p:nvPicPr>
          <p:cNvPr id="7" name="Picture 2" descr="C:\Users\NEW\Desktop\khhhg.jpg"/>
          <p:cNvPicPr>
            <a:picLocks noChangeAspect="1" noChangeArrowheads="1"/>
          </p:cNvPicPr>
          <p:nvPr userDrawn="1"/>
        </p:nvPicPr>
        <p:blipFill>
          <a:blip r:embed="rId2" cstate="print"/>
          <a:srcRect/>
          <a:stretch>
            <a:fillRect/>
          </a:stretch>
        </p:blipFill>
        <p:spPr bwMode="auto">
          <a:xfrm>
            <a:off x="1527175" y="1700808"/>
            <a:ext cx="5197475" cy="719137"/>
          </a:xfrm>
          <a:prstGeom prst="rect">
            <a:avLst/>
          </a:prstGeom>
          <a:noFill/>
          <a:ln w="9525">
            <a:noFill/>
            <a:miter lim="800000"/>
            <a:headEnd/>
            <a:tailEnd/>
          </a:ln>
        </p:spPr>
      </p:pic>
      <p:pic>
        <p:nvPicPr>
          <p:cNvPr id="8" name="Picture 2" descr="C:\Users\NEW\Desktop\khhhg.jpg"/>
          <p:cNvPicPr>
            <a:picLocks noChangeAspect="1" noChangeArrowheads="1"/>
          </p:cNvPicPr>
          <p:nvPr userDrawn="1"/>
        </p:nvPicPr>
        <p:blipFill>
          <a:blip r:embed="rId2" cstate="print"/>
          <a:srcRect/>
          <a:stretch>
            <a:fillRect/>
          </a:stretch>
        </p:blipFill>
        <p:spPr bwMode="auto">
          <a:xfrm>
            <a:off x="1527175" y="2693907"/>
            <a:ext cx="5199063" cy="720725"/>
          </a:xfrm>
          <a:prstGeom prst="rect">
            <a:avLst/>
          </a:prstGeom>
          <a:noFill/>
          <a:ln w="9525">
            <a:noFill/>
            <a:miter lim="800000"/>
            <a:headEnd/>
            <a:tailEnd/>
          </a:ln>
        </p:spPr>
      </p:pic>
      <p:pic>
        <p:nvPicPr>
          <p:cNvPr id="9" name="Picture 2" descr="C:\Users\NEW\Desktop\khhhg.jpg"/>
          <p:cNvPicPr>
            <a:picLocks noChangeAspect="1" noChangeArrowheads="1"/>
          </p:cNvPicPr>
          <p:nvPr userDrawn="1"/>
        </p:nvPicPr>
        <p:blipFill>
          <a:blip r:embed="rId2" cstate="print"/>
          <a:srcRect/>
          <a:stretch>
            <a:fillRect/>
          </a:stretch>
        </p:blipFill>
        <p:spPr bwMode="auto">
          <a:xfrm>
            <a:off x="1527175" y="3688594"/>
            <a:ext cx="5199063" cy="720725"/>
          </a:xfrm>
          <a:prstGeom prst="rect">
            <a:avLst/>
          </a:prstGeom>
          <a:noFill/>
          <a:ln w="9525">
            <a:noFill/>
            <a:miter lim="800000"/>
            <a:headEnd/>
            <a:tailEnd/>
          </a:ln>
        </p:spPr>
      </p:pic>
      <p:sp>
        <p:nvSpPr>
          <p:cNvPr id="3" name="内容占位符 2"/>
          <p:cNvSpPr>
            <a:spLocks noGrp="1"/>
          </p:cNvSpPr>
          <p:nvPr>
            <p:ph idx="1"/>
          </p:nvPr>
        </p:nvSpPr>
        <p:spPr>
          <a:xfrm>
            <a:off x="2195736" y="1788929"/>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4" name="内容占位符 2"/>
          <p:cNvSpPr>
            <a:spLocks noGrp="1"/>
          </p:cNvSpPr>
          <p:nvPr>
            <p:ph idx="13"/>
          </p:nvPr>
        </p:nvSpPr>
        <p:spPr>
          <a:xfrm>
            <a:off x="2195736" y="277728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5" name="内容占位符 2"/>
          <p:cNvSpPr>
            <a:spLocks noGrp="1"/>
          </p:cNvSpPr>
          <p:nvPr>
            <p:ph idx="14"/>
          </p:nvPr>
        </p:nvSpPr>
        <p:spPr>
          <a:xfrm>
            <a:off x="2195736" y="3739640"/>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1" name="标题 1"/>
          <p:cNvSpPr>
            <a:spLocks noGrp="1"/>
          </p:cNvSpPr>
          <p:nvPr>
            <p:ph type="title"/>
          </p:nvPr>
        </p:nvSpPr>
        <p:spPr>
          <a:xfrm>
            <a:off x="457200" y="375047"/>
            <a:ext cx="8229600" cy="461665"/>
          </a:xfrm>
        </p:spPr>
        <p:txBody>
          <a:bodyPr anchor="t" anchorCtr="0">
            <a:spAutoFit/>
          </a:bodyPr>
          <a:lstStyle>
            <a:lvl1pPr algn="l">
              <a:defRPr sz="2400" b="1">
                <a:solidFill>
                  <a:schemeClr val="tx2"/>
                </a:solidFill>
              </a:defRPr>
            </a:lvl1pPr>
          </a:lstStyle>
          <a:p>
            <a:r>
              <a:rPr lang="zh-CN" altLang="en-US" smtClean="0"/>
              <a:t>单击此处编辑母版标题样式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灯片编号占位符 5"/>
          <p:cNvSpPr>
            <a:spLocks noGrp="1"/>
          </p:cNvSpPr>
          <p:nvPr>
            <p:ph type="sldNum" sz="quarter" idx="10"/>
          </p:nvPr>
        </p:nvSpPr>
        <p:spPr/>
        <p:txBody>
          <a:bodyPr/>
          <a:lstStyle>
            <a:lvl1pPr>
              <a:defRPr/>
            </a:lvl1pPr>
          </a:lstStyle>
          <a:p>
            <a:fld id="{004D9D6B-88B6-4784-91F5-FBE65A355675}" type="slidenum">
              <a:rPr lang="zh-CN" altLang="en-US"/>
              <a:pPr/>
              <a:t>‹#›</a:t>
            </a:fld>
            <a:endParaRPr lang="zh-CN" altLang="en-US"/>
          </a:p>
        </p:txBody>
      </p:sp>
      <p:sp>
        <p:nvSpPr>
          <p:cNvPr id="6" name="TextBox 5"/>
          <p:cNvSpPr txBox="1"/>
          <p:nvPr userDrawn="1"/>
        </p:nvSpPr>
        <p:spPr>
          <a:xfrm>
            <a:off x="457200" y="3789040"/>
            <a:ext cx="184731" cy="369332"/>
          </a:xfrm>
          <a:prstGeom prst="rect">
            <a:avLst/>
          </a:prstGeom>
          <a:noFill/>
        </p:spPr>
        <p:txBody>
          <a:bodyPr wrap="none" rtlCol="0">
            <a:spAutoFit/>
          </a:bodyPr>
          <a:lstStyle/>
          <a:p>
            <a:endParaRPr lang="zh-CN" altLang="en-US"/>
          </a:p>
        </p:txBody>
      </p:sp>
      <p:sp>
        <p:nvSpPr>
          <p:cNvPr id="7" name="矩形 6"/>
          <p:cNvSpPr/>
          <p:nvPr userDrawn="1"/>
        </p:nvSpPr>
        <p:spPr>
          <a:xfrm>
            <a:off x="457200" y="463528"/>
            <a:ext cx="8229600" cy="5262979"/>
          </a:xfrm>
          <a:prstGeom prst="rect">
            <a:avLst/>
          </a:prstGeom>
        </p:spPr>
        <p:txBody>
          <a:bodyPr wrap="square">
            <a:spAutoFit/>
          </a:bodyPr>
          <a:lstStyle/>
          <a:p>
            <a:pPr algn="just"/>
            <a:r>
              <a:rPr lang="en-US" altLang="zh-CN" sz="1400" b="1" kern="1200" dirty="0" err="1" smtClean="0">
                <a:solidFill>
                  <a:schemeClr val="tx2"/>
                </a:solidFill>
                <a:latin typeface="+mj-lt"/>
                <a:ea typeface="宋体" charset="-122"/>
                <a:cs typeface="+mn-cs"/>
              </a:rPr>
              <a:t>ImportantNotice</a:t>
            </a:r>
            <a:endParaRPr lang="zh-CN" altLang="zh-CN" sz="1400" b="1" kern="1200" dirty="0" smtClean="0">
              <a:solidFill>
                <a:schemeClr val="tx2"/>
              </a:solidFill>
              <a:latin typeface="+mj-lt"/>
              <a:ea typeface="宋体" charset="-122"/>
              <a:cs typeface="+mn-cs"/>
            </a:endParaRPr>
          </a:p>
          <a:p>
            <a:r>
              <a:rPr lang="en-US" altLang="zh-CN" sz="1400" kern="1200" dirty="0" smtClean="0">
                <a:solidFill>
                  <a:schemeClr val="tx1"/>
                </a:solidFill>
                <a:latin typeface="+mj-lt"/>
                <a:ea typeface="宋体" charset="-122"/>
                <a:cs typeface="+mn-cs"/>
              </a:rPr>
              <a:t>Thesenoticesareaddressedtoyouandtoanyoneelseonwhosebehalfyouarelookingatthesepages.Itisyourresponsibilitytodrawtheattentionofanyoneonwhosebehalfyouarelookingatthesepages,andanypersonwhomayviewthisdocumentthroughyou,tothesenotices.</a:t>
            </a:r>
            <a:endParaRPr lang="zh-CN" altLang="zh-CN" sz="1400" kern="1200" dirty="0" smtClean="0">
              <a:solidFill>
                <a:schemeClr val="tx1"/>
              </a:solidFill>
              <a:latin typeface="+mj-lt"/>
              <a:ea typeface="宋体" charset="-122"/>
              <a:cs typeface="+mn-cs"/>
            </a:endParaRPr>
          </a:p>
          <a:p>
            <a:endParaRPr lang="zh-CN" altLang="zh-CN" sz="1400" kern="1200" dirty="0" smtClean="0">
              <a:solidFill>
                <a:schemeClr val="tx1"/>
              </a:solidFill>
              <a:latin typeface="+mj-lt"/>
              <a:ea typeface="宋体" charset="-122"/>
              <a:cs typeface="+mn-cs"/>
            </a:endParaRPr>
          </a:p>
          <a:p>
            <a:r>
              <a:rPr lang="en-US" altLang="zh-CN" sz="1400" b="1" kern="1200" dirty="0" smtClean="0">
                <a:solidFill>
                  <a:schemeClr val="tx2"/>
                </a:solidFill>
                <a:latin typeface="+mj-lt"/>
                <a:ea typeface="宋体" charset="-122"/>
                <a:cs typeface="+mn-cs"/>
              </a:rPr>
              <a:t>Disclaimer</a:t>
            </a:r>
            <a:endParaRPr lang="zh-CN" altLang="zh-CN" sz="1400" b="1" kern="1200" dirty="0" smtClean="0">
              <a:solidFill>
                <a:schemeClr val="tx2"/>
              </a:solidFill>
              <a:latin typeface="+mj-lt"/>
              <a:ea typeface="宋体" charset="-122"/>
              <a:cs typeface="+mn-cs"/>
            </a:endParaRPr>
          </a:p>
          <a:p>
            <a:r>
              <a:rPr lang="en-US" altLang="zh-CN" sz="1400" kern="1200" dirty="0" smtClean="0">
                <a:solidFill>
                  <a:schemeClr val="tx1"/>
                </a:solidFill>
                <a:latin typeface="+mj-lt"/>
                <a:ea typeface="宋体" charset="-122"/>
                <a:cs typeface="+mn-cs"/>
              </a:rPr>
              <a:t>Theinformationanddatacontainedhereinareforreferenceonlyandpresentedwithoutanyrepresentationastothesuitabilityforuseforanypurpose,theiraccuracyorcompleteness.Wedonotguaranteetheaccuracy,timelinessorcompletenessoftheinformationanddatacontainedhereinandshallnotbeheldliableforanyomission,errororinaccuracy.Neithertheinformationnoranyopinionexpressedconstitutesasolicitationofthepurchaseorsaleofanysecurities,futures,optionsorcommodities.Theyarenotasubstituteforlegalorotherprofessionaladvice.Theinformationanddataareprovidedstrictlyonthebasisthaterrorsoromissionswillnotformthebasisforanyclaim,demandorcauseforaction.Accordingly,youshouldneitherrely,act,norrefrainfromactingonanyoftheinformationand/ordatacontainedhereinandifyouchoosetodosoitwillbeentirelyatyourownrisk.</a:t>
            </a:r>
            <a:endParaRPr lang="zh-CN" altLang="zh-CN" sz="1400" kern="1200" dirty="0" smtClean="0">
              <a:solidFill>
                <a:schemeClr val="tx1"/>
              </a:solidFill>
              <a:latin typeface="+mj-lt"/>
              <a:ea typeface="宋体" charset="-122"/>
              <a:cs typeface="+mn-cs"/>
            </a:endParaRPr>
          </a:p>
          <a:p>
            <a:endParaRPr lang="zh-CN" altLang="zh-CN" sz="1400" kern="1200" dirty="0" smtClean="0">
              <a:solidFill>
                <a:schemeClr val="tx1"/>
              </a:solidFill>
              <a:latin typeface="+mj-lt"/>
              <a:ea typeface="宋体" charset="-122"/>
              <a:cs typeface="+mn-cs"/>
            </a:endParaRPr>
          </a:p>
          <a:p>
            <a:pPr algn="l" rtl="0" fontAlgn="base">
              <a:spcBef>
                <a:spcPct val="0"/>
              </a:spcBef>
              <a:spcAft>
                <a:spcPct val="0"/>
              </a:spcAft>
            </a:pPr>
            <a:r>
              <a:rPr lang="en-US" altLang="zh-CN" sz="1400" b="1" kern="1200" dirty="0" smtClean="0">
                <a:solidFill>
                  <a:schemeClr val="tx2"/>
                </a:solidFill>
                <a:latin typeface="+mj-lt"/>
                <a:ea typeface="宋体" charset="-122"/>
                <a:cs typeface="+mn-cs"/>
              </a:rPr>
              <a:t>Copyright</a:t>
            </a:r>
            <a:endParaRPr lang="zh-CN" altLang="zh-CN" sz="1400" b="1" kern="1200" dirty="0" smtClean="0">
              <a:solidFill>
                <a:schemeClr val="tx2"/>
              </a:solidFill>
              <a:latin typeface="+mj-lt"/>
              <a:ea typeface="宋体" charset="-122"/>
              <a:cs typeface="+mn-cs"/>
            </a:endParaRPr>
          </a:p>
          <a:p>
            <a:r>
              <a:rPr lang="en-US" altLang="zh-CN" sz="1400" kern="1200" dirty="0" smtClean="0">
                <a:solidFill>
                  <a:schemeClr val="tx1"/>
                </a:solidFill>
                <a:latin typeface="+mj-lt"/>
                <a:ea typeface="宋体" charset="-122"/>
                <a:cs typeface="+mn-cs"/>
              </a:rPr>
              <a:t>Unlessexpresslystated,allrightstotheentirecontentsofthisdocumentbelongtoShanghaiLujiazuiInternationalFinancialAssetExchangeCo.Ltd(</a:t>
            </a:r>
            <a:r>
              <a:rPr lang="en-US" altLang="zh-CN" sz="1400" b="1" kern="1200" dirty="0" smtClean="0">
                <a:solidFill>
                  <a:schemeClr val="tx1"/>
                </a:solidFill>
                <a:latin typeface="+mj-lt"/>
                <a:ea typeface="宋体" charset="-122"/>
                <a:cs typeface="+mn-cs"/>
              </a:rPr>
              <a:t>“</a:t>
            </a:r>
            <a:r>
              <a:rPr lang="en-US" altLang="zh-CN" sz="1400" kern="1200" dirty="0" smtClean="0">
                <a:solidFill>
                  <a:schemeClr val="tx1"/>
                </a:solidFill>
                <a:latin typeface="+mj-lt"/>
                <a:ea typeface="宋体" charset="-122"/>
                <a:cs typeface="+mn-cs"/>
              </a:rPr>
              <a:t>Exchange”)</a:t>
            </a:r>
            <a:r>
              <a:rPr lang="en-US" altLang="zh-CN" sz="1400" kern="1200" dirty="0" err="1" smtClean="0">
                <a:solidFill>
                  <a:schemeClr val="tx1"/>
                </a:solidFill>
                <a:latin typeface="+mj-lt"/>
                <a:ea typeface="宋体" charset="-122"/>
                <a:cs typeface="+mn-cs"/>
              </a:rPr>
              <a:t>underthelawsofthePeople'sRepublicofChina</a:t>
            </a:r>
            <a:r>
              <a:rPr lang="en-US" altLang="zh-CN" sz="1400" kern="1200" dirty="0" smtClean="0">
                <a:solidFill>
                  <a:schemeClr val="tx1"/>
                </a:solidFill>
                <a:latin typeface="+mj-lt"/>
                <a:ea typeface="宋体" charset="-122"/>
                <a:cs typeface="+mn-cs"/>
              </a:rPr>
              <a:t>("PRC")andprotectedbyworldwidetreatyprovisionsandintellectualpropertyrightslaws.Allrightsreserved.Information,data,graphics,illustrations,photographs,logosandallothermaterialsfromthisdocumentmaynotbecopied,distributedortransmittedinanywayexceptaspermittedbyPRClawwithoutthepriorwrittenconsentofExchange.</a:t>
            </a:r>
            <a:endParaRPr lang="zh-CN" altLang="zh-CN" sz="1400" kern="1200" dirty="0" smtClean="0">
              <a:solidFill>
                <a:schemeClr val="tx1"/>
              </a:solidFill>
              <a:latin typeface="+mj-lt"/>
              <a:ea typeface="宋体" charset="-122"/>
              <a:cs typeface="+mn-cs"/>
            </a:endParaRPr>
          </a:p>
          <a:p>
            <a:r>
              <a:rPr lang="en-US" altLang="zh-CN" sz="1400" kern="1200" dirty="0" smtClean="0">
                <a:solidFill>
                  <a:schemeClr val="tx1"/>
                </a:solidFill>
                <a:latin typeface="+mj-lt"/>
                <a:ea typeface="宋体" charset="-122"/>
                <a:cs typeface="+mn-cs"/>
              </a:rPr>
              <a:t>NomaterialsmaybereproducedfromthisdocumentunlessclearlymarkedasbeingcopyrightofExchange.</a:t>
            </a:r>
            <a:endParaRPr lang="zh-CN" altLang="zh-CN" sz="1400" kern="1200" dirty="0" smtClean="0">
              <a:solidFill>
                <a:schemeClr val="tx1"/>
              </a:solidFill>
              <a:latin typeface="+mj-lt"/>
              <a:ea typeface="宋体" charset="-122"/>
              <a:cs typeface="+mn-cs"/>
            </a:endParaRPr>
          </a:p>
          <a:p>
            <a:endParaRPr lang="zh-CN" altLang="zh-CN" sz="1400" kern="1200" dirty="0" smtClean="0">
              <a:solidFill>
                <a:schemeClr val="tx1"/>
              </a:solidFill>
              <a:latin typeface="+mj-lt"/>
              <a:ea typeface="宋体" charset="-122"/>
              <a:cs typeface="+mn-cs"/>
            </a:endParaRPr>
          </a:p>
          <a:p>
            <a:pPr algn="just"/>
            <a:endParaRPr lang="en-US" altLang="zh-CN" sz="1400" b="1" kern="1200" dirty="0" smtClean="0">
              <a:solidFill>
                <a:schemeClr val="tx2"/>
              </a:solidFill>
              <a:latin typeface="+mj-lt"/>
              <a:ea typeface="宋体"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584775"/>
          </a:xfrm>
        </p:spPr>
        <p:txBody>
          <a:bodyPr anchor="t">
            <a:spAutoFit/>
          </a:bodyPr>
          <a:lstStyle>
            <a:lvl1pPr algn="l">
              <a:defRPr sz="3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fld id="{377DAF92-9BFF-48C8-B8E6-3422682FE52D}" type="slidenum">
              <a:rPr lang="zh-CN" altLang="en-US"/>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spAutoFit/>
          </a:bodyPr>
          <a:lstStyle>
            <a:lvl1pPr algn="l">
              <a:defRPr sz="200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736"/>
            <a:ext cx="4038600" cy="1520416"/>
          </a:xfrm>
        </p:spPr>
        <p:txBody>
          <a:bodyPr>
            <a:sp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737"/>
            <a:ext cx="4038600" cy="1520416"/>
          </a:xfrm>
        </p:spPr>
        <p:txBody>
          <a:bodyPr>
            <a:sp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fld id="{49088E56-F46A-4EC6-8A1D-FAA24171F624}" type="slidenum">
              <a:rPr lang="zh-CN" altLang="en-US"/>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spAutoFit/>
          </a:bodyPr>
          <a:lstStyle>
            <a:lvl1pPr algn="l">
              <a:defRPr sz="2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438249"/>
            <a:ext cx="4040188" cy="338554"/>
          </a:xfrm>
        </p:spPr>
        <p:txBody>
          <a:bodyPr anchor="ctr" anchorCtr="0">
            <a:sp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99906"/>
            <a:ext cx="4040188" cy="1520416"/>
          </a:xfrm>
        </p:spPr>
        <p:txBody>
          <a:bodyPr>
            <a:sp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438249"/>
            <a:ext cx="4041775" cy="338554"/>
          </a:xfrm>
        </p:spPr>
        <p:txBody>
          <a:bodyPr anchor="ctr" anchorCtr="0">
            <a:sp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899906"/>
            <a:ext cx="4041775" cy="1520416"/>
          </a:xfrm>
        </p:spPr>
        <p:txBody>
          <a:bodyPr>
            <a:sp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spAutoFit/>
          </a:bodyPr>
          <a:lstStyle>
            <a:lvl1pPr>
              <a:defRPr/>
            </a:lvl1pPr>
          </a:lstStyle>
          <a:p>
            <a:fld id="{1E63926B-6F3C-4EF0-818A-DA7CBFD3755C}" type="slidenum">
              <a:rPr lang="zh-CN"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spAutoFit/>
          </a:bodyPr>
          <a:lstStyle>
            <a:lvl1pPr algn="l">
              <a:defRPr sz="2000"/>
            </a:lvl1p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fld id="{E8C43B5B-453F-4CC7-9B12-F3725D8C2A65}" type="slidenum">
              <a:rPr lang="zh-CN"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fld id="{17A9FEA5-7555-4796-A00B-E8BBF477FFFB}" type="slidenum">
              <a:rPr lang="zh-CN"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096546"/>
            <a:ext cx="3008313" cy="338554"/>
          </a:xfrm>
        </p:spPr>
        <p:txBody>
          <a:bodyPr anchor="b">
            <a:spAutoFit/>
          </a:bodyPr>
          <a:lstStyle>
            <a:lvl1pPr algn="l">
              <a:defRPr sz="1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676229"/>
          </a:xfrm>
        </p:spPr>
        <p:txBody>
          <a:bodyPr/>
          <a:lstStyle>
            <a:lvl1pPr>
              <a:defRPr sz="20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1"/>
            <a:ext cx="3008313" cy="338554"/>
          </a:xfrm>
        </p:spPr>
        <p:txBody>
          <a:bodyPr>
            <a:sp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fld id="{8ADC6BFD-B644-42A0-877A-E5CB98E52FAD}" type="slidenum">
              <a:rPr lang="zh-CN"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221088"/>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339228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787826"/>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fld id="{785C74F4-7D00-4A14-97CC-E157FDDFBE1E}" type="slidenum">
              <a:rPr lang="zh-CN" altLang="en-US"/>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spAutoFit/>
          </a:bodyPr>
          <a:lstStyle>
            <a:lvl1pPr algn="l">
              <a:defRPr sz="20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074051" y="1268414"/>
            <a:ext cx="1612749" cy="4536850"/>
          </a:xfrm>
        </p:spPr>
        <p:txBody>
          <a:bodyPr vert="eaVert">
            <a:sp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spAutoFit/>
          </a:bodyPr>
          <a:lstStyle>
            <a:lvl1pPr>
              <a:defRPr/>
            </a:lvl1pPr>
          </a:lstStyle>
          <a:p>
            <a:fld id="{80AF9DC7-ADCB-4E43-B500-86A3AC98FE6A}" type="slidenum">
              <a:rPr lang="zh-CN" altLang="en-US"/>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194358" y="274638"/>
            <a:ext cx="492443" cy="5530625"/>
          </a:xfrm>
        </p:spPr>
        <p:txBody>
          <a:bodyPr vert="eaVert">
            <a:spAutoFit/>
          </a:bodyPr>
          <a:lstStyle>
            <a:lvl1pPr>
              <a:defRPr sz="20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864251" y="274638"/>
            <a:ext cx="1612749" cy="5530625"/>
          </a:xfrm>
        </p:spPr>
        <p:txBody>
          <a:bodyPr vert="eaVert">
            <a:spAutoFit/>
          </a:bodyPr>
          <a:lstStyle>
            <a:lvl1pPr>
              <a:defRPr sz="16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fld id="{15B64D65-F646-4EE7-B6ED-5D95DE1BEEE8}" type="slidenum">
              <a:rPr lang="zh-CN"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pic>
        <p:nvPicPr>
          <p:cNvPr id="8" name="Picture 2" descr="C:\Users\NEW\Desktop\khhhg.jpg"/>
          <p:cNvPicPr>
            <a:picLocks noChangeAspect="1" noChangeArrowheads="1"/>
          </p:cNvPicPr>
          <p:nvPr userDrawn="1"/>
        </p:nvPicPr>
        <p:blipFill>
          <a:blip r:embed="rId2" cstate="print"/>
          <a:srcRect/>
          <a:stretch>
            <a:fillRect/>
          </a:stretch>
        </p:blipFill>
        <p:spPr bwMode="auto">
          <a:xfrm>
            <a:off x="1527175" y="1588863"/>
            <a:ext cx="5197475" cy="719137"/>
          </a:xfrm>
          <a:prstGeom prst="rect">
            <a:avLst/>
          </a:prstGeom>
          <a:noFill/>
          <a:ln w="9525">
            <a:noFill/>
            <a:miter lim="800000"/>
            <a:headEnd/>
            <a:tailEnd/>
          </a:ln>
        </p:spPr>
      </p:pic>
      <p:pic>
        <p:nvPicPr>
          <p:cNvPr id="9" name="Picture 2" descr="C:\Users\NEW\Desktop\khhhg.jpg"/>
          <p:cNvPicPr>
            <a:picLocks noChangeAspect="1" noChangeArrowheads="1"/>
          </p:cNvPicPr>
          <p:nvPr userDrawn="1"/>
        </p:nvPicPr>
        <p:blipFill>
          <a:blip r:embed="rId2" cstate="print"/>
          <a:srcRect/>
          <a:stretch>
            <a:fillRect/>
          </a:stretch>
        </p:blipFill>
        <p:spPr bwMode="auto">
          <a:xfrm>
            <a:off x="1527175" y="2388766"/>
            <a:ext cx="5199063" cy="720725"/>
          </a:xfrm>
          <a:prstGeom prst="rect">
            <a:avLst/>
          </a:prstGeom>
          <a:noFill/>
          <a:ln w="9525">
            <a:noFill/>
            <a:miter lim="800000"/>
            <a:headEnd/>
            <a:tailEnd/>
          </a:ln>
        </p:spPr>
      </p:pic>
      <p:pic>
        <p:nvPicPr>
          <p:cNvPr id="10" name="Picture 2" descr="C:\Users\NEW\Desktop\khhhg.jpg"/>
          <p:cNvPicPr>
            <a:picLocks noChangeAspect="1" noChangeArrowheads="1"/>
          </p:cNvPicPr>
          <p:nvPr userDrawn="1"/>
        </p:nvPicPr>
        <p:blipFill>
          <a:blip r:embed="rId2" cstate="print"/>
          <a:srcRect/>
          <a:stretch>
            <a:fillRect/>
          </a:stretch>
        </p:blipFill>
        <p:spPr bwMode="auto">
          <a:xfrm>
            <a:off x="1527175" y="3190257"/>
            <a:ext cx="5199063" cy="720725"/>
          </a:xfrm>
          <a:prstGeom prst="rect">
            <a:avLst/>
          </a:prstGeom>
          <a:noFill/>
          <a:ln w="9525">
            <a:noFill/>
            <a:miter lim="800000"/>
            <a:headEnd/>
            <a:tailEnd/>
          </a:ln>
        </p:spPr>
      </p:pic>
      <p:pic>
        <p:nvPicPr>
          <p:cNvPr id="11" name="Picture 2" descr="C:\Users\NEW\Desktop\khhhg.jpg"/>
          <p:cNvPicPr>
            <a:picLocks noChangeAspect="1" noChangeArrowheads="1"/>
          </p:cNvPicPr>
          <p:nvPr userDrawn="1"/>
        </p:nvPicPr>
        <p:blipFill>
          <a:blip r:embed="rId2" cstate="print"/>
          <a:srcRect/>
          <a:stretch>
            <a:fillRect/>
          </a:stretch>
        </p:blipFill>
        <p:spPr bwMode="auto">
          <a:xfrm>
            <a:off x="1527175" y="3991748"/>
            <a:ext cx="5199063" cy="720725"/>
          </a:xfrm>
          <a:prstGeom prst="rect">
            <a:avLst/>
          </a:prstGeom>
          <a:noFill/>
          <a:ln w="9525">
            <a:noFill/>
            <a:miter lim="800000"/>
            <a:headEnd/>
            <a:tailEnd/>
          </a:ln>
        </p:spPr>
      </p:pic>
      <p:pic>
        <p:nvPicPr>
          <p:cNvPr id="13" name="Picture 2" descr="C:\Users\NEW\Desktop\khhhg.jpg"/>
          <p:cNvPicPr>
            <a:picLocks noChangeAspect="1" noChangeArrowheads="1"/>
          </p:cNvPicPr>
          <p:nvPr userDrawn="1"/>
        </p:nvPicPr>
        <p:blipFill>
          <a:blip r:embed="rId2" cstate="print"/>
          <a:srcRect/>
          <a:stretch>
            <a:fillRect/>
          </a:stretch>
        </p:blipFill>
        <p:spPr bwMode="auto">
          <a:xfrm>
            <a:off x="1527175" y="4793243"/>
            <a:ext cx="5199063" cy="720725"/>
          </a:xfrm>
          <a:prstGeom prst="rect">
            <a:avLst/>
          </a:prstGeom>
          <a:noFill/>
          <a:ln w="9525">
            <a:noFill/>
            <a:miter lim="800000"/>
            <a:headEnd/>
            <a:tailEnd/>
          </a:ln>
        </p:spPr>
      </p:pic>
      <p:sp>
        <p:nvSpPr>
          <p:cNvPr id="3" name="内容占位符 2"/>
          <p:cNvSpPr>
            <a:spLocks noGrp="1"/>
          </p:cNvSpPr>
          <p:nvPr>
            <p:ph idx="1"/>
          </p:nvPr>
        </p:nvSpPr>
        <p:spPr>
          <a:xfrm>
            <a:off x="2195736" y="1675977"/>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4" name="内容占位符 2"/>
          <p:cNvSpPr>
            <a:spLocks noGrp="1"/>
          </p:cNvSpPr>
          <p:nvPr>
            <p:ph idx="13"/>
          </p:nvPr>
        </p:nvSpPr>
        <p:spPr>
          <a:xfrm>
            <a:off x="2195736" y="2475880"/>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5" name="内容占位符 2"/>
          <p:cNvSpPr>
            <a:spLocks noGrp="1"/>
          </p:cNvSpPr>
          <p:nvPr>
            <p:ph idx="14"/>
          </p:nvPr>
        </p:nvSpPr>
        <p:spPr>
          <a:xfrm>
            <a:off x="2195736" y="327737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6" name="内容占位符 2"/>
          <p:cNvSpPr>
            <a:spLocks noGrp="1"/>
          </p:cNvSpPr>
          <p:nvPr>
            <p:ph idx="15"/>
          </p:nvPr>
        </p:nvSpPr>
        <p:spPr>
          <a:xfrm>
            <a:off x="2195736" y="4078862"/>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2" name="内容占位符 2"/>
          <p:cNvSpPr>
            <a:spLocks noGrp="1"/>
          </p:cNvSpPr>
          <p:nvPr>
            <p:ph idx="16"/>
          </p:nvPr>
        </p:nvSpPr>
        <p:spPr>
          <a:xfrm>
            <a:off x="2176338" y="4880353"/>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7" name="标题 1"/>
          <p:cNvSpPr>
            <a:spLocks noGrp="1"/>
          </p:cNvSpPr>
          <p:nvPr>
            <p:ph type="title"/>
          </p:nvPr>
        </p:nvSpPr>
        <p:spPr>
          <a:xfrm>
            <a:off x="457200" y="375047"/>
            <a:ext cx="8229600" cy="461665"/>
          </a:xfrm>
        </p:spPr>
        <p:txBody>
          <a:bodyPr anchor="t" anchorCtr="0">
            <a:spAutoFit/>
          </a:bodyPr>
          <a:lstStyle>
            <a:lvl1pPr algn="l">
              <a:defRPr sz="2400" b="1">
                <a:solidFill>
                  <a:schemeClr val="tx2"/>
                </a:solidFill>
              </a:defRPr>
            </a:lvl1pPr>
          </a:lstStyle>
          <a:p>
            <a:r>
              <a:rPr lang="zh-CN" altLang="en-US" smtClean="0"/>
              <a:t>单击此处编辑母版标题样式</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2EA6DE41-6E4C-44AA-A6CE-B83EADE168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9" name="Picture 2" descr="C:\Users\NEW\Desktop\khhhg.jpg"/>
          <p:cNvPicPr>
            <a:picLocks noChangeAspect="1" noChangeArrowheads="1"/>
          </p:cNvPicPr>
          <p:nvPr userDrawn="1"/>
        </p:nvPicPr>
        <p:blipFill>
          <a:blip r:embed="rId2" cstate="print"/>
          <a:srcRect/>
          <a:stretch>
            <a:fillRect/>
          </a:stretch>
        </p:blipFill>
        <p:spPr bwMode="auto">
          <a:xfrm>
            <a:off x="1527175" y="1484784"/>
            <a:ext cx="5197475" cy="719137"/>
          </a:xfrm>
          <a:prstGeom prst="rect">
            <a:avLst/>
          </a:prstGeom>
          <a:noFill/>
          <a:ln w="9525">
            <a:noFill/>
            <a:miter lim="800000"/>
            <a:headEnd/>
            <a:tailEnd/>
          </a:ln>
        </p:spPr>
      </p:pic>
      <p:pic>
        <p:nvPicPr>
          <p:cNvPr id="10" name="Picture 2" descr="C:\Users\NEW\Desktop\khhhg.jpg"/>
          <p:cNvPicPr>
            <a:picLocks noChangeAspect="1" noChangeArrowheads="1"/>
          </p:cNvPicPr>
          <p:nvPr userDrawn="1"/>
        </p:nvPicPr>
        <p:blipFill>
          <a:blip r:embed="rId2" cstate="print"/>
          <a:srcRect/>
          <a:stretch>
            <a:fillRect/>
          </a:stretch>
        </p:blipFill>
        <p:spPr bwMode="auto">
          <a:xfrm>
            <a:off x="1527175" y="2318677"/>
            <a:ext cx="5199063" cy="720725"/>
          </a:xfrm>
          <a:prstGeom prst="rect">
            <a:avLst/>
          </a:prstGeom>
          <a:noFill/>
          <a:ln w="9525">
            <a:noFill/>
            <a:miter lim="800000"/>
            <a:headEnd/>
            <a:tailEnd/>
          </a:ln>
        </p:spPr>
      </p:pic>
      <p:pic>
        <p:nvPicPr>
          <p:cNvPr id="11" name="Picture 2" descr="C:\Users\NEW\Desktop\khhhg.jpg"/>
          <p:cNvPicPr>
            <a:picLocks noChangeAspect="1" noChangeArrowheads="1"/>
          </p:cNvPicPr>
          <p:nvPr userDrawn="1"/>
        </p:nvPicPr>
        <p:blipFill>
          <a:blip r:embed="rId2" cstate="print"/>
          <a:srcRect/>
          <a:stretch>
            <a:fillRect/>
          </a:stretch>
        </p:blipFill>
        <p:spPr bwMode="auto">
          <a:xfrm>
            <a:off x="1527175" y="3154158"/>
            <a:ext cx="5199063" cy="720725"/>
          </a:xfrm>
          <a:prstGeom prst="rect">
            <a:avLst/>
          </a:prstGeom>
          <a:noFill/>
          <a:ln w="9525">
            <a:noFill/>
            <a:miter lim="800000"/>
            <a:headEnd/>
            <a:tailEnd/>
          </a:ln>
        </p:spPr>
      </p:pic>
      <p:pic>
        <p:nvPicPr>
          <p:cNvPr id="13" name="Picture 2" descr="C:\Users\NEW\Desktop\khhhg.jpg"/>
          <p:cNvPicPr>
            <a:picLocks noChangeAspect="1" noChangeArrowheads="1"/>
          </p:cNvPicPr>
          <p:nvPr userDrawn="1"/>
        </p:nvPicPr>
        <p:blipFill>
          <a:blip r:embed="rId2" cstate="print"/>
          <a:srcRect/>
          <a:stretch>
            <a:fillRect/>
          </a:stretch>
        </p:blipFill>
        <p:spPr bwMode="auto">
          <a:xfrm>
            <a:off x="1527175" y="3989639"/>
            <a:ext cx="5199063" cy="720725"/>
          </a:xfrm>
          <a:prstGeom prst="rect">
            <a:avLst/>
          </a:prstGeom>
          <a:noFill/>
          <a:ln w="9525">
            <a:noFill/>
            <a:miter lim="800000"/>
            <a:headEnd/>
            <a:tailEnd/>
          </a:ln>
        </p:spPr>
      </p:pic>
      <p:pic>
        <p:nvPicPr>
          <p:cNvPr id="18" name="Picture 2" descr="C:\Users\NEW\Desktop\khhhg.jpg"/>
          <p:cNvPicPr>
            <a:picLocks noChangeAspect="1" noChangeArrowheads="1"/>
          </p:cNvPicPr>
          <p:nvPr userDrawn="1"/>
        </p:nvPicPr>
        <p:blipFill>
          <a:blip r:embed="rId2" cstate="print"/>
          <a:srcRect/>
          <a:stretch>
            <a:fillRect/>
          </a:stretch>
        </p:blipFill>
        <p:spPr bwMode="auto">
          <a:xfrm>
            <a:off x="1527175" y="4825120"/>
            <a:ext cx="5199063" cy="720725"/>
          </a:xfrm>
          <a:prstGeom prst="rect">
            <a:avLst/>
          </a:prstGeom>
          <a:noFill/>
          <a:ln w="9525">
            <a:noFill/>
            <a:miter lim="800000"/>
            <a:headEnd/>
            <a:tailEnd/>
          </a:ln>
        </p:spPr>
      </p:pic>
      <p:pic>
        <p:nvPicPr>
          <p:cNvPr id="19" name="Picture 2" descr="C:\Users\NEW\Desktop\khhhg.jpg"/>
          <p:cNvPicPr>
            <a:picLocks noChangeAspect="1" noChangeArrowheads="1"/>
          </p:cNvPicPr>
          <p:nvPr userDrawn="1"/>
        </p:nvPicPr>
        <p:blipFill>
          <a:blip r:embed="rId2" cstate="print"/>
          <a:srcRect/>
          <a:stretch>
            <a:fillRect/>
          </a:stretch>
        </p:blipFill>
        <p:spPr bwMode="auto">
          <a:xfrm>
            <a:off x="1519238" y="5660603"/>
            <a:ext cx="5199062" cy="720725"/>
          </a:xfrm>
          <a:prstGeom prst="rect">
            <a:avLst/>
          </a:prstGeom>
          <a:noFill/>
          <a:ln w="9525">
            <a:noFill/>
            <a:miter lim="800000"/>
            <a:headEnd/>
            <a:tailEnd/>
          </a:ln>
        </p:spPr>
      </p:pic>
      <p:sp>
        <p:nvSpPr>
          <p:cNvPr id="3" name="内容占位符 2"/>
          <p:cNvSpPr>
            <a:spLocks noGrp="1"/>
          </p:cNvSpPr>
          <p:nvPr>
            <p:ph idx="1"/>
          </p:nvPr>
        </p:nvSpPr>
        <p:spPr>
          <a:xfrm>
            <a:off x="2195736" y="160020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4" name="内容占位符 2"/>
          <p:cNvSpPr>
            <a:spLocks noGrp="1"/>
          </p:cNvSpPr>
          <p:nvPr>
            <p:ph idx="13"/>
          </p:nvPr>
        </p:nvSpPr>
        <p:spPr>
          <a:xfrm>
            <a:off x="2195736" y="2440307"/>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5" name="内容占位符 2"/>
          <p:cNvSpPr>
            <a:spLocks noGrp="1"/>
          </p:cNvSpPr>
          <p:nvPr>
            <p:ph idx="14"/>
          </p:nvPr>
        </p:nvSpPr>
        <p:spPr>
          <a:xfrm>
            <a:off x="2195736" y="3256385"/>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6" name="内容占位符 2"/>
          <p:cNvSpPr>
            <a:spLocks noGrp="1"/>
          </p:cNvSpPr>
          <p:nvPr>
            <p:ph idx="15"/>
          </p:nvPr>
        </p:nvSpPr>
        <p:spPr>
          <a:xfrm>
            <a:off x="2195736" y="412048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2" name="内容占位符 2"/>
          <p:cNvSpPr>
            <a:spLocks noGrp="1"/>
          </p:cNvSpPr>
          <p:nvPr>
            <p:ph idx="16"/>
          </p:nvPr>
        </p:nvSpPr>
        <p:spPr>
          <a:xfrm>
            <a:off x="2176338" y="4941168"/>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7" name="内容占位符 2"/>
          <p:cNvSpPr>
            <a:spLocks noGrp="1"/>
          </p:cNvSpPr>
          <p:nvPr>
            <p:ph idx="17"/>
          </p:nvPr>
        </p:nvSpPr>
        <p:spPr>
          <a:xfrm>
            <a:off x="2168692" y="5776665"/>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20" name="标题 1"/>
          <p:cNvSpPr>
            <a:spLocks noGrp="1"/>
          </p:cNvSpPr>
          <p:nvPr>
            <p:ph type="title"/>
          </p:nvPr>
        </p:nvSpPr>
        <p:spPr>
          <a:xfrm>
            <a:off x="457200" y="375047"/>
            <a:ext cx="8229600" cy="461665"/>
          </a:xfrm>
        </p:spPr>
        <p:txBody>
          <a:bodyPr anchor="t" anchorCtr="0">
            <a:spAutoFit/>
          </a:bodyPr>
          <a:lstStyle>
            <a:lvl1pPr algn="l">
              <a:defRPr sz="2400" b="1">
                <a:solidFill>
                  <a:schemeClr val="tx2"/>
                </a:solidFill>
              </a:defRPr>
            </a:lvl1pPr>
          </a:lstStyle>
          <a:p>
            <a:r>
              <a:rPr lang="zh-CN" altLang="en-US" smtClean="0"/>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TextBox 2"/>
          <p:cNvSpPr txBox="1"/>
          <p:nvPr userDrawn="1"/>
        </p:nvSpPr>
        <p:spPr>
          <a:xfrm>
            <a:off x="586854" y="2235200"/>
            <a:ext cx="3166251" cy="830997"/>
          </a:xfrm>
          <a:prstGeom prst="rect">
            <a:avLst/>
          </a:prstGeom>
          <a:noFill/>
        </p:spPr>
        <p:txBody>
          <a:bodyPr wrap="none">
            <a:spAutoFit/>
          </a:bodyPr>
          <a:lstStyle/>
          <a:p>
            <a:pPr>
              <a:defRPr/>
            </a:pPr>
            <a:r>
              <a:rPr lang="en-US" altLang="zh-CN" sz="4800" b="1" dirty="0" err="1" smtClean="0">
                <a:solidFill>
                  <a:schemeClr val="bg2"/>
                </a:solidFill>
                <a:latin typeface="Arial Unicode MS" pitchFamily="34" charset="-122"/>
                <a:ea typeface="Arial Unicode MS" pitchFamily="34" charset="-122"/>
                <a:cs typeface="Arial Unicode MS" pitchFamily="34" charset="-122"/>
              </a:rPr>
              <a:t>ThankYou</a:t>
            </a:r>
            <a:r>
              <a:rPr lang="en-US" altLang="zh-CN" sz="4800" b="1" dirty="0" smtClean="0">
                <a:solidFill>
                  <a:schemeClr val="bg2"/>
                </a:solidFill>
                <a:latin typeface="Arial Unicode MS" pitchFamily="34" charset="-122"/>
                <a:ea typeface="Arial Unicode MS" pitchFamily="34" charset="-122"/>
                <a:cs typeface="Arial Unicode MS" pitchFamily="34" charset="-122"/>
              </a:rPr>
              <a:t>!</a:t>
            </a:r>
            <a:endParaRPr lang="zh-CN" altLang="en-US" sz="4800" b="1" dirty="0">
              <a:solidFill>
                <a:schemeClr val="bg2"/>
              </a:solidFill>
              <a:latin typeface="Arial Unicode MS" pitchFamily="34" charset="-122"/>
              <a:ea typeface="Arial Unicode MS" pitchFamily="34" charset="-122"/>
              <a:cs typeface="Arial Unicode MS" pitchFamily="34" charset="-122"/>
            </a:endParaRPr>
          </a:p>
        </p:txBody>
      </p:sp>
      <p:pic>
        <p:nvPicPr>
          <p:cNvPr id="2051" name="Picture 3" descr="D:\Users\ZHANGYUZHE628\Desktop\设计稿\VI\pingan_陆金所_logo\pingan_陆金所_logo_02.jpg"/>
          <p:cNvPicPr>
            <a:picLocks noChangeAspect="1" noChangeArrowheads="1"/>
          </p:cNvPicPr>
          <p:nvPr userDrawn="1"/>
        </p:nvPicPr>
        <p:blipFill>
          <a:blip r:embed="rId2" cstate="print"/>
          <a:srcRect l="21162" t="23080" r="21459" b="26039"/>
          <a:stretch>
            <a:fillRect/>
          </a:stretch>
        </p:blipFill>
        <p:spPr bwMode="auto">
          <a:xfrm>
            <a:off x="586854" y="3603008"/>
            <a:ext cx="3566037" cy="21600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7" name="Picture 2" descr="C:\Users\NEW\Desktop\khhhg.jpg"/>
          <p:cNvPicPr>
            <a:picLocks noChangeAspect="1" noChangeArrowheads="1"/>
          </p:cNvPicPr>
          <p:nvPr userDrawn="1"/>
        </p:nvPicPr>
        <p:blipFill>
          <a:blip r:embed="rId2" cstate="print"/>
          <a:srcRect/>
          <a:stretch>
            <a:fillRect/>
          </a:stretch>
        </p:blipFill>
        <p:spPr bwMode="auto">
          <a:xfrm>
            <a:off x="1527175" y="1700808"/>
            <a:ext cx="5197475" cy="719137"/>
          </a:xfrm>
          <a:prstGeom prst="rect">
            <a:avLst/>
          </a:prstGeom>
          <a:noFill/>
          <a:ln w="9525">
            <a:noFill/>
            <a:miter lim="800000"/>
            <a:headEnd/>
            <a:tailEnd/>
          </a:ln>
        </p:spPr>
      </p:pic>
      <p:pic>
        <p:nvPicPr>
          <p:cNvPr id="8" name="Picture 2" descr="C:\Users\NEW\Desktop\khhhg.jpg"/>
          <p:cNvPicPr>
            <a:picLocks noChangeAspect="1" noChangeArrowheads="1"/>
          </p:cNvPicPr>
          <p:nvPr userDrawn="1"/>
        </p:nvPicPr>
        <p:blipFill>
          <a:blip r:embed="rId2" cstate="print"/>
          <a:srcRect/>
          <a:stretch>
            <a:fillRect/>
          </a:stretch>
        </p:blipFill>
        <p:spPr bwMode="auto">
          <a:xfrm>
            <a:off x="1527175" y="2693907"/>
            <a:ext cx="5199063" cy="720725"/>
          </a:xfrm>
          <a:prstGeom prst="rect">
            <a:avLst/>
          </a:prstGeom>
          <a:noFill/>
          <a:ln w="9525">
            <a:noFill/>
            <a:miter lim="800000"/>
            <a:headEnd/>
            <a:tailEnd/>
          </a:ln>
        </p:spPr>
      </p:pic>
      <p:pic>
        <p:nvPicPr>
          <p:cNvPr id="9" name="Picture 2" descr="C:\Users\NEW\Desktop\khhhg.jpg"/>
          <p:cNvPicPr>
            <a:picLocks noChangeAspect="1" noChangeArrowheads="1"/>
          </p:cNvPicPr>
          <p:nvPr userDrawn="1"/>
        </p:nvPicPr>
        <p:blipFill>
          <a:blip r:embed="rId2" cstate="print"/>
          <a:srcRect/>
          <a:stretch>
            <a:fillRect/>
          </a:stretch>
        </p:blipFill>
        <p:spPr bwMode="auto">
          <a:xfrm>
            <a:off x="1527175" y="3688594"/>
            <a:ext cx="5199063" cy="720725"/>
          </a:xfrm>
          <a:prstGeom prst="rect">
            <a:avLst/>
          </a:prstGeom>
          <a:noFill/>
          <a:ln w="9525">
            <a:noFill/>
            <a:miter lim="800000"/>
            <a:headEnd/>
            <a:tailEnd/>
          </a:ln>
        </p:spPr>
      </p:pic>
      <p:pic>
        <p:nvPicPr>
          <p:cNvPr id="10" name="Picture 2" descr="C:\Users\NEW\Desktop\khhhg.jpg"/>
          <p:cNvPicPr>
            <a:picLocks noChangeAspect="1" noChangeArrowheads="1"/>
          </p:cNvPicPr>
          <p:nvPr userDrawn="1"/>
        </p:nvPicPr>
        <p:blipFill>
          <a:blip r:embed="rId2" cstate="print"/>
          <a:srcRect/>
          <a:stretch>
            <a:fillRect/>
          </a:stretch>
        </p:blipFill>
        <p:spPr bwMode="auto">
          <a:xfrm>
            <a:off x="1527175" y="4683280"/>
            <a:ext cx="5199063" cy="720725"/>
          </a:xfrm>
          <a:prstGeom prst="rect">
            <a:avLst/>
          </a:prstGeom>
          <a:noFill/>
          <a:ln w="9525">
            <a:noFill/>
            <a:miter lim="800000"/>
            <a:headEnd/>
            <a:tailEnd/>
          </a:ln>
        </p:spPr>
      </p:pic>
      <p:sp>
        <p:nvSpPr>
          <p:cNvPr id="3" name="内容占位符 2"/>
          <p:cNvSpPr>
            <a:spLocks noGrp="1"/>
          </p:cNvSpPr>
          <p:nvPr>
            <p:ph idx="1"/>
          </p:nvPr>
        </p:nvSpPr>
        <p:spPr>
          <a:xfrm>
            <a:off x="2195736" y="1788929"/>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4" name="内容占位符 2"/>
          <p:cNvSpPr>
            <a:spLocks noGrp="1"/>
          </p:cNvSpPr>
          <p:nvPr>
            <p:ph idx="13"/>
          </p:nvPr>
        </p:nvSpPr>
        <p:spPr>
          <a:xfrm>
            <a:off x="2195736" y="277728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5" name="内容占位符 2"/>
          <p:cNvSpPr>
            <a:spLocks noGrp="1"/>
          </p:cNvSpPr>
          <p:nvPr>
            <p:ph idx="14"/>
          </p:nvPr>
        </p:nvSpPr>
        <p:spPr>
          <a:xfrm>
            <a:off x="2195736" y="3739640"/>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6" name="内容占位符 2"/>
          <p:cNvSpPr>
            <a:spLocks noGrp="1"/>
          </p:cNvSpPr>
          <p:nvPr>
            <p:ph idx="15"/>
          </p:nvPr>
        </p:nvSpPr>
        <p:spPr>
          <a:xfrm>
            <a:off x="2195736" y="4771401"/>
            <a:ext cx="4320480" cy="400110"/>
          </a:xfrm>
        </p:spPr>
        <p:txBody>
          <a:bodyPr>
            <a:spAutoFit/>
          </a:bodyPr>
          <a:lstStyle>
            <a:lvl1pPr>
              <a:buNone/>
              <a:defRPr sz="2000" b="1">
                <a:solidFill>
                  <a:schemeClr val="tx2"/>
                </a:solidFill>
              </a:defRPr>
            </a:lvl1pPr>
            <a:lvl2pPr>
              <a:buNone/>
              <a:defRPr/>
            </a:lvl2pPr>
            <a:lvl3pPr>
              <a:buNone/>
              <a:defRPr/>
            </a:lvl3pPr>
            <a:lvl4pPr>
              <a:buNone/>
              <a:defRPr/>
            </a:lvl4pPr>
            <a:lvl5pPr>
              <a:buNone/>
              <a:defRPr/>
            </a:lvl5pPr>
          </a:lstStyle>
          <a:p>
            <a:pPr lvl="0"/>
            <a:r>
              <a:rPr lang="zh-CN" altLang="en-US" smtClean="0"/>
              <a:t>单击此处编辑母版文本样式</a:t>
            </a:r>
          </a:p>
        </p:txBody>
      </p:sp>
      <p:sp>
        <p:nvSpPr>
          <p:cNvPr id="11" name="标题 1"/>
          <p:cNvSpPr>
            <a:spLocks noGrp="1"/>
          </p:cNvSpPr>
          <p:nvPr>
            <p:ph type="title"/>
          </p:nvPr>
        </p:nvSpPr>
        <p:spPr>
          <a:xfrm>
            <a:off x="457200" y="375047"/>
            <a:ext cx="8229600" cy="461665"/>
          </a:xfrm>
        </p:spPr>
        <p:txBody>
          <a:bodyPr anchor="t" anchorCtr="0">
            <a:spAutoFit/>
          </a:bodyPr>
          <a:lstStyle>
            <a:lvl1pPr algn="l">
              <a:defRPr sz="2400" b="1">
                <a:solidFill>
                  <a:schemeClr val="tx2"/>
                </a:solidFill>
              </a:defRPr>
            </a:lvl1pPr>
          </a:lstStyle>
          <a:p>
            <a:r>
              <a:rPr lang="zh-CN" altLang="en-US" smtClean="0"/>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标题 1"/>
          <p:cNvSpPr>
            <a:spLocks noGrp="1"/>
          </p:cNvSpPr>
          <p:nvPr>
            <p:ph type="title"/>
          </p:nvPr>
        </p:nvSpPr>
        <p:spPr>
          <a:xfrm>
            <a:off x="457200" y="274638"/>
            <a:ext cx="8229600" cy="400110"/>
          </a:xfrm>
        </p:spPr>
        <p:txBody>
          <a:bodyPr>
            <a:spAutoFit/>
          </a:bodyPr>
          <a:lstStyle>
            <a:lvl1pPr algn="l">
              <a:defRPr sz="2000"/>
            </a:lvl1pPr>
          </a:lstStyle>
          <a:p>
            <a:r>
              <a:rPr lang="zh-CN" altLang="en-US" smtClean="0"/>
              <a:t>单击此处编辑母版标题样式</a:t>
            </a:r>
            <a:endParaRPr lang="zh-CN" altLang="en-US"/>
          </a:p>
        </p:txBody>
      </p:sp>
      <p:sp>
        <p:nvSpPr>
          <p:cNvPr id="11" name="内容占位符 2"/>
          <p:cNvSpPr>
            <a:spLocks noGrp="1"/>
          </p:cNvSpPr>
          <p:nvPr>
            <p:ph idx="1"/>
          </p:nvPr>
        </p:nvSpPr>
        <p:spPr>
          <a:xfrm>
            <a:off x="457200" y="1052736"/>
            <a:ext cx="8229600" cy="1054135"/>
          </a:xfrm>
        </p:spPr>
        <p:txBody>
          <a:bodyPr>
            <a:spAutoFit/>
          </a:bodyPr>
          <a:lstStyle>
            <a:lvl1pPr>
              <a:buClr>
                <a:srgbClr val="29166F"/>
              </a:buClr>
              <a:defRPr sz="1600"/>
            </a:lvl1pPr>
            <a:lvl2pPr marL="360000">
              <a:buClr>
                <a:srgbClr val="29166F"/>
              </a:buClr>
              <a:defRPr sz="1600"/>
            </a:lvl2pPr>
            <a:lvl3pPr marL="720000">
              <a:buClr>
                <a:srgbClr val="29166F"/>
              </a:buClr>
              <a:defRPr sz="1600"/>
            </a:lvl3pPr>
            <a:lvl4pPr marL="1080000">
              <a:buClr>
                <a:srgbClr val="29166F"/>
              </a:buClr>
              <a:defRPr sz="1600"/>
            </a:lvl4pPr>
            <a:lvl5pPr marL="1440000">
              <a:buClr>
                <a:srgbClr val="29166F"/>
              </a:buCl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spAutoFit/>
          </a:bodyPr>
          <a:lstStyle>
            <a:lvl1pPr>
              <a:defRPr/>
            </a:lvl1pPr>
          </a:lstStyle>
          <a:p>
            <a:fld id="{14154943-1A90-4975-9DC2-BE270A72D489}"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title" hasCustomPrompt="1"/>
          </p:nvPr>
        </p:nvSpPr>
        <p:spPr>
          <a:xfrm>
            <a:off x="457200" y="274638"/>
            <a:ext cx="8229600" cy="400110"/>
          </a:xfrm>
        </p:spPr>
        <p:txBody>
          <a:bodyPr>
            <a:spAutoFit/>
          </a:bodyPr>
          <a:lstStyle>
            <a:lvl1pPr algn="l">
              <a:defRPr sz="2000"/>
            </a:lvl1pPr>
          </a:lstStyle>
          <a:p>
            <a:r>
              <a:rPr lang="zh-CN" altLang="en-US" smtClean="0"/>
              <a:t>单击此处编辑母版标题样式（内容概述）</a:t>
            </a:r>
            <a:endParaRPr lang="zh-CN" altLang="en-US"/>
          </a:p>
        </p:txBody>
      </p:sp>
      <p:sp>
        <p:nvSpPr>
          <p:cNvPr id="11" name="内容占位符 2"/>
          <p:cNvSpPr>
            <a:spLocks noGrp="1"/>
          </p:cNvSpPr>
          <p:nvPr>
            <p:ph idx="1"/>
          </p:nvPr>
        </p:nvSpPr>
        <p:spPr>
          <a:xfrm>
            <a:off x="457200" y="1052736"/>
            <a:ext cx="8229600" cy="861774"/>
          </a:xfrm>
          <a:solidFill>
            <a:schemeClr val="accent5"/>
          </a:solidFill>
          <a:effectLst>
            <a:outerShdw blurRad="50800" dist="38100" dir="2700000" algn="tl" rotWithShape="0">
              <a:prstClr val="black">
                <a:alpha val="40000"/>
              </a:prstClr>
            </a:outerShdw>
          </a:effectLst>
        </p:spPr>
        <p:txBody>
          <a:bodyPr>
            <a:spAutoFit/>
          </a:bodyPr>
          <a:lstStyle>
            <a:lvl1pPr>
              <a:buClr>
                <a:srgbClr val="29166F"/>
              </a:buClr>
              <a:defRPr sz="1600"/>
            </a:lvl1pPr>
            <a:lvl2pPr>
              <a:buClr>
                <a:srgbClr val="29166F"/>
              </a:buClr>
              <a:defRPr sz="1600"/>
            </a:lvl2pPr>
            <a:lvl3pPr>
              <a:buClr>
                <a:srgbClr val="29166F"/>
              </a:buClr>
              <a:defRPr sz="1600"/>
            </a:lvl3pPr>
            <a:lvl4pPr>
              <a:buClr>
                <a:srgbClr val="29166F"/>
              </a:buClr>
              <a:defRPr sz="1600"/>
            </a:lvl4pPr>
            <a:lvl5pPr>
              <a:buClr>
                <a:srgbClr val="29166F"/>
              </a:buClr>
              <a:defRPr sz="1600"/>
            </a:lvl5pPr>
          </a:lstStyle>
          <a:p>
            <a:pPr lvl="0"/>
            <a:r>
              <a:rPr lang="zh-CN" altLang="en-US" smtClean="0"/>
              <a:t>单击此处编辑母版文本样式</a:t>
            </a:r>
            <a:endParaRPr lang="en-US" altLang="zh-CN" smtClean="0"/>
          </a:p>
          <a:p>
            <a:pPr lvl="0"/>
            <a:r>
              <a:rPr lang="en-US" altLang="zh-CN" smtClean="0"/>
              <a:t>XXX</a:t>
            </a:r>
          </a:p>
          <a:p>
            <a:pPr lvl="0"/>
            <a:r>
              <a:rPr lang="en-US" altLang="zh-CN" smtClean="0"/>
              <a:t>XXX</a:t>
            </a:r>
          </a:p>
          <a:p>
            <a:pPr lvl="0"/>
            <a:r>
              <a:rPr lang="en-US" altLang="zh-CN" smtClean="0"/>
              <a:t>XXX</a:t>
            </a:r>
            <a:endParaRPr lang="zh-CN" altLang="en-US" smtClean="0"/>
          </a:p>
        </p:txBody>
      </p:sp>
      <p:sp>
        <p:nvSpPr>
          <p:cNvPr id="4" name="灯片编号占位符 5"/>
          <p:cNvSpPr>
            <a:spLocks noGrp="1"/>
          </p:cNvSpPr>
          <p:nvPr>
            <p:ph type="sldNum" sz="quarter" idx="10"/>
          </p:nvPr>
        </p:nvSpPr>
        <p:spPr/>
        <p:txBody>
          <a:bodyPr>
            <a:spAutoFit/>
          </a:bodyPr>
          <a:lstStyle>
            <a:lvl1pPr>
              <a:defRPr/>
            </a:lvl1pPr>
          </a:lstStyle>
          <a:p>
            <a:fld id="{14154943-1A90-4975-9DC2-BE270A72D489}"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image" Target="../media/image7.png"/><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461417"/>
            <a:ext cx="8229600" cy="76944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2283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95" r:id="rId7"/>
  </p:sldLayoutIdLst>
  <p:hf hdr="0" ftr="0" dt="0"/>
  <p:txStyles>
    <p:titleStyle>
      <a:lvl1pPr algn="ctr" rtl="0" eaLnBrk="0" fontAlgn="base" hangingPunct="0">
        <a:spcBef>
          <a:spcPct val="0"/>
        </a:spcBef>
        <a:spcAft>
          <a:spcPct val="0"/>
        </a:spcAft>
        <a:defRPr sz="4400" kern="1200">
          <a:solidFill>
            <a:schemeClr val="tx1"/>
          </a:solidFill>
          <a:latin typeface="+mj-lt"/>
          <a:ea typeface="华文楷体"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华文楷体" pitchFamily="2" charset="-122"/>
        </a:defRPr>
      </a:lvl2pPr>
      <a:lvl3pPr algn="ctr" rtl="0" eaLnBrk="0" fontAlgn="base" hangingPunct="0">
        <a:spcBef>
          <a:spcPct val="0"/>
        </a:spcBef>
        <a:spcAft>
          <a:spcPct val="0"/>
        </a:spcAft>
        <a:defRPr sz="4400">
          <a:solidFill>
            <a:schemeClr val="tx1"/>
          </a:solidFill>
          <a:latin typeface="Calibri" pitchFamily="34" charset="0"/>
          <a:ea typeface="华文楷体" pitchFamily="2" charset="-122"/>
        </a:defRPr>
      </a:lvl3pPr>
      <a:lvl4pPr algn="ctr" rtl="0" eaLnBrk="0" fontAlgn="base" hangingPunct="0">
        <a:spcBef>
          <a:spcPct val="0"/>
        </a:spcBef>
        <a:spcAft>
          <a:spcPct val="0"/>
        </a:spcAft>
        <a:defRPr sz="4400">
          <a:solidFill>
            <a:schemeClr val="tx1"/>
          </a:solidFill>
          <a:latin typeface="Calibri" pitchFamily="34" charset="0"/>
          <a:ea typeface="华文楷体" pitchFamily="2" charset="-122"/>
        </a:defRPr>
      </a:lvl4pPr>
      <a:lvl5pPr algn="ctr" rtl="0" eaLnBrk="0" fontAlgn="base" hangingPunct="0">
        <a:spcBef>
          <a:spcPct val="0"/>
        </a:spcBef>
        <a:spcAft>
          <a:spcPct val="0"/>
        </a:spcAft>
        <a:defRPr sz="4400">
          <a:solidFill>
            <a:schemeClr val="tx1"/>
          </a:solidFill>
          <a:latin typeface="Calibri" pitchFamily="34" charset="0"/>
          <a:ea typeface="华文楷体" pitchFamily="2" charset="-122"/>
        </a:defRPr>
      </a:lvl5pPr>
      <a:lvl6pPr marL="457200" algn="ctr" rtl="0" fontAlgn="base">
        <a:spcBef>
          <a:spcPct val="0"/>
        </a:spcBef>
        <a:spcAft>
          <a:spcPct val="0"/>
        </a:spcAft>
        <a:defRPr sz="4400">
          <a:solidFill>
            <a:schemeClr val="tx1"/>
          </a:solidFill>
          <a:latin typeface="Arial" charset="0"/>
          <a:ea typeface="STKaiti" pitchFamily="2" charset="-122"/>
        </a:defRPr>
      </a:lvl6pPr>
      <a:lvl7pPr marL="914400" algn="ctr" rtl="0" fontAlgn="base">
        <a:spcBef>
          <a:spcPct val="0"/>
        </a:spcBef>
        <a:spcAft>
          <a:spcPct val="0"/>
        </a:spcAft>
        <a:defRPr sz="4400">
          <a:solidFill>
            <a:schemeClr val="tx1"/>
          </a:solidFill>
          <a:latin typeface="Arial" charset="0"/>
          <a:ea typeface="STKaiti" pitchFamily="2" charset="-122"/>
        </a:defRPr>
      </a:lvl7pPr>
      <a:lvl8pPr marL="1371600" algn="ctr" rtl="0" fontAlgn="base">
        <a:spcBef>
          <a:spcPct val="0"/>
        </a:spcBef>
        <a:spcAft>
          <a:spcPct val="0"/>
        </a:spcAft>
        <a:defRPr sz="4400">
          <a:solidFill>
            <a:schemeClr val="tx1"/>
          </a:solidFill>
          <a:latin typeface="Arial" charset="0"/>
          <a:ea typeface="STKaiti" pitchFamily="2" charset="-122"/>
        </a:defRPr>
      </a:lvl8pPr>
      <a:lvl9pPr marL="1828800" algn="ctr" rtl="0" fontAlgn="base">
        <a:spcBef>
          <a:spcPct val="0"/>
        </a:spcBef>
        <a:spcAft>
          <a:spcPct val="0"/>
        </a:spcAft>
        <a:defRPr sz="4400">
          <a:solidFill>
            <a:schemeClr val="tx1"/>
          </a:solidFill>
          <a:latin typeface="Arial" charset="0"/>
          <a:ea typeface="STKaiti"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华文楷体" pitchFamily="2"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华文楷体" pitchFamily="2"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华文楷体" pitchFamily="2"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华文楷体" pitchFamily="2"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052737"/>
            <a:ext cx="8229600" cy="1054135"/>
          </a:xfrm>
          <a:prstGeom prst="rect">
            <a:avLst/>
          </a:prstGeom>
          <a:noFill/>
          <a:ln w="9525">
            <a:noFill/>
            <a:miter lim="800000"/>
            <a:headEnd/>
            <a:tailEnd/>
          </a:ln>
        </p:spPr>
        <p:txBody>
          <a:bodyPr vert="horz" wrap="square" lIns="90000" tIns="45720" rIns="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52" name="Picture 2"/>
          <p:cNvPicPr>
            <a:picLocks noChangeAspect="1" noChangeArrowheads="1"/>
          </p:cNvPicPr>
          <p:nvPr userDrawn="1"/>
        </p:nvPicPr>
        <p:blipFill>
          <a:blip r:embed="rId35" cstate="print"/>
          <a:srcRect/>
          <a:stretch>
            <a:fillRect/>
          </a:stretch>
        </p:blipFill>
        <p:spPr bwMode="auto">
          <a:xfrm>
            <a:off x="0" y="5857875"/>
            <a:ext cx="9144000" cy="917575"/>
          </a:xfrm>
          <a:prstGeom prst="rect">
            <a:avLst/>
          </a:prstGeom>
          <a:noFill/>
          <a:ln w="9525">
            <a:noFill/>
            <a:miter lim="800000"/>
            <a:headEnd/>
            <a:tailEnd/>
          </a:ln>
        </p:spPr>
      </p:pic>
      <p:pic>
        <p:nvPicPr>
          <p:cNvPr id="2053" name="Picture 2"/>
          <p:cNvPicPr>
            <a:picLocks noChangeAspect="1" noChangeArrowheads="1"/>
          </p:cNvPicPr>
          <p:nvPr userDrawn="1"/>
        </p:nvPicPr>
        <p:blipFill>
          <a:blip r:embed="rId36" cstate="print"/>
          <a:srcRect l="2083" r="4202"/>
          <a:stretch>
            <a:fillRect/>
          </a:stretch>
        </p:blipFill>
        <p:spPr bwMode="auto">
          <a:xfrm>
            <a:off x="34925" y="6034088"/>
            <a:ext cx="2536825" cy="431800"/>
          </a:xfrm>
          <a:prstGeom prst="rect">
            <a:avLst/>
          </a:prstGeom>
          <a:noFill/>
          <a:ln w="9525">
            <a:noFill/>
            <a:miter lim="800000"/>
            <a:headEnd/>
            <a:tailEnd/>
          </a:ln>
        </p:spPr>
      </p:pic>
      <p:sp>
        <p:nvSpPr>
          <p:cNvPr id="6" name="灯片编号占位符 5"/>
          <p:cNvSpPr>
            <a:spLocks noGrp="1"/>
          </p:cNvSpPr>
          <p:nvPr>
            <p:ph type="sldNum" sz="quarter" idx="4"/>
          </p:nvPr>
        </p:nvSpPr>
        <p:spPr>
          <a:xfrm>
            <a:off x="6902450" y="6519863"/>
            <a:ext cx="2133600" cy="247650"/>
          </a:xfrm>
          <a:prstGeom prst="rect">
            <a:avLst/>
          </a:prstGeom>
        </p:spPr>
        <p:txBody>
          <a:bodyPr vert="horz" wrap="square" lIns="91440" tIns="45720" rIns="91440" bIns="45720" numCol="1" anchor="ctr" anchorCtr="0" compatLnSpc="1">
            <a:prstTxWarp prst="textNoShape">
              <a:avLst/>
            </a:prstTxWarp>
            <a:spAutoFit/>
          </a:bodyPr>
          <a:lstStyle>
            <a:lvl1pPr algn="r">
              <a:defRPr sz="1000">
                <a:solidFill>
                  <a:srgbClr val="29166F"/>
                </a:solidFill>
                <a:ea typeface="华文楷体" pitchFamily="2" charset="-122"/>
              </a:defRPr>
            </a:lvl1pPr>
          </a:lstStyle>
          <a:p>
            <a:fld id="{2EA6DE41-6E4C-44AA-A6CE-B83EADE1680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60" r:id="rId1"/>
    <p:sldLayoutId id="2147484073" r:id="rId2"/>
    <p:sldLayoutId id="2147484074" r:id="rId3"/>
    <p:sldLayoutId id="2147484075" r:id="rId4"/>
    <p:sldLayoutId id="2147484076" r:id="rId5"/>
    <p:sldLayoutId id="2147484077" r:id="rId6"/>
    <p:sldLayoutId id="2147484078" r:id="rId7"/>
    <p:sldLayoutId id="2147484084" r:id="rId8"/>
    <p:sldLayoutId id="2147484079" r:id="rId9"/>
    <p:sldLayoutId id="2147484080" r:id="rId10"/>
    <p:sldLayoutId id="2147484085" r:id="rId11"/>
    <p:sldLayoutId id="2147484081" r:id="rId12"/>
    <p:sldLayoutId id="2147484082" r:id="rId13"/>
    <p:sldLayoutId id="2147484087" r:id="rId14"/>
    <p:sldLayoutId id="2147484083" r:id="rId15"/>
    <p:sldLayoutId id="2147484086" r:id="rId16"/>
    <p:sldLayoutId id="2147484089" r:id="rId17"/>
    <p:sldLayoutId id="2147484061" r:id="rId18"/>
    <p:sldLayoutId id="2147484088" r:id="rId19"/>
    <p:sldLayoutId id="2147484090" r:id="rId20"/>
    <p:sldLayoutId id="2147484091" r:id="rId21"/>
    <p:sldLayoutId id="2147484071" r:id="rId22"/>
    <p:sldLayoutId id="2147484092" r:id="rId23"/>
    <p:sldLayoutId id="2147484062" r:id="rId24"/>
    <p:sldLayoutId id="2147484063" r:id="rId25"/>
    <p:sldLayoutId id="2147484064" r:id="rId26"/>
    <p:sldLayoutId id="2147484065" r:id="rId27"/>
    <p:sldLayoutId id="2147484066" r:id="rId28"/>
    <p:sldLayoutId id="2147484067" r:id="rId29"/>
    <p:sldLayoutId id="2147484068" r:id="rId30"/>
    <p:sldLayoutId id="2147484069" r:id="rId31"/>
    <p:sldLayoutId id="2147484070" r:id="rId32"/>
    <p:sldLayoutId id="2147484072" r:id="rId33"/>
  </p:sldLayoutIdLst>
  <p:hf hdr="0" ftr="0" dt="0"/>
  <p:txStyles>
    <p:titleStyle>
      <a:lvl1pPr algn="l" rtl="0" eaLnBrk="0" fontAlgn="base" hangingPunct="0">
        <a:spcBef>
          <a:spcPct val="0"/>
        </a:spcBef>
        <a:spcAft>
          <a:spcPct val="0"/>
        </a:spcAft>
        <a:defRPr sz="2000" b="1" kern="1200">
          <a:solidFill>
            <a:schemeClr val="tx2"/>
          </a:solidFill>
          <a:latin typeface="+mj-lt"/>
          <a:ea typeface="华文楷体" pitchFamily="2" charset="-122"/>
          <a:cs typeface="+mj-cs"/>
        </a:defRPr>
      </a:lvl1pPr>
      <a:lvl2pPr algn="l" rtl="0" eaLnBrk="0" fontAlgn="base" hangingPunct="0">
        <a:spcBef>
          <a:spcPct val="0"/>
        </a:spcBef>
        <a:spcAft>
          <a:spcPct val="0"/>
        </a:spcAft>
        <a:defRPr sz="2000">
          <a:solidFill>
            <a:schemeClr val="tx1"/>
          </a:solidFill>
          <a:latin typeface="Arial" charset="0"/>
          <a:ea typeface="华文楷体" pitchFamily="2" charset="-122"/>
        </a:defRPr>
      </a:lvl2pPr>
      <a:lvl3pPr algn="l" rtl="0" eaLnBrk="0" fontAlgn="base" hangingPunct="0">
        <a:spcBef>
          <a:spcPct val="0"/>
        </a:spcBef>
        <a:spcAft>
          <a:spcPct val="0"/>
        </a:spcAft>
        <a:defRPr sz="2000">
          <a:solidFill>
            <a:schemeClr val="tx1"/>
          </a:solidFill>
          <a:latin typeface="Arial" charset="0"/>
          <a:ea typeface="华文楷体" pitchFamily="2" charset="-122"/>
        </a:defRPr>
      </a:lvl3pPr>
      <a:lvl4pPr algn="l" rtl="0" eaLnBrk="0" fontAlgn="base" hangingPunct="0">
        <a:spcBef>
          <a:spcPct val="0"/>
        </a:spcBef>
        <a:spcAft>
          <a:spcPct val="0"/>
        </a:spcAft>
        <a:defRPr sz="2000">
          <a:solidFill>
            <a:schemeClr val="tx1"/>
          </a:solidFill>
          <a:latin typeface="Arial" charset="0"/>
          <a:ea typeface="华文楷体" pitchFamily="2" charset="-122"/>
        </a:defRPr>
      </a:lvl4pPr>
      <a:lvl5pPr algn="l" rtl="0" eaLnBrk="0" fontAlgn="base" hangingPunct="0">
        <a:spcBef>
          <a:spcPct val="0"/>
        </a:spcBef>
        <a:spcAft>
          <a:spcPct val="0"/>
        </a:spcAft>
        <a:defRPr sz="2000">
          <a:solidFill>
            <a:schemeClr val="tx1"/>
          </a:solidFill>
          <a:latin typeface="Arial" charset="0"/>
          <a:ea typeface="华文楷体" pitchFamily="2" charset="-122"/>
        </a:defRPr>
      </a:lvl5pPr>
      <a:lvl6pPr marL="457200" algn="l" rtl="0" fontAlgn="base">
        <a:spcBef>
          <a:spcPct val="0"/>
        </a:spcBef>
        <a:spcAft>
          <a:spcPct val="0"/>
        </a:spcAft>
        <a:defRPr sz="2000">
          <a:solidFill>
            <a:schemeClr val="tx1"/>
          </a:solidFill>
          <a:latin typeface="Corbel" pitchFamily="34" charset="0"/>
          <a:ea typeface="STKaiti" pitchFamily="2" charset="-122"/>
        </a:defRPr>
      </a:lvl6pPr>
      <a:lvl7pPr marL="914400" algn="l" rtl="0" fontAlgn="base">
        <a:spcBef>
          <a:spcPct val="0"/>
        </a:spcBef>
        <a:spcAft>
          <a:spcPct val="0"/>
        </a:spcAft>
        <a:defRPr sz="2000">
          <a:solidFill>
            <a:schemeClr val="tx1"/>
          </a:solidFill>
          <a:latin typeface="Corbel" pitchFamily="34" charset="0"/>
          <a:ea typeface="STKaiti" pitchFamily="2" charset="-122"/>
        </a:defRPr>
      </a:lvl7pPr>
      <a:lvl8pPr marL="1371600" algn="l" rtl="0" fontAlgn="base">
        <a:spcBef>
          <a:spcPct val="0"/>
        </a:spcBef>
        <a:spcAft>
          <a:spcPct val="0"/>
        </a:spcAft>
        <a:defRPr sz="2000">
          <a:solidFill>
            <a:schemeClr val="tx1"/>
          </a:solidFill>
          <a:latin typeface="Corbel" pitchFamily="34" charset="0"/>
          <a:ea typeface="STKaiti" pitchFamily="2" charset="-122"/>
        </a:defRPr>
      </a:lvl8pPr>
      <a:lvl9pPr marL="1828800" algn="l" rtl="0" fontAlgn="base">
        <a:spcBef>
          <a:spcPct val="0"/>
        </a:spcBef>
        <a:spcAft>
          <a:spcPct val="0"/>
        </a:spcAft>
        <a:defRPr sz="2000">
          <a:solidFill>
            <a:schemeClr val="tx1"/>
          </a:solidFill>
          <a:latin typeface="Corbel" pitchFamily="34" charset="0"/>
          <a:ea typeface="STKaiti" pitchFamily="2" charset="-122"/>
        </a:defRPr>
      </a:lvl9pPr>
    </p:titleStyle>
    <p:body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www.johnnydb.com/2012/02/index-design%E7%9A%84%E4%B8%80%E7%82%B9%E7%82%B9%E7%82%B9%E6%83%B3%E6%B3%95/" TargetMode="External"/><Relationship Id="rId2" Type="http://schemas.openxmlformats.org/officeDocument/2006/relationships/hyperlink" Target="http://www.amazon.cn/%E6%95%B0%E6%8D%AE%E5%BA%93%E7%B4%A2%E5%BC%95%E8%AE%BE%E8%AE%A1%E4%B8%8E%E4%BC%98%E5%8C%96-%E5%A1%94%E7%9A%AE%E5%A5%A5%C2%B7%E6%8B%89%E8%B5%AB%E7%99%BB%E8%BF%88%E5%A5%87/dp/B00ZH27RH0/ref=sr_1_151?s=books&amp;ie=UTF8&amp;qid=1446645026&amp;sr=1-151" TargetMode="Externa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100924" y="2513712"/>
            <a:ext cx="6478488" cy="1107996"/>
          </a:xfrm>
        </p:spPr>
        <p:txBody>
          <a:bodyPr/>
          <a:lstStyle/>
          <a:p>
            <a:pPr algn="ctr">
              <a:lnSpc>
                <a:spcPct val="150000"/>
              </a:lnSpc>
            </a:pPr>
            <a:r>
              <a:rPr lang="en-US" altLang="zh-CN" sz="2800" dirty="0" err="1" smtClean="0">
                <a:solidFill>
                  <a:srgbClr val="FC6E04"/>
                </a:solidFill>
                <a:latin typeface="微软雅黑" pitchFamily="34" charset="-122"/>
                <a:ea typeface="微软雅黑" pitchFamily="34" charset="-122"/>
              </a:rPr>
              <a:t>Lufax</a:t>
            </a:r>
            <a:r>
              <a:rPr lang="en-US" altLang="zh-CN" sz="2800" dirty="0" smtClean="0">
                <a:solidFill>
                  <a:srgbClr val="FC6E04"/>
                </a:solidFill>
                <a:latin typeface="微软雅黑" pitchFamily="34" charset="-122"/>
                <a:ea typeface="微软雅黑" pitchFamily="34" charset="-122"/>
              </a:rPr>
              <a:t> </a:t>
            </a:r>
            <a:r>
              <a:rPr lang="zh-CN" altLang="en-US" sz="2800" dirty="0" smtClean="0">
                <a:solidFill>
                  <a:srgbClr val="FC6E04"/>
                </a:solidFill>
                <a:latin typeface="微软雅黑" pitchFamily="34" charset="-122"/>
                <a:ea typeface="微软雅黑" pitchFamily="34" charset="-122"/>
              </a:rPr>
              <a:t>数据库设计开发规范及优化</a:t>
            </a:r>
            <a:r>
              <a:rPr lang="en-US" altLang="zh-CN" sz="1600" dirty="0">
                <a:solidFill>
                  <a:srgbClr val="FC6E04"/>
                </a:solidFill>
                <a:latin typeface="微软雅黑" pitchFamily="34" charset="-122"/>
                <a:ea typeface="微软雅黑" pitchFamily="34" charset="-122"/>
              </a:rPr>
              <a:t/>
            </a:r>
            <a:br>
              <a:rPr lang="en-US" altLang="zh-CN" sz="1600" dirty="0">
                <a:solidFill>
                  <a:srgbClr val="FC6E04"/>
                </a:solidFill>
                <a:latin typeface="微软雅黑" pitchFamily="34" charset="-122"/>
                <a:ea typeface="微软雅黑" pitchFamily="34" charset="-122"/>
              </a:rPr>
            </a:br>
            <a:r>
              <a:rPr lang="zh-CN" altLang="en-US" sz="1800" dirty="0" smtClean="0">
                <a:solidFill>
                  <a:srgbClr val="FC6E04"/>
                </a:solidFill>
                <a:latin typeface="微软雅黑" pitchFamily="34" charset="-122"/>
                <a:ea typeface="微软雅黑" pitchFamily="34" charset="-122"/>
              </a:rPr>
              <a:t>曹栖锋</a:t>
            </a:r>
            <a:r>
              <a:rPr lang="en-US" altLang="zh-CN" sz="1800" dirty="0">
                <a:solidFill>
                  <a:srgbClr val="FC6E04"/>
                </a:solidFill>
                <a:latin typeface="微软雅黑" pitchFamily="34" charset="-122"/>
                <a:ea typeface="微软雅黑" pitchFamily="34" charset="-122"/>
              </a:rPr>
              <a:t> </a:t>
            </a:r>
            <a:r>
              <a:rPr lang="en-US" altLang="zh-CN" sz="1800" dirty="0" err="1" smtClean="0">
                <a:solidFill>
                  <a:srgbClr val="FC6E04"/>
                </a:solidFill>
                <a:latin typeface="微软雅黑" pitchFamily="34" charset="-122"/>
                <a:ea typeface="微软雅黑" pitchFamily="34" charset="-122"/>
              </a:rPr>
              <a:t>DBA@Lufax</a:t>
            </a:r>
            <a:endParaRPr lang="zh-CN" altLang="en-US" sz="1800" dirty="0">
              <a:solidFill>
                <a:srgbClr val="FC6E04"/>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2"/>
            <a:ext cx="8229600" cy="1015663"/>
          </a:xfrm>
        </p:spPr>
        <p:txBody>
          <a:bodyPr/>
          <a:lstStyle/>
          <a:p>
            <a:pPr>
              <a:lnSpc>
                <a:spcPct val="100000"/>
              </a:lnSpc>
            </a:pPr>
            <a:r>
              <a:rPr lang="en-US" altLang="zh-CN" sz="2000" dirty="0" smtClean="0"/>
              <a:t>Predicting matching  column</a:t>
            </a:r>
            <a:r>
              <a:rPr lang="zh-CN" altLang="en-US" sz="2000" dirty="0" smtClean="0"/>
              <a:t>：谓词匹配字段</a:t>
            </a:r>
            <a:r>
              <a:rPr lang="en-US" altLang="zh-CN" sz="2000" dirty="0" smtClean="0"/>
              <a:t>; </a:t>
            </a:r>
            <a:r>
              <a:rPr lang="zh-CN" altLang="en-US" sz="2000" dirty="0" smtClean="0"/>
              <a:t>定义了索引片的大小</a:t>
            </a:r>
            <a:endParaRPr lang="en-US" altLang="zh-CN" sz="2000" dirty="0" smtClean="0"/>
          </a:p>
          <a:p>
            <a:pPr>
              <a:lnSpc>
                <a:spcPct val="100000"/>
              </a:lnSpc>
            </a:pPr>
            <a:endParaRPr lang="en-US" altLang="zh-CN" sz="2000" dirty="0"/>
          </a:p>
          <a:p>
            <a:pPr>
              <a:lnSpc>
                <a:spcPct val="100000"/>
              </a:lnSpc>
            </a:pPr>
            <a:r>
              <a:rPr lang="en-US" altLang="zh-CN" sz="2000" dirty="0"/>
              <a:t>Predicting </a:t>
            </a:r>
            <a:r>
              <a:rPr lang="en-US" altLang="zh-CN" sz="2000" dirty="0" smtClean="0"/>
              <a:t>screening column</a:t>
            </a:r>
            <a:r>
              <a:rPr lang="zh-CN" altLang="en-US" sz="2000" dirty="0"/>
              <a:t>：谓</a:t>
            </a:r>
            <a:r>
              <a:rPr lang="zh-CN" altLang="en-US" sz="2000" dirty="0" smtClean="0"/>
              <a:t>词</a:t>
            </a:r>
            <a:r>
              <a:rPr lang="zh-CN" altLang="en-US" sz="2000" dirty="0"/>
              <a:t>过滤</a:t>
            </a:r>
            <a:r>
              <a:rPr lang="zh-CN" altLang="en-US" sz="2000" dirty="0" smtClean="0"/>
              <a:t>字段</a:t>
            </a:r>
            <a:r>
              <a:rPr lang="en-US" altLang="zh-CN" sz="2000" dirty="0" smtClean="0"/>
              <a:t>; </a:t>
            </a:r>
            <a:r>
              <a:rPr lang="zh-CN" altLang="en-US" sz="2000" dirty="0" smtClean="0"/>
              <a:t>从索引中过滤</a:t>
            </a:r>
            <a:r>
              <a:rPr lang="en-US" altLang="zh-CN" sz="2000" dirty="0" smtClean="0"/>
              <a:t>where</a:t>
            </a:r>
            <a:r>
              <a:rPr lang="zh-CN" altLang="en-US" sz="2000" dirty="0" smtClean="0"/>
              <a:t>条件</a:t>
            </a:r>
            <a:endParaRPr lang="en-US" altLang="zh-CN"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9" y="1937831"/>
            <a:ext cx="55340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671123350"/>
              </p:ext>
            </p:extLst>
          </p:nvPr>
        </p:nvGraphicFramePr>
        <p:xfrm>
          <a:off x="5225143" y="2982831"/>
          <a:ext cx="3883232" cy="2758601"/>
        </p:xfrm>
        <a:graphic>
          <a:graphicData uri="http://schemas.openxmlformats.org/drawingml/2006/table">
            <a:tbl>
              <a:tblPr/>
              <a:tblGrid>
                <a:gridCol w="970808"/>
                <a:gridCol w="970808"/>
                <a:gridCol w="970808"/>
                <a:gridCol w="970808"/>
              </a:tblGrid>
              <a:tr h="361895">
                <a:tc>
                  <a:txBody>
                    <a:bodyPr/>
                    <a:lstStyle/>
                    <a:p>
                      <a:pPr algn="l" fontAlgn="t"/>
                      <a:r>
                        <a:rPr lang="en-US" sz="1000" dirty="0">
                          <a:effectLst/>
                        </a:rPr>
                        <a:t>Index</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SQL predicates</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Matching columns</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Screening columns</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9651">
                <a:tc>
                  <a:txBody>
                    <a:bodyPr/>
                    <a:lstStyle/>
                    <a:p>
                      <a:pPr algn="l" fontAlgn="t"/>
                      <a:r>
                        <a:rPr lang="en-US" sz="1000" dirty="0">
                          <a:effectLst/>
                        </a:rPr>
                        <a:t>A,B,C,D</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a:effectLst/>
                        </a:rPr>
                        <a:t>A=:A AND B=:B AND C&gt;:C AND D=:D</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a:effectLst/>
                        </a:rPr>
                        <a:t>A,B,C</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D</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1895">
                <a:tc>
                  <a:txBody>
                    <a:bodyPr/>
                    <a:lstStyle/>
                    <a:p>
                      <a:pPr algn="l" fontAlgn="t"/>
                      <a:r>
                        <a:rPr lang="en-US" sz="1000" dirty="0">
                          <a:effectLst/>
                        </a:rPr>
                        <a:t>A,B,C,D</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a:effectLst/>
                        </a:rPr>
                        <a:t>A&gt;:A AND C=:C</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smtClean="0">
                          <a:effectLst/>
                        </a:rPr>
                        <a:t>A</a:t>
                      </a:r>
                      <a:endParaRPr lang="en-US" sz="1000" dirty="0">
                        <a:effectLst/>
                      </a:endParaRP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dirty="0" smtClean="0">
                          <a:effectLst/>
                        </a:rPr>
                        <a:t>C</a:t>
                      </a:r>
                      <a:endParaRPr lang="en-US" sz="1000" dirty="0">
                        <a:effectLst/>
                      </a:endParaRP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345160">
                <a:tc>
                  <a:txBody>
                    <a:bodyPr/>
                    <a:lstStyle/>
                    <a:p>
                      <a:pPr algn="l" fontAlgn="t"/>
                      <a:r>
                        <a:rPr lang="en-US" sz="1000" dirty="0" smtClean="0">
                          <a:effectLst/>
                        </a:rPr>
                        <a:t>B</a:t>
                      </a:r>
                      <a:endParaRPr lang="en-US" sz="1000" dirty="0">
                        <a:effectLst/>
                      </a:endParaRP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ltLang="zh-CN" sz="1000" dirty="0" smtClean="0">
                          <a:effectLst/>
                        </a:rPr>
                        <a:t>A=:A AND B=:B</a:t>
                      </a:r>
                      <a:endParaRPr lang="zh-CN" altLang="en-US" sz="1000" dirty="0">
                        <a:effectLst/>
                      </a:endParaRP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sz="1000" dirty="0" smtClean="0">
                          <a:effectLst/>
                        </a:rPr>
                        <a:t>B</a:t>
                      </a:r>
                      <a:endParaRPr lang="en-US" sz="1000" dirty="0">
                        <a:effectLst/>
                      </a:endParaRP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l" fontAlgn="t"/>
                      <a:r>
                        <a:rPr lang="en-US" altLang="zh-CN" sz="1000" dirty="0">
                          <a:effectLst/>
                        </a:rPr>
                        <a:t>-</a:t>
                      </a:r>
                    </a:p>
                  </a:txBody>
                  <a:tcPr marL="21743" marR="21743" marT="6523" marB="65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r>
            </a:tbl>
          </a:graphicData>
        </a:graphic>
      </p:graphicFrame>
      <p:sp>
        <p:nvSpPr>
          <p:cNvPr id="9" name="内容占位符 2"/>
          <p:cNvSpPr txBox="1">
            <a:spLocks/>
          </p:cNvSpPr>
          <p:nvPr/>
        </p:nvSpPr>
        <p:spPr bwMode="auto">
          <a:xfrm>
            <a:off x="5217227" y="2447673"/>
            <a:ext cx="1195449" cy="400110"/>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100000"/>
              </a:lnSpc>
              <a:buNone/>
            </a:pPr>
            <a:r>
              <a:rPr lang="zh-CN" altLang="en-US" sz="2000" b="1" dirty="0" smtClean="0"/>
              <a:t>示例：</a:t>
            </a:r>
            <a:endParaRPr lang="zh-CN" altLang="en-US" sz="2000" b="1" dirty="0"/>
          </a:p>
        </p:txBody>
      </p:sp>
    </p:spTree>
    <p:extLst>
      <p:ext uri="{BB962C8B-B14F-4D97-AF65-F5344CB8AC3E}">
        <p14:creationId xmlns:p14="http://schemas.microsoft.com/office/powerpoint/2010/main" val="175701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3"/>
            <a:ext cx="8229600" cy="830997"/>
          </a:xfrm>
        </p:spPr>
        <p:txBody>
          <a:bodyPr/>
          <a:lstStyle/>
          <a:p>
            <a:pPr>
              <a:lnSpc>
                <a:spcPct val="100000"/>
              </a:lnSpc>
            </a:pPr>
            <a:r>
              <a:rPr lang="zh-CN" altLang="en-US" dirty="0" smtClean="0"/>
              <a:t>设计一个理想的索引</a:t>
            </a:r>
            <a:endParaRPr lang="en-US" altLang="zh-CN" dirty="0" smtClean="0"/>
          </a:p>
          <a:p>
            <a:pPr lvl="1">
              <a:lnSpc>
                <a:spcPct val="100000"/>
              </a:lnSpc>
            </a:pPr>
            <a:r>
              <a:rPr lang="zh-CN" altLang="en-US" dirty="0"/>
              <a:t>尽可能</a:t>
            </a:r>
            <a:r>
              <a:rPr lang="zh-CN" altLang="en-US" dirty="0" smtClean="0"/>
              <a:t>多的</a:t>
            </a:r>
            <a:r>
              <a:rPr lang="en-US" altLang="zh-CN" dirty="0" smtClean="0"/>
              <a:t>matching column(</a:t>
            </a:r>
            <a:r>
              <a:rPr lang="zh-CN" altLang="en-US" dirty="0" smtClean="0"/>
              <a:t>让</a:t>
            </a:r>
            <a:r>
              <a:rPr lang="zh-CN" altLang="en-US" dirty="0"/>
              <a:t>索</a:t>
            </a:r>
            <a:r>
              <a:rPr lang="zh-CN" altLang="en-US" dirty="0" smtClean="0"/>
              <a:t>引片尽可能的小</a:t>
            </a:r>
            <a:r>
              <a:rPr lang="en-US" altLang="zh-CN" dirty="0" smtClean="0"/>
              <a:t>)</a:t>
            </a:r>
          </a:p>
          <a:p>
            <a:pPr lvl="1">
              <a:lnSpc>
                <a:spcPct val="100000"/>
              </a:lnSpc>
            </a:pPr>
            <a:r>
              <a:rPr lang="zh-CN" altLang="en-US" dirty="0" smtClean="0"/>
              <a:t>其次，尽</a:t>
            </a:r>
            <a:r>
              <a:rPr lang="zh-CN" altLang="en-US" dirty="0"/>
              <a:t>可</a:t>
            </a:r>
            <a:r>
              <a:rPr lang="zh-CN" altLang="en-US" dirty="0" smtClean="0"/>
              <a:t>能多的</a:t>
            </a:r>
            <a:r>
              <a:rPr lang="en-US" altLang="zh-CN" dirty="0" smtClean="0"/>
              <a:t>screening column(</a:t>
            </a:r>
            <a:r>
              <a:rPr lang="zh-CN" altLang="en-US" dirty="0" smtClean="0"/>
              <a:t>让过滤操作在索引中完成，减少回表</a:t>
            </a:r>
            <a:r>
              <a:rPr lang="en-US" altLang="zh-CN" dirty="0" smtClean="0"/>
              <a:t>)</a:t>
            </a:r>
            <a:endParaRPr lang="en-US" altLang="zh-CN" dirty="0"/>
          </a:p>
        </p:txBody>
      </p:sp>
      <p:pic>
        <p:nvPicPr>
          <p:cNvPr id="513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87" y="1591534"/>
            <a:ext cx="8276425" cy="437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341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3"/>
            <a:ext cx="8229600" cy="830997"/>
          </a:xfrm>
        </p:spPr>
        <p:txBody>
          <a:bodyPr/>
          <a:lstStyle/>
          <a:p>
            <a:pPr>
              <a:lnSpc>
                <a:spcPct val="100000"/>
              </a:lnSpc>
            </a:pPr>
            <a:r>
              <a:rPr lang="zh-CN" altLang="en-US" dirty="0"/>
              <a:t>我</a:t>
            </a:r>
            <a:r>
              <a:rPr lang="zh-CN" altLang="en-US" dirty="0" smtClean="0"/>
              <a:t>们不要理想的索引，只要合适的索引</a:t>
            </a:r>
            <a:endParaRPr lang="en-US" altLang="zh-CN" dirty="0" smtClean="0"/>
          </a:p>
          <a:p>
            <a:pPr lvl="1">
              <a:lnSpc>
                <a:spcPct val="100000"/>
              </a:lnSpc>
            </a:pPr>
            <a:r>
              <a:rPr lang="zh-CN" altLang="en-US" dirty="0"/>
              <a:t>合</a:t>
            </a:r>
            <a:r>
              <a:rPr lang="zh-CN" altLang="en-US" dirty="0" smtClean="0"/>
              <a:t>适的定义：满足需求；</a:t>
            </a:r>
            <a:r>
              <a:rPr lang="en-US" altLang="zh-CN" dirty="0" smtClean="0"/>
              <a:t>DB</a:t>
            </a:r>
            <a:r>
              <a:rPr lang="zh-CN" altLang="en-US" dirty="0" smtClean="0"/>
              <a:t>开销</a:t>
            </a:r>
            <a:r>
              <a:rPr lang="en-US" altLang="zh-CN" dirty="0" smtClean="0"/>
              <a:t>(</a:t>
            </a:r>
            <a:r>
              <a:rPr lang="en-US" altLang="zh-CN" dirty="0" err="1" smtClean="0"/>
              <a:t>dml</a:t>
            </a:r>
            <a:r>
              <a:rPr lang="zh-CN" altLang="en-US" dirty="0"/>
              <a:t>维</a:t>
            </a:r>
            <a:r>
              <a:rPr lang="zh-CN" altLang="en-US" dirty="0" smtClean="0"/>
              <a:t>护、逻辑读、存储等</a:t>
            </a:r>
            <a:r>
              <a:rPr lang="en-US" altLang="zh-CN" dirty="0" smtClean="0"/>
              <a:t>)</a:t>
            </a:r>
            <a:r>
              <a:rPr lang="zh-CN" altLang="en-US" dirty="0" smtClean="0"/>
              <a:t>可以接受；字段足够少</a:t>
            </a:r>
            <a:endParaRPr lang="en-US" altLang="zh-CN" dirty="0" smtClean="0"/>
          </a:p>
          <a:p>
            <a:pPr lvl="1">
              <a:lnSpc>
                <a:spcPct val="100000"/>
              </a:lnSpc>
            </a:pPr>
            <a:r>
              <a:rPr lang="zh-CN" altLang="en-US" dirty="0"/>
              <a:t>针</a:t>
            </a:r>
            <a:r>
              <a:rPr lang="zh-CN" altLang="en-US" dirty="0" smtClean="0"/>
              <a:t>对的都是</a:t>
            </a:r>
            <a:r>
              <a:rPr lang="en-US" altLang="zh-CN" dirty="0" smtClean="0"/>
              <a:t>OLTP</a:t>
            </a:r>
            <a:r>
              <a:rPr lang="zh-CN" altLang="en-US" dirty="0" smtClean="0"/>
              <a:t>的场景</a:t>
            </a:r>
            <a:endParaRPr lang="en-US" altLang="zh-CN" dirty="0" smtClean="0"/>
          </a:p>
        </p:txBody>
      </p:sp>
      <p:sp>
        <p:nvSpPr>
          <p:cNvPr id="2" name="Rectangle 2"/>
          <p:cNvSpPr>
            <a:spLocks noChangeArrowheads="1"/>
          </p:cNvSpPr>
          <p:nvPr/>
        </p:nvSpPr>
        <p:spPr bwMode="auto">
          <a:xfrm>
            <a:off x="522513" y="2233994"/>
            <a:ext cx="364572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 createdAt,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created_by createdBy,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 updatedAt,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updated_by updatedBy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reference_id referenceId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reference_type referenceType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product_code productCode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trx_date trxDate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use_case useCase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biz_id bizId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biz_type bizType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ref_acs_id refAcsId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status status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request_type requestType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error_code errorCode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error_msg errorMsg</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dirty="0">
                <a:solidFill>
                  <a:srgbClr val="333333"/>
                </a:solidFill>
                <a:latin typeface="Arial"/>
                <a:ea typeface="宋体" pitchFamily="2" charset="-122"/>
                <a:cs typeface="Consolas" pitchFamily="49" charset="0"/>
              </a:rPr>
              <a:t> </a:t>
            </a:r>
            <a:r>
              <a:rPr lang="en-US" altLang="zh-CN" sz="1000" dirty="0" smtClean="0">
                <a:solidFill>
                  <a:srgbClr val="333333"/>
                </a:solidFill>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ref_acs_id = :P_refAcsId</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created_at&gt;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FF1493"/>
                </a:solidFill>
                <a:effectLst/>
                <a:latin typeface="Consolas" pitchFamily="49" charset="0"/>
                <a:ea typeface="宋体" pitchFamily="2" charset="-122"/>
                <a:cs typeface="Consolas" pitchFamily="49" charset="0"/>
              </a:rPr>
              <a:t>cast</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(:P_createdAt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as</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date</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3"/>
          <p:cNvSpPr>
            <a:spLocks noChangeArrowheads="1"/>
          </p:cNvSpPr>
          <p:nvPr/>
        </p:nvSpPr>
        <p:spPr bwMode="auto">
          <a:xfrm>
            <a:off x="4572000" y="2233994"/>
            <a:ext cx="4001984"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 createdAt,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created_by createdBy,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 updatedAt,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updated_by updatedBy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reference_id referenceId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reference_type referenceType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product_code productCode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trx_date trxDate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use_case useCase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biz_id bizId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biz_type bizType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ref_acs_id refAcsId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status status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request_type requestType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error_code errorCode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error_msg errorMsg</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Arial"/>
                <a:ea typeface="宋体" pitchFamily="2" charset="-122"/>
                <a:cs typeface="Consolas" pitchFamily="49" charset="0"/>
              </a:rPr>
              <a:t> </a:t>
            </a:r>
            <a:r>
              <a:rPr lang="en-US" altLang="zh-CN" sz="1100" b="1" dirty="0" smtClean="0">
                <a:solidFill>
                  <a:srgbClr val="333333"/>
                </a:solidFill>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status = :P_status</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created_at&gt;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FF1493"/>
                </a:solidFill>
                <a:effectLst/>
                <a:latin typeface="Consolas" pitchFamily="49" charset="0"/>
                <a:ea typeface="宋体" pitchFamily="2" charset="-122"/>
                <a:cs typeface="Consolas" pitchFamily="49" charset="0"/>
              </a:rPr>
              <a:t>cast</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(:P_createdAt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as</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date</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内容占位符 2"/>
          <p:cNvSpPr txBox="1">
            <a:spLocks/>
          </p:cNvSpPr>
          <p:nvPr/>
        </p:nvSpPr>
        <p:spPr bwMode="auto">
          <a:xfrm>
            <a:off x="819396" y="1671593"/>
            <a:ext cx="2873830" cy="584775"/>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zh-CN" altLang="en-US" dirty="0" smtClean="0"/>
              <a:t>一星索引</a:t>
            </a:r>
            <a:r>
              <a:rPr lang="en-US" altLang="zh-CN" dirty="0" smtClean="0"/>
              <a:t>(</a:t>
            </a:r>
            <a:r>
              <a:rPr lang="en-US" altLang="zh-CN" dirty="0" err="1" smtClean="0"/>
              <a:t>ref_acs_id</a:t>
            </a:r>
            <a:r>
              <a:rPr lang="en-US" altLang="zh-CN" dirty="0" smtClean="0"/>
              <a:t>)</a:t>
            </a:r>
            <a:r>
              <a:rPr lang="zh-CN" altLang="en-US" dirty="0" smtClean="0"/>
              <a:t>，过滤性好，满足需求</a:t>
            </a:r>
            <a:endParaRPr lang="en-US" altLang="zh-CN" dirty="0" smtClean="0"/>
          </a:p>
        </p:txBody>
      </p:sp>
      <p:sp>
        <p:nvSpPr>
          <p:cNvPr id="13" name="内容占位符 2"/>
          <p:cNvSpPr txBox="1">
            <a:spLocks/>
          </p:cNvSpPr>
          <p:nvPr/>
        </p:nvSpPr>
        <p:spPr bwMode="auto">
          <a:xfrm>
            <a:off x="4571999" y="1686648"/>
            <a:ext cx="2931561" cy="584775"/>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zh-CN" altLang="en-US" dirty="0" smtClean="0"/>
              <a:t>一星索引</a:t>
            </a:r>
            <a:r>
              <a:rPr lang="en-US" altLang="zh-CN" dirty="0" smtClean="0"/>
              <a:t>(status)</a:t>
            </a:r>
            <a:r>
              <a:rPr lang="zh-CN" altLang="en-US" dirty="0" smtClean="0"/>
              <a:t>，过滤性差，建议用</a:t>
            </a:r>
            <a:r>
              <a:rPr lang="en-US" altLang="zh-CN" dirty="0" smtClean="0"/>
              <a:t>(</a:t>
            </a:r>
            <a:r>
              <a:rPr lang="en-US" altLang="zh-CN" dirty="0" err="1" smtClean="0"/>
              <a:t>status,created_at</a:t>
            </a:r>
            <a:r>
              <a:rPr lang="en-US" altLang="zh-CN" dirty="0" smtClean="0"/>
              <a: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199" y="1508412"/>
            <a:ext cx="376722" cy="38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342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9" name="内容占位符 2"/>
          <p:cNvSpPr txBox="1">
            <a:spLocks/>
          </p:cNvSpPr>
          <p:nvPr/>
        </p:nvSpPr>
        <p:spPr bwMode="auto">
          <a:xfrm>
            <a:off x="4880756" y="937822"/>
            <a:ext cx="3908402" cy="1200329"/>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二</a:t>
            </a:r>
            <a:r>
              <a:rPr lang="zh-CN" altLang="en-US" dirty="0" smtClean="0"/>
              <a:t>星索引</a:t>
            </a:r>
            <a:r>
              <a:rPr lang="en-US" altLang="zh-CN" dirty="0"/>
              <a:t>(</a:t>
            </a:r>
            <a:r>
              <a:rPr lang="en-US" altLang="zh-CN" dirty="0" err="1" smtClean="0"/>
              <a:t>ref_acs_id,updated_at</a:t>
            </a:r>
            <a:r>
              <a:rPr lang="en-US" altLang="zh-CN" dirty="0" smtClean="0"/>
              <a:t>)</a:t>
            </a:r>
            <a:r>
              <a:rPr lang="zh-CN" altLang="en-US" dirty="0" smtClean="0"/>
              <a:t>不合适，</a:t>
            </a:r>
            <a:r>
              <a:rPr lang="en-US" altLang="zh-CN" dirty="0" err="1" smtClean="0"/>
              <a:t>ref_acs_id</a:t>
            </a:r>
            <a:r>
              <a:rPr lang="zh-CN" altLang="en-US" dirty="0" smtClean="0"/>
              <a:t>过滤性好，所以就算排序几乎没开销，</a:t>
            </a:r>
            <a:r>
              <a:rPr lang="en-US" altLang="zh-CN" dirty="0" smtClean="0"/>
              <a:t>(</a:t>
            </a:r>
            <a:r>
              <a:rPr lang="en-US" altLang="zh-CN" dirty="0" err="1" smtClean="0"/>
              <a:t>ref_acs_id</a:t>
            </a:r>
            <a:r>
              <a:rPr lang="en-US" altLang="zh-CN" dirty="0" smtClean="0"/>
              <a:t>)</a:t>
            </a:r>
            <a:r>
              <a:rPr lang="zh-CN" altLang="en-US" dirty="0" smtClean="0"/>
              <a:t>已满足需求</a:t>
            </a:r>
            <a:endParaRPr lang="en-US" altLang="zh-CN" dirty="0" smtClean="0"/>
          </a:p>
        </p:txBody>
      </p:sp>
      <p:sp>
        <p:nvSpPr>
          <p:cNvPr id="13" name="内容占位符 2"/>
          <p:cNvSpPr txBox="1">
            <a:spLocks/>
          </p:cNvSpPr>
          <p:nvPr/>
        </p:nvSpPr>
        <p:spPr bwMode="auto">
          <a:xfrm>
            <a:off x="279892" y="910238"/>
            <a:ext cx="4060096" cy="1200329"/>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dirty="0"/>
              <a:t>二</a:t>
            </a:r>
            <a:r>
              <a:rPr lang="zh-CN" altLang="en-US" dirty="0" smtClean="0"/>
              <a:t>星索引</a:t>
            </a:r>
            <a:r>
              <a:rPr lang="en-US" altLang="zh-CN" dirty="0" smtClean="0"/>
              <a:t>(</a:t>
            </a:r>
            <a:r>
              <a:rPr lang="en-US" altLang="zh-CN" dirty="0" err="1" smtClean="0"/>
              <a:t>status,updated_at</a:t>
            </a:r>
            <a:r>
              <a:rPr lang="en-US" altLang="zh-CN" dirty="0" smtClean="0"/>
              <a:t>)</a:t>
            </a:r>
            <a:r>
              <a:rPr lang="zh-CN" altLang="en-US" dirty="0" smtClean="0"/>
              <a:t>满足需求，因为</a:t>
            </a:r>
            <a:r>
              <a:rPr lang="en-US" altLang="zh-CN" dirty="0" smtClean="0"/>
              <a:t>status</a:t>
            </a:r>
            <a:r>
              <a:rPr lang="zh-CN" altLang="en-US" dirty="0" smtClean="0"/>
              <a:t>过滤性差</a:t>
            </a:r>
            <a:r>
              <a:rPr lang="en-US" altLang="zh-CN" dirty="0" smtClean="0"/>
              <a:t>(&gt;1w)</a:t>
            </a:r>
            <a:r>
              <a:rPr lang="zh-CN" altLang="en-US" dirty="0" smtClean="0"/>
              <a:t>，组合索引可以避免大量排序；但是</a:t>
            </a:r>
            <a:r>
              <a:rPr lang="en-US" altLang="zh-CN" dirty="0" smtClean="0"/>
              <a:t>OLTP</a:t>
            </a:r>
            <a:r>
              <a:rPr lang="zh-CN" altLang="en-US" dirty="0" smtClean="0"/>
              <a:t>不允许出现这种</a:t>
            </a:r>
            <a:r>
              <a:rPr lang="en-US" altLang="zh-CN" dirty="0" err="1" smtClean="0"/>
              <a:t>sql</a:t>
            </a:r>
            <a:endParaRPr lang="en-US" altLang="zh-CN"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348" y="755424"/>
            <a:ext cx="376722" cy="38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ChangeArrowheads="1"/>
          </p:cNvSpPr>
          <p:nvPr/>
        </p:nvSpPr>
        <p:spPr bwMode="auto">
          <a:xfrm>
            <a:off x="4868882" y="2563761"/>
            <a:ext cx="369322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 createdAt,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created_by createdBy,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 updatedAt,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updated_by updatedBy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reference_id referenceId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reference_type referenceType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product_code productCode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trx_date trxDate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use_case useCase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biz_id bizId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biz_type bizType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ref_acs_id refAcsId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status status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request_type requestType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error_code errorCode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error_msg errorMsg</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Arial"/>
                <a:ea typeface="宋体" pitchFamily="2" charset="-122"/>
                <a:cs typeface="Consolas" pitchFamily="49" charset="0"/>
              </a:rPr>
              <a:t> </a:t>
            </a:r>
            <a:r>
              <a:rPr lang="en-US" altLang="zh-CN" sz="1100" b="1" dirty="0" smtClean="0">
                <a:solidFill>
                  <a:srgbClr val="333333"/>
                </a:solidFill>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ref_acs_id = :P_refAcsId</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Rectangle 3"/>
          <p:cNvSpPr>
            <a:spLocks noChangeArrowheads="1"/>
          </p:cNvSpPr>
          <p:nvPr/>
        </p:nvSpPr>
        <p:spPr bwMode="auto">
          <a:xfrm>
            <a:off x="279893" y="2532997"/>
            <a:ext cx="429210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 createdAt,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created_by createdBy,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 updatedAt,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updated_by updatedBy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reference_id referenceId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reference_type referenceType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product_code productCode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trx_date trxDate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use_case useCase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biz_id bizId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biz_type bizType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ref_acs_id refAcsId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status status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request_type requestType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error_code errorCode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error_msg errorMsg</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Arial"/>
                <a:ea typeface="宋体" pitchFamily="2" charset="-122"/>
                <a:cs typeface="Consolas" pitchFamily="49" charset="0"/>
              </a:rPr>
              <a:t> </a:t>
            </a:r>
            <a:r>
              <a:rPr lang="en-US" altLang="zh-CN" sz="1100" b="1" dirty="0" smtClean="0">
                <a:solidFill>
                  <a:srgbClr val="333333"/>
                </a:solidFill>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status = :P_status</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97313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9" name="内容占位符 2"/>
          <p:cNvSpPr txBox="1">
            <a:spLocks/>
          </p:cNvSpPr>
          <p:nvPr/>
        </p:nvSpPr>
        <p:spPr bwMode="auto">
          <a:xfrm>
            <a:off x="4880756" y="937822"/>
            <a:ext cx="3976641" cy="1323439"/>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zh-CN" altLang="en-US" dirty="0" smtClean="0"/>
              <a:t>三星索引</a:t>
            </a:r>
            <a:r>
              <a:rPr lang="en-US" altLang="zh-CN" dirty="0" smtClean="0"/>
              <a:t>(</a:t>
            </a:r>
            <a:r>
              <a:rPr lang="en-US" altLang="zh-CN" dirty="0" err="1" smtClean="0"/>
              <a:t>status,updated_at,id,created_at</a:t>
            </a:r>
            <a:r>
              <a:rPr lang="en-US" altLang="zh-CN" dirty="0" smtClean="0"/>
              <a:t>,……)</a:t>
            </a:r>
            <a:r>
              <a:rPr lang="zh-CN" altLang="en-US" dirty="0" smtClean="0"/>
              <a:t>肯定不合适，不管条件过滤性如何，太宽的索引会让</a:t>
            </a:r>
            <a:r>
              <a:rPr lang="en-US" altLang="zh-CN" dirty="0" smtClean="0"/>
              <a:t>DML</a:t>
            </a:r>
            <a:r>
              <a:rPr lang="zh-CN" altLang="en-US" dirty="0" smtClean="0"/>
              <a:t>性能急剧下降，同时也会存储过多的冗余数据</a:t>
            </a:r>
            <a:endParaRPr lang="en-US" altLang="zh-CN" dirty="0" smtClean="0"/>
          </a:p>
        </p:txBody>
      </p:sp>
      <p:sp>
        <p:nvSpPr>
          <p:cNvPr id="13" name="内容占位符 2"/>
          <p:cNvSpPr txBox="1">
            <a:spLocks/>
          </p:cNvSpPr>
          <p:nvPr/>
        </p:nvSpPr>
        <p:spPr bwMode="auto">
          <a:xfrm>
            <a:off x="279892" y="910238"/>
            <a:ext cx="3828084" cy="1323439"/>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zh-CN" altLang="en-US" dirty="0" smtClean="0"/>
              <a:t>三星索引</a:t>
            </a:r>
            <a:r>
              <a:rPr lang="en-US" altLang="zh-CN" dirty="0" smtClean="0"/>
              <a:t>(</a:t>
            </a:r>
            <a:r>
              <a:rPr lang="en-US" altLang="zh-CN" dirty="0" err="1" smtClean="0"/>
              <a:t>status,updated_at,id</a:t>
            </a:r>
            <a:r>
              <a:rPr lang="en-US" altLang="zh-CN" dirty="0" smtClean="0"/>
              <a:t>)</a:t>
            </a:r>
            <a:r>
              <a:rPr lang="zh-CN" altLang="en-US" dirty="0" smtClean="0"/>
              <a:t>，如果</a:t>
            </a:r>
            <a:r>
              <a:rPr lang="en-US" altLang="zh-CN" dirty="0" smtClean="0"/>
              <a:t>select</a:t>
            </a:r>
            <a:r>
              <a:rPr lang="zh-CN" altLang="en-US" dirty="0" smtClean="0"/>
              <a:t>并发量很高</a:t>
            </a:r>
            <a:r>
              <a:rPr lang="en-US" altLang="zh-CN" dirty="0" smtClean="0"/>
              <a:t>(&gt;500</a:t>
            </a:r>
            <a:r>
              <a:rPr lang="zh-CN" altLang="en-US" dirty="0" smtClean="0"/>
              <a:t>次</a:t>
            </a:r>
            <a:r>
              <a:rPr lang="en-US" altLang="zh-CN" dirty="0" smtClean="0"/>
              <a:t>/s)</a:t>
            </a:r>
            <a:r>
              <a:rPr lang="zh-CN" altLang="en-US" dirty="0" smtClean="0"/>
              <a:t>，这种</a:t>
            </a:r>
            <a:r>
              <a:rPr lang="en-US" altLang="zh-CN" dirty="0" smtClean="0"/>
              <a:t>fat index</a:t>
            </a:r>
            <a:r>
              <a:rPr lang="zh-CN" altLang="en-US" dirty="0" smtClean="0"/>
              <a:t>可以接受，因为可以减少大量的逻辑读；但跟之前一样，</a:t>
            </a:r>
            <a:r>
              <a:rPr lang="en-US" altLang="zh-CN" dirty="0" smtClean="0"/>
              <a:t>OLTP</a:t>
            </a:r>
            <a:r>
              <a:rPr lang="zh-CN" altLang="en-US" dirty="0" smtClean="0"/>
              <a:t>不允许出现这种</a:t>
            </a:r>
            <a:r>
              <a:rPr lang="en-US" altLang="zh-CN" dirty="0" err="1" smtClean="0"/>
              <a:t>sql</a:t>
            </a:r>
            <a:endParaRPr lang="en-US" altLang="zh-CN"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9036" y="755752"/>
            <a:ext cx="376722" cy="38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a:spLocks noChangeArrowheads="1"/>
          </p:cNvSpPr>
          <p:nvPr/>
        </p:nvSpPr>
        <p:spPr bwMode="auto">
          <a:xfrm>
            <a:off x="279892" y="2480990"/>
            <a:ext cx="328434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Arial"/>
                <a:ea typeface="宋体" pitchFamily="2" charset="-122"/>
                <a:cs typeface="Consolas" pitchFamily="49" charset="0"/>
              </a:rPr>
              <a:t> </a:t>
            </a:r>
            <a:r>
              <a:rPr lang="en-US" altLang="zh-CN" sz="1100" b="1" dirty="0" smtClean="0">
                <a:solidFill>
                  <a:srgbClr val="333333"/>
                </a:solidFill>
                <a:latin typeface="Arial"/>
                <a:ea typeface="宋体" pitchFamily="2" charset="-122"/>
                <a:cs typeface="Consolas" pitchFamily="49" charset="0"/>
              </a:rPr>
              <a:t>             </a:t>
            </a:r>
            <a:r>
              <a:rPr lang="en-US" altLang="zh-CN" sz="1400" b="1" dirty="0">
                <a:solidFill>
                  <a:srgbClr val="000000"/>
                </a:solidFill>
                <a:latin typeface="Consolas" pitchFamily="49" charset="0"/>
                <a:ea typeface="宋体" pitchFamily="2" charset="-122"/>
                <a:cs typeface="Consolas" pitchFamily="49" charset="0"/>
              </a:rPr>
              <a:t>status</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 :P_</a:t>
            </a:r>
            <a:r>
              <a:rPr kumimoji="0" lang="en-US"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status</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Rectangle 3"/>
          <p:cNvSpPr>
            <a:spLocks noChangeArrowheads="1"/>
          </p:cNvSpPr>
          <p:nvPr/>
        </p:nvSpPr>
        <p:spPr bwMode="auto">
          <a:xfrm>
            <a:off x="4885052" y="2449935"/>
            <a:ext cx="37229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created_at createdAt,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created_by createdBy,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 updatedAt,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updated_by updatedBy</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reference_id referenceId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reference_type referenceType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product_code productCode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trx_date trxDate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use_case useCase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biz_id bizId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biz_type bizType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ref_acs_id refAcsId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status status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request_type requestType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error_code errorCode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error_msg errorMsg</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pmt_account_rmt_records</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en-US" altLang="zh-CN" sz="1000" b="0" i="0" u="none" strike="noStrike" cap="none" normalizeH="0" baseline="0" dirty="0" smtClean="0">
              <a:ln>
                <a:noFill/>
              </a:ln>
              <a:solidFill>
                <a:srgbClr val="333333"/>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a:solidFill>
                  <a:srgbClr val="333333"/>
                </a:solidFill>
                <a:latin typeface="Arial"/>
                <a:ea typeface="宋体" pitchFamily="2" charset="-122"/>
                <a:cs typeface="Consolas" pitchFamily="49" charset="0"/>
              </a:rPr>
              <a:t> </a:t>
            </a:r>
            <a:r>
              <a:rPr lang="en-US" altLang="zh-CN" sz="1100" b="1" dirty="0" smtClean="0">
                <a:solidFill>
                  <a:srgbClr val="333333"/>
                </a:solidFill>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status = :P_status</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updated_at</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endParaRPr kumimoji="0" lang="zh-CN" altLang="zh-CN" sz="32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8273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3"/>
            <a:ext cx="8229600" cy="400110"/>
          </a:xfrm>
        </p:spPr>
        <p:txBody>
          <a:bodyPr/>
          <a:lstStyle/>
          <a:p>
            <a:pPr>
              <a:lnSpc>
                <a:spcPct val="100000"/>
              </a:lnSpc>
            </a:pPr>
            <a:r>
              <a:rPr lang="zh-CN" altLang="en-US" sz="2000" dirty="0"/>
              <a:t>理</a:t>
            </a:r>
            <a:r>
              <a:rPr lang="zh-CN" altLang="en-US" sz="2000" dirty="0" smtClean="0"/>
              <a:t>想跟现实是有距离的，所以有些场景需要权衡出“</a:t>
            </a:r>
            <a:r>
              <a:rPr lang="zh-CN" altLang="en-US" sz="2000" dirty="0"/>
              <a:t>合适</a:t>
            </a:r>
            <a:r>
              <a:rPr lang="zh-CN" altLang="en-US" sz="2000" dirty="0" smtClean="0"/>
              <a:t>”的索引</a:t>
            </a:r>
            <a:endParaRPr lang="en-US" altLang="zh-CN"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78" y="1376487"/>
            <a:ext cx="56673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38" y="3913962"/>
            <a:ext cx="8152800" cy="199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bwMode="auto">
          <a:xfrm>
            <a:off x="455778" y="3542624"/>
            <a:ext cx="8229600" cy="338554"/>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buFont typeface="Arial" pitchFamily="34" charset="0"/>
              <a:buChar char="•"/>
            </a:pPr>
            <a:r>
              <a:rPr lang="zh-CN" altLang="en-US" dirty="0"/>
              <a:t>最</a:t>
            </a:r>
            <a:r>
              <a:rPr lang="zh-CN" altLang="en-US" dirty="0" smtClean="0"/>
              <a:t>优：</a:t>
            </a:r>
            <a:r>
              <a:rPr lang="en-US" altLang="zh-CN" dirty="0" smtClean="0"/>
              <a:t>(CITY,LNAME,FNAME,[CNO]) </a:t>
            </a:r>
            <a:r>
              <a:rPr lang="zh-CN" altLang="en-US" dirty="0" smtClean="0"/>
              <a:t>或者 </a:t>
            </a:r>
            <a:r>
              <a:rPr lang="en-US" altLang="zh-CN" dirty="0"/>
              <a:t>(</a:t>
            </a:r>
            <a:r>
              <a:rPr lang="en-US" altLang="zh-CN" dirty="0" smtClean="0"/>
              <a:t>CITY,FNAME,LNAME</a:t>
            </a:r>
            <a:r>
              <a:rPr lang="en-US" altLang="zh-CN" dirty="0"/>
              <a:t>,[CNO]) </a:t>
            </a:r>
            <a:endParaRPr lang="zh-CN" altLang="en-US" dirty="0"/>
          </a:p>
        </p:txBody>
      </p:sp>
    </p:spTree>
    <p:extLst>
      <p:ext uri="{BB962C8B-B14F-4D97-AF65-F5344CB8AC3E}">
        <p14:creationId xmlns:p14="http://schemas.microsoft.com/office/powerpoint/2010/main" val="3389258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199" y="755853"/>
            <a:ext cx="8229600" cy="291426"/>
          </a:xfrm>
        </p:spPr>
        <p:txBody>
          <a:bodyPr/>
          <a:lstStyle/>
          <a:p>
            <a:r>
              <a:rPr lang="zh-CN" altLang="en-US" dirty="0"/>
              <a:t>查</a:t>
            </a:r>
            <a:r>
              <a:rPr lang="zh-CN" altLang="en-US" dirty="0" smtClean="0"/>
              <a:t>看执行计划的方法：</a:t>
            </a:r>
            <a:endParaRPr lang="en-US" altLang="zh-CN" dirty="0"/>
          </a:p>
        </p:txBody>
      </p:sp>
      <p:pic>
        <p:nvPicPr>
          <p:cNvPr id="6146" name="Picture 2" descr="http://lujs.cn/confluence/download/attachments/27754924/ep1.png?version=1&amp;modificationDate=1447828571135&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035" y="1110338"/>
            <a:ext cx="6183930" cy="34166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pic002.cnblogs.com/images/2012/360373/20121111163307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4596802"/>
            <a:ext cx="7600950" cy="106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53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199" y="701261"/>
            <a:ext cx="8229600" cy="400110"/>
          </a:xfrm>
        </p:spPr>
        <p:txBody>
          <a:bodyPr/>
          <a:lstStyle/>
          <a:p>
            <a:pPr>
              <a:lnSpc>
                <a:spcPct val="100000"/>
              </a:lnSpc>
            </a:pPr>
            <a:r>
              <a:rPr lang="zh-CN" altLang="en-US" sz="2000" dirty="0"/>
              <a:t>常</a:t>
            </a:r>
            <a:r>
              <a:rPr lang="zh-CN" altLang="en-US" sz="2000" dirty="0" smtClean="0"/>
              <a:t>见的表</a:t>
            </a:r>
            <a:r>
              <a:rPr lang="en-US" altLang="zh-CN" sz="2000" dirty="0" smtClean="0"/>
              <a:t>join</a:t>
            </a:r>
            <a:r>
              <a:rPr lang="zh-CN" altLang="en-US" sz="2000" dirty="0" smtClean="0"/>
              <a:t>查找方式</a:t>
            </a:r>
            <a:r>
              <a:rPr lang="zh-CN" altLang="en-US" sz="2000" dirty="0"/>
              <a:t>介绍</a:t>
            </a:r>
            <a:r>
              <a:rPr lang="zh-CN" altLang="en-US" sz="2000" dirty="0" smtClean="0"/>
              <a:t>：</a:t>
            </a:r>
            <a:r>
              <a:rPr lang="en-US" altLang="zh-CN" sz="2000" dirty="0" smtClean="0"/>
              <a:t>nest loop</a:t>
            </a:r>
            <a:endParaRPr lang="en-US" altLang="zh-CN" sz="2000" dirty="0"/>
          </a:p>
        </p:txBody>
      </p:sp>
      <p:pic>
        <p:nvPicPr>
          <p:cNvPr id="1026" name="Picture 2" descr="http://space.itpub.net/attachments/2011/06/17203031_2011060122255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104" y="1136876"/>
            <a:ext cx="4875773" cy="2378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ace.itpub.net/attachments/2011/06/17203031_2011060122262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104" y="3518475"/>
            <a:ext cx="4875773" cy="2247237"/>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p:cNvSpPr txBox="1">
            <a:spLocks/>
          </p:cNvSpPr>
          <p:nvPr/>
        </p:nvSpPr>
        <p:spPr bwMode="auto">
          <a:xfrm>
            <a:off x="2031916" y="1136876"/>
            <a:ext cx="1787188" cy="669414"/>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400" dirty="0" smtClean="0"/>
              <a:t>优化前</a:t>
            </a:r>
            <a:r>
              <a:rPr lang="en-US" altLang="zh-CN" sz="1400" dirty="0" smtClean="0"/>
              <a:t>(</a:t>
            </a:r>
            <a:r>
              <a:rPr lang="zh-CN" altLang="en-US" sz="1400" dirty="0" smtClean="0"/>
              <a:t>两表都没有索引</a:t>
            </a:r>
            <a:r>
              <a:rPr lang="en-US" altLang="zh-CN" sz="1400" dirty="0" smtClean="0"/>
              <a:t>)</a:t>
            </a:r>
            <a:r>
              <a:rPr lang="zh-CN" altLang="en-US" sz="1400" dirty="0" smtClean="0"/>
              <a:t>逻辑读：</a:t>
            </a:r>
            <a:endParaRPr lang="en-US" altLang="zh-CN" sz="1400" dirty="0" smtClean="0"/>
          </a:p>
          <a:p>
            <a:pPr indent="0">
              <a:buNone/>
            </a:pPr>
            <a:r>
              <a:rPr lang="en-US" altLang="zh-CN" sz="1400" dirty="0" smtClean="0"/>
              <a:t>100*1k=100k</a:t>
            </a:r>
            <a:endParaRPr lang="en-US" altLang="zh-CN" sz="1400" dirty="0"/>
          </a:p>
        </p:txBody>
      </p:sp>
      <p:sp>
        <p:nvSpPr>
          <p:cNvPr id="10" name="内容占位符 2"/>
          <p:cNvSpPr txBox="1">
            <a:spLocks/>
          </p:cNvSpPr>
          <p:nvPr/>
        </p:nvSpPr>
        <p:spPr bwMode="auto">
          <a:xfrm>
            <a:off x="2031916" y="3515095"/>
            <a:ext cx="1787189" cy="669414"/>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400" dirty="0" smtClean="0"/>
              <a:t>优化后</a:t>
            </a:r>
            <a:r>
              <a:rPr lang="en-US" altLang="zh-CN" sz="1400" dirty="0" smtClean="0"/>
              <a:t>(</a:t>
            </a:r>
            <a:r>
              <a:rPr lang="zh-CN" altLang="en-US" sz="1400" dirty="0" smtClean="0"/>
              <a:t>添加</a:t>
            </a:r>
            <a:r>
              <a:rPr lang="en-US" altLang="zh-CN" sz="1400" dirty="0" err="1" smtClean="0"/>
              <a:t>index_B</a:t>
            </a:r>
            <a:r>
              <a:rPr lang="en-US" altLang="zh-CN" sz="1400" dirty="0" smtClean="0"/>
              <a:t>)</a:t>
            </a:r>
            <a:r>
              <a:rPr lang="zh-CN" altLang="en-US" sz="1400" dirty="0" smtClean="0"/>
              <a:t>逻辑读：</a:t>
            </a:r>
            <a:endParaRPr lang="en-US" altLang="zh-CN" sz="1400" dirty="0" smtClean="0"/>
          </a:p>
          <a:p>
            <a:pPr indent="0">
              <a:buNone/>
            </a:pPr>
            <a:r>
              <a:rPr lang="en-US" altLang="zh-CN" sz="1400" dirty="0" smtClean="0"/>
              <a:t>100*(3+1)=400</a:t>
            </a:r>
            <a:endParaRPr lang="en-US" altLang="zh-CN" sz="1400" dirty="0"/>
          </a:p>
        </p:txBody>
      </p:sp>
      <p:sp>
        <p:nvSpPr>
          <p:cNvPr id="11" name="内容占位符 2"/>
          <p:cNvSpPr txBox="1">
            <a:spLocks/>
          </p:cNvSpPr>
          <p:nvPr/>
        </p:nvSpPr>
        <p:spPr bwMode="auto">
          <a:xfrm>
            <a:off x="308015" y="2553293"/>
            <a:ext cx="1568286" cy="2015936"/>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zh-CN" altLang="en-US" sz="1800" b="1" dirty="0" smtClean="0"/>
              <a:t>假设：</a:t>
            </a:r>
            <a:endParaRPr lang="en-US" altLang="zh-CN" sz="1800" b="1" dirty="0" smtClean="0"/>
          </a:p>
          <a:p>
            <a:pPr indent="0">
              <a:buNone/>
            </a:pPr>
            <a:endParaRPr lang="en-US" altLang="zh-CN" sz="1800" b="1" dirty="0" smtClean="0"/>
          </a:p>
          <a:p>
            <a:r>
              <a:rPr lang="zh-CN" altLang="en-US" dirty="0" smtClean="0"/>
              <a:t>表</a:t>
            </a:r>
            <a:r>
              <a:rPr lang="en-US" altLang="zh-CN" dirty="0"/>
              <a:t>A</a:t>
            </a:r>
            <a:r>
              <a:rPr lang="en-US" altLang="zh-CN" dirty="0" smtClean="0"/>
              <a:t> block 100</a:t>
            </a:r>
            <a:r>
              <a:rPr lang="zh-CN" altLang="en-US" dirty="0" smtClean="0"/>
              <a:t>个，</a:t>
            </a:r>
            <a:r>
              <a:rPr lang="en-US" altLang="zh-CN" dirty="0" err="1" smtClean="0"/>
              <a:t>index_A</a:t>
            </a:r>
            <a:r>
              <a:rPr lang="en-US" altLang="zh-CN" dirty="0" smtClean="0"/>
              <a:t> 3</a:t>
            </a:r>
            <a:r>
              <a:rPr lang="zh-CN" altLang="en-US" dirty="0" smtClean="0"/>
              <a:t>层</a:t>
            </a:r>
            <a:endParaRPr lang="en-US" altLang="zh-CN" dirty="0" smtClean="0"/>
          </a:p>
          <a:p>
            <a:endParaRPr lang="en-US" altLang="zh-CN" dirty="0" smtClean="0"/>
          </a:p>
          <a:p>
            <a:r>
              <a:rPr lang="zh-CN" altLang="en-US" dirty="0" smtClean="0"/>
              <a:t>表</a:t>
            </a:r>
            <a:r>
              <a:rPr lang="en-US" altLang="zh-CN" dirty="0" smtClean="0"/>
              <a:t>B block 1k</a:t>
            </a:r>
            <a:r>
              <a:rPr lang="zh-CN" altLang="en-US" dirty="0" smtClean="0"/>
              <a:t>个</a:t>
            </a:r>
            <a:r>
              <a:rPr lang="zh-CN" altLang="en-US" dirty="0"/>
              <a:t>，</a:t>
            </a:r>
            <a:r>
              <a:rPr lang="en-US" altLang="zh-CN" dirty="0" err="1" smtClean="0"/>
              <a:t>index_B</a:t>
            </a:r>
            <a:r>
              <a:rPr lang="en-US" altLang="zh-CN" dirty="0" smtClean="0"/>
              <a:t> </a:t>
            </a:r>
            <a:r>
              <a:rPr lang="en-US" altLang="zh-CN" dirty="0"/>
              <a:t>3</a:t>
            </a:r>
            <a:r>
              <a:rPr lang="zh-CN" altLang="en-US" dirty="0"/>
              <a:t>层</a:t>
            </a:r>
            <a:endParaRPr lang="en-US" altLang="zh-CN" dirty="0"/>
          </a:p>
          <a:p>
            <a:endParaRPr lang="en-US" altLang="zh-CN" sz="1800" dirty="0"/>
          </a:p>
        </p:txBody>
      </p:sp>
      <p:sp>
        <p:nvSpPr>
          <p:cNvPr id="12" name="内容占位符 2"/>
          <p:cNvSpPr txBox="1">
            <a:spLocks/>
          </p:cNvSpPr>
          <p:nvPr/>
        </p:nvSpPr>
        <p:spPr bwMode="auto">
          <a:xfrm>
            <a:off x="2031916" y="4844360"/>
            <a:ext cx="1787189" cy="861774"/>
          </a:xfrm>
          <a:prstGeom prst="rect">
            <a:avLst/>
          </a:prstGeom>
          <a:solidFill>
            <a:schemeClr val="accent5"/>
          </a:solidFill>
          <a:ln w="9525">
            <a:noFill/>
            <a:miter lim="800000"/>
            <a:headEnd/>
            <a:tailEnd/>
          </a:ln>
          <a:effectLst>
            <a:outerShdw blurRad="50800" dist="38100" dir="2700000" algn="tl" rotWithShape="0">
              <a:prstClr val="black">
                <a:alpha val="40000"/>
              </a:prstClr>
            </a:outerShdw>
          </a:effectLst>
        </p:spPr>
        <p:txBody>
          <a:bodyPr vert="horz" wrap="square" lIns="90000" tIns="45720" rIns="0" bIns="45720" numCol="1" anchor="t" anchorCtr="0" compatLnSpc="1">
            <a:prstTxWarp prst="textNoShape">
              <a:avLst/>
            </a:prstTxWarp>
            <a:spAutoFit/>
          </a:bodyPr>
          <a:lstStyle>
            <a:lvl1pPr marL="0" indent="180000" algn="l" rtl="0" eaLnBrk="0" fontAlgn="base" hangingPunct="0">
              <a:lnSpc>
                <a:spcPts val="1500"/>
              </a:lnSpc>
              <a:spcBef>
                <a:spcPts val="0"/>
              </a:spcBef>
              <a:spcAft>
                <a:spcPct val="0"/>
              </a:spcAft>
              <a:buClr>
                <a:srgbClr val="29166F"/>
              </a:buClr>
              <a:buSzPct val="55000"/>
              <a:buFont typeface="Wingdings" pitchFamily="2" charset="2"/>
              <a:buChar char="n"/>
              <a:defRPr sz="1600" kern="1200">
                <a:solidFill>
                  <a:schemeClr val="tx1"/>
                </a:solidFill>
                <a:latin typeface="+mn-lt"/>
                <a:ea typeface="华文楷体" pitchFamily="2" charset="-122"/>
                <a:cs typeface="+mn-cs"/>
              </a:defRPr>
            </a:lvl1pPr>
            <a:lvl2pPr marL="36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2pPr>
            <a:lvl3pPr marL="72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3pPr>
            <a:lvl4pPr marL="108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4pPr>
            <a:lvl5pPr marL="1440000" indent="180000" algn="l" rtl="0" eaLnBrk="0" fontAlgn="base" hangingPunct="0">
              <a:lnSpc>
                <a:spcPts val="1500"/>
              </a:lnSpc>
              <a:spcBef>
                <a:spcPts val="0"/>
              </a:spcBef>
              <a:spcAft>
                <a:spcPct val="0"/>
              </a:spcAft>
              <a:buClr>
                <a:srgbClr val="29166F"/>
              </a:buClr>
              <a:buFont typeface="Arial" charset="0"/>
              <a:buChar char="»"/>
              <a:defRPr sz="1600" kern="1200">
                <a:solidFill>
                  <a:schemeClr val="tx1"/>
                </a:solidFill>
                <a:latin typeface="+mn-lt"/>
                <a:ea typeface="华文楷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400" dirty="0" smtClean="0"/>
              <a:t>终极优化</a:t>
            </a:r>
            <a:r>
              <a:rPr lang="en-US" altLang="zh-CN" sz="1400" dirty="0" smtClean="0"/>
              <a:t>(</a:t>
            </a:r>
            <a:r>
              <a:rPr lang="zh-CN" altLang="en-US" sz="1400" dirty="0" smtClean="0"/>
              <a:t>添加</a:t>
            </a:r>
            <a:r>
              <a:rPr lang="en-US" altLang="zh-CN" sz="1400" dirty="0" err="1" smtClean="0"/>
              <a:t>index_A,index_B</a:t>
            </a:r>
            <a:r>
              <a:rPr lang="en-US" altLang="zh-CN" sz="1400" dirty="0" smtClean="0"/>
              <a:t>)</a:t>
            </a:r>
            <a:r>
              <a:rPr lang="zh-CN" altLang="en-US" sz="1400" dirty="0" smtClean="0"/>
              <a:t>后逻辑读数：</a:t>
            </a:r>
            <a:endParaRPr lang="en-US" altLang="zh-CN" sz="1400" dirty="0" smtClean="0"/>
          </a:p>
          <a:p>
            <a:pPr indent="0">
              <a:buNone/>
            </a:pPr>
            <a:r>
              <a:rPr lang="en-US" altLang="zh-CN" sz="1400" dirty="0" smtClean="0"/>
              <a:t>(3+1)*(3+1)=16</a:t>
            </a:r>
            <a:endParaRPr lang="en-US" altLang="zh-CN" sz="1400" dirty="0"/>
          </a:p>
        </p:txBody>
      </p:sp>
    </p:spTree>
    <p:extLst>
      <p:ext uri="{BB962C8B-B14F-4D97-AF65-F5344CB8AC3E}">
        <p14:creationId xmlns:p14="http://schemas.microsoft.com/office/powerpoint/2010/main" val="943237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199" y="755853"/>
            <a:ext cx="8229600" cy="1162819"/>
          </a:xfrm>
        </p:spPr>
        <p:txBody>
          <a:bodyPr/>
          <a:lstStyle/>
          <a:p>
            <a:pPr>
              <a:lnSpc>
                <a:spcPct val="150000"/>
              </a:lnSpc>
            </a:pPr>
            <a:r>
              <a:rPr lang="zh-CN" altLang="en-US" dirty="0"/>
              <a:t>阅读</a:t>
            </a:r>
            <a:r>
              <a:rPr lang="zh-CN" altLang="en-US" dirty="0" smtClean="0"/>
              <a:t>推荐：</a:t>
            </a:r>
            <a:endParaRPr lang="en-US" altLang="zh-CN" dirty="0" smtClean="0"/>
          </a:p>
          <a:p>
            <a:pPr lvl="1">
              <a:lnSpc>
                <a:spcPct val="150000"/>
              </a:lnSpc>
            </a:pPr>
            <a:r>
              <a:rPr lang="en-US" altLang="zh-CN" dirty="0" smtClean="0"/>
              <a:t>《</a:t>
            </a:r>
            <a:r>
              <a:rPr lang="zh-CN" altLang="en-US" b="1" dirty="0">
                <a:hlinkClick r:id="rId2"/>
              </a:rPr>
              <a:t>数据库索引设计与优化</a:t>
            </a:r>
            <a:r>
              <a:rPr lang="en-US" altLang="zh-CN" dirty="0" smtClean="0"/>
              <a:t>》</a:t>
            </a:r>
            <a:endParaRPr lang="en-US" altLang="zh-CN" dirty="0"/>
          </a:p>
          <a:p>
            <a:pPr lvl="1">
              <a:lnSpc>
                <a:spcPct val="150000"/>
              </a:lnSpc>
            </a:pPr>
            <a:r>
              <a:rPr lang="zh-CN" altLang="en-US" dirty="0" smtClean="0"/>
              <a:t>“</a:t>
            </a:r>
            <a:r>
              <a:rPr lang="en-US" altLang="zh-CN" b="1" dirty="0" smtClean="0">
                <a:hlinkClick r:id="rId3"/>
              </a:rPr>
              <a:t>Index </a:t>
            </a:r>
            <a:r>
              <a:rPr lang="en-US" altLang="zh-CN" b="1" dirty="0">
                <a:hlinkClick r:id="rId3"/>
              </a:rPr>
              <a:t>Design</a:t>
            </a:r>
            <a:r>
              <a:rPr lang="zh-CN" altLang="en-US" b="1" dirty="0">
                <a:hlinkClick r:id="rId3"/>
              </a:rPr>
              <a:t>的一</a:t>
            </a:r>
            <a:r>
              <a:rPr lang="zh-CN" altLang="en-US" b="1" dirty="0" smtClean="0">
                <a:hlinkClick r:id="rId3"/>
              </a:rPr>
              <a:t>点想法</a:t>
            </a:r>
            <a:r>
              <a:rPr lang="zh-CN" altLang="en-US" dirty="0"/>
              <a:t>”</a:t>
            </a:r>
            <a:endParaRPr lang="en-US" altLang="zh-CN" dirty="0"/>
          </a:p>
        </p:txBody>
      </p:sp>
      <p:pic>
        <p:nvPicPr>
          <p:cNvPr id="1026" name="Picture 2" descr="http://ec4.images-amazon.com/images/I/51wtwnhlirL._SX378_BO1,204,203,2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378" y="2010052"/>
            <a:ext cx="3379243" cy="443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126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3"/>
            <a:ext cx="8229600" cy="498983"/>
          </a:xfrm>
        </p:spPr>
        <p:txBody>
          <a:bodyPr/>
          <a:lstStyle/>
          <a:p>
            <a:r>
              <a:rPr lang="zh-CN" altLang="en-US" sz="2000" dirty="0"/>
              <a:t>最</a:t>
            </a:r>
            <a:r>
              <a:rPr lang="zh-CN" altLang="en-US" sz="2000" dirty="0" smtClean="0"/>
              <a:t>好的索引是什么？</a:t>
            </a:r>
            <a:endParaRPr lang="en-US" altLang="zh-CN" sz="2000" dirty="0"/>
          </a:p>
          <a:p>
            <a:pPr marL="285750" indent="-285750">
              <a:buFont typeface="Arial" pitchFamily="34" charset="0"/>
              <a:buChar char="•"/>
            </a:pPr>
            <a:endParaRPr lang="zh-CN" altLang="en-US" sz="2000" dirty="0"/>
          </a:p>
        </p:txBody>
      </p:sp>
      <p:sp>
        <p:nvSpPr>
          <p:cNvPr id="2" name="Rectangle 2"/>
          <p:cNvSpPr>
            <a:spLocks noChangeArrowheads="1"/>
          </p:cNvSpPr>
          <p:nvPr/>
        </p:nvSpPr>
        <p:spPr bwMode="auto">
          <a:xfrm>
            <a:off x="1123281" y="1592203"/>
            <a:ext cx="689743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T1.*, rownum rno</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a.id,</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name</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a.mobile</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a.c_date &gt;</a:t>
            </a:r>
            <a:r>
              <a:rPr kumimoji="0" lang="zh-CN" altLang="zh-CN" sz="2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FF1493"/>
                </a:solidFill>
                <a:effectLst/>
                <a:latin typeface="Consolas" pitchFamily="49" charset="0"/>
                <a:ea typeface="宋体" pitchFamily="2" charset="-122"/>
                <a:cs typeface="Consolas" pitchFamily="49" charset="0"/>
              </a:rPr>
              <a:t>cast</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(:1</a:t>
            </a:r>
            <a:r>
              <a:rPr kumimoji="0" lang="zh-CN" altLang="zh-CN" sz="2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as</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date</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a.c_date &lt;</a:t>
            </a:r>
            <a:r>
              <a:rPr kumimoji="0" lang="zh-CN" altLang="zh-CN" sz="2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FF1493"/>
                </a:solidFill>
                <a:effectLst/>
                <a:latin typeface="Consolas" pitchFamily="49" charset="0"/>
                <a:ea typeface="宋体" pitchFamily="2" charset="-122"/>
                <a:cs typeface="Consolas" pitchFamily="49" charset="0"/>
              </a:rPr>
              <a:t>cast</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(:2</a:t>
            </a:r>
            <a:r>
              <a:rPr kumimoji="0" lang="zh-CN" altLang="zh-CN" sz="2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as</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date</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a.status = :3</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a.id</a:t>
            </a:r>
            <a:r>
              <a:rPr kumimoji="0" lang="zh-CN" altLang="zh-CN" sz="2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T1</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rownum &lt;= :6)</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2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2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rno &gt;= :7</a:t>
            </a:r>
            <a:endParaRPr kumimoji="0" lang="zh-CN" altLang="zh-CN" sz="4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1813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latin typeface="微软雅黑" pitchFamily="34" charset="-122"/>
                <a:ea typeface="微软雅黑" pitchFamily="34" charset="-122"/>
              </a:rPr>
              <a:t>目录</a:t>
            </a:r>
            <a:endParaRPr lang="zh-CN" altLang="en-US" sz="2400" b="1" dirty="0">
              <a:latin typeface="微软雅黑" pitchFamily="34" charset="-122"/>
              <a:ea typeface="微软雅黑" pitchFamily="34" charset="-122"/>
            </a:endParaRPr>
          </a:p>
        </p:txBody>
      </p:sp>
      <p:sp>
        <p:nvSpPr>
          <p:cNvPr id="3" name="TextBox 2"/>
          <p:cNvSpPr txBox="1"/>
          <p:nvPr/>
        </p:nvSpPr>
        <p:spPr>
          <a:xfrm>
            <a:off x="668651" y="1519155"/>
            <a:ext cx="7588333" cy="2800767"/>
          </a:xfrm>
          <a:prstGeom prst="rect">
            <a:avLst/>
          </a:prstGeom>
          <a:noFill/>
        </p:spPr>
        <p:txBody>
          <a:bodyPr wrap="square" rtlCol="0">
            <a:spAutoFit/>
          </a:bodyPr>
          <a:lstStyle/>
          <a:p>
            <a:pPr marL="274320" lvl="1" indent="-274320" fontAlgn="auto">
              <a:spcBef>
                <a:spcPts val="550"/>
              </a:spcBef>
              <a:spcAft>
                <a:spcPts val="0"/>
              </a:spcAft>
              <a:buClr>
                <a:srgbClr val="2DA2BF"/>
              </a:buClr>
              <a:buSzPct val="70000"/>
              <a:buFont typeface="Wingdings 2"/>
              <a:buChar char=""/>
            </a:pPr>
            <a:endParaRPr lang="en-US" altLang="zh-CN" sz="3200" dirty="0" smtClean="0">
              <a:solidFill>
                <a:prstClr val="black"/>
              </a:solidFill>
              <a:latin typeface="+mj-ea"/>
              <a:ea typeface="+mj-ea"/>
              <a:cs typeface="Heiti SC Light"/>
            </a:endParaRPr>
          </a:p>
          <a:p>
            <a:pPr marL="274320" lvl="1" indent="-274320" fontAlgn="auto">
              <a:spcBef>
                <a:spcPts val="550"/>
              </a:spcBef>
              <a:spcAft>
                <a:spcPts val="0"/>
              </a:spcAft>
              <a:buClr>
                <a:srgbClr val="2DA2BF"/>
              </a:buClr>
              <a:buSzPct val="70000"/>
              <a:buFont typeface="Wingdings 2"/>
              <a:buChar char=""/>
            </a:pPr>
            <a:r>
              <a:rPr lang="zh-CN" altLang="en-US" sz="3200" dirty="0" smtClean="0">
                <a:solidFill>
                  <a:prstClr val="black"/>
                </a:solidFill>
                <a:latin typeface="+mj-ea"/>
                <a:ea typeface="+mj-ea"/>
                <a:cs typeface="Heiti SC Light"/>
              </a:rPr>
              <a:t>对</a:t>
            </a:r>
            <a:r>
              <a:rPr lang="zh-CN" altLang="en-US" sz="3200" dirty="0">
                <a:solidFill>
                  <a:prstClr val="black"/>
                </a:solidFill>
                <a:latin typeface="+mj-ea"/>
                <a:ea typeface="+mj-ea"/>
                <a:cs typeface="Heiti SC Light"/>
              </a:rPr>
              <a:t>象</a:t>
            </a:r>
            <a:r>
              <a:rPr lang="zh-CN" altLang="en-US" sz="3200" dirty="0" smtClean="0">
                <a:solidFill>
                  <a:prstClr val="black"/>
                </a:solidFill>
                <a:latin typeface="+mj-ea"/>
                <a:ea typeface="+mj-ea"/>
                <a:cs typeface="Heiti SC Light"/>
              </a:rPr>
              <a:t>设计规范及优化建议</a:t>
            </a:r>
            <a:endParaRPr lang="en-US" altLang="zh-CN" sz="3200" dirty="0" smtClean="0">
              <a:solidFill>
                <a:prstClr val="black"/>
              </a:solidFill>
              <a:latin typeface="+mj-ea"/>
              <a:ea typeface="+mj-ea"/>
              <a:cs typeface="Heiti SC Light"/>
            </a:endParaRPr>
          </a:p>
          <a:p>
            <a:pPr marL="274320" lvl="1" indent="-274320" fontAlgn="auto">
              <a:spcBef>
                <a:spcPts val="550"/>
              </a:spcBef>
              <a:spcAft>
                <a:spcPts val="0"/>
              </a:spcAft>
              <a:buClr>
                <a:srgbClr val="2DA2BF"/>
              </a:buClr>
              <a:buSzPct val="70000"/>
              <a:buFont typeface="Wingdings 2"/>
              <a:buChar char=""/>
            </a:pPr>
            <a:endParaRPr lang="en-US" altLang="zh-CN" sz="3200" dirty="0" smtClean="0">
              <a:solidFill>
                <a:prstClr val="black"/>
              </a:solidFill>
              <a:latin typeface="+mj-ea"/>
              <a:ea typeface="+mj-ea"/>
              <a:cs typeface="Heiti SC Light"/>
            </a:endParaRPr>
          </a:p>
          <a:p>
            <a:pPr marL="274320" lvl="1" indent="-274320" fontAlgn="auto">
              <a:spcBef>
                <a:spcPts val="550"/>
              </a:spcBef>
              <a:spcAft>
                <a:spcPts val="0"/>
              </a:spcAft>
              <a:buClr>
                <a:srgbClr val="2DA2BF"/>
              </a:buClr>
              <a:buSzPct val="70000"/>
              <a:buFont typeface="Wingdings 2"/>
              <a:buChar char=""/>
            </a:pPr>
            <a:r>
              <a:rPr lang="en-US" altLang="zh-CN" sz="3200" dirty="0" smtClean="0">
                <a:solidFill>
                  <a:prstClr val="black"/>
                </a:solidFill>
                <a:latin typeface="+mj-ea"/>
                <a:ea typeface="+mj-ea"/>
                <a:cs typeface="Heiti SC Light"/>
              </a:rPr>
              <a:t>SQL</a:t>
            </a:r>
            <a:r>
              <a:rPr lang="zh-CN" altLang="en-US" sz="3200" dirty="0" smtClean="0">
                <a:solidFill>
                  <a:prstClr val="black"/>
                </a:solidFill>
                <a:latin typeface="+mj-ea"/>
                <a:ea typeface="+mj-ea"/>
                <a:cs typeface="Heiti SC Light"/>
              </a:rPr>
              <a:t>设计规范及优化建议</a:t>
            </a:r>
            <a:endParaRPr lang="en-US" altLang="zh-CN" sz="3200" dirty="0" smtClean="0">
              <a:solidFill>
                <a:prstClr val="black"/>
              </a:solidFill>
              <a:latin typeface="+mj-ea"/>
              <a:ea typeface="+mj-ea"/>
              <a:cs typeface="Heiti SC Light"/>
            </a:endParaRPr>
          </a:p>
          <a:p>
            <a:pPr marL="731520" lvl="2" indent="-274320" fontAlgn="auto">
              <a:spcBef>
                <a:spcPts val="550"/>
              </a:spcBef>
              <a:spcAft>
                <a:spcPts val="0"/>
              </a:spcAft>
              <a:buClr>
                <a:srgbClr val="2DA2BF"/>
              </a:buClr>
              <a:buSzPct val="70000"/>
              <a:buFont typeface="Wingdings 2"/>
              <a:buChar char=""/>
            </a:pPr>
            <a:endParaRPr lang="en-US" altLang="zh-CN" sz="2800" dirty="0">
              <a:solidFill>
                <a:prstClr val="black"/>
              </a:solidFill>
              <a:latin typeface="+mj-ea"/>
              <a:ea typeface="+mj-ea"/>
              <a:cs typeface="Heiti SC Light"/>
            </a:endParaRPr>
          </a:p>
        </p:txBody>
      </p:sp>
    </p:spTree>
    <p:extLst>
      <p:ext uri="{BB962C8B-B14F-4D97-AF65-F5344CB8AC3E}">
        <p14:creationId xmlns:p14="http://schemas.microsoft.com/office/powerpoint/2010/main" val="808576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索</a:t>
            </a:r>
            <a:r>
              <a:rPr lang="zh-CN" altLang="en-US" sz="2400" b="1" dirty="0" smtClean="0">
                <a:latin typeface="微软雅黑" pitchFamily="34" charset="-122"/>
                <a:ea typeface="微软雅黑" pitchFamily="34" charset="-122"/>
              </a:rPr>
              <a:t>引设计</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200" y="791135"/>
            <a:ext cx="8229600" cy="5170646"/>
          </a:xfrm>
        </p:spPr>
        <p:style>
          <a:lnRef idx="0">
            <a:scrgbClr r="0" g="0" b="0"/>
          </a:lnRef>
          <a:fillRef idx="1001">
            <a:schemeClr val="lt1"/>
          </a:fillRef>
          <a:effectRef idx="0">
            <a:scrgbClr r="0" g="0" b="0"/>
          </a:effectRef>
          <a:fontRef idx="major"/>
        </p:style>
        <p:txBody>
          <a:bodyPr/>
          <a:lstStyle/>
          <a:p>
            <a:pPr>
              <a:lnSpc>
                <a:spcPct val="100000"/>
              </a:lnSpc>
            </a:pPr>
            <a:r>
              <a:rPr lang="zh-CN" altLang="en-US" sz="1800" dirty="0" smtClean="0"/>
              <a:t>只使用普通索引或者唯一索引。</a:t>
            </a:r>
            <a:endParaRPr lang="en-US" altLang="zh-CN" sz="1800" dirty="0" smtClean="0"/>
          </a:p>
          <a:p>
            <a:pPr indent="0">
              <a:lnSpc>
                <a:spcPct val="100000"/>
              </a:lnSpc>
              <a:buNone/>
            </a:pPr>
            <a:endParaRPr lang="en-US" altLang="zh-CN" sz="1800" dirty="0"/>
          </a:p>
          <a:p>
            <a:pPr>
              <a:lnSpc>
                <a:spcPct val="100000"/>
              </a:lnSpc>
            </a:pPr>
            <a:r>
              <a:rPr lang="zh-CN" altLang="en-US" sz="1800" b="1" dirty="0" smtClean="0"/>
              <a:t>不要创建冗余或者无效的索引。</a:t>
            </a:r>
            <a:endParaRPr lang="en-US" altLang="zh-CN" sz="1800" b="1" dirty="0" smtClean="0"/>
          </a:p>
          <a:p>
            <a:pPr lvl="1">
              <a:lnSpc>
                <a:spcPct val="100000"/>
              </a:lnSpc>
            </a:pPr>
            <a:r>
              <a:rPr lang="zh-CN" altLang="en-US" sz="1800" dirty="0"/>
              <a:t>示</a:t>
            </a:r>
            <a:r>
              <a:rPr lang="zh-CN" altLang="en-US" sz="1800" dirty="0" smtClean="0"/>
              <a:t>例：比如</a:t>
            </a:r>
            <a:r>
              <a:rPr lang="en-US" altLang="zh-CN" sz="1800" dirty="0" smtClean="0"/>
              <a:t>(ORDER_NO)</a:t>
            </a:r>
            <a:r>
              <a:rPr lang="zh-CN" altLang="en-US" sz="1800" dirty="0" smtClean="0"/>
              <a:t>跟</a:t>
            </a:r>
            <a:r>
              <a:rPr lang="en-US" altLang="zh-CN" sz="1800" dirty="0" smtClean="0"/>
              <a:t>(ORDER_NO,STATUS)</a:t>
            </a:r>
            <a:r>
              <a:rPr lang="zh-CN" altLang="en-US" sz="1800" dirty="0" smtClean="0"/>
              <a:t>是重复索引</a:t>
            </a:r>
            <a:endParaRPr lang="en-US" altLang="zh-CN" sz="1800" dirty="0" smtClean="0"/>
          </a:p>
          <a:p>
            <a:pPr lvl="1">
              <a:lnSpc>
                <a:spcPct val="100000"/>
              </a:lnSpc>
            </a:pPr>
            <a:endParaRPr lang="en-US" altLang="zh-CN" sz="1800" dirty="0" smtClean="0"/>
          </a:p>
          <a:p>
            <a:pPr>
              <a:lnSpc>
                <a:spcPct val="100000"/>
              </a:lnSpc>
            </a:pPr>
            <a:r>
              <a:rPr lang="zh-CN" altLang="en-US" sz="1800" dirty="0"/>
              <a:t>流</a:t>
            </a:r>
            <a:r>
              <a:rPr lang="zh-CN" altLang="en-US" sz="1800" dirty="0" smtClean="0"/>
              <a:t>水表不要创建过多索引。</a:t>
            </a:r>
            <a:endParaRPr lang="en-US" altLang="zh-CN" sz="1800" dirty="0" smtClean="0"/>
          </a:p>
          <a:p>
            <a:pPr lvl="1">
              <a:lnSpc>
                <a:spcPct val="100000"/>
              </a:lnSpc>
            </a:pPr>
            <a:r>
              <a:rPr lang="zh-CN" altLang="en-US" sz="1800" dirty="0"/>
              <a:t>示</a:t>
            </a:r>
            <a:r>
              <a:rPr lang="zh-CN" altLang="en-US" sz="1800" dirty="0" smtClean="0"/>
              <a:t>例：一个表超过</a:t>
            </a:r>
            <a:r>
              <a:rPr lang="en-US" altLang="zh-CN" sz="1800" dirty="0" smtClean="0"/>
              <a:t>10</a:t>
            </a:r>
            <a:r>
              <a:rPr lang="zh-CN" altLang="en-US" sz="1800" dirty="0" smtClean="0"/>
              <a:t>个以上的索引，会开始影响</a:t>
            </a:r>
            <a:r>
              <a:rPr lang="en-US" altLang="zh-CN" sz="1800" dirty="0" smtClean="0"/>
              <a:t>DML</a:t>
            </a:r>
            <a:r>
              <a:rPr lang="zh-CN" altLang="en-US" sz="1800" dirty="0" smtClean="0"/>
              <a:t>的性能</a:t>
            </a:r>
            <a:r>
              <a:rPr lang="en-US" altLang="zh-CN" sz="1800" dirty="0" smtClean="0"/>
              <a:t>(5%</a:t>
            </a:r>
            <a:r>
              <a:rPr lang="zh-CN" altLang="en-US" sz="1800" dirty="0" smtClean="0"/>
              <a:t>左右</a:t>
            </a:r>
            <a:r>
              <a:rPr lang="en-US" altLang="zh-CN" sz="1800" dirty="0" smtClean="0"/>
              <a:t>)</a:t>
            </a:r>
          </a:p>
          <a:p>
            <a:pPr>
              <a:lnSpc>
                <a:spcPct val="100000"/>
              </a:lnSpc>
            </a:pPr>
            <a:endParaRPr lang="en-US" altLang="zh-CN" sz="1800" dirty="0"/>
          </a:p>
          <a:p>
            <a:pPr>
              <a:lnSpc>
                <a:spcPct val="100000"/>
              </a:lnSpc>
            </a:pPr>
            <a:r>
              <a:rPr lang="zh-CN" altLang="en-US" sz="1800" dirty="0"/>
              <a:t>建</a:t>
            </a:r>
            <a:r>
              <a:rPr lang="zh-CN" altLang="en-US" sz="1800" dirty="0" smtClean="0"/>
              <a:t>立</a:t>
            </a:r>
            <a:r>
              <a:rPr lang="en-US" altLang="zh-CN" sz="2400" b="1" dirty="0" smtClean="0"/>
              <a:t>”</a:t>
            </a:r>
            <a:r>
              <a:rPr lang="zh-CN" altLang="en-US" sz="2400" b="1" dirty="0" smtClean="0"/>
              <a:t>合适</a:t>
            </a:r>
            <a:r>
              <a:rPr lang="en-US" altLang="zh-CN" sz="2400" b="1" dirty="0" smtClean="0"/>
              <a:t>”</a:t>
            </a:r>
            <a:r>
              <a:rPr lang="zh-CN" altLang="en-US" sz="1800" dirty="0" smtClean="0"/>
              <a:t>的索引</a:t>
            </a:r>
            <a:endParaRPr lang="en-US" altLang="zh-CN" sz="1800" dirty="0" smtClean="0"/>
          </a:p>
          <a:p>
            <a:pPr lvl="1">
              <a:lnSpc>
                <a:spcPct val="100000"/>
              </a:lnSpc>
            </a:pPr>
            <a:r>
              <a:rPr lang="zh-CN" altLang="en-US" sz="1800" dirty="0" smtClean="0"/>
              <a:t>参见之前的索引介绍</a:t>
            </a:r>
            <a:endParaRPr lang="en-US" altLang="zh-CN" sz="1800" dirty="0" smtClean="0"/>
          </a:p>
          <a:p>
            <a:pPr lvl="1">
              <a:lnSpc>
                <a:spcPct val="100000"/>
              </a:lnSpc>
            </a:pPr>
            <a:endParaRPr lang="en-US" altLang="zh-CN" sz="1800" dirty="0" smtClean="0"/>
          </a:p>
          <a:p>
            <a:pPr>
              <a:lnSpc>
                <a:spcPct val="100000"/>
              </a:lnSpc>
            </a:pPr>
            <a:r>
              <a:rPr lang="zh-CN" altLang="en-US" sz="1800" dirty="0"/>
              <a:t>常</a:t>
            </a:r>
            <a:r>
              <a:rPr lang="zh-CN" altLang="en-US" sz="1800" dirty="0" smtClean="0"/>
              <a:t>见不合适的索引：</a:t>
            </a:r>
            <a:endParaRPr lang="en-US" altLang="zh-CN" sz="1800" dirty="0" smtClean="0"/>
          </a:p>
          <a:p>
            <a:pPr lvl="1">
              <a:lnSpc>
                <a:spcPct val="100000"/>
              </a:lnSpc>
            </a:pPr>
            <a:r>
              <a:rPr lang="zh-CN" altLang="en-US" sz="1800" dirty="0"/>
              <a:t>过</a:t>
            </a:r>
            <a:r>
              <a:rPr lang="zh-CN" altLang="en-US" sz="1800" dirty="0" smtClean="0"/>
              <a:t>于理想，索引过宽，导致索引维护代价高，</a:t>
            </a:r>
            <a:r>
              <a:rPr lang="zh-CN" altLang="en-US" sz="1800" dirty="0"/>
              <a:t>并</a:t>
            </a:r>
            <a:r>
              <a:rPr lang="zh-CN" altLang="en-US" sz="1800" dirty="0" smtClean="0"/>
              <a:t>发</a:t>
            </a:r>
            <a:r>
              <a:rPr lang="en-US" altLang="zh-CN" sz="1800" dirty="0" smtClean="0"/>
              <a:t>DML</a:t>
            </a:r>
            <a:r>
              <a:rPr lang="zh-CN" altLang="en-US" sz="1800" dirty="0" smtClean="0"/>
              <a:t>高了之后会出现性能抖动</a:t>
            </a:r>
            <a:endParaRPr lang="en-US" altLang="zh-CN" sz="1800" dirty="0" smtClean="0"/>
          </a:p>
          <a:p>
            <a:pPr lvl="1">
              <a:lnSpc>
                <a:spcPct val="100000"/>
              </a:lnSpc>
            </a:pPr>
            <a:r>
              <a:rPr lang="zh-CN" altLang="en-US" sz="1800" dirty="0"/>
              <a:t>索</a:t>
            </a:r>
            <a:r>
              <a:rPr lang="zh-CN" altLang="en-US" sz="1800" dirty="0" smtClean="0"/>
              <a:t>引过滤性不强，走上索引也不够快，并发高了之后对</a:t>
            </a:r>
            <a:r>
              <a:rPr lang="en-US" altLang="zh-CN" sz="1800" dirty="0" smtClean="0"/>
              <a:t>DB</a:t>
            </a:r>
            <a:r>
              <a:rPr lang="zh-CN" altLang="en-US" sz="1800" dirty="0" smtClean="0"/>
              <a:t>冲击</a:t>
            </a:r>
            <a:r>
              <a:rPr lang="zh-CN" altLang="en-US" sz="1800" dirty="0"/>
              <a:t>很大</a:t>
            </a:r>
            <a:endParaRPr lang="en-US" altLang="zh-CN" sz="1800" dirty="0" smtClean="0"/>
          </a:p>
          <a:p>
            <a:pPr lvl="1">
              <a:lnSpc>
                <a:spcPct val="100000"/>
              </a:lnSpc>
            </a:pPr>
            <a:r>
              <a:rPr lang="zh-CN" altLang="en-US" sz="1800" dirty="0"/>
              <a:t>并不</a:t>
            </a:r>
            <a:r>
              <a:rPr lang="zh-CN" altLang="en-US" sz="1800" dirty="0" smtClean="0"/>
              <a:t>是所有索引都比全表扫快，如果获取的数据超过全表的</a:t>
            </a:r>
            <a:r>
              <a:rPr lang="en-US" altLang="zh-CN" sz="1800" dirty="0" smtClean="0"/>
              <a:t>20%</a:t>
            </a:r>
            <a:r>
              <a:rPr lang="zh-CN" altLang="en-US" sz="1800" dirty="0" smtClean="0"/>
              <a:t>，走全表更好</a:t>
            </a:r>
            <a:r>
              <a:rPr lang="en-US" altLang="zh-CN" sz="1800" dirty="0" smtClean="0"/>
              <a:t>(</a:t>
            </a:r>
            <a:r>
              <a:rPr lang="zh-CN" altLang="en-US" sz="1800" dirty="0"/>
              <a:t>这</a:t>
            </a:r>
            <a:r>
              <a:rPr lang="zh-CN" altLang="en-US" sz="1800" dirty="0" smtClean="0"/>
              <a:t>种情况一般出现在</a:t>
            </a:r>
            <a:r>
              <a:rPr lang="en-US" altLang="zh-CN" sz="1800" dirty="0" smtClean="0"/>
              <a:t>be</a:t>
            </a:r>
            <a:r>
              <a:rPr lang="zh-CN" altLang="en-US" sz="1800" dirty="0" smtClean="0"/>
              <a:t>等后端</a:t>
            </a:r>
            <a:r>
              <a:rPr lang="en-US" altLang="zh-CN" sz="1800" dirty="0" smtClean="0"/>
              <a:t>)</a:t>
            </a:r>
          </a:p>
          <a:p>
            <a:pPr lvl="2">
              <a:lnSpc>
                <a:spcPct val="100000"/>
              </a:lnSpc>
            </a:pPr>
            <a:endParaRPr lang="en-US" altLang="zh-CN" sz="1800" dirty="0"/>
          </a:p>
        </p:txBody>
      </p:sp>
    </p:spTree>
    <p:extLst>
      <p:ext uri="{BB962C8B-B14F-4D97-AF65-F5344CB8AC3E}">
        <p14:creationId xmlns:p14="http://schemas.microsoft.com/office/powerpoint/2010/main" val="819300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索</a:t>
            </a:r>
            <a:r>
              <a:rPr lang="zh-CN" altLang="en-US" sz="2400" b="1" dirty="0" smtClean="0">
                <a:latin typeface="微软雅黑" pitchFamily="34" charset="-122"/>
                <a:ea typeface="微软雅黑" pitchFamily="34" charset="-122"/>
              </a:rPr>
              <a:t>引命名</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200" y="1690063"/>
            <a:ext cx="8229600" cy="3477875"/>
          </a:xfrm>
        </p:spPr>
        <p:style>
          <a:lnRef idx="0">
            <a:scrgbClr r="0" g="0" b="0"/>
          </a:lnRef>
          <a:fillRef idx="1001">
            <a:schemeClr val="lt1"/>
          </a:fillRef>
          <a:effectRef idx="0">
            <a:scrgbClr r="0" g="0" b="0"/>
          </a:effectRef>
          <a:fontRef idx="major"/>
        </p:style>
        <p:txBody>
          <a:bodyPr/>
          <a:lstStyle/>
          <a:p>
            <a:pPr>
              <a:lnSpc>
                <a:spcPct val="100000"/>
              </a:lnSpc>
            </a:pPr>
            <a:r>
              <a:rPr lang="zh-CN" altLang="en-US" sz="2000" dirty="0" smtClean="0"/>
              <a:t>普通索引：</a:t>
            </a:r>
            <a:r>
              <a:rPr lang="en-US" altLang="zh-CN" sz="2000" dirty="0" err="1" smtClean="0"/>
              <a:t>idx</a:t>
            </a:r>
            <a:r>
              <a:rPr lang="en-US" altLang="zh-CN" sz="2000" dirty="0"/>
              <a:t>_&lt;</a:t>
            </a:r>
            <a:r>
              <a:rPr lang="en-US" altLang="zh-CN" sz="2000" dirty="0" err="1"/>
              <a:t>table_name</a:t>
            </a:r>
            <a:r>
              <a:rPr lang="en-US" altLang="zh-CN" sz="2000" dirty="0"/>
              <a:t>&gt;_&lt;</a:t>
            </a:r>
            <a:r>
              <a:rPr lang="en-US" altLang="zh-CN" sz="2000" dirty="0" err="1"/>
              <a:t>column_name</a:t>
            </a:r>
            <a:r>
              <a:rPr lang="en-US" altLang="zh-CN" sz="2000" dirty="0"/>
              <a:t>&gt;,</a:t>
            </a:r>
            <a:r>
              <a:rPr lang="zh-CN" altLang="en-US" sz="2000" dirty="0"/>
              <a:t>各部分以下划线（</a:t>
            </a:r>
            <a:r>
              <a:rPr lang="en-US" altLang="zh-CN" sz="2000" dirty="0"/>
              <a:t>_</a:t>
            </a:r>
            <a:r>
              <a:rPr lang="zh-CN" altLang="en-US" sz="2000" dirty="0"/>
              <a:t>）分</a:t>
            </a:r>
            <a:r>
              <a:rPr lang="zh-CN" altLang="en-US" sz="2000" dirty="0" smtClean="0"/>
              <a:t>割，</a:t>
            </a:r>
            <a:r>
              <a:rPr lang="en-US" altLang="zh-CN" sz="2000" dirty="0" smtClean="0"/>
              <a:t>&lt;</a:t>
            </a:r>
            <a:r>
              <a:rPr lang="en-US" altLang="zh-CN" sz="2000" dirty="0" err="1" smtClean="0"/>
              <a:t>table_name</a:t>
            </a:r>
            <a:r>
              <a:rPr lang="en-US" altLang="zh-CN" sz="2000" dirty="0" smtClean="0"/>
              <a:t>&gt;</a:t>
            </a:r>
            <a:r>
              <a:rPr lang="zh-CN" altLang="en-US" sz="2000" dirty="0" smtClean="0"/>
              <a:t>跟</a:t>
            </a:r>
            <a:r>
              <a:rPr lang="en-US" altLang="zh-CN" sz="2000" dirty="0" smtClean="0"/>
              <a:t>&lt;</a:t>
            </a:r>
            <a:r>
              <a:rPr lang="en-US" altLang="zh-CN" sz="2000" dirty="0" err="1" smtClean="0"/>
              <a:t>column_name</a:t>
            </a:r>
            <a:r>
              <a:rPr lang="en-US" altLang="zh-CN" sz="2000" dirty="0" smtClean="0"/>
              <a:t>&gt;</a:t>
            </a:r>
            <a:r>
              <a:rPr lang="zh-CN" altLang="en-US" sz="2000" dirty="0" smtClean="0"/>
              <a:t>可以简写，索引长度控制在</a:t>
            </a:r>
            <a:r>
              <a:rPr lang="en-US" altLang="zh-CN" sz="2000" dirty="0" smtClean="0"/>
              <a:t>30</a:t>
            </a:r>
            <a:r>
              <a:rPr lang="zh-CN" altLang="en-US" sz="2000" dirty="0" smtClean="0"/>
              <a:t>字符内。</a:t>
            </a:r>
            <a:endParaRPr lang="en-US" altLang="zh-CN" sz="2000" dirty="0"/>
          </a:p>
          <a:p>
            <a:pPr lvl="1">
              <a:lnSpc>
                <a:spcPct val="100000"/>
              </a:lnSpc>
            </a:pPr>
            <a:r>
              <a:rPr lang="zh-CN" altLang="en-US" sz="2000" dirty="0"/>
              <a:t>不</a:t>
            </a:r>
            <a:r>
              <a:rPr lang="zh-CN" altLang="en-US" sz="2000" dirty="0" smtClean="0"/>
              <a:t>好的示例：</a:t>
            </a:r>
            <a:r>
              <a:rPr lang="en-US" altLang="zh-CN" sz="2000" dirty="0" err="1" smtClean="0"/>
              <a:t>idx</a:t>
            </a:r>
            <a:r>
              <a:rPr lang="en-US" altLang="zh-CN" sz="2000" dirty="0" smtClean="0"/>
              <a:t>_&lt;</a:t>
            </a:r>
            <a:r>
              <a:rPr lang="en-US" altLang="zh-CN" sz="2000" dirty="0" err="1" smtClean="0"/>
              <a:t>column_name</a:t>
            </a:r>
            <a:r>
              <a:rPr lang="en-US" altLang="zh-CN" sz="2000" dirty="0" smtClean="0"/>
              <a:t>&gt;</a:t>
            </a:r>
            <a:r>
              <a:rPr lang="zh-CN" altLang="en-US" sz="2000" dirty="0" smtClean="0"/>
              <a:t>，如</a:t>
            </a:r>
            <a:r>
              <a:rPr lang="en-US" altLang="zh-CN" sz="2000" dirty="0" err="1" smtClean="0"/>
              <a:t>idx_status</a:t>
            </a:r>
            <a:endParaRPr lang="en-US" altLang="zh-CN" sz="2000" dirty="0"/>
          </a:p>
          <a:p>
            <a:pPr lvl="1">
              <a:lnSpc>
                <a:spcPct val="100000"/>
              </a:lnSpc>
            </a:pPr>
            <a:endParaRPr lang="zh-CN" altLang="en-US" sz="2000" dirty="0"/>
          </a:p>
          <a:p>
            <a:pPr>
              <a:lnSpc>
                <a:spcPct val="100000"/>
              </a:lnSpc>
            </a:pPr>
            <a:r>
              <a:rPr lang="zh-CN" altLang="en-US" sz="2000" dirty="0" smtClean="0"/>
              <a:t>多</a:t>
            </a:r>
            <a:r>
              <a:rPr lang="zh-CN" altLang="en-US" sz="2000" dirty="0"/>
              <a:t>单词组成的 </a:t>
            </a:r>
            <a:r>
              <a:rPr lang="en-US" altLang="zh-CN" sz="2000" dirty="0"/>
              <a:t>column name</a:t>
            </a:r>
            <a:r>
              <a:rPr lang="zh-CN" altLang="en-US" sz="2000" dirty="0"/>
              <a:t>，取前几个单词首字</a:t>
            </a:r>
            <a:r>
              <a:rPr lang="zh-CN" altLang="en-US" sz="2000" dirty="0" smtClean="0"/>
              <a:t>母缩写。</a:t>
            </a:r>
            <a:endParaRPr lang="en-US" altLang="zh-CN" sz="2000" dirty="0" smtClean="0"/>
          </a:p>
          <a:p>
            <a:pPr lvl="1">
              <a:lnSpc>
                <a:spcPct val="100000"/>
              </a:lnSpc>
            </a:pPr>
            <a:r>
              <a:rPr lang="zh-CN" altLang="en-US" sz="2000" dirty="0"/>
              <a:t>示例</a:t>
            </a:r>
            <a:r>
              <a:rPr lang="zh-CN" altLang="en-US" sz="2000" dirty="0" smtClean="0"/>
              <a:t>：</a:t>
            </a:r>
            <a:r>
              <a:rPr lang="en-US" altLang="zh-CN" sz="2000" dirty="0"/>
              <a:t>sample </a:t>
            </a:r>
            <a:r>
              <a:rPr lang="zh-CN" altLang="en-US" sz="2000" dirty="0"/>
              <a:t>表 </a:t>
            </a:r>
            <a:r>
              <a:rPr lang="en-US" altLang="zh-CN" sz="2000" dirty="0" err="1" smtClean="0"/>
              <a:t>member_id,status</a:t>
            </a:r>
            <a:r>
              <a:rPr lang="en-US" altLang="zh-CN" sz="2000" dirty="0" smtClean="0"/>
              <a:t> </a:t>
            </a:r>
            <a:r>
              <a:rPr lang="zh-CN" altLang="en-US" sz="2000" dirty="0"/>
              <a:t>上的索</a:t>
            </a:r>
            <a:r>
              <a:rPr lang="zh-CN" altLang="en-US" sz="2000" dirty="0" smtClean="0"/>
              <a:t>引，</a:t>
            </a:r>
            <a:r>
              <a:rPr lang="en-US" altLang="zh-CN" sz="2000" dirty="0" err="1" smtClean="0"/>
              <a:t>idx_sample_mi_s</a:t>
            </a:r>
            <a:r>
              <a:rPr lang="zh-CN" altLang="en-US" sz="2000" dirty="0"/>
              <a:t>或</a:t>
            </a:r>
            <a:r>
              <a:rPr lang="zh-CN" altLang="en-US" sz="2000" dirty="0" smtClean="0"/>
              <a:t>者</a:t>
            </a:r>
            <a:r>
              <a:rPr lang="en-US" altLang="zh-CN" sz="2000" dirty="0" err="1" smtClean="0"/>
              <a:t>idx_sample_ms</a:t>
            </a:r>
            <a:r>
              <a:rPr lang="zh-CN" altLang="en-US" sz="2000" dirty="0" smtClean="0"/>
              <a:t>皆可。</a:t>
            </a:r>
            <a:endParaRPr lang="en-US" altLang="zh-CN" sz="2000" dirty="0" smtClean="0"/>
          </a:p>
          <a:p>
            <a:pPr>
              <a:lnSpc>
                <a:spcPct val="100000"/>
              </a:lnSpc>
            </a:pPr>
            <a:endParaRPr lang="en-US" altLang="zh-CN" sz="2000" dirty="0" smtClean="0"/>
          </a:p>
          <a:p>
            <a:pPr>
              <a:lnSpc>
                <a:spcPct val="100000"/>
              </a:lnSpc>
            </a:pPr>
            <a:r>
              <a:rPr lang="zh-CN" altLang="en-US" sz="2000" dirty="0"/>
              <a:t>唯</a:t>
            </a:r>
            <a:r>
              <a:rPr lang="zh-CN" altLang="en-US" sz="2000" dirty="0" smtClean="0"/>
              <a:t>一索引：</a:t>
            </a:r>
            <a:r>
              <a:rPr lang="en-US" altLang="zh-CN" sz="2000" dirty="0"/>
              <a:t> </a:t>
            </a:r>
            <a:r>
              <a:rPr lang="en-US" altLang="zh-CN" sz="2000" dirty="0" err="1" smtClean="0"/>
              <a:t>uk</a:t>
            </a:r>
            <a:r>
              <a:rPr lang="en-US" altLang="zh-CN" sz="2000" dirty="0" smtClean="0"/>
              <a:t>_&lt;</a:t>
            </a:r>
            <a:r>
              <a:rPr lang="en-US" altLang="zh-CN" sz="2000" dirty="0" err="1"/>
              <a:t>table_name</a:t>
            </a:r>
            <a:r>
              <a:rPr lang="en-US" altLang="zh-CN" sz="2000" dirty="0"/>
              <a:t>&gt;_&lt;</a:t>
            </a:r>
            <a:r>
              <a:rPr lang="en-US" altLang="zh-CN" sz="2000" dirty="0" err="1"/>
              <a:t>column_name</a:t>
            </a:r>
            <a:r>
              <a:rPr lang="en-US" altLang="zh-CN" sz="2000" dirty="0" smtClean="0"/>
              <a:t>&gt;,</a:t>
            </a:r>
            <a:r>
              <a:rPr lang="zh-CN" altLang="en-US" sz="2000" dirty="0" smtClean="0"/>
              <a:t>其他规范跟普通索引一样</a:t>
            </a:r>
            <a:endParaRPr lang="zh-CN" altLang="en-US" sz="2000" dirty="0"/>
          </a:p>
        </p:txBody>
      </p:sp>
    </p:spTree>
    <p:extLst>
      <p:ext uri="{BB962C8B-B14F-4D97-AF65-F5344CB8AC3E}">
        <p14:creationId xmlns:p14="http://schemas.microsoft.com/office/powerpoint/2010/main" val="3537469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约</a:t>
            </a:r>
            <a:r>
              <a:rPr lang="zh-CN" altLang="en-US" sz="2400" b="1" dirty="0" smtClean="0">
                <a:latin typeface="微软雅黑" pitchFamily="34" charset="-122"/>
                <a:ea typeface="微软雅黑" pitchFamily="34" charset="-122"/>
              </a:rPr>
              <a:t>束设计</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5078313"/>
          </a:xfrm>
        </p:spPr>
        <p:style>
          <a:lnRef idx="0">
            <a:scrgbClr r="0" g="0" b="0"/>
          </a:lnRef>
          <a:fillRef idx="1001">
            <a:schemeClr val="lt1"/>
          </a:fillRef>
          <a:effectRef idx="0">
            <a:scrgbClr r="0" g="0" b="0"/>
          </a:effectRef>
          <a:fontRef idx="major"/>
        </p:style>
        <p:txBody>
          <a:bodyPr/>
          <a:lstStyle/>
          <a:p>
            <a:pPr>
              <a:lnSpc>
                <a:spcPct val="100000"/>
              </a:lnSpc>
            </a:pPr>
            <a:r>
              <a:rPr lang="zh-CN" altLang="en-US" sz="2000" dirty="0" smtClean="0"/>
              <a:t>主键统一由 </a:t>
            </a:r>
            <a:r>
              <a:rPr lang="en-US" altLang="zh-CN" sz="2000" dirty="0"/>
              <a:t>Sequence </a:t>
            </a:r>
            <a:r>
              <a:rPr lang="zh-CN" altLang="en-US" sz="2000" dirty="0"/>
              <a:t>产生的 </a:t>
            </a:r>
            <a:r>
              <a:rPr lang="en-US" altLang="zh-CN" sz="2000" dirty="0"/>
              <a:t>ID </a:t>
            </a:r>
            <a:r>
              <a:rPr lang="zh-CN" altLang="en-US" sz="2000" dirty="0"/>
              <a:t>字段，类型为 </a:t>
            </a:r>
            <a:r>
              <a:rPr lang="en-US" altLang="zh-CN" sz="2000" dirty="0"/>
              <a:t>number</a:t>
            </a:r>
            <a:r>
              <a:rPr lang="zh-CN" altLang="en-US" sz="2000" dirty="0"/>
              <a:t>，不能使用组合主键。</a:t>
            </a:r>
          </a:p>
          <a:p>
            <a:pPr>
              <a:lnSpc>
                <a:spcPct val="100000"/>
              </a:lnSpc>
            </a:pPr>
            <a:endParaRPr lang="en-US" altLang="zh-CN" sz="2000" dirty="0" smtClean="0"/>
          </a:p>
          <a:p>
            <a:pPr>
              <a:lnSpc>
                <a:spcPct val="100000"/>
              </a:lnSpc>
            </a:pPr>
            <a:r>
              <a:rPr lang="en-US" altLang="zh-CN" sz="2000" dirty="0" smtClean="0"/>
              <a:t> </a:t>
            </a:r>
            <a:r>
              <a:rPr lang="zh-CN" altLang="en-US" sz="2000" dirty="0" smtClean="0"/>
              <a:t>已有数据的表，添加唯一约束，必须先</a:t>
            </a:r>
            <a:r>
              <a:rPr lang="zh-CN" altLang="en-US" sz="2000" dirty="0"/>
              <a:t>创建一个以约束名命名的普通索引，然后创建一个约束，用 </a:t>
            </a:r>
            <a:r>
              <a:rPr lang="en-US" altLang="zh-CN" sz="2000" dirty="0" smtClean="0"/>
              <a:t>using index </a:t>
            </a:r>
            <a:r>
              <a:rPr lang="en-US" altLang="zh-CN" sz="2000" dirty="0"/>
              <a:t>...</a:t>
            </a:r>
            <a:r>
              <a:rPr lang="zh-CN" altLang="en-US" sz="2000" dirty="0"/>
              <a:t>指定索引</a:t>
            </a:r>
            <a:r>
              <a:rPr lang="zh-CN" altLang="en-US" sz="2000" dirty="0" smtClean="0"/>
              <a:t>。</a:t>
            </a:r>
            <a:endParaRPr lang="en-US" altLang="zh-CN" sz="2000" dirty="0" smtClean="0"/>
          </a:p>
          <a:p>
            <a:pPr lvl="1">
              <a:lnSpc>
                <a:spcPct val="100000"/>
              </a:lnSpc>
            </a:pPr>
            <a:r>
              <a:rPr lang="zh-CN" altLang="en-US" sz="2000" dirty="0" smtClean="0"/>
              <a:t>采用</a:t>
            </a:r>
            <a:r>
              <a:rPr lang="en-US" altLang="zh-CN" sz="2000" dirty="0" smtClean="0"/>
              <a:t>enable </a:t>
            </a:r>
            <a:r>
              <a:rPr lang="en-US" altLang="zh-CN" sz="2000" dirty="0" err="1" smtClean="0"/>
              <a:t>novalidate</a:t>
            </a:r>
            <a:r>
              <a:rPr lang="zh-CN" altLang="en-US" sz="2000" dirty="0" smtClean="0"/>
              <a:t>主要为了兼容老数据考虑</a:t>
            </a:r>
            <a:endParaRPr lang="zh-CN" altLang="en-US" sz="2000" dirty="0"/>
          </a:p>
          <a:p>
            <a:pPr>
              <a:lnSpc>
                <a:spcPct val="100000"/>
              </a:lnSpc>
            </a:pPr>
            <a:endParaRPr lang="en-US" altLang="zh-CN" sz="2000" dirty="0" smtClean="0"/>
          </a:p>
          <a:p>
            <a:pPr>
              <a:lnSpc>
                <a:spcPct val="100000"/>
              </a:lnSpc>
            </a:pPr>
            <a:r>
              <a:rPr lang="zh-CN" altLang="en-US" sz="2000" dirty="0" smtClean="0"/>
              <a:t>当</a:t>
            </a:r>
            <a:r>
              <a:rPr lang="zh-CN" altLang="en-US" sz="2000" dirty="0"/>
              <a:t>删除约束的时候，为了确保不影响到 </a:t>
            </a:r>
            <a:r>
              <a:rPr lang="en-US" altLang="zh-CN" sz="2000" dirty="0"/>
              <a:t>index</a:t>
            </a:r>
            <a:r>
              <a:rPr lang="zh-CN" altLang="en-US" sz="2000" dirty="0"/>
              <a:t>，最好加上 </a:t>
            </a:r>
            <a:r>
              <a:rPr lang="en-US" altLang="zh-CN" sz="2000" dirty="0"/>
              <a:t>keep index </a:t>
            </a:r>
            <a:r>
              <a:rPr lang="zh-CN" altLang="en-US" sz="2000" dirty="0"/>
              <a:t>参数。</a:t>
            </a:r>
          </a:p>
          <a:p>
            <a:pPr>
              <a:lnSpc>
                <a:spcPct val="100000"/>
              </a:lnSpc>
            </a:pPr>
            <a:endParaRPr lang="en-US" altLang="zh-CN" sz="2000" dirty="0" smtClean="0"/>
          </a:p>
          <a:p>
            <a:pPr>
              <a:lnSpc>
                <a:spcPct val="100000"/>
              </a:lnSpc>
            </a:pPr>
            <a:r>
              <a:rPr lang="zh-CN" altLang="en-US" sz="2400" b="1" dirty="0" smtClean="0"/>
              <a:t>主</a:t>
            </a:r>
            <a:r>
              <a:rPr lang="zh-CN" altLang="en-US" sz="2400" b="1" dirty="0"/>
              <a:t>键的内容不能被修改。</a:t>
            </a:r>
          </a:p>
          <a:p>
            <a:pPr>
              <a:lnSpc>
                <a:spcPct val="100000"/>
              </a:lnSpc>
            </a:pPr>
            <a:endParaRPr lang="en-US" altLang="zh-CN" sz="2000" dirty="0" smtClean="0"/>
          </a:p>
          <a:p>
            <a:pPr>
              <a:lnSpc>
                <a:spcPct val="100000"/>
              </a:lnSpc>
            </a:pPr>
            <a:r>
              <a:rPr lang="zh-CN" altLang="en-US" sz="2000" b="1" dirty="0" smtClean="0"/>
              <a:t>外</a:t>
            </a:r>
            <a:r>
              <a:rPr lang="zh-CN" altLang="en-US" sz="2000" b="1" dirty="0"/>
              <a:t>键约</a:t>
            </a:r>
            <a:r>
              <a:rPr lang="zh-CN" altLang="en-US" sz="2000" b="1" dirty="0" smtClean="0"/>
              <a:t>束不要在</a:t>
            </a:r>
            <a:r>
              <a:rPr lang="zh-CN" altLang="en-US" sz="2000" b="1" dirty="0"/>
              <a:t>数据库上创建</a:t>
            </a:r>
            <a:r>
              <a:rPr lang="zh-CN" altLang="en-US" sz="2000" dirty="0"/>
              <a:t>，只表达一个逻辑的概念，由程序控制</a:t>
            </a:r>
            <a:r>
              <a:rPr lang="zh-CN" altLang="en-US" sz="2000" dirty="0" smtClean="0"/>
              <a:t>。</a:t>
            </a:r>
            <a:endParaRPr lang="en-US" altLang="zh-CN" sz="2000" dirty="0" smtClean="0"/>
          </a:p>
          <a:p>
            <a:pPr>
              <a:lnSpc>
                <a:spcPct val="100000"/>
              </a:lnSpc>
            </a:pPr>
            <a:endParaRPr lang="en-US" altLang="zh-CN" sz="2000" dirty="0"/>
          </a:p>
          <a:p>
            <a:pPr>
              <a:lnSpc>
                <a:spcPct val="100000"/>
              </a:lnSpc>
            </a:pPr>
            <a:r>
              <a:rPr lang="zh-CN" altLang="en-US" sz="2000" dirty="0" smtClean="0"/>
              <a:t>一般不使用</a:t>
            </a:r>
            <a:r>
              <a:rPr lang="en-US" altLang="zh-CN" sz="2000" dirty="0" smtClean="0"/>
              <a:t>check</a:t>
            </a:r>
            <a:r>
              <a:rPr lang="zh-CN" altLang="en-US" sz="2000" dirty="0" smtClean="0"/>
              <a:t>约束，特殊需求可以咨询</a:t>
            </a:r>
            <a:r>
              <a:rPr lang="en-US" altLang="zh-CN" sz="2000" dirty="0" smtClean="0"/>
              <a:t>DBA</a:t>
            </a:r>
            <a:endParaRPr lang="zh-CN" altLang="en-US" sz="2000" dirty="0"/>
          </a:p>
          <a:p>
            <a:pPr>
              <a:lnSpc>
                <a:spcPct val="100000"/>
              </a:lnSpc>
            </a:pPr>
            <a:endParaRPr lang="en-US" altLang="zh-CN" sz="2000" dirty="0" smtClean="0"/>
          </a:p>
        </p:txBody>
      </p:sp>
    </p:spTree>
    <p:extLst>
      <p:ext uri="{BB962C8B-B14F-4D97-AF65-F5344CB8AC3E}">
        <p14:creationId xmlns:p14="http://schemas.microsoft.com/office/powerpoint/2010/main" val="1475321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约</a:t>
            </a:r>
            <a:r>
              <a:rPr lang="zh-CN" altLang="en-US" sz="2400" b="1" dirty="0" smtClean="0">
                <a:latin typeface="微软雅黑" pitchFamily="34" charset="-122"/>
                <a:ea typeface="微软雅黑" pitchFamily="34" charset="-122"/>
              </a:rPr>
              <a:t>束命名</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2459504"/>
            <a:ext cx="8229600" cy="1938992"/>
          </a:xfrm>
        </p:spPr>
        <p:style>
          <a:lnRef idx="0">
            <a:scrgbClr r="0" g="0" b="0"/>
          </a:lnRef>
          <a:fillRef idx="1001">
            <a:schemeClr val="lt1"/>
          </a:fillRef>
          <a:effectRef idx="0">
            <a:scrgbClr r="0" g="0" b="0"/>
          </a:effectRef>
          <a:fontRef idx="major"/>
        </p:style>
        <p:txBody>
          <a:bodyPr/>
          <a:lstStyle/>
          <a:p>
            <a:pPr>
              <a:lnSpc>
                <a:spcPct val="100000"/>
              </a:lnSpc>
            </a:pPr>
            <a:r>
              <a:rPr lang="zh-CN" altLang="en-US" sz="2400" dirty="0" smtClean="0"/>
              <a:t>主</a:t>
            </a:r>
            <a:r>
              <a:rPr lang="zh-CN" altLang="en-US" sz="2400" dirty="0"/>
              <a:t>键约束： </a:t>
            </a:r>
            <a:r>
              <a:rPr lang="en-US" altLang="zh-CN" sz="2400" dirty="0" err="1"/>
              <a:t>pk</a:t>
            </a:r>
            <a:r>
              <a:rPr lang="en-US" altLang="zh-CN" sz="2400" dirty="0"/>
              <a:t>_</a:t>
            </a:r>
            <a:r>
              <a:rPr lang="zh-CN" altLang="en-US" sz="2400" dirty="0"/>
              <a:t>开头，列名结尾，</a:t>
            </a:r>
            <a:r>
              <a:rPr lang="en-US" altLang="zh-CN" sz="2400" dirty="0" err="1"/>
              <a:t>pk</a:t>
            </a:r>
            <a:r>
              <a:rPr lang="en-US" altLang="zh-CN" sz="2400" dirty="0"/>
              <a:t>_&lt;</a:t>
            </a:r>
            <a:r>
              <a:rPr lang="en-US" altLang="zh-CN" sz="2400" dirty="0" err="1"/>
              <a:t>table_name</a:t>
            </a:r>
            <a:r>
              <a:rPr lang="en-US" altLang="zh-CN" sz="2400" dirty="0"/>
              <a:t>&gt;</a:t>
            </a:r>
            <a:r>
              <a:rPr lang="zh-CN" altLang="en-US" sz="2400" dirty="0" smtClean="0"/>
              <a:t>；</a:t>
            </a:r>
            <a:endParaRPr lang="en-US" altLang="zh-CN" sz="2400" dirty="0" smtClean="0"/>
          </a:p>
          <a:p>
            <a:pPr indent="0">
              <a:lnSpc>
                <a:spcPct val="100000"/>
              </a:lnSpc>
              <a:buNone/>
            </a:pPr>
            <a:endParaRPr lang="en-US" altLang="zh-CN" sz="2400" dirty="0" smtClean="0"/>
          </a:p>
          <a:p>
            <a:pPr>
              <a:lnSpc>
                <a:spcPct val="100000"/>
              </a:lnSpc>
            </a:pPr>
            <a:r>
              <a:rPr lang="en-US" altLang="zh-CN" sz="2400" dirty="0" smtClean="0"/>
              <a:t>unique </a:t>
            </a:r>
            <a:r>
              <a:rPr lang="zh-CN" altLang="en-US" sz="2400" dirty="0"/>
              <a:t>约束：</a:t>
            </a:r>
            <a:r>
              <a:rPr lang="en-US" altLang="zh-CN" sz="2400" dirty="0" err="1"/>
              <a:t>uk</a:t>
            </a:r>
            <a:r>
              <a:rPr lang="en-US" altLang="zh-CN" sz="2400" dirty="0"/>
              <a:t>_</a:t>
            </a:r>
            <a:r>
              <a:rPr lang="zh-CN" altLang="en-US" sz="2400" dirty="0"/>
              <a:t>开头，列名结尾，</a:t>
            </a:r>
            <a:r>
              <a:rPr lang="en-US" altLang="zh-CN" sz="2400" dirty="0" err="1"/>
              <a:t>uk</a:t>
            </a:r>
            <a:r>
              <a:rPr lang="en-US" altLang="zh-CN" sz="2400" dirty="0"/>
              <a:t>_&lt;</a:t>
            </a:r>
            <a:r>
              <a:rPr lang="en-US" altLang="zh-CN" sz="2400" dirty="0" err="1"/>
              <a:t>table_name</a:t>
            </a:r>
            <a:r>
              <a:rPr lang="en-US" altLang="zh-CN" sz="2400" dirty="0"/>
              <a:t>&gt;_&lt;</a:t>
            </a:r>
            <a:r>
              <a:rPr lang="en-US" altLang="zh-CN" sz="2400" dirty="0" err="1"/>
              <a:t>column_name</a:t>
            </a:r>
            <a:r>
              <a:rPr lang="en-US" altLang="zh-CN" sz="2400" dirty="0"/>
              <a:t>&gt;</a:t>
            </a:r>
            <a:r>
              <a:rPr lang="zh-CN" altLang="en-US" sz="2400" dirty="0"/>
              <a:t>；</a:t>
            </a:r>
          </a:p>
          <a:p>
            <a:pPr>
              <a:lnSpc>
                <a:spcPct val="100000"/>
              </a:lnSpc>
            </a:pPr>
            <a:endParaRPr lang="en-US" altLang="zh-CN" sz="2400" dirty="0" smtClean="0"/>
          </a:p>
        </p:txBody>
      </p:sp>
    </p:spTree>
    <p:extLst>
      <p:ext uri="{BB962C8B-B14F-4D97-AF65-F5344CB8AC3E}">
        <p14:creationId xmlns:p14="http://schemas.microsoft.com/office/powerpoint/2010/main" val="3698562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-SEQUENCE</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1874729"/>
            <a:ext cx="8229600" cy="3108543"/>
          </a:xfrm>
        </p:spPr>
        <p:style>
          <a:lnRef idx="0">
            <a:scrgbClr r="0" g="0" b="0"/>
          </a:lnRef>
          <a:fillRef idx="1001">
            <a:schemeClr val="lt1"/>
          </a:fillRef>
          <a:effectRef idx="0">
            <a:scrgbClr r="0" g="0" b="0"/>
          </a:effectRef>
          <a:fontRef idx="major"/>
        </p:style>
        <p:txBody>
          <a:bodyPr/>
          <a:lstStyle/>
          <a:p>
            <a:pPr>
              <a:lnSpc>
                <a:spcPct val="100000"/>
              </a:lnSpc>
            </a:pPr>
            <a:r>
              <a:rPr lang="en-US" altLang="zh-CN" sz="2800" dirty="0" err="1"/>
              <a:t>seq</a:t>
            </a:r>
            <a:r>
              <a:rPr lang="en-US" altLang="zh-CN" sz="2800" dirty="0"/>
              <a:t>_&lt;</a:t>
            </a:r>
            <a:r>
              <a:rPr lang="en-US" altLang="zh-CN" sz="2800" dirty="0" err="1"/>
              <a:t>table_name</a:t>
            </a:r>
            <a:r>
              <a:rPr lang="en-US" altLang="zh-CN" sz="2800" dirty="0"/>
              <a:t>&gt; </a:t>
            </a:r>
            <a:r>
              <a:rPr lang="zh-CN" altLang="en-US" sz="2800" dirty="0" smtClean="0"/>
              <a:t>，</a:t>
            </a:r>
            <a:r>
              <a:rPr lang="en-US" altLang="zh-CN" sz="2800" dirty="0" smtClean="0"/>
              <a:t>sequence</a:t>
            </a:r>
            <a:r>
              <a:rPr lang="zh-CN" altLang="en-US" sz="2800" dirty="0"/>
              <a:t>命名</a:t>
            </a:r>
            <a:r>
              <a:rPr lang="zh-CN" altLang="en-US" sz="2800" dirty="0" smtClean="0"/>
              <a:t>必须跟表名相关。</a:t>
            </a:r>
            <a:endParaRPr lang="en-US" altLang="zh-CN" sz="2800" dirty="0" smtClean="0"/>
          </a:p>
          <a:p>
            <a:pPr>
              <a:lnSpc>
                <a:spcPct val="100000"/>
              </a:lnSpc>
            </a:pPr>
            <a:endParaRPr lang="en-US" altLang="zh-CN" sz="2800" dirty="0" smtClean="0"/>
          </a:p>
          <a:p>
            <a:pPr>
              <a:lnSpc>
                <a:spcPct val="100000"/>
              </a:lnSpc>
            </a:pPr>
            <a:r>
              <a:rPr lang="en-US" altLang="zh-CN" sz="2800" dirty="0" smtClean="0"/>
              <a:t>cache</a:t>
            </a:r>
            <a:r>
              <a:rPr lang="zh-CN" altLang="en-US" sz="2800" dirty="0" smtClean="0"/>
              <a:t>会有断号的</a:t>
            </a:r>
            <a:r>
              <a:rPr lang="zh-CN" altLang="en-US" sz="2800" dirty="0"/>
              <a:t>情</a:t>
            </a:r>
            <a:r>
              <a:rPr lang="zh-CN" altLang="en-US" sz="2800" dirty="0" smtClean="0"/>
              <a:t>况</a:t>
            </a:r>
            <a:endParaRPr lang="en-US" altLang="zh-CN" sz="2800" dirty="0"/>
          </a:p>
          <a:p>
            <a:pPr>
              <a:lnSpc>
                <a:spcPct val="100000"/>
              </a:lnSpc>
            </a:pPr>
            <a:endParaRPr lang="en-US" altLang="zh-CN" sz="2800" dirty="0"/>
          </a:p>
          <a:p>
            <a:pPr>
              <a:lnSpc>
                <a:spcPct val="100000"/>
              </a:lnSpc>
            </a:pPr>
            <a:r>
              <a:rPr lang="zh-CN" altLang="en-US" sz="2800" dirty="0"/>
              <a:t>默</a:t>
            </a:r>
            <a:r>
              <a:rPr lang="zh-CN" altLang="en-US" sz="2800" dirty="0" smtClean="0"/>
              <a:t>认</a:t>
            </a:r>
            <a:r>
              <a:rPr lang="en-US" altLang="zh-CN" sz="2800" dirty="0" smtClean="0"/>
              <a:t>cache 100</a:t>
            </a:r>
            <a:r>
              <a:rPr lang="zh-CN" altLang="en-US" sz="2800" dirty="0" smtClean="0"/>
              <a:t>，如果并发访问较高</a:t>
            </a:r>
            <a:r>
              <a:rPr lang="en-US" altLang="zh-CN" sz="2800" dirty="0" smtClean="0"/>
              <a:t>(</a:t>
            </a:r>
            <a:r>
              <a:rPr lang="zh-CN" altLang="en-US" sz="2800" dirty="0" smtClean="0"/>
              <a:t>超过</a:t>
            </a:r>
            <a:r>
              <a:rPr lang="en-US" altLang="zh-CN" sz="2800" dirty="0" smtClean="0"/>
              <a:t>100/s)</a:t>
            </a:r>
            <a:r>
              <a:rPr lang="zh-CN" altLang="en-US" sz="2800" dirty="0" smtClean="0"/>
              <a:t>，可以考虑加大</a:t>
            </a:r>
            <a:r>
              <a:rPr lang="en-US" altLang="zh-CN" sz="2800" dirty="0" smtClean="0"/>
              <a:t>cache</a:t>
            </a:r>
            <a:endParaRPr lang="zh-CN" altLang="en-US" sz="2800" dirty="0"/>
          </a:p>
        </p:txBody>
      </p:sp>
    </p:spTree>
    <p:extLst>
      <p:ext uri="{BB962C8B-B14F-4D97-AF65-F5344CB8AC3E}">
        <p14:creationId xmlns:p14="http://schemas.microsoft.com/office/powerpoint/2010/main" val="4213211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1028343"/>
            <a:ext cx="8229600" cy="4524315"/>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1800" b="1" dirty="0" smtClean="0"/>
              <a:t>使</a:t>
            </a:r>
            <a:r>
              <a:rPr lang="zh-CN" altLang="en-US" sz="1800" b="1" dirty="0"/>
              <a:t>用绑定变量</a:t>
            </a:r>
          </a:p>
          <a:p>
            <a:pPr lvl="1" indent="8640">
              <a:lnSpc>
                <a:spcPct val="100000"/>
              </a:lnSpc>
            </a:pPr>
            <a:r>
              <a:rPr lang="zh-CN" altLang="en-US" sz="1800" dirty="0" smtClean="0"/>
              <a:t>对</a:t>
            </a:r>
            <a:r>
              <a:rPr lang="zh-CN" altLang="en-US" sz="1800" dirty="0"/>
              <a:t>于极少数情况下不使用绑定变量提高性能，使用之前一定要和 </a:t>
            </a:r>
            <a:r>
              <a:rPr lang="en-US" altLang="zh-CN" sz="1800" dirty="0"/>
              <a:t>DBA </a:t>
            </a:r>
            <a:r>
              <a:rPr lang="zh-CN" altLang="en-US" sz="1800" dirty="0"/>
              <a:t>沟</a:t>
            </a:r>
            <a:r>
              <a:rPr lang="zh-CN" altLang="en-US" sz="1800" dirty="0" smtClean="0"/>
              <a:t>通</a:t>
            </a:r>
            <a:endParaRPr lang="en-US" altLang="zh-CN" sz="1800" dirty="0" smtClean="0"/>
          </a:p>
          <a:p>
            <a:pPr indent="8640">
              <a:lnSpc>
                <a:spcPct val="100000"/>
              </a:lnSpc>
            </a:pPr>
            <a:endParaRPr lang="en-US" altLang="zh-CN" sz="1800" dirty="0" smtClean="0"/>
          </a:p>
          <a:p>
            <a:pPr indent="8640">
              <a:lnSpc>
                <a:spcPct val="100000"/>
              </a:lnSpc>
            </a:pPr>
            <a:r>
              <a:rPr lang="zh-CN" altLang="en-US" sz="1800" b="1" dirty="0"/>
              <a:t>不</a:t>
            </a:r>
            <a:r>
              <a:rPr lang="zh-CN" altLang="en-US" sz="1800" b="1" dirty="0" smtClean="0"/>
              <a:t>要对</a:t>
            </a:r>
            <a:r>
              <a:rPr lang="en-US" altLang="zh-CN" sz="1800" b="1" dirty="0" smtClean="0"/>
              <a:t>where</a:t>
            </a:r>
            <a:r>
              <a:rPr lang="zh-CN" altLang="en-US" sz="1800" b="1" dirty="0" smtClean="0"/>
              <a:t>的字段添加函数</a:t>
            </a:r>
            <a:endParaRPr lang="en-US" altLang="zh-CN" sz="1800" b="1" dirty="0" smtClean="0"/>
          </a:p>
          <a:p>
            <a:pPr lvl="1" indent="8640">
              <a:lnSpc>
                <a:spcPct val="100000"/>
              </a:lnSpc>
            </a:pPr>
            <a:r>
              <a:rPr lang="zh-CN" altLang="en-US" sz="1800" dirty="0" smtClean="0">
                <a:solidFill>
                  <a:srgbClr val="FF0000"/>
                </a:solidFill>
              </a:rPr>
              <a:t>不好的示例</a:t>
            </a:r>
            <a:r>
              <a:rPr lang="zh-CN" altLang="en-US" sz="1800" dirty="0" smtClean="0"/>
              <a:t>：</a:t>
            </a:r>
            <a:r>
              <a:rPr lang="en-US" altLang="en-US" sz="1800" dirty="0" err="1" smtClean="0"/>
              <a:t>member_customers</a:t>
            </a:r>
            <a:r>
              <a:rPr lang="en-US" altLang="en-US" sz="1800" dirty="0" smtClean="0"/>
              <a:t> </a:t>
            </a:r>
            <a:r>
              <a:rPr lang="en-US" altLang="en-US" sz="1800" dirty="0"/>
              <a:t>where upper(alias)=upper(:</a:t>
            </a:r>
            <a:r>
              <a:rPr lang="en-US" altLang="en-US" sz="1800" dirty="0" err="1"/>
              <a:t>P_alias</a:t>
            </a:r>
            <a:r>
              <a:rPr lang="en-US" altLang="en-US" sz="1800" dirty="0"/>
              <a:t>)</a:t>
            </a:r>
          </a:p>
          <a:p>
            <a:pPr indent="8640">
              <a:lnSpc>
                <a:spcPct val="100000"/>
              </a:lnSpc>
            </a:pPr>
            <a:endParaRPr lang="en-US" altLang="zh-CN" sz="1800" dirty="0" smtClean="0"/>
          </a:p>
          <a:p>
            <a:pPr indent="8640">
              <a:lnSpc>
                <a:spcPct val="100000"/>
              </a:lnSpc>
            </a:pPr>
            <a:r>
              <a:rPr lang="zh-CN" altLang="en-US" sz="1800" b="1" dirty="0" smtClean="0"/>
              <a:t>使</a:t>
            </a:r>
            <a:r>
              <a:rPr lang="zh-CN" altLang="en-US" sz="1800" b="1" dirty="0"/>
              <a:t>用正确类型</a:t>
            </a:r>
            <a:r>
              <a:rPr lang="zh-CN" altLang="en-US" sz="1800" b="1" dirty="0" smtClean="0"/>
              <a:t>的变量，</a:t>
            </a:r>
            <a:r>
              <a:rPr lang="zh-CN" altLang="en-US" sz="1800" b="1" dirty="0"/>
              <a:t>杜绝 </a:t>
            </a:r>
            <a:r>
              <a:rPr lang="en-US" altLang="zh-CN" sz="1800" b="1" dirty="0"/>
              <a:t>oracle </a:t>
            </a:r>
            <a:r>
              <a:rPr lang="zh-CN" altLang="en-US" sz="1800" b="1" dirty="0"/>
              <a:t>做隐式类型转换的情况</a:t>
            </a:r>
            <a:endParaRPr lang="en-US" altLang="zh-CN" sz="1800" b="1" dirty="0" smtClean="0"/>
          </a:p>
          <a:p>
            <a:pPr marL="285840" lvl="1">
              <a:lnSpc>
                <a:spcPct val="100000"/>
              </a:lnSpc>
            </a:pPr>
            <a:r>
              <a:rPr lang="zh-CN" altLang="en-US" sz="1800" dirty="0" smtClean="0">
                <a:solidFill>
                  <a:srgbClr val="FF0000"/>
                </a:solidFill>
              </a:rPr>
              <a:t>不好的示例</a:t>
            </a:r>
            <a:r>
              <a:rPr lang="zh-CN" altLang="en-US" sz="1800" dirty="0" smtClean="0"/>
              <a:t>：</a:t>
            </a:r>
            <a:r>
              <a:rPr lang="en-US" altLang="zh-CN" sz="1800" dirty="0" err="1" smtClean="0"/>
              <a:t>product_usergroup_mapping</a:t>
            </a:r>
            <a:r>
              <a:rPr lang="en-US" altLang="zh-CN" sz="1800" dirty="0" smtClean="0"/>
              <a:t> </a:t>
            </a:r>
            <a:r>
              <a:rPr lang="en-US" altLang="zh-CN" sz="1800" dirty="0"/>
              <a:t>where </a:t>
            </a:r>
            <a:r>
              <a:rPr lang="en-US" altLang="zh-CN" sz="1800" dirty="0" err="1"/>
              <a:t>is_valided</a:t>
            </a:r>
            <a:r>
              <a:rPr lang="en-US" altLang="zh-CN" sz="1800" dirty="0"/>
              <a:t> = 1</a:t>
            </a:r>
          </a:p>
          <a:p>
            <a:pPr marL="285840" lvl="1">
              <a:lnSpc>
                <a:spcPct val="100000"/>
              </a:lnSpc>
            </a:pPr>
            <a:r>
              <a:rPr lang="zh-CN" altLang="en-US" sz="1800" dirty="0" smtClean="0">
                <a:solidFill>
                  <a:srgbClr val="FF0000"/>
                </a:solidFill>
              </a:rPr>
              <a:t>不好的示例</a:t>
            </a:r>
            <a:r>
              <a:rPr lang="zh-CN" altLang="en-US" sz="1800" dirty="0" smtClean="0"/>
              <a:t>：</a:t>
            </a:r>
            <a:r>
              <a:rPr lang="en-US" altLang="zh-CN" sz="1800" dirty="0" smtClean="0"/>
              <a:t>where </a:t>
            </a:r>
            <a:r>
              <a:rPr lang="en-US" altLang="zh-CN" sz="1800" dirty="0" err="1"/>
              <a:t>updated_at</a:t>
            </a:r>
            <a:r>
              <a:rPr lang="en-US" altLang="zh-CN" sz="1800" dirty="0"/>
              <a:t> &gt; :</a:t>
            </a:r>
            <a:r>
              <a:rPr lang="en-US" altLang="zh-CN" sz="1800" dirty="0" err="1" smtClean="0"/>
              <a:t>P_updated_at</a:t>
            </a:r>
            <a:endParaRPr lang="en-US" altLang="zh-CN" sz="1800" dirty="0" smtClean="0"/>
          </a:p>
          <a:p>
            <a:pPr marL="285840" lvl="1">
              <a:lnSpc>
                <a:spcPct val="100000"/>
              </a:lnSpc>
            </a:pPr>
            <a:endParaRPr lang="en-US" altLang="zh-CN" sz="1800" dirty="0" smtClean="0"/>
          </a:p>
          <a:p>
            <a:pPr indent="8640">
              <a:lnSpc>
                <a:spcPct val="100000"/>
              </a:lnSpc>
            </a:pPr>
            <a:r>
              <a:rPr lang="zh-CN" altLang="en-US" sz="1800" b="1" dirty="0" smtClean="0">
                <a:solidFill>
                  <a:srgbClr val="00B050"/>
                </a:solidFill>
              </a:rPr>
              <a:t>时间类型条件需要用</a:t>
            </a:r>
            <a:r>
              <a:rPr lang="en-US" altLang="zh-CN" sz="1800" b="1" dirty="0" smtClean="0">
                <a:solidFill>
                  <a:srgbClr val="00B050"/>
                </a:solidFill>
              </a:rPr>
              <a:t>cast</a:t>
            </a:r>
            <a:r>
              <a:rPr lang="zh-CN" altLang="en-US" sz="1800" b="1" dirty="0" smtClean="0">
                <a:solidFill>
                  <a:srgbClr val="00B050"/>
                </a:solidFill>
              </a:rPr>
              <a:t>保护</a:t>
            </a:r>
            <a:endParaRPr lang="en-US" altLang="zh-CN" sz="1800" b="1" dirty="0" smtClean="0">
              <a:solidFill>
                <a:srgbClr val="00B050"/>
              </a:solidFill>
            </a:endParaRPr>
          </a:p>
          <a:p>
            <a:pPr lvl="1" indent="8640">
              <a:lnSpc>
                <a:spcPct val="100000"/>
              </a:lnSpc>
            </a:pPr>
            <a:r>
              <a:rPr lang="zh-CN" altLang="en-US" sz="1800" b="1" dirty="0" smtClean="0">
                <a:solidFill>
                  <a:srgbClr val="00B050"/>
                </a:solidFill>
              </a:rPr>
              <a:t>如：</a:t>
            </a:r>
            <a:r>
              <a:rPr lang="en-US" altLang="zh-CN" sz="1800" b="1" dirty="0" smtClean="0">
                <a:solidFill>
                  <a:srgbClr val="00B050"/>
                </a:solidFill>
              </a:rPr>
              <a:t>where </a:t>
            </a:r>
            <a:r>
              <a:rPr lang="en-US" altLang="zh-CN" sz="1800" b="1" dirty="0" err="1">
                <a:solidFill>
                  <a:srgbClr val="00B050"/>
                </a:solidFill>
              </a:rPr>
              <a:t>updated_at</a:t>
            </a:r>
            <a:r>
              <a:rPr lang="en-US" altLang="zh-CN" sz="1800" b="1" dirty="0">
                <a:solidFill>
                  <a:srgbClr val="00B050"/>
                </a:solidFill>
              </a:rPr>
              <a:t> &gt; </a:t>
            </a:r>
            <a:r>
              <a:rPr lang="en-US" altLang="zh-CN" sz="1800" b="1" dirty="0" smtClean="0">
                <a:solidFill>
                  <a:srgbClr val="00B050"/>
                </a:solidFill>
              </a:rPr>
              <a:t>cast(:</a:t>
            </a:r>
            <a:r>
              <a:rPr lang="en-US" altLang="zh-CN" sz="1800" b="1" dirty="0" err="1" smtClean="0">
                <a:solidFill>
                  <a:srgbClr val="00B050"/>
                </a:solidFill>
              </a:rPr>
              <a:t>P_updated_at</a:t>
            </a:r>
            <a:r>
              <a:rPr lang="en-US" altLang="zh-CN" sz="1800" b="1" dirty="0" smtClean="0">
                <a:solidFill>
                  <a:srgbClr val="00B050"/>
                </a:solidFill>
              </a:rPr>
              <a:t> as date)</a:t>
            </a:r>
          </a:p>
          <a:p>
            <a:pPr lvl="1" indent="8640">
              <a:lnSpc>
                <a:spcPct val="100000"/>
              </a:lnSpc>
            </a:pPr>
            <a:endParaRPr lang="en-US" altLang="zh-CN" sz="1800" dirty="0" smtClean="0"/>
          </a:p>
          <a:p>
            <a:pPr indent="8640">
              <a:lnSpc>
                <a:spcPct val="100000"/>
              </a:lnSpc>
            </a:pPr>
            <a:r>
              <a:rPr lang="zh-CN" altLang="en-US" sz="1800" dirty="0" smtClean="0"/>
              <a:t>避</a:t>
            </a:r>
            <a:r>
              <a:rPr lang="zh-CN" altLang="en-US" sz="1800" dirty="0"/>
              <a:t>免直接的全模糊查询，会走不上索引</a:t>
            </a:r>
            <a:endParaRPr lang="en-US" altLang="zh-CN" sz="1800" dirty="0"/>
          </a:p>
          <a:p>
            <a:pPr lvl="1" indent="8640">
              <a:lnSpc>
                <a:spcPct val="100000"/>
              </a:lnSpc>
            </a:pPr>
            <a:r>
              <a:rPr lang="zh-CN" altLang="en-US" sz="1800" dirty="0">
                <a:solidFill>
                  <a:srgbClr val="FF0000"/>
                </a:solidFill>
              </a:rPr>
              <a:t>不</a:t>
            </a:r>
            <a:r>
              <a:rPr lang="zh-CN" altLang="en-US" sz="1800" dirty="0" smtClean="0">
                <a:solidFill>
                  <a:srgbClr val="FF0000"/>
                </a:solidFill>
              </a:rPr>
              <a:t>好的示例</a:t>
            </a:r>
            <a:r>
              <a:rPr lang="zh-CN" altLang="en-US" sz="1800" dirty="0" smtClean="0"/>
              <a:t>：</a:t>
            </a:r>
            <a:r>
              <a:rPr lang="en-US" altLang="zh-CN" sz="1800" dirty="0" smtClean="0"/>
              <a:t>select </a:t>
            </a:r>
            <a:r>
              <a:rPr lang="en-US" altLang="zh-CN" sz="1800" dirty="0"/>
              <a:t>* from table where name like '%</a:t>
            </a:r>
            <a:r>
              <a:rPr lang="en-US" altLang="zh-CN" sz="1800" dirty="0" err="1"/>
              <a:t>jacky</a:t>
            </a:r>
            <a:r>
              <a:rPr lang="en-US" altLang="zh-CN" sz="1800" dirty="0" smtClean="0"/>
              <a:t>%’</a:t>
            </a:r>
          </a:p>
          <a:p>
            <a:pPr lvl="1" indent="8640">
              <a:lnSpc>
                <a:spcPct val="100000"/>
              </a:lnSpc>
            </a:pPr>
            <a:endParaRPr lang="en-US" altLang="zh-CN" sz="1800" dirty="0" smtClean="0"/>
          </a:p>
        </p:txBody>
      </p:sp>
    </p:spTree>
    <p:extLst>
      <p:ext uri="{BB962C8B-B14F-4D97-AF65-F5344CB8AC3E}">
        <p14:creationId xmlns:p14="http://schemas.microsoft.com/office/powerpoint/2010/main" val="2916062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1474619"/>
            <a:ext cx="8229600" cy="3908762"/>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2800" b="1" dirty="0" smtClean="0"/>
              <a:t>以下</a:t>
            </a:r>
            <a:r>
              <a:rPr lang="en-US" altLang="zh-CN" sz="2800" b="1" dirty="0" smtClean="0"/>
              <a:t>3</a:t>
            </a:r>
            <a:r>
              <a:rPr lang="zh-CN" altLang="en-US" sz="2800" b="1" dirty="0" smtClean="0"/>
              <a:t>个</a:t>
            </a:r>
            <a:r>
              <a:rPr lang="zh-CN" altLang="en-US" sz="2800" b="1" dirty="0"/>
              <a:t>规范可以对</a:t>
            </a:r>
            <a:r>
              <a:rPr lang="en-US" altLang="zh-CN" sz="2800" b="1" dirty="0"/>
              <a:t>be</a:t>
            </a:r>
            <a:r>
              <a:rPr lang="zh-CN" altLang="en-US" sz="2800" b="1" dirty="0"/>
              <a:t>系统适当放</a:t>
            </a:r>
            <a:r>
              <a:rPr lang="zh-CN" altLang="en-US" sz="2800" b="1" dirty="0" smtClean="0"/>
              <a:t>宽</a:t>
            </a:r>
            <a:endParaRPr lang="en-US" altLang="zh-CN" sz="2800" b="1" dirty="0" smtClean="0"/>
          </a:p>
          <a:p>
            <a:pPr indent="8640">
              <a:lnSpc>
                <a:spcPct val="100000"/>
              </a:lnSpc>
            </a:pPr>
            <a:endParaRPr lang="en-US" altLang="zh-CN" sz="2000" dirty="0" smtClean="0"/>
          </a:p>
          <a:p>
            <a:pPr indent="8640">
              <a:lnSpc>
                <a:spcPct val="100000"/>
              </a:lnSpc>
            </a:pPr>
            <a:r>
              <a:rPr lang="zh-CN" altLang="en-US" sz="2000" b="1" dirty="0" smtClean="0"/>
              <a:t>不要有太多的</a:t>
            </a:r>
            <a:r>
              <a:rPr lang="en-US" altLang="zh-CN" sz="2000" b="1" dirty="0" smtClean="0"/>
              <a:t>join</a:t>
            </a:r>
            <a:r>
              <a:rPr lang="zh-CN" altLang="en-US" sz="2000" b="1" dirty="0" smtClean="0"/>
              <a:t>，核心流水表不要</a:t>
            </a:r>
            <a:r>
              <a:rPr lang="en-US" altLang="zh-CN" sz="2000" b="1" dirty="0" smtClean="0"/>
              <a:t>join</a:t>
            </a:r>
            <a:endParaRPr lang="en-US" altLang="zh-CN" sz="2000" b="1" dirty="0"/>
          </a:p>
          <a:p>
            <a:pPr lvl="1" indent="8640">
              <a:lnSpc>
                <a:spcPct val="100000"/>
              </a:lnSpc>
            </a:pPr>
            <a:r>
              <a:rPr lang="en-US" altLang="zh-CN" sz="2000" dirty="0" smtClean="0"/>
              <a:t>join</a:t>
            </a:r>
            <a:r>
              <a:rPr lang="zh-CN" altLang="en-US" sz="2000" dirty="0" smtClean="0"/>
              <a:t>控制在</a:t>
            </a:r>
            <a:r>
              <a:rPr lang="en-US" altLang="zh-CN" sz="2000" dirty="0" smtClean="0"/>
              <a:t>3</a:t>
            </a:r>
            <a:r>
              <a:rPr lang="zh-CN" altLang="en-US" sz="2000" dirty="0" smtClean="0"/>
              <a:t>个以内</a:t>
            </a:r>
            <a:endParaRPr lang="en-US" altLang="zh-CN" sz="2000" dirty="0" smtClean="0"/>
          </a:p>
          <a:p>
            <a:pPr lvl="1" indent="8640">
              <a:lnSpc>
                <a:spcPct val="100000"/>
              </a:lnSpc>
            </a:pPr>
            <a:endParaRPr lang="en-US" altLang="zh-CN" sz="2000" dirty="0"/>
          </a:p>
          <a:p>
            <a:pPr indent="8640">
              <a:lnSpc>
                <a:spcPct val="100000"/>
              </a:lnSpc>
            </a:pPr>
            <a:r>
              <a:rPr lang="zh-CN" altLang="en-US" sz="2000" dirty="0"/>
              <a:t>不</a:t>
            </a:r>
            <a:r>
              <a:rPr lang="zh-CN" altLang="en-US" sz="2000" dirty="0" smtClean="0"/>
              <a:t>要使用复杂</a:t>
            </a:r>
            <a:r>
              <a:rPr lang="en-US" altLang="zh-CN" sz="2000" dirty="0" smtClean="0"/>
              <a:t>SQL</a:t>
            </a:r>
          </a:p>
          <a:p>
            <a:pPr lvl="1" indent="8640">
              <a:lnSpc>
                <a:spcPct val="100000"/>
              </a:lnSpc>
            </a:pPr>
            <a:r>
              <a:rPr lang="zh-CN" altLang="en-US" sz="2000" dirty="0">
                <a:solidFill>
                  <a:srgbClr val="FF0000"/>
                </a:solidFill>
              </a:rPr>
              <a:t>不</a:t>
            </a:r>
            <a:r>
              <a:rPr lang="zh-CN" altLang="en-US" sz="2000" dirty="0" smtClean="0">
                <a:solidFill>
                  <a:srgbClr val="FF0000"/>
                </a:solidFill>
              </a:rPr>
              <a:t>好的示例</a:t>
            </a:r>
            <a:r>
              <a:rPr lang="zh-CN" altLang="en-US" sz="2000" dirty="0" smtClean="0"/>
              <a:t>：</a:t>
            </a:r>
            <a:r>
              <a:rPr lang="en-US" altLang="zh-CN" sz="2000" dirty="0" smtClean="0"/>
              <a:t>order </a:t>
            </a:r>
            <a:r>
              <a:rPr lang="en-US" altLang="zh-CN" sz="2000" dirty="0"/>
              <a:t>by  ( case when status=‘9’ then 1 …), </a:t>
            </a:r>
            <a:r>
              <a:rPr lang="en-US" altLang="zh-CN" sz="2000" dirty="0" err="1"/>
              <a:t>updated_at</a:t>
            </a:r>
            <a:endParaRPr lang="en-US" altLang="zh-CN" sz="2000" dirty="0"/>
          </a:p>
          <a:p>
            <a:pPr indent="8640">
              <a:lnSpc>
                <a:spcPct val="100000"/>
              </a:lnSpc>
            </a:pPr>
            <a:endParaRPr lang="en-US" altLang="zh-CN" sz="2000" dirty="0" smtClean="0"/>
          </a:p>
          <a:p>
            <a:pPr indent="8640">
              <a:lnSpc>
                <a:spcPct val="100000"/>
              </a:lnSpc>
            </a:pPr>
            <a:r>
              <a:rPr lang="zh-CN" altLang="en-US" sz="2000" dirty="0"/>
              <a:t>不要使用</a:t>
            </a:r>
            <a:r>
              <a:rPr lang="en-US" altLang="zh-CN" sz="2000" dirty="0"/>
              <a:t>NULL</a:t>
            </a:r>
            <a:r>
              <a:rPr lang="zh-CN" altLang="en-US" sz="2000" dirty="0"/>
              <a:t>作为主条件</a:t>
            </a:r>
            <a:endParaRPr lang="en-US" altLang="zh-CN" sz="2000" dirty="0"/>
          </a:p>
          <a:p>
            <a:pPr lvl="1" indent="8640">
              <a:lnSpc>
                <a:spcPct val="100000"/>
              </a:lnSpc>
            </a:pPr>
            <a:r>
              <a:rPr lang="zh-CN" altLang="en-US" sz="2000" dirty="0">
                <a:solidFill>
                  <a:srgbClr val="FF0000"/>
                </a:solidFill>
              </a:rPr>
              <a:t>不好的示例</a:t>
            </a:r>
            <a:r>
              <a:rPr lang="zh-CN" altLang="en-US" sz="2000" dirty="0"/>
              <a:t>：</a:t>
            </a:r>
            <a:r>
              <a:rPr lang="en-US" altLang="zh-CN" sz="2000" dirty="0"/>
              <a:t>where</a:t>
            </a:r>
            <a:r>
              <a:rPr lang="zh-CN" altLang="en-US" sz="2000" dirty="0"/>
              <a:t> </a:t>
            </a:r>
            <a:r>
              <a:rPr lang="en-US" altLang="zh-CN" sz="2000" dirty="0"/>
              <a:t>PARENT_ID</a:t>
            </a:r>
            <a:r>
              <a:rPr lang="zh-CN" altLang="en-US" sz="2000" dirty="0"/>
              <a:t> </a:t>
            </a:r>
            <a:r>
              <a:rPr lang="en-US" altLang="zh-CN" sz="2000" dirty="0"/>
              <a:t>is</a:t>
            </a:r>
            <a:r>
              <a:rPr lang="zh-CN" altLang="en-US" sz="2000" dirty="0"/>
              <a:t> </a:t>
            </a:r>
            <a:r>
              <a:rPr lang="en-US" altLang="zh-CN" sz="2000" dirty="0"/>
              <a:t>NULL</a:t>
            </a:r>
          </a:p>
          <a:p>
            <a:pPr indent="8640">
              <a:lnSpc>
                <a:spcPct val="100000"/>
              </a:lnSpc>
            </a:pPr>
            <a:endParaRPr lang="en-US" altLang="zh-CN" sz="2000" dirty="0" smtClean="0"/>
          </a:p>
        </p:txBody>
      </p:sp>
    </p:spTree>
    <p:extLst>
      <p:ext uri="{BB962C8B-B14F-4D97-AF65-F5344CB8AC3E}">
        <p14:creationId xmlns:p14="http://schemas.microsoft.com/office/powerpoint/2010/main" val="1360612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1074510"/>
            <a:ext cx="8229600" cy="4708981"/>
          </a:xfrm>
        </p:spPr>
        <p:style>
          <a:lnRef idx="0">
            <a:scrgbClr r="0" g="0" b="0"/>
          </a:lnRef>
          <a:fillRef idx="1001">
            <a:schemeClr val="lt1"/>
          </a:fillRef>
          <a:effectRef idx="0">
            <a:scrgbClr r="0" g="0" b="0"/>
          </a:effectRef>
          <a:fontRef idx="major"/>
        </p:style>
        <p:txBody>
          <a:bodyPr/>
          <a:lstStyle/>
          <a:p>
            <a:pPr indent="8640">
              <a:lnSpc>
                <a:spcPct val="100000"/>
              </a:lnSpc>
            </a:pPr>
            <a:endParaRPr lang="en-US" altLang="zh-CN" sz="2000" dirty="0" smtClean="0"/>
          </a:p>
          <a:p>
            <a:pPr indent="8640">
              <a:lnSpc>
                <a:spcPct val="100000"/>
              </a:lnSpc>
            </a:pPr>
            <a:r>
              <a:rPr lang="en-US" altLang="zh-CN" sz="2000" b="1" dirty="0" smtClean="0"/>
              <a:t>select</a:t>
            </a:r>
            <a:r>
              <a:rPr lang="zh-CN" altLang="en-US" sz="2000" b="1" dirty="0"/>
              <a:t>需要写明具体字段，不允许直接用</a:t>
            </a:r>
            <a:r>
              <a:rPr lang="en-US" altLang="zh-CN" sz="2000" b="1" dirty="0"/>
              <a:t>select </a:t>
            </a:r>
            <a:r>
              <a:rPr lang="en-US" altLang="zh-CN" sz="2000" b="1" dirty="0" smtClean="0"/>
              <a:t>*</a:t>
            </a:r>
          </a:p>
          <a:p>
            <a:pPr lvl="1" indent="8640">
              <a:lnSpc>
                <a:spcPct val="100000"/>
              </a:lnSpc>
            </a:pPr>
            <a:r>
              <a:rPr lang="zh-CN" altLang="en-US" sz="2000" dirty="0" smtClean="0"/>
              <a:t>对</a:t>
            </a:r>
            <a:r>
              <a:rPr lang="en-US" altLang="zh-CN" sz="2000" dirty="0" smtClean="0"/>
              <a:t>class</a:t>
            </a:r>
            <a:r>
              <a:rPr lang="zh-CN" altLang="en-US" sz="2000" dirty="0" smtClean="0"/>
              <a:t>影响</a:t>
            </a:r>
            <a:endParaRPr lang="en-US" altLang="zh-CN" sz="2000" dirty="0" smtClean="0"/>
          </a:p>
          <a:p>
            <a:pPr lvl="1" indent="8640">
              <a:lnSpc>
                <a:spcPct val="100000"/>
              </a:lnSpc>
            </a:pPr>
            <a:r>
              <a:rPr lang="zh-CN" altLang="en-US" sz="2000" dirty="0"/>
              <a:t>选</a:t>
            </a:r>
            <a:r>
              <a:rPr lang="zh-CN" altLang="en-US" sz="2000" dirty="0" smtClean="0"/>
              <a:t>取了过多不需要的列</a:t>
            </a:r>
            <a:endParaRPr lang="en-US" altLang="zh-CN" sz="2000" dirty="0" smtClean="0"/>
          </a:p>
          <a:p>
            <a:pPr indent="8640">
              <a:lnSpc>
                <a:spcPct val="100000"/>
              </a:lnSpc>
            </a:pPr>
            <a:endParaRPr lang="en-US" altLang="zh-CN" sz="2000" dirty="0"/>
          </a:p>
          <a:p>
            <a:pPr indent="8640">
              <a:lnSpc>
                <a:spcPct val="100000"/>
              </a:lnSpc>
            </a:pPr>
            <a:r>
              <a:rPr lang="zh-CN" altLang="en-US" sz="2000" b="1" dirty="0" smtClean="0"/>
              <a:t>并发</a:t>
            </a:r>
            <a:r>
              <a:rPr lang="en-US" altLang="zh-CN" sz="2000" b="1" dirty="0" smtClean="0"/>
              <a:t>SQL</a:t>
            </a:r>
            <a:r>
              <a:rPr lang="zh-CN" altLang="en-US" sz="2000" b="1" dirty="0"/>
              <a:t>需要</a:t>
            </a:r>
            <a:r>
              <a:rPr lang="zh-CN" altLang="en-US" sz="2000" b="1" dirty="0" smtClean="0"/>
              <a:t>控制单次获取数据的量</a:t>
            </a:r>
            <a:r>
              <a:rPr lang="zh-CN" altLang="en-US" sz="2000" dirty="0" smtClean="0"/>
              <a:t>，并发越高的</a:t>
            </a:r>
            <a:r>
              <a:rPr lang="en-US" altLang="zh-CN" sz="2000" dirty="0" smtClean="0"/>
              <a:t>SQL</a:t>
            </a:r>
            <a:r>
              <a:rPr lang="zh-CN" altLang="en-US" sz="2000" dirty="0" smtClean="0"/>
              <a:t>，获取的数据量应越低</a:t>
            </a:r>
            <a:endParaRPr lang="en-US" altLang="zh-CN" sz="2000" dirty="0" smtClean="0"/>
          </a:p>
          <a:p>
            <a:pPr lvl="1" indent="8640">
              <a:lnSpc>
                <a:spcPct val="100000"/>
              </a:lnSpc>
            </a:pPr>
            <a:r>
              <a:rPr lang="zh-CN" altLang="en-US" sz="2000" dirty="0" smtClean="0"/>
              <a:t>可选的方案是分多次获取，削峰填谷</a:t>
            </a:r>
            <a:endParaRPr lang="zh-CN" altLang="en-US" sz="2000" dirty="0"/>
          </a:p>
          <a:p>
            <a:pPr indent="8640">
              <a:lnSpc>
                <a:spcPct val="100000"/>
              </a:lnSpc>
            </a:pPr>
            <a:endParaRPr lang="en-US" altLang="zh-CN" sz="2000" dirty="0" smtClean="0"/>
          </a:p>
          <a:p>
            <a:pPr indent="8640">
              <a:lnSpc>
                <a:spcPct val="100000"/>
              </a:lnSpc>
            </a:pPr>
            <a:r>
              <a:rPr lang="zh-CN" altLang="en-US" sz="2000" dirty="0" smtClean="0"/>
              <a:t>使用</a:t>
            </a:r>
            <a:r>
              <a:rPr lang="en-US" altLang="zh-CN" sz="2000" dirty="0" smtClean="0"/>
              <a:t>HINT</a:t>
            </a:r>
            <a:r>
              <a:rPr lang="zh-CN" altLang="en-US" sz="2000" dirty="0" smtClean="0"/>
              <a:t>的需求，或者带</a:t>
            </a:r>
            <a:r>
              <a:rPr lang="en-US" altLang="zh-CN" sz="2000" dirty="0" smtClean="0"/>
              <a:t>HINT</a:t>
            </a:r>
            <a:r>
              <a:rPr lang="zh-CN" altLang="en-US" sz="2000" dirty="0" smtClean="0"/>
              <a:t>的</a:t>
            </a:r>
            <a:r>
              <a:rPr lang="en-US" altLang="zh-CN" sz="2000" dirty="0" err="1" smtClean="0"/>
              <a:t>sql</a:t>
            </a:r>
            <a:r>
              <a:rPr lang="zh-CN" altLang="en-US" sz="2000" dirty="0" smtClean="0"/>
              <a:t>有任何变化，请找</a:t>
            </a:r>
            <a:r>
              <a:rPr lang="en-US" altLang="zh-CN" sz="2000" dirty="0" smtClean="0"/>
              <a:t>DBA</a:t>
            </a:r>
            <a:r>
              <a:rPr lang="zh-CN" altLang="en-US" sz="2000" dirty="0" smtClean="0"/>
              <a:t>一起评估</a:t>
            </a:r>
            <a:endParaRPr lang="en-US" altLang="zh-CN" sz="2000" dirty="0" smtClean="0"/>
          </a:p>
          <a:p>
            <a:pPr indent="0">
              <a:lnSpc>
                <a:spcPct val="100000"/>
              </a:lnSpc>
              <a:buNone/>
            </a:pPr>
            <a:endParaRPr lang="en-US" altLang="zh-CN" sz="2000" dirty="0" smtClean="0"/>
          </a:p>
          <a:p>
            <a:pPr indent="8640">
              <a:lnSpc>
                <a:spcPct val="100000"/>
              </a:lnSpc>
            </a:pPr>
            <a:r>
              <a:rPr lang="zh-CN" altLang="en-US" sz="2000" b="1" dirty="0"/>
              <a:t>数</a:t>
            </a:r>
            <a:r>
              <a:rPr lang="zh-CN" altLang="en-US" sz="2000" b="1" dirty="0" smtClean="0"/>
              <a:t>据更新必须带上</a:t>
            </a:r>
            <a:r>
              <a:rPr lang="en-US" altLang="zh-CN" sz="2000" b="1" dirty="0" err="1" smtClean="0"/>
              <a:t>updated_at</a:t>
            </a:r>
            <a:endParaRPr lang="en-US" altLang="zh-CN" sz="2000" b="1" dirty="0" smtClean="0"/>
          </a:p>
          <a:p>
            <a:pPr indent="0">
              <a:lnSpc>
                <a:spcPct val="100000"/>
              </a:lnSpc>
              <a:buNone/>
            </a:pPr>
            <a:endParaRPr lang="en-US" altLang="zh-CN" sz="2000" dirty="0"/>
          </a:p>
          <a:p>
            <a:pPr indent="8640">
              <a:lnSpc>
                <a:spcPct val="100000"/>
              </a:lnSpc>
            </a:pPr>
            <a:r>
              <a:rPr lang="zh-CN" altLang="en-US" sz="2000" dirty="0" smtClean="0"/>
              <a:t>不要使用子查询</a:t>
            </a:r>
            <a:endParaRPr lang="en-US" altLang="zh-CN" sz="2000" dirty="0" smtClean="0"/>
          </a:p>
          <a:p>
            <a:pPr indent="8640">
              <a:lnSpc>
                <a:spcPct val="100000"/>
              </a:lnSpc>
            </a:pPr>
            <a:endParaRPr lang="en-US" altLang="zh-CN" sz="2000" dirty="0" smtClean="0"/>
          </a:p>
        </p:txBody>
      </p:sp>
    </p:spTree>
    <p:extLst>
      <p:ext uri="{BB962C8B-B14F-4D97-AF65-F5344CB8AC3E}">
        <p14:creationId xmlns:p14="http://schemas.microsoft.com/office/powerpoint/2010/main" val="1407617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3539430"/>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2400" b="1" dirty="0" smtClean="0"/>
              <a:t>不要使用动态</a:t>
            </a:r>
            <a:r>
              <a:rPr lang="en-US" altLang="zh-CN" sz="2400" b="1" dirty="0" err="1" smtClean="0"/>
              <a:t>sql</a:t>
            </a:r>
            <a:r>
              <a:rPr lang="zh-CN" altLang="en-US" sz="2000" dirty="0" smtClean="0"/>
              <a:t>，</a:t>
            </a:r>
            <a:r>
              <a:rPr lang="en-US" altLang="zh-CN" sz="2000" dirty="0" smtClean="0"/>
              <a:t>be</a:t>
            </a:r>
            <a:r>
              <a:rPr lang="zh-CN" altLang="en-US" sz="2000" dirty="0" smtClean="0"/>
              <a:t>可适当放宽，但要控制并发，控制条件</a:t>
            </a:r>
            <a:endParaRPr lang="en-US" altLang="zh-CN" sz="2000" dirty="0"/>
          </a:p>
          <a:p>
            <a:pPr lvl="1" indent="8640">
              <a:lnSpc>
                <a:spcPct val="100000"/>
              </a:lnSpc>
            </a:pPr>
            <a:r>
              <a:rPr lang="zh-CN" altLang="en-US" sz="2000" dirty="0"/>
              <a:t>带</a:t>
            </a:r>
            <a:r>
              <a:rPr lang="zh-CN" altLang="en-US" sz="2000" dirty="0" smtClean="0"/>
              <a:t>来的风险：无法</a:t>
            </a:r>
            <a:r>
              <a:rPr lang="en-US" altLang="zh-CN" sz="2000" dirty="0" err="1" smtClean="0"/>
              <a:t>sqlreview</a:t>
            </a:r>
            <a:r>
              <a:rPr lang="zh-CN" altLang="en-US" sz="2000" dirty="0" smtClean="0"/>
              <a:t>，性能不能保证，线上稳定性不可控</a:t>
            </a:r>
            <a:endParaRPr lang="en-US" altLang="zh-CN" sz="2000" dirty="0" smtClean="0"/>
          </a:p>
          <a:p>
            <a:pPr lvl="1" indent="8640">
              <a:lnSpc>
                <a:spcPct val="100000"/>
              </a:lnSpc>
            </a:pPr>
            <a:r>
              <a:rPr lang="zh-CN" altLang="en-US" sz="2000" dirty="0" smtClean="0"/>
              <a:t>不好的示例：</a:t>
            </a:r>
            <a:endParaRPr lang="en-US" altLang="zh-CN" sz="2000" dirty="0" smtClean="0"/>
          </a:p>
          <a:p>
            <a:pPr indent="8640">
              <a:lnSpc>
                <a:spcPct val="100000"/>
              </a:lnSpc>
            </a:pPr>
            <a:endParaRPr lang="en-US" altLang="zh-CN" sz="2000" dirty="0"/>
          </a:p>
          <a:p>
            <a:pPr indent="8640">
              <a:lnSpc>
                <a:spcPct val="100000"/>
              </a:lnSpc>
            </a:pPr>
            <a:endParaRPr lang="en-US" altLang="zh-CN" sz="2000" dirty="0" smtClean="0"/>
          </a:p>
          <a:p>
            <a:pPr indent="8640">
              <a:lnSpc>
                <a:spcPct val="100000"/>
              </a:lnSpc>
            </a:pPr>
            <a:endParaRPr lang="en-US" altLang="zh-CN" sz="2000" dirty="0"/>
          </a:p>
          <a:p>
            <a:pPr indent="8640">
              <a:lnSpc>
                <a:spcPct val="100000"/>
              </a:lnSpc>
            </a:pPr>
            <a:endParaRPr lang="en-US" altLang="zh-CN" sz="2000" dirty="0" smtClean="0"/>
          </a:p>
          <a:p>
            <a:pPr indent="8640">
              <a:lnSpc>
                <a:spcPct val="100000"/>
              </a:lnSpc>
            </a:pPr>
            <a:endParaRPr lang="en-US" altLang="zh-CN" sz="2000" dirty="0"/>
          </a:p>
          <a:p>
            <a:pPr indent="8640">
              <a:lnSpc>
                <a:spcPct val="100000"/>
              </a:lnSpc>
            </a:pPr>
            <a:endParaRPr lang="en-US" altLang="zh-CN" sz="2000" dirty="0" smtClean="0"/>
          </a:p>
          <a:p>
            <a:pPr indent="0">
              <a:lnSpc>
                <a:spcPct val="100000"/>
              </a:lnSpc>
              <a:buNone/>
            </a:pPr>
            <a:endParaRPr lang="en-US" altLang="zh-CN" sz="2000" dirty="0" smtClean="0"/>
          </a:p>
          <a:p>
            <a:pPr indent="0">
              <a:lnSpc>
                <a:spcPct val="100000"/>
              </a:lnSpc>
              <a:buNone/>
            </a:pPr>
            <a:endParaRPr lang="en-US" altLang="zh-CN" sz="2000" dirty="0"/>
          </a:p>
        </p:txBody>
      </p:sp>
      <p:sp>
        <p:nvSpPr>
          <p:cNvPr id="5" name="Rectangle 3"/>
          <p:cNvSpPr/>
          <p:nvPr/>
        </p:nvSpPr>
        <p:spPr>
          <a:xfrm>
            <a:off x="944898" y="1901112"/>
            <a:ext cx="7254204" cy="2585323"/>
          </a:xfrm>
          <a:prstGeom prst="rect">
            <a:avLst/>
          </a:prstGeom>
        </p:spPr>
        <p:txBody>
          <a:bodyPr wrap="square">
            <a:spAutoFit/>
          </a:bodyPr>
          <a:lstStyle/>
          <a:p>
            <a:r>
              <a:rPr lang="en-US" dirty="0"/>
              <a:t>select </a:t>
            </a:r>
            <a:r>
              <a:rPr lang="en-US" dirty="0" smtClean="0"/>
              <a:t>id </a:t>
            </a:r>
            <a:r>
              <a:rPr lang="en-US" dirty="0"/>
              <a:t>from </a:t>
            </a:r>
            <a:r>
              <a:rPr lang="en-US" dirty="0" err="1" smtClean="0"/>
              <a:t>tableA</a:t>
            </a:r>
            <a:endParaRPr lang="en-US" dirty="0" smtClean="0"/>
          </a:p>
          <a:p>
            <a:r>
              <a:rPr lang="en-US" dirty="0" smtClean="0">
                <a:solidFill>
                  <a:srgbClr val="FF0000"/>
                </a:solidFill>
              </a:rPr>
              <a:t>&lt;</a:t>
            </a:r>
            <a:r>
              <a:rPr lang="en-US" dirty="0">
                <a:solidFill>
                  <a:srgbClr val="FF0000"/>
                </a:solidFill>
              </a:rPr>
              <a:t>dynamic prepend="where"&gt;</a:t>
            </a:r>
          </a:p>
          <a:p>
            <a:r>
              <a:rPr lang="en-US" dirty="0">
                <a:solidFill>
                  <a:srgbClr val="FF0000"/>
                </a:solidFill>
              </a:rPr>
              <a:t>  &lt;</a:t>
            </a:r>
            <a:r>
              <a:rPr lang="en-US" dirty="0" err="1">
                <a:solidFill>
                  <a:srgbClr val="FF0000"/>
                </a:solidFill>
              </a:rPr>
              <a:t>isNotEmpty</a:t>
            </a:r>
            <a:r>
              <a:rPr lang="en-US" dirty="0">
                <a:solidFill>
                  <a:srgbClr val="FF0000"/>
                </a:solidFill>
              </a:rPr>
              <a:t> prepend="AND" property="</a:t>
            </a:r>
            <a:r>
              <a:rPr lang="en-US" dirty="0" err="1">
                <a:solidFill>
                  <a:srgbClr val="FF0000"/>
                </a:solidFill>
              </a:rPr>
              <a:t>userId</a:t>
            </a:r>
            <a:r>
              <a:rPr lang="en-US" dirty="0">
                <a:solidFill>
                  <a:srgbClr val="FF0000"/>
                </a:solidFill>
              </a:rPr>
              <a:t>"&gt;</a:t>
            </a:r>
          </a:p>
          <a:p>
            <a:r>
              <a:rPr lang="en-US" dirty="0">
                <a:solidFill>
                  <a:srgbClr val="FF0000"/>
                </a:solidFill>
              </a:rPr>
              <a:t>    </a:t>
            </a:r>
            <a:r>
              <a:rPr lang="en-US" dirty="0" err="1" smtClean="0">
                <a:solidFill>
                  <a:srgbClr val="FF0000"/>
                </a:solidFill>
              </a:rPr>
              <a:t>user_id</a:t>
            </a:r>
            <a:r>
              <a:rPr lang="en-US" dirty="0" smtClean="0">
                <a:solidFill>
                  <a:srgbClr val="FF0000"/>
                </a:solidFill>
              </a:rPr>
              <a:t> </a:t>
            </a:r>
            <a:r>
              <a:rPr lang="en-US" dirty="0">
                <a:solidFill>
                  <a:srgbClr val="FF0000"/>
                </a:solidFill>
              </a:rPr>
              <a:t>= #</a:t>
            </a:r>
            <a:r>
              <a:rPr lang="en-US" dirty="0" err="1">
                <a:solidFill>
                  <a:srgbClr val="FF0000"/>
                </a:solidFill>
              </a:rPr>
              <a:t>userId:varchar</a:t>
            </a:r>
            <a:r>
              <a:rPr lang="en-US" dirty="0">
                <a:solidFill>
                  <a:srgbClr val="FF0000"/>
                </a:solidFill>
              </a:rPr>
              <a:t>#</a:t>
            </a:r>
          </a:p>
          <a:p>
            <a:r>
              <a:rPr lang="en-US" dirty="0">
                <a:solidFill>
                  <a:srgbClr val="FF0000"/>
                </a:solidFill>
              </a:rPr>
              <a:t>  &lt;/</a:t>
            </a:r>
            <a:r>
              <a:rPr lang="en-US" dirty="0" err="1">
                <a:solidFill>
                  <a:srgbClr val="FF0000"/>
                </a:solidFill>
              </a:rPr>
              <a:t>isNotEmpty</a:t>
            </a:r>
            <a:r>
              <a:rPr lang="en-US" dirty="0">
                <a:solidFill>
                  <a:srgbClr val="FF0000"/>
                </a:solidFill>
              </a:rPr>
              <a:t>&gt;</a:t>
            </a:r>
          </a:p>
          <a:p>
            <a:r>
              <a:rPr lang="en-US" dirty="0">
                <a:solidFill>
                  <a:srgbClr val="FF0000"/>
                </a:solidFill>
              </a:rPr>
              <a:t>  &lt;</a:t>
            </a:r>
            <a:r>
              <a:rPr lang="en-US" dirty="0" err="1">
                <a:solidFill>
                  <a:srgbClr val="FF0000"/>
                </a:solidFill>
              </a:rPr>
              <a:t>isNotEmpty</a:t>
            </a:r>
            <a:r>
              <a:rPr lang="en-US" dirty="0">
                <a:solidFill>
                  <a:srgbClr val="FF0000"/>
                </a:solidFill>
              </a:rPr>
              <a:t> prepend="AND" property="email"&gt;</a:t>
            </a:r>
          </a:p>
          <a:p>
            <a:r>
              <a:rPr lang="en-US" dirty="0">
                <a:solidFill>
                  <a:srgbClr val="FF0000"/>
                </a:solidFill>
              </a:rPr>
              <a:t>    </a:t>
            </a:r>
            <a:r>
              <a:rPr lang="en-US" dirty="0" smtClean="0">
                <a:solidFill>
                  <a:srgbClr val="FF0000"/>
                </a:solidFill>
              </a:rPr>
              <a:t>email </a:t>
            </a:r>
            <a:r>
              <a:rPr lang="en-US" dirty="0">
                <a:solidFill>
                  <a:srgbClr val="FF0000"/>
                </a:solidFill>
              </a:rPr>
              <a:t>= #</a:t>
            </a:r>
            <a:r>
              <a:rPr lang="en-US" dirty="0" err="1">
                <a:solidFill>
                  <a:srgbClr val="FF0000"/>
                </a:solidFill>
              </a:rPr>
              <a:t>email:varchar</a:t>
            </a:r>
            <a:r>
              <a:rPr lang="en-US" dirty="0">
                <a:solidFill>
                  <a:srgbClr val="FF0000"/>
                </a:solidFill>
              </a:rPr>
              <a:t>#</a:t>
            </a:r>
          </a:p>
          <a:p>
            <a:r>
              <a:rPr lang="en-US" dirty="0">
                <a:solidFill>
                  <a:srgbClr val="FF0000"/>
                </a:solidFill>
              </a:rPr>
              <a:t>  &lt;/</a:t>
            </a:r>
            <a:r>
              <a:rPr lang="en-US" dirty="0" err="1">
                <a:solidFill>
                  <a:srgbClr val="FF0000"/>
                </a:solidFill>
              </a:rPr>
              <a:t>isNotEmpty</a:t>
            </a:r>
            <a:r>
              <a:rPr lang="en-US" dirty="0">
                <a:solidFill>
                  <a:srgbClr val="FF0000"/>
                </a:solidFill>
              </a:rPr>
              <a:t>&gt;</a:t>
            </a:r>
          </a:p>
          <a:p>
            <a:r>
              <a:rPr lang="en-US" dirty="0" smtClean="0">
                <a:solidFill>
                  <a:srgbClr val="FF0000"/>
                </a:solidFill>
              </a:rPr>
              <a:t>&lt;/</a:t>
            </a:r>
            <a:r>
              <a:rPr lang="en-US" dirty="0">
                <a:solidFill>
                  <a:srgbClr val="FF0000"/>
                </a:solidFill>
              </a:rPr>
              <a:t>dynamic&gt;</a:t>
            </a:r>
          </a:p>
        </p:txBody>
      </p:sp>
    </p:spTree>
    <p:extLst>
      <p:ext uri="{BB962C8B-B14F-4D97-AF65-F5344CB8AC3E}">
        <p14:creationId xmlns:p14="http://schemas.microsoft.com/office/powerpoint/2010/main" val="3208570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1015663"/>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2400" b="1" dirty="0" smtClean="0"/>
              <a:t>不要使用动态</a:t>
            </a:r>
            <a:r>
              <a:rPr lang="en-US" altLang="zh-CN" sz="2400" b="1" dirty="0" smtClean="0"/>
              <a:t>or</a:t>
            </a:r>
            <a:r>
              <a:rPr lang="zh-CN" altLang="en-US" sz="2400" b="1" dirty="0"/>
              <a:t>拼</a:t>
            </a:r>
            <a:r>
              <a:rPr lang="zh-CN" altLang="en-US" sz="2400" b="1" dirty="0" smtClean="0"/>
              <a:t>接</a:t>
            </a:r>
            <a:r>
              <a:rPr lang="zh-CN" altLang="en-US" sz="1800" dirty="0" smtClean="0"/>
              <a:t>，请使用固定</a:t>
            </a:r>
            <a:r>
              <a:rPr lang="zh-CN" altLang="en-US" sz="1800" dirty="0"/>
              <a:t>数</a:t>
            </a:r>
            <a:r>
              <a:rPr lang="zh-CN" altLang="en-US" sz="1800" dirty="0" smtClean="0"/>
              <a:t>量的</a:t>
            </a:r>
            <a:r>
              <a:rPr lang="en-US" altLang="zh-CN" sz="1800" dirty="0" smtClean="0"/>
              <a:t>in</a:t>
            </a:r>
            <a:r>
              <a:rPr lang="zh-CN" altLang="en-US" sz="1800" dirty="0" smtClean="0"/>
              <a:t>拼接</a:t>
            </a:r>
            <a:endParaRPr lang="en-US" altLang="zh-CN" sz="1800" dirty="0" smtClean="0"/>
          </a:p>
          <a:p>
            <a:pPr lvl="1" indent="8640">
              <a:lnSpc>
                <a:spcPct val="100000"/>
              </a:lnSpc>
            </a:pPr>
            <a:r>
              <a:rPr lang="zh-CN" altLang="en-US" sz="1800" dirty="0"/>
              <a:t>比</a:t>
            </a:r>
            <a:r>
              <a:rPr lang="zh-CN" altLang="en-US" sz="1800" dirty="0" smtClean="0"/>
              <a:t>如</a:t>
            </a:r>
            <a:r>
              <a:rPr lang="en-US" altLang="zh-CN" sz="1800" dirty="0" smtClean="0"/>
              <a:t>in 50/100/200/500</a:t>
            </a:r>
            <a:r>
              <a:rPr lang="zh-CN" altLang="en-US" sz="1800" dirty="0" smtClean="0"/>
              <a:t>个，不足的用相同值填充</a:t>
            </a:r>
            <a:endParaRPr lang="en-US" altLang="zh-CN" sz="1800" dirty="0" smtClean="0"/>
          </a:p>
          <a:p>
            <a:pPr lvl="1" indent="8640">
              <a:lnSpc>
                <a:spcPct val="100000"/>
              </a:lnSpc>
            </a:pPr>
            <a:r>
              <a:rPr lang="zh-CN" altLang="en-US" sz="1800" dirty="0" smtClean="0">
                <a:solidFill>
                  <a:srgbClr val="FF0000"/>
                </a:solidFill>
              </a:rPr>
              <a:t>不好的示例</a:t>
            </a:r>
            <a:r>
              <a:rPr lang="zh-CN" altLang="en-US" sz="1800" dirty="0" smtClean="0"/>
              <a:t>：</a:t>
            </a:r>
            <a:endParaRPr lang="en-US" altLang="zh-CN" sz="1800" dirty="0"/>
          </a:p>
        </p:txBody>
      </p:sp>
      <p:sp>
        <p:nvSpPr>
          <p:cNvPr id="2" name="Rectangle 2"/>
          <p:cNvSpPr>
            <a:spLocks noChangeArrowheads="1"/>
          </p:cNvSpPr>
          <p:nvPr/>
        </p:nvSpPr>
        <p:spPr bwMode="auto">
          <a:xfrm>
            <a:off x="564078" y="1752171"/>
            <a:ext cx="80158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SEQ_NO seqNo,</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RULE_ID ruleId,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PRODUCT_ID productId,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RULE_TYPE ruleType,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PRESENT_AMOUNT presentAmount,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DESCRIPTION description,</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DESCRIPTION_URL descriptionUrl,</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SHORT_DESC shortDesc,</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nvl(PC_SHORT_DESC, SHORT_DESC) pcShortDesc,</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nvl (LIMIT_TIME_TYPE, 0) limitTimeType,</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LIMIT_TIME_START_AT limitTimeStartAt,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LIMIT_TIME_END_AT limitTimeEndAt,</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COIN_CONFIG_ID coinConfigId</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TRD_INVEST_REWARD_INFO</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PRODUCT_ID</a:t>
            </a:r>
            <a:r>
              <a:rPr kumimoji="0" lang="zh-CN" altLang="zh-CN" sz="1400"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in</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&lt;iterate property=</a:t>
            </a:r>
            <a:r>
              <a:rPr kumimoji="0" lang="zh-CN" altLang="zh-CN" sz="1400" b="1"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"productIdList"</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open</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1400" b="1"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close</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1400" b="1"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a:t>
            </a: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conjunction=</a:t>
            </a:r>
            <a:r>
              <a:rPr kumimoji="0" lang="zh-CN" altLang="zh-CN" sz="1400" b="1"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&gt;</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#productIdList[]#</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&lt;/iterate&gt;</a:t>
            </a:r>
            <a:endParaRPr kumimoji="0" lang="zh-CN"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IS_VALID =</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'1'</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1000" b="0" i="0" u="none" strike="noStrike" cap="none" normalizeH="0" baseline="0" dirty="0" smtClean="0">
                <a:ln>
                  <a:noFill/>
                </a:ln>
                <a:solidFill>
                  <a:srgbClr val="FF1493"/>
                </a:solidFill>
                <a:effectLst/>
                <a:latin typeface="Consolas" pitchFamily="49" charset="0"/>
                <a:ea typeface="宋体" pitchFamily="2" charset="-122"/>
                <a:cs typeface="Consolas" pitchFamily="49" charset="0"/>
              </a:rPr>
              <a:t>CASE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WHEN</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(LIMIT_TIME_TYPE = 1)</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(sysdate</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NOT</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between</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LIMIT_TIME_START_AT</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LIMIT_TIME_END_AT)</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THEN</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-1</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ELSE</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1</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END</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 1</a:t>
            </a:r>
            <a:endParaRPr kumimoji="0" lang="zh-CN"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0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PRODUCT_ID,limitTimeType</a:t>
            </a:r>
            <a:r>
              <a:rPr kumimoji="0" lang="zh-CN" altLang="zh-CN" sz="10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0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r>
              <a:rPr kumimoji="0" lang="zh-CN" altLang="zh-CN" sz="10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,RULE_TYPE</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39699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表设计</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228600" y="1751618"/>
            <a:ext cx="8686800" cy="3354765"/>
          </a:xfrm>
        </p:spPr>
        <p:style>
          <a:lnRef idx="0">
            <a:scrgbClr r="0" g="0" b="0"/>
          </a:lnRef>
          <a:fillRef idx="1001">
            <a:schemeClr val="lt1"/>
          </a:fillRef>
          <a:effectRef idx="0">
            <a:scrgbClr r="0" g="0" b="0"/>
          </a:effectRef>
          <a:fontRef idx="major"/>
        </p:style>
        <p:txBody>
          <a:bodyPr/>
          <a:lstStyle/>
          <a:p>
            <a:pPr>
              <a:lnSpc>
                <a:spcPct val="100000"/>
              </a:lnSpc>
            </a:pPr>
            <a:r>
              <a:rPr lang="zh-CN" altLang="en-US" sz="2400" dirty="0" smtClean="0"/>
              <a:t>应</a:t>
            </a:r>
            <a:r>
              <a:rPr lang="zh-CN" altLang="en-US" sz="2400" dirty="0"/>
              <a:t>用里面，多个数据库之间请不要通过 </a:t>
            </a:r>
            <a:r>
              <a:rPr lang="en-US" altLang="zh-CN" sz="2400" dirty="0"/>
              <a:t>DBLINK </a:t>
            </a:r>
            <a:r>
              <a:rPr lang="zh-CN" altLang="en-US" sz="2400" dirty="0"/>
              <a:t>访问。</a:t>
            </a:r>
          </a:p>
          <a:p>
            <a:pPr>
              <a:lnSpc>
                <a:spcPct val="100000"/>
              </a:lnSpc>
            </a:pPr>
            <a:endParaRPr lang="en-US" altLang="zh-CN" sz="2400" dirty="0" smtClean="0"/>
          </a:p>
          <a:p>
            <a:pPr>
              <a:lnSpc>
                <a:spcPct val="100000"/>
              </a:lnSpc>
            </a:pPr>
            <a:r>
              <a:rPr lang="zh-CN" altLang="en-US" sz="2400" dirty="0" smtClean="0"/>
              <a:t>不</a:t>
            </a:r>
            <a:r>
              <a:rPr lang="zh-CN" altLang="en-US" sz="2400" dirty="0"/>
              <a:t>要采用触发器。</a:t>
            </a:r>
          </a:p>
          <a:p>
            <a:pPr>
              <a:lnSpc>
                <a:spcPct val="100000"/>
              </a:lnSpc>
            </a:pPr>
            <a:endParaRPr lang="en-US" altLang="zh-CN" sz="2400" dirty="0"/>
          </a:p>
          <a:p>
            <a:pPr>
              <a:lnSpc>
                <a:spcPct val="100000"/>
              </a:lnSpc>
            </a:pPr>
            <a:r>
              <a:rPr lang="zh-CN" altLang="en-US" sz="2400" dirty="0" smtClean="0"/>
              <a:t>不</a:t>
            </a:r>
            <a:r>
              <a:rPr lang="zh-CN" altLang="en-US" sz="2400" dirty="0"/>
              <a:t>要使用视图和物化视图。</a:t>
            </a:r>
          </a:p>
          <a:p>
            <a:pPr>
              <a:lnSpc>
                <a:spcPct val="100000"/>
              </a:lnSpc>
            </a:pPr>
            <a:endParaRPr lang="en-US" altLang="zh-CN" sz="2400" dirty="0" smtClean="0"/>
          </a:p>
          <a:p>
            <a:pPr>
              <a:lnSpc>
                <a:spcPct val="100000"/>
              </a:lnSpc>
            </a:pPr>
            <a:r>
              <a:rPr lang="zh-CN" altLang="en-US" sz="2800" b="1" dirty="0" smtClean="0"/>
              <a:t>不</a:t>
            </a:r>
            <a:r>
              <a:rPr lang="zh-CN" altLang="en-US" sz="2800" b="1" dirty="0"/>
              <a:t>要使用外键约束</a:t>
            </a:r>
            <a:r>
              <a:rPr lang="zh-CN" altLang="en-US" sz="2400" dirty="0"/>
              <a:t>，如果数据存在外键关系，请在程序层面实现</a:t>
            </a:r>
            <a:r>
              <a:rPr lang="zh-CN" altLang="en-US" sz="1800" dirty="0" smtClean="0"/>
              <a:t>。</a:t>
            </a:r>
            <a:endParaRPr lang="zh-CN" altLang="en-US" sz="1800" dirty="0"/>
          </a:p>
          <a:p>
            <a:pPr indent="0">
              <a:lnSpc>
                <a:spcPct val="100000"/>
              </a:lnSpc>
              <a:buNone/>
            </a:pPr>
            <a:endParaRPr lang="en-US" altLang="zh-CN" sz="1800" dirty="0" smtClean="0"/>
          </a:p>
        </p:txBody>
      </p:sp>
    </p:spTree>
    <p:extLst>
      <p:ext uri="{BB962C8B-B14F-4D97-AF65-F5344CB8AC3E}">
        <p14:creationId xmlns:p14="http://schemas.microsoft.com/office/powerpoint/2010/main" val="222244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正</a:t>
            </a:r>
            <a:r>
              <a:rPr lang="zh-CN" altLang="en-US" sz="2400" b="1" dirty="0" smtClean="0">
                <a:latin typeface="微软雅黑" pitchFamily="34" charset="-122"/>
                <a:ea typeface="微软雅黑" pitchFamily="34" charset="-122"/>
              </a:rPr>
              <a:t>确使用</a:t>
            </a:r>
            <a:r>
              <a:rPr lang="en-US" altLang="zh-CN" sz="2400" b="1" dirty="0" err="1" smtClean="0">
                <a:latin typeface="微软雅黑" pitchFamily="34" charset="-122"/>
                <a:ea typeface="微软雅黑" pitchFamily="34" charset="-122"/>
              </a:rPr>
              <a:t>rownum</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400110"/>
          </a:xfrm>
        </p:spPr>
        <p:txBody>
          <a:bodyPr/>
          <a:lstStyle/>
          <a:p>
            <a:pPr indent="8640">
              <a:lnSpc>
                <a:spcPct val="100000"/>
              </a:lnSpc>
            </a:pPr>
            <a:r>
              <a:rPr lang="zh-CN" altLang="en-US" sz="2000" dirty="0" smtClean="0"/>
              <a:t>你真的理解</a:t>
            </a:r>
            <a:r>
              <a:rPr lang="en-US" altLang="zh-CN" sz="2000" dirty="0" err="1" smtClean="0"/>
              <a:t>rownum</a:t>
            </a:r>
            <a:r>
              <a:rPr lang="zh-CN" altLang="en-US" sz="2000" dirty="0" smtClean="0"/>
              <a:t>吗</a:t>
            </a:r>
            <a:endParaRPr lang="en-US" altLang="zh-CN" sz="20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328738"/>
            <a:ext cx="782955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208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正</a:t>
            </a:r>
            <a:r>
              <a:rPr lang="zh-CN" altLang="en-US" sz="2400" b="1" dirty="0" smtClean="0">
                <a:latin typeface="微软雅黑" pitchFamily="34" charset="-122"/>
                <a:ea typeface="微软雅黑" pitchFamily="34" charset="-122"/>
              </a:rPr>
              <a:t>确使用</a:t>
            </a:r>
            <a:r>
              <a:rPr lang="en-US" altLang="zh-CN" sz="2400" b="1" dirty="0" err="1" smtClean="0">
                <a:latin typeface="微软雅黑" pitchFamily="34" charset="-122"/>
                <a:ea typeface="微软雅黑" pitchFamily="34" charset="-122"/>
              </a:rPr>
              <a:t>rownum</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523220"/>
          </a:xfrm>
        </p:spPr>
        <p:txBody>
          <a:bodyPr/>
          <a:lstStyle/>
          <a:p>
            <a:pPr indent="8640">
              <a:lnSpc>
                <a:spcPct val="100000"/>
              </a:lnSpc>
            </a:pPr>
            <a:r>
              <a:rPr lang="zh-CN" altLang="en-US" sz="2800" dirty="0" smtClean="0"/>
              <a:t>示例：</a:t>
            </a:r>
            <a:endParaRPr lang="en-US" altLang="zh-CN" sz="2800" dirty="0" smtClean="0"/>
          </a:p>
        </p:txBody>
      </p:sp>
      <p:sp>
        <p:nvSpPr>
          <p:cNvPr id="2" name="Rectangle 2"/>
          <p:cNvSpPr>
            <a:spLocks noChangeArrowheads="1"/>
          </p:cNvSpPr>
          <p:nvPr/>
        </p:nvSpPr>
        <p:spPr bwMode="auto">
          <a:xfrm>
            <a:off x="510638" y="1795674"/>
            <a:ext cx="818210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SQL&gt;</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create</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table</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n(id number,deptno number,</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name</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varchar2(4000));</a:t>
            </a:r>
            <a:endParaRPr kumimoji="0" lang="en-US"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Table</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a:t>
            </a:r>
            <a:endParaRPr kumimoji="0" lang="en-US"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Elapsed: 00:00:00.01</a:t>
            </a:r>
            <a:endParaRPr kumimoji="0" lang="en-US"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SQL&gt;</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insert</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into</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n</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level</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,mod(</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level</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,10000),rpad(</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OP</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,4000)</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dual</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connect</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level</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&lt;=100000;</a:t>
            </a:r>
            <a:endParaRPr kumimoji="0" lang="en-US"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100000</a:t>
            </a:r>
            <a:r>
              <a:rPr kumimoji="0" lang="zh-CN" altLang="zh-CN" sz="1600" b="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6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rows</a:t>
            </a:r>
            <a:r>
              <a:rPr kumimoji="0" lang="zh-CN" altLang="zh-CN" sz="16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created.</a:t>
            </a:r>
            <a:endParaRPr kumimoji="0" lang="en-US"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Elapsed: 00:00:06.06</a:t>
            </a:r>
            <a:endParaRPr kumimoji="0" lang="zh-CN" alt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230790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正</a:t>
            </a:r>
            <a:r>
              <a:rPr lang="zh-CN" altLang="en-US" sz="2400" b="1" dirty="0" smtClean="0">
                <a:latin typeface="微软雅黑" pitchFamily="34" charset="-122"/>
                <a:ea typeface="微软雅黑" pitchFamily="34" charset="-122"/>
              </a:rPr>
              <a:t>确使用</a:t>
            </a:r>
            <a:r>
              <a:rPr lang="en-US" altLang="zh-CN" sz="2400" b="1" dirty="0" err="1" smtClean="0">
                <a:latin typeface="微软雅黑" pitchFamily="34" charset="-122"/>
                <a:ea typeface="微软雅黑" pitchFamily="34" charset="-122"/>
              </a:rPr>
              <a:t>rownum</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369332"/>
          </a:xfrm>
        </p:spPr>
        <p:txBody>
          <a:bodyPr/>
          <a:lstStyle/>
          <a:p>
            <a:pPr indent="8640">
              <a:lnSpc>
                <a:spcPct val="100000"/>
              </a:lnSpc>
            </a:pPr>
            <a:r>
              <a:rPr lang="zh-CN" altLang="en-US" sz="1800" dirty="0"/>
              <a:t>第一点：</a:t>
            </a:r>
            <a:r>
              <a:rPr lang="en-US" altLang="zh-CN" sz="1800" dirty="0" err="1"/>
              <a:t>rownum</a:t>
            </a:r>
            <a:r>
              <a:rPr lang="zh-CN" altLang="en-US" sz="1800" dirty="0"/>
              <a:t>是在</a:t>
            </a:r>
            <a:r>
              <a:rPr lang="en-US" altLang="zh-CN" sz="1800" dirty="0"/>
              <a:t>sort</a:t>
            </a:r>
            <a:r>
              <a:rPr lang="zh-CN" altLang="en-US" sz="1800" dirty="0"/>
              <a:t>之前生成的。</a:t>
            </a:r>
            <a:endParaRPr lang="en-US" altLang="zh-CN"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1159761"/>
            <a:ext cx="7705725"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377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正</a:t>
            </a:r>
            <a:r>
              <a:rPr lang="zh-CN" altLang="en-US" sz="2400" b="1" dirty="0" smtClean="0">
                <a:latin typeface="微软雅黑" pitchFamily="34" charset="-122"/>
                <a:ea typeface="微软雅黑" pitchFamily="34" charset="-122"/>
              </a:rPr>
              <a:t>确使用</a:t>
            </a:r>
            <a:r>
              <a:rPr lang="en-US" altLang="zh-CN" sz="2400" b="1" dirty="0" err="1" smtClean="0">
                <a:latin typeface="微软雅黑" pitchFamily="34" charset="-122"/>
                <a:ea typeface="微软雅黑" pitchFamily="34" charset="-122"/>
              </a:rPr>
              <a:t>rownum</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369332"/>
          </a:xfrm>
        </p:spPr>
        <p:txBody>
          <a:bodyPr/>
          <a:lstStyle/>
          <a:p>
            <a:pPr indent="8640">
              <a:lnSpc>
                <a:spcPct val="100000"/>
              </a:lnSpc>
            </a:pPr>
            <a:r>
              <a:rPr lang="zh-CN" altLang="en-US" sz="1800" dirty="0"/>
              <a:t>第二点：不同的执行计划会导致不同的</a:t>
            </a:r>
            <a:r>
              <a:rPr lang="en-US" altLang="zh-CN" sz="1800" dirty="0" err="1"/>
              <a:t>rownum</a:t>
            </a:r>
            <a:r>
              <a:rPr lang="zh-CN" altLang="en-US" sz="1800" dirty="0"/>
              <a:t>生成方式。</a:t>
            </a:r>
            <a:endParaRPr lang="en-US" altLang="zh-CN" sz="18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470" y="1143579"/>
            <a:ext cx="6727060" cy="492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733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正</a:t>
            </a:r>
            <a:r>
              <a:rPr lang="zh-CN" altLang="en-US" sz="2400" b="1" dirty="0" smtClean="0">
                <a:latin typeface="微软雅黑" pitchFamily="34" charset="-122"/>
                <a:ea typeface="微软雅黑" pitchFamily="34" charset="-122"/>
              </a:rPr>
              <a:t>确使用</a:t>
            </a:r>
            <a:r>
              <a:rPr lang="en-US" altLang="zh-CN" sz="2400" b="1" dirty="0" err="1" smtClean="0">
                <a:latin typeface="微软雅黑" pitchFamily="34" charset="-122"/>
                <a:ea typeface="微软雅黑" pitchFamily="34" charset="-122"/>
              </a:rPr>
              <a:t>rownum</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200" y="1905506"/>
            <a:ext cx="8229600" cy="3046988"/>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2400" dirty="0"/>
              <a:t>参</a:t>
            </a:r>
            <a:r>
              <a:rPr lang="zh-CN" altLang="en-US" sz="2400" dirty="0" smtClean="0"/>
              <a:t>考文章：</a:t>
            </a:r>
            <a:r>
              <a:rPr lang="en-US" altLang="zh-CN" sz="2400" dirty="0" smtClean="0"/>
              <a:t>http</a:t>
            </a:r>
            <a:r>
              <a:rPr lang="en-US" altLang="zh-CN" sz="2400" dirty="0"/>
              <a:t>://www.johnnydb.com/2013/03/what-is-rownum/</a:t>
            </a:r>
            <a:endParaRPr lang="en-US" altLang="zh-CN" sz="2400" dirty="0" smtClean="0"/>
          </a:p>
          <a:p>
            <a:pPr indent="8640">
              <a:lnSpc>
                <a:spcPct val="100000"/>
              </a:lnSpc>
            </a:pPr>
            <a:endParaRPr lang="en-US" altLang="zh-CN" sz="2400" dirty="0"/>
          </a:p>
          <a:p>
            <a:pPr indent="8640">
              <a:lnSpc>
                <a:spcPct val="100000"/>
              </a:lnSpc>
            </a:pPr>
            <a:r>
              <a:rPr lang="en-US" altLang="zh-CN" sz="2400" dirty="0" err="1" smtClean="0"/>
              <a:t>Mysql</a:t>
            </a:r>
            <a:r>
              <a:rPr lang="zh-CN" altLang="en-US" sz="2400" dirty="0" smtClean="0"/>
              <a:t>的</a:t>
            </a:r>
            <a:r>
              <a:rPr lang="en-US" altLang="zh-CN" sz="2400" dirty="0" smtClean="0"/>
              <a:t>limit n </a:t>
            </a:r>
            <a:r>
              <a:rPr lang="zh-CN" altLang="en-US" sz="2400" dirty="0" smtClean="0"/>
              <a:t>跟我们日常理解的一致，是在整个结果集处理完</a:t>
            </a:r>
            <a:r>
              <a:rPr lang="en-US" altLang="zh-CN" sz="2400" dirty="0" smtClean="0"/>
              <a:t>(</a:t>
            </a:r>
            <a:r>
              <a:rPr lang="zh-CN" altLang="en-US" sz="2400" dirty="0" smtClean="0"/>
              <a:t>包括</a:t>
            </a:r>
            <a:r>
              <a:rPr lang="zh-CN" altLang="en-US" sz="2400" dirty="0"/>
              <a:t>找</a:t>
            </a:r>
            <a:r>
              <a:rPr lang="zh-CN" altLang="en-US" sz="2400" dirty="0" smtClean="0"/>
              <a:t>到所有匹配行、排序等</a:t>
            </a:r>
            <a:r>
              <a:rPr lang="en-US" altLang="zh-CN" sz="2400" dirty="0" smtClean="0"/>
              <a:t>)</a:t>
            </a:r>
            <a:r>
              <a:rPr lang="zh-CN" altLang="en-US" sz="2400" dirty="0" smtClean="0"/>
              <a:t>之后，再进行的限制，不再赘述。</a:t>
            </a:r>
            <a:endParaRPr lang="en-US" altLang="zh-CN" sz="2400" dirty="0" smtClean="0"/>
          </a:p>
          <a:p>
            <a:pPr indent="8640">
              <a:lnSpc>
                <a:spcPct val="100000"/>
              </a:lnSpc>
            </a:pPr>
            <a:endParaRPr lang="en-US" altLang="zh-CN" sz="2400" dirty="0"/>
          </a:p>
          <a:p>
            <a:pPr indent="8640">
              <a:lnSpc>
                <a:spcPct val="100000"/>
              </a:lnSpc>
            </a:pPr>
            <a:endParaRPr lang="en-US" altLang="zh-CN" sz="2400" dirty="0" smtClean="0"/>
          </a:p>
        </p:txBody>
      </p:sp>
    </p:spTree>
    <p:extLst>
      <p:ext uri="{BB962C8B-B14F-4D97-AF65-F5344CB8AC3E}">
        <p14:creationId xmlns:p14="http://schemas.microsoft.com/office/powerpoint/2010/main" val="4067860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分</a:t>
            </a:r>
            <a:r>
              <a:rPr lang="zh-CN" altLang="en-US" sz="2400" b="1" dirty="0" smtClean="0">
                <a:latin typeface="微软雅黑" pitchFamily="34" charset="-122"/>
                <a:ea typeface="微软雅黑" pitchFamily="34" charset="-122"/>
              </a:rPr>
              <a:t>页查询模板</a:t>
            </a:r>
            <a:endParaRPr lang="zh-CN" altLang="en-US" sz="2400" b="1" dirty="0">
              <a:solidFill>
                <a:srgbClr val="FF0000"/>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369332"/>
          </a:xfrm>
        </p:spPr>
        <p:txBody>
          <a:bodyPr/>
          <a:lstStyle/>
          <a:p>
            <a:pPr indent="8640">
              <a:lnSpc>
                <a:spcPct val="100000"/>
              </a:lnSpc>
            </a:pPr>
            <a:r>
              <a:rPr lang="zh-CN" altLang="en-US" sz="1800" dirty="0" smtClean="0"/>
              <a:t>正确的分页逻辑必须要</a:t>
            </a:r>
            <a:r>
              <a:rPr lang="en-US" altLang="zh-CN" sz="1800" dirty="0" smtClean="0"/>
              <a:t>3</a:t>
            </a:r>
            <a:r>
              <a:rPr lang="zh-CN" altLang="en-US" sz="1800" dirty="0" smtClean="0"/>
              <a:t>层嵌套查询实现，缺一不可。</a:t>
            </a:r>
            <a:endParaRPr lang="en-US" altLang="zh-CN" sz="1800" dirty="0" smtClean="0"/>
          </a:p>
        </p:txBody>
      </p:sp>
      <p:sp>
        <p:nvSpPr>
          <p:cNvPr id="2" name="Rectangle 2"/>
          <p:cNvSpPr>
            <a:spLocks noChangeArrowheads="1"/>
          </p:cNvSpPr>
          <p:nvPr/>
        </p:nvSpPr>
        <p:spPr bwMode="auto">
          <a:xfrm>
            <a:off x="1761475" y="1204228"/>
            <a:ext cx="56210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t2.*</a:t>
            </a:r>
            <a:r>
              <a:rPr kumimoji="0" lang="zh-CN" altLang="zh-CN"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t.*,rownum row_num</a:t>
            </a:r>
            <a:r>
              <a:rPr kumimoji="0" lang="zh-CN" altLang="zh-CN" b="1"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select</a:t>
            </a:r>
            <a:endParaRPr kumimoji="0" lang="zh-CN" altLang="zh-CN" sz="1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b.id id,</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b.CREATED_AT createdAt,</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b.CREATED_BY createdBy,</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b.UPDATED_AT updatedAt,</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b.UPDATED_BY updatedBy</a:t>
            </a:r>
            <a:endParaRPr kumimoji="0" lang="en-US"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from</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BES_YEB_EXCEPTION b</a:t>
            </a:r>
            <a:r>
              <a:rPr kumimoji="0" lang="zh-CN" altLang="zh-CN" sz="140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b.first_exec_time &gt;= :P_createdAtStart</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dirty="0" smtClean="0">
                <a:ln>
                  <a:noFill/>
                </a:ln>
                <a:solidFill>
                  <a:srgbClr val="808080"/>
                </a:solidFill>
                <a:effectLst/>
                <a:latin typeface="Consolas" pitchFamily="49" charset="0"/>
                <a:ea typeface="宋体" pitchFamily="2" charset="-122"/>
                <a:cs typeface="Consolas" pitchFamily="49" charset="0"/>
              </a:rPr>
              <a:t>       </a:t>
            </a:r>
            <a:r>
              <a:rPr kumimoji="0" lang="zh-CN" altLang="zh-CN" sz="140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b.first_exec_time &lt; :P_createdAtEnd</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       </a:t>
            </a:r>
            <a:r>
              <a:rPr kumimoji="0" lang="zh-CN" altLang="zh-CN" sz="140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b.status = :P_status</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/*isNotEmpty</a:t>
            </a:r>
            <a:r>
              <a:rPr kumimoji="0" lang="zh-CN" altLang="zh-CN" sz="140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property=</a:t>
            </a:r>
            <a:r>
              <a:rPr kumimoji="0" lang="zh-CN" altLang="zh-CN" sz="1400"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'type'</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prepend=</a:t>
            </a:r>
            <a:r>
              <a:rPr kumimoji="0" lang="zh-CN" altLang="zh-CN" sz="1400" i="0" u="none" strike="noStrike" cap="none" normalizeH="0" baseline="0" dirty="0" smtClean="0">
                <a:ln>
                  <a:noFill/>
                </a:ln>
                <a:solidFill>
                  <a:srgbClr val="2A00FF"/>
                </a:solidFill>
                <a:effectLst/>
                <a:latin typeface="Consolas" pitchFamily="49" charset="0"/>
                <a:ea typeface="宋体" pitchFamily="2" charset="-122"/>
                <a:cs typeface="Consolas" pitchFamily="49" charset="0"/>
              </a:rPr>
              <a:t>'and'</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r>
              <a:rPr kumimoji="0" lang="zh-CN" altLang="zh-CN" sz="1400" i="0" u="none" strike="noStrike" cap="none" normalizeH="0" baseline="0" dirty="0" smtClean="0">
                <a:ln>
                  <a:noFill/>
                </a:ln>
                <a:solidFill>
                  <a:srgbClr val="808080"/>
                </a:solidFill>
                <a:effectLst/>
                <a:latin typeface="Consolas" pitchFamily="49" charset="0"/>
                <a:ea typeface="宋体" pitchFamily="2" charset="-122"/>
                <a:cs typeface="Consolas" pitchFamily="49" charset="0"/>
              </a:rPr>
              <a:t>and</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b.type = :P_type</a:t>
            </a:r>
            <a:endParaRPr kumimoji="0" lang="zh-CN" altLang="zh-CN" sz="11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order</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by</a:t>
            </a:r>
            <a:r>
              <a:rPr kumimoji="0" lang="zh-CN" altLang="zh-CN" sz="1400"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b.created_At</a:t>
            </a:r>
            <a:r>
              <a:rPr kumimoji="0" lang="zh-CN" altLang="zh-CN" sz="140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r>
              <a:rPr kumimoji="0" lang="zh-CN" altLang="zh-CN" sz="140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b.id</a:t>
            </a:r>
            <a:r>
              <a:rPr kumimoji="0" lang="zh-CN" altLang="zh-CN" sz="1400" i="0" u="none" strike="noStrike" cap="none" normalizeH="0" baseline="0" dirty="0" smtClean="0">
                <a:ln>
                  <a:noFill/>
                </a:ln>
                <a:solidFill>
                  <a:srgbClr val="000000"/>
                </a:solidFill>
                <a:effectLst/>
                <a:latin typeface="Arial"/>
                <a:ea typeface="宋体" pitchFamily="2" charset="-122"/>
                <a:cs typeface="Consolas" pitchFamily="49" charset="0"/>
              </a:rPr>
              <a:t> </a:t>
            </a:r>
            <a:r>
              <a:rPr kumimoji="0" lang="zh-CN" altLang="zh-CN" sz="1400"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desc</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t</a:t>
            </a:r>
            <a:r>
              <a:rPr kumimoji="0" lang="zh-CN" altLang="zh-CN" b="1" i="0" u="none" strike="noStrike" cap="none" normalizeH="0" baseline="0" dirty="0" smtClean="0">
                <a:ln>
                  <a:noFill/>
                </a:ln>
                <a:solidFill>
                  <a:srgbClr val="000000"/>
                </a:solidFill>
                <a:effectLst/>
                <a:latin typeface="Arial"/>
                <a:ea typeface="宋体" pitchFamily="2" charset="-122"/>
                <a:cs typeface="Consolas" pitchFamily="49" charset="0"/>
              </a:rPr>
              <a:t> </a:t>
            </a:r>
            <a:endParaRPr kumimoji="0" lang="en-US" altLang="zh-CN" b="1" i="0" u="none" strike="noStrike" cap="none" normalizeH="0" baseline="0" dirty="0" smtClean="0">
              <a:ln>
                <a:noFill/>
              </a:ln>
              <a:solidFill>
                <a:srgbClr val="000000"/>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000000"/>
                </a:solidFill>
                <a:latin typeface="Arial"/>
                <a:ea typeface="宋体" pitchFamily="2" charset="-122"/>
                <a:cs typeface="Consolas" pitchFamily="49" charset="0"/>
              </a:rPr>
              <a:t> </a:t>
            </a:r>
            <a:r>
              <a:rPr lang="en-US" altLang="zh-CN" b="1" dirty="0" smtClean="0">
                <a:solidFill>
                  <a:srgbClr val="000000"/>
                </a:solidFill>
                <a:latin typeface="Arial"/>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rownum &lt;= :P_maxNum) t2</a:t>
            </a:r>
            <a:r>
              <a:rPr kumimoji="0" lang="zh-CN" altLang="zh-CN" b="1" i="0" u="none" strike="noStrike" cap="none" normalizeH="0" baseline="0" dirty="0" smtClean="0">
                <a:ln>
                  <a:noFill/>
                </a:ln>
                <a:solidFill>
                  <a:srgbClr val="000000"/>
                </a:solidFill>
                <a:effectLst/>
                <a:latin typeface="Arial"/>
                <a:ea typeface="宋体" pitchFamily="2" charset="-122"/>
                <a:cs typeface="Consolas" pitchFamily="49" charset="0"/>
              </a:rPr>
              <a:t> </a:t>
            </a:r>
            <a:endParaRPr kumimoji="0" lang="en-US" altLang="zh-CN" b="1" i="0" u="none" strike="noStrike" cap="none" normalizeH="0" baseline="0" dirty="0" smtClean="0">
              <a:ln>
                <a:noFill/>
              </a:ln>
              <a:solidFill>
                <a:srgbClr val="000000"/>
              </a:solidFill>
              <a:effectLst/>
              <a:latin typeface="Arial"/>
              <a:ea typeface="宋体" pitchFamily="2"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  </a:t>
            </a:r>
            <a:r>
              <a:rPr kumimoji="0" lang="zh-CN" altLang="zh-CN"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where</a:t>
            </a:r>
            <a:r>
              <a:rPr kumimoji="0" lang="zh-CN" altLang="zh-CN" b="1" i="0" u="none" strike="noStrike" cap="none" normalizeH="0" baseline="0" dirty="0" smtClean="0">
                <a:ln>
                  <a:noFill/>
                </a:ln>
                <a:solidFill>
                  <a:srgbClr val="333333"/>
                </a:solidFill>
                <a:effectLst/>
                <a:latin typeface="Arial"/>
                <a:ea typeface="宋体" pitchFamily="2" charset="-122"/>
                <a:cs typeface="Consolas" pitchFamily="49" charset="0"/>
              </a:rPr>
              <a:t> </a:t>
            </a:r>
            <a:r>
              <a:rPr kumimoji="0" lang="zh-CN" altLang="zh-CN" b="1"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t2.row_num &gt; :P_offset</a:t>
            </a:r>
            <a:endParaRPr kumimoji="0" lang="zh-CN" altLang="zh-CN" sz="4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12156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分区表的使用</a:t>
            </a:r>
            <a:endParaRPr lang="zh-CN" altLang="en-US" sz="2400" b="1" dirty="0">
              <a:solidFill>
                <a:schemeClr val="bg1"/>
              </a:solidFill>
              <a:latin typeface="微软雅黑" pitchFamily="34" charset="-122"/>
              <a:ea typeface="微软雅黑" pitchFamily="34" charset="-122"/>
            </a:endParaRPr>
          </a:p>
        </p:txBody>
      </p:sp>
      <p:pic>
        <p:nvPicPr>
          <p:cNvPr id="10242" name="Picture 2" descr="分区表理论解析(上)：SQL Server 2k5&amp;2k8系列(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619" y="937159"/>
            <a:ext cx="7240762" cy="422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56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分区表的使用</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3970318"/>
          </a:xfrm>
        </p:spPr>
        <p:style>
          <a:lnRef idx="0">
            <a:scrgbClr r="0" g="0" b="0"/>
          </a:lnRef>
          <a:fillRef idx="1001">
            <a:schemeClr val="lt1"/>
          </a:fillRef>
          <a:effectRef idx="0">
            <a:scrgbClr r="0" g="0" b="0"/>
          </a:effectRef>
          <a:fontRef idx="major"/>
        </p:style>
        <p:txBody>
          <a:bodyPr/>
          <a:lstStyle/>
          <a:p>
            <a:pPr indent="8640">
              <a:lnSpc>
                <a:spcPct val="150000"/>
              </a:lnSpc>
            </a:pPr>
            <a:r>
              <a:rPr lang="zh-CN" altLang="en-US" sz="2400" b="1" dirty="0" smtClean="0"/>
              <a:t>适用于流水类的表</a:t>
            </a:r>
            <a:r>
              <a:rPr lang="zh-CN" altLang="en-US" sz="1800" dirty="0" smtClean="0"/>
              <a:t>，包括</a:t>
            </a:r>
            <a:r>
              <a:rPr lang="zh-CN" altLang="en-US" sz="1800" b="1" dirty="0" smtClean="0"/>
              <a:t>日志、</a:t>
            </a:r>
            <a:r>
              <a:rPr lang="en-US" altLang="zh-CN" sz="1800" b="1" dirty="0" smtClean="0"/>
              <a:t>trace</a:t>
            </a:r>
            <a:r>
              <a:rPr lang="zh-CN" altLang="en-US" sz="1800" b="1" dirty="0" smtClean="0"/>
              <a:t>、非资金敏感类、弱幂等要求</a:t>
            </a:r>
            <a:r>
              <a:rPr lang="zh-CN" altLang="en-US" sz="1800" dirty="0" smtClean="0"/>
              <a:t>表</a:t>
            </a:r>
            <a:r>
              <a:rPr lang="zh-CN" altLang="en-US" sz="1800" dirty="0"/>
              <a:t>，数据量较大的话</a:t>
            </a:r>
            <a:r>
              <a:rPr lang="en-US" altLang="zh-CN" sz="1800" dirty="0"/>
              <a:t>(&gt;5G/</a:t>
            </a:r>
            <a:r>
              <a:rPr lang="zh-CN" altLang="en-US" sz="1800" dirty="0"/>
              <a:t>月</a:t>
            </a:r>
            <a:r>
              <a:rPr lang="en-US" altLang="zh-CN" sz="1800" dirty="0"/>
              <a:t>)</a:t>
            </a:r>
            <a:r>
              <a:rPr lang="zh-CN" altLang="en-US" sz="1800" dirty="0" smtClean="0"/>
              <a:t>可按照月份定期归档到历史库</a:t>
            </a:r>
            <a:r>
              <a:rPr lang="en-US" altLang="zh-CN" sz="1800" dirty="0" smtClean="0"/>
              <a:t>(</a:t>
            </a:r>
            <a:r>
              <a:rPr lang="zh-CN" altLang="en-US" sz="1800" dirty="0" smtClean="0"/>
              <a:t>提供查询</a:t>
            </a:r>
            <a:r>
              <a:rPr lang="en-US" altLang="zh-CN" sz="1800" dirty="0" smtClean="0"/>
              <a:t>)</a:t>
            </a:r>
            <a:r>
              <a:rPr lang="zh-CN" altLang="en-US" sz="1800" dirty="0" smtClean="0"/>
              <a:t>或者</a:t>
            </a:r>
            <a:r>
              <a:rPr lang="en-US" altLang="zh-CN" sz="1800" dirty="0" smtClean="0"/>
              <a:t>HDFS(</a:t>
            </a:r>
            <a:r>
              <a:rPr lang="zh-CN" altLang="en-US" sz="1800" dirty="0" smtClean="0"/>
              <a:t>不提供查询</a:t>
            </a:r>
            <a:r>
              <a:rPr lang="en-US" altLang="zh-CN" sz="1800" dirty="0" smtClean="0"/>
              <a:t>)</a:t>
            </a:r>
          </a:p>
          <a:p>
            <a:pPr lvl="1" indent="8640">
              <a:lnSpc>
                <a:spcPct val="150000"/>
              </a:lnSpc>
            </a:pPr>
            <a:r>
              <a:rPr lang="zh-CN" altLang="en-US" sz="1800" dirty="0"/>
              <a:t>比</a:t>
            </a:r>
            <a:r>
              <a:rPr lang="zh-CN" altLang="en-US" sz="1800" dirty="0" smtClean="0"/>
              <a:t>如会话记录</a:t>
            </a:r>
            <a:r>
              <a:rPr lang="en-US" altLang="zh-CN" sz="1800" dirty="0" smtClean="0"/>
              <a:t>(</a:t>
            </a:r>
            <a:r>
              <a:rPr lang="en-US" altLang="zh-CN" sz="1800" dirty="0" err="1" smtClean="0"/>
              <a:t>t_session</a:t>
            </a:r>
            <a:r>
              <a:rPr lang="en-US" altLang="zh-CN" sz="1800" dirty="0" smtClean="0"/>
              <a:t>)</a:t>
            </a:r>
            <a:r>
              <a:rPr lang="zh-CN" altLang="en-US" sz="1800" dirty="0" smtClean="0"/>
              <a:t>，用户登录日志</a:t>
            </a:r>
            <a:r>
              <a:rPr lang="en-US" altLang="zh-CN" sz="1800" dirty="0" smtClean="0"/>
              <a:t>(</a:t>
            </a:r>
            <a:r>
              <a:rPr lang="en-US" altLang="zh-CN" sz="1800" dirty="0" err="1" smtClean="0"/>
              <a:t>member_logon_info</a:t>
            </a:r>
            <a:r>
              <a:rPr lang="en-US" altLang="zh-CN" sz="1800" dirty="0" smtClean="0"/>
              <a:t>)</a:t>
            </a:r>
            <a:r>
              <a:rPr lang="zh-CN" altLang="en-US" sz="1800" dirty="0" smtClean="0"/>
              <a:t>等</a:t>
            </a:r>
            <a:endParaRPr lang="en-US" altLang="zh-CN" sz="1800" dirty="0" smtClean="0"/>
          </a:p>
          <a:p>
            <a:pPr lvl="1" indent="8640">
              <a:lnSpc>
                <a:spcPct val="150000"/>
              </a:lnSpc>
            </a:pPr>
            <a:r>
              <a:rPr lang="zh-CN" altLang="en-US" sz="1800" dirty="0"/>
              <a:t>资</a:t>
            </a:r>
            <a:r>
              <a:rPr lang="zh-CN" altLang="en-US" sz="1800" dirty="0" smtClean="0"/>
              <a:t>金敏感类的表比如</a:t>
            </a:r>
            <a:r>
              <a:rPr lang="en-US" altLang="zh-CN" sz="1800" dirty="0" err="1" smtClean="0"/>
              <a:t>request_records</a:t>
            </a:r>
            <a:r>
              <a:rPr lang="zh-CN" altLang="en-US" sz="1800" dirty="0" smtClean="0"/>
              <a:t>不适用</a:t>
            </a:r>
            <a:endParaRPr lang="en-US" altLang="zh-CN" sz="1800" dirty="0" smtClean="0"/>
          </a:p>
          <a:p>
            <a:pPr indent="8640">
              <a:lnSpc>
                <a:spcPct val="150000"/>
              </a:lnSpc>
            </a:pPr>
            <a:r>
              <a:rPr lang="zh-CN" altLang="en-US" sz="1800" dirty="0" smtClean="0"/>
              <a:t>表新增</a:t>
            </a:r>
            <a:r>
              <a:rPr lang="en-US" altLang="zh-CN" sz="1800" dirty="0" err="1" smtClean="0"/>
              <a:t>partition_key</a:t>
            </a:r>
            <a:r>
              <a:rPr lang="en-US" altLang="zh-CN" sz="1800" dirty="0" smtClean="0"/>
              <a:t> number/</a:t>
            </a:r>
            <a:r>
              <a:rPr lang="en-US" altLang="zh-CN" sz="1800" dirty="0" err="1" smtClean="0"/>
              <a:t>int</a:t>
            </a:r>
            <a:r>
              <a:rPr lang="zh-CN" altLang="en-US" sz="1800" dirty="0" smtClean="0"/>
              <a:t>字段，需要应用自己</a:t>
            </a:r>
            <a:r>
              <a:rPr lang="en-US" altLang="zh-CN" sz="1800" dirty="0" smtClean="0"/>
              <a:t>put</a:t>
            </a:r>
            <a:r>
              <a:rPr lang="zh-CN" altLang="en-US" sz="1800" dirty="0" smtClean="0"/>
              <a:t>值进去，包括</a:t>
            </a:r>
            <a:r>
              <a:rPr lang="en-US" altLang="zh-CN" sz="1800" dirty="0" smtClean="0"/>
              <a:t>insert</a:t>
            </a:r>
          </a:p>
          <a:p>
            <a:pPr lvl="1" indent="8640">
              <a:lnSpc>
                <a:spcPct val="150000"/>
              </a:lnSpc>
            </a:pPr>
            <a:r>
              <a:rPr lang="zh-CN" altLang="en-US" sz="1800" dirty="0" smtClean="0"/>
              <a:t>如按月分区即</a:t>
            </a:r>
            <a:r>
              <a:rPr lang="en-US" altLang="zh-CN" sz="1800" dirty="0" smtClean="0"/>
              <a:t>put</a:t>
            </a:r>
            <a:r>
              <a:rPr lang="zh-CN" altLang="en-US" sz="1800" dirty="0" smtClean="0"/>
              <a:t>当月信息：</a:t>
            </a:r>
            <a:r>
              <a:rPr lang="en-US" altLang="zh-CN" sz="1800" dirty="0" smtClean="0"/>
              <a:t>201511</a:t>
            </a:r>
          </a:p>
          <a:p>
            <a:pPr indent="8640">
              <a:lnSpc>
                <a:spcPct val="150000"/>
              </a:lnSpc>
            </a:pPr>
            <a:r>
              <a:rPr lang="zh-CN" altLang="en-US" sz="1800" b="1" dirty="0" smtClean="0"/>
              <a:t>所有的</a:t>
            </a:r>
            <a:r>
              <a:rPr lang="en-US" altLang="zh-CN" sz="1800" b="1" dirty="0" err="1" smtClean="0"/>
              <a:t>pk</a:t>
            </a:r>
            <a:r>
              <a:rPr lang="en-US" altLang="zh-CN" sz="1800" b="1" dirty="0" smtClean="0"/>
              <a:t>/</a:t>
            </a:r>
            <a:r>
              <a:rPr lang="en-US" altLang="zh-CN" sz="1800" b="1" dirty="0" err="1" smtClean="0"/>
              <a:t>uk</a:t>
            </a:r>
            <a:r>
              <a:rPr lang="zh-CN" altLang="en-US" sz="1800" b="1" dirty="0" smtClean="0"/>
              <a:t> 索引跟约束，必须带上</a:t>
            </a:r>
            <a:r>
              <a:rPr lang="en-US" altLang="zh-CN" sz="1800" b="1" dirty="0" err="1" smtClean="0"/>
              <a:t>partition_key</a:t>
            </a:r>
            <a:r>
              <a:rPr lang="zh-CN" altLang="en-US" sz="1800" b="1" dirty="0"/>
              <a:t>作</a:t>
            </a:r>
            <a:r>
              <a:rPr lang="zh-CN" altLang="en-US" sz="1800" b="1" dirty="0" smtClean="0"/>
              <a:t>为组合</a:t>
            </a:r>
            <a:r>
              <a:rPr lang="en-US" altLang="zh-CN" sz="1800" b="1" dirty="0" err="1" smtClean="0"/>
              <a:t>pk</a:t>
            </a:r>
            <a:r>
              <a:rPr lang="en-US" altLang="zh-CN" sz="1800" b="1" dirty="0" smtClean="0"/>
              <a:t>/</a:t>
            </a:r>
            <a:r>
              <a:rPr lang="en-US" altLang="zh-CN" sz="1800" b="1" dirty="0" err="1" smtClean="0"/>
              <a:t>uk</a:t>
            </a:r>
            <a:endParaRPr lang="en-US" altLang="zh-CN" sz="1800" b="1" dirty="0" smtClean="0"/>
          </a:p>
          <a:p>
            <a:pPr lvl="1" indent="8640">
              <a:lnSpc>
                <a:spcPct val="150000"/>
              </a:lnSpc>
            </a:pPr>
            <a:r>
              <a:rPr lang="zh-CN" altLang="en-US" sz="1800" dirty="0" smtClean="0"/>
              <a:t>机制硬性条件，比如</a:t>
            </a:r>
            <a:r>
              <a:rPr lang="en-US" altLang="zh-CN" sz="1800" dirty="0" err="1" smtClean="0"/>
              <a:t>pk</a:t>
            </a:r>
            <a:r>
              <a:rPr lang="zh-CN" altLang="en-US" sz="1800" dirty="0" smtClean="0"/>
              <a:t>由</a:t>
            </a:r>
            <a:r>
              <a:rPr lang="en-US" altLang="zh-CN" sz="1800" dirty="0" smtClean="0"/>
              <a:t>(ID)</a:t>
            </a:r>
            <a:r>
              <a:rPr lang="zh-CN" altLang="en-US" sz="1800" dirty="0"/>
              <a:t>变</a:t>
            </a:r>
            <a:r>
              <a:rPr lang="zh-CN" altLang="en-US" sz="1800" dirty="0" smtClean="0"/>
              <a:t>成</a:t>
            </a:r>
            <a:r>
              <a:rPr lang="en-US" altLang="zh-CN" sz="1800" dirty="0" smtClean="0"/>
              <a:t>(ID,PARTITION_KEY)</a:t>
            </a:r>
            <a:endParaRPr lang="en-US" altLang="zh-CN" sz="1800" dirty="0"/>
          </a:p>
        </p:txBody>
      </p:sp>
    </p:spTree>
    <p:extLst>
      <p:ext uri="{BB962C8B-B14F-4D97-AF65-F5344CB8AC3E}">
        <p14:creationId xmlns:p14="http://schemas.microsoft.com/office/powerpoint/2010/main" val="42094497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分区表的使用</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4339650"/>
          </a:xfrm>
        </p:spPr>
        <p:style>
          <a:lnRef idx="0">
            <a:scrgbClr r="0" g="0" b="0"/>
          </a:lnRef>
          <a:fillRef idx="1001">
            <a:schemeClr val="lt1"/>
          </a:fillRef>
          <a:effectRef idx="0">
            <a:scrgbClr r="0" g="0" b="0"/>
          </a:effectRef>
          <a:fontRef idx="major"/>
        </p:style>
        <p:txBody>
          <a:bodyPr/>
          <a:lstStyle/>
          <a:p>
            <a:pPr indent="8640">
              <a:lnSpc>
                <a:spcPct val="150000"/>
              </a:lnSpc>
            </a:pPr>
            <a:r>
              <a:rPr lang="en-US" altLang="zh-CN" sz="1800" dirty="0"/>
              <a:t>SQL</a:t>
            </a:r>
            <a:r>
              <a:rPr lang="zh-CN" altLang="en-US" sz="1800" dirty="0"/>
              <a:t>的</a:t>
            </a:r>
            <a:r>
              <a:rPr lang="zh-CN" altLang="en-US" sz="2000" b="1" dirty="0"/>
              <a:t>谓词</a:t>
            </a:r>
            <a:r>
              <a:rPr lang="en-US" altLang="zh-CN" sz="2000" b="1" dirty="0"/>
              <a:t>(where)</a:t>
            </a:r>
            <a:r>
              <a:rPr lang="zh-CN" altLang="en-US" sz="2000" b="1" dirty="0"/>
              <a:t>条件，必须带上</a:t>
            </a:r>
            <a:r>
              <a:rPr lang="en-US" altLang="zh-CN" sz="2000" b="1" dirty="0" err="1"/>
              <a:t>partition_key</a:t>
            </a:r>
            <a:r>
              <a:rPr lang="zh-CN" altLang="en-US" sz="2000" b="1" dirty="0"/>
              <a:t>条件</a:t>
            </a:r>
            <a:endParaRPr lang="en-US" altLang="zh-CN" sz="2000" b="1" dirty="0"/>
          </a:p>
          <a:p>
            <a:pPr lvl="1" indent="8640">
              <a:lnSpc>
                <a:spcPct val="150000"/>
              </a:lnSpc>
            </a:pPr>
            <a:r>
              <a:rPr lang="zh-CN" altLang="en-US" sz="1800" dirty="0"/>
              <a:t>示例：</a:t>
            </a:r>
            <a:r>
              <a:rPr lang="en-US" altLang="zh-CN" sz="1800" dirty="0"/>
              <a:t>WHERE </a:t>
            </a:r>
            <a:r>
              <a:rPr lang="en-US" altLang="zh-CN" sz="1800" dirty="0" err="1"/>
              <a:t>session_id</a:t>
            </a:r>
            <a:r>
              <a:rPr lang="en-US" altLang="zh-CN" sz="1800" dirty="0"/>
              <a:t> = #</a:t>
            </a:r>
            <a:r>
              <a:rPr lang="en-US" altLang="zh-CN" sz="1800" dirty="0" err="1"/>
              <a:t>sessionId</a:t>
            </a:r>
            <a:r>
              <a:rPr lang="en-US" altLang="zh-CN" sz="1800" dirty="0"/>
              <a:t># and </a:t>
            </a:r>
            <a:r>
              <a:rPr lang="en-US" altLang="zh-CN" sz="1800" dirty="0" err="1"/>
              <a:t>partition_key</a:t>
            </a:r>
            <a:r>
              <a:rPr lang="en-US" altLang="zh-CN" sz="1800" dirty="0"/>
              <a:t> in (#</a:t>
            </a:r>
            <a:r>
              <a:rPr lang="en-US" altLang="zh-CN" sz="1800" dirty="0" err="1"/>
              <a:t>currentPartitionKey</a:t>
            </a:r>
            <a:r>
              <a:rPr lang="en-US" altLang="zh-CN" sz="1800" dirty="0"/>
              <a:t>#, #</a:t>
            </a:r>
            <a:r>
              <a:rPr lang="en-US" altLang="zh-CN" sz="1800" dirty="0" err="1"/>
              <a:t>previousPartitionKey</a:t>
            </a:r>
            <a:r>
              <a:rPr lang="en-US" altLang="zh-CN" sz="1800" dirty="0" smtClean="0"/>
              <a:t>#)</a:t>
            </a:r>
            <a:endParaRPr lang="en-US" altLang="zh-CN" sz="2000" b="1" dirty="0" smtClean="0"/>
          </a:p>
          <a:p>
            <a:pPr indent="0">
              <a:lnSpc>
                <a:spcPct val="150000"/>
              </a:lnSpc>
              <a:buNone/>
            </a:pPr>
            <a:endParaRPr lang="en-US" altLang="zh-CN" sz="2000" b="1" dirty="0"/>
          </a:p>
          <a:p>
            <a:pPr indent="8640">
              <a:lnSpc>
                <a:spcPct val="150000"/>
              </a:lnSpc>
            </a:pPr>
            <a:r>
              <a:rPr lang="zh-CN" altLang="en-US" sz="2400" b="1" dirty="0" smtClean="0"/>
              <a:t>现有分区方案是弱幂等控制</a:t>
            </a:r>
            <a:r>
              <a:rPr lang="en-US" altLang="zh-CN" sz="2000" dirty="0" smtClean="0"/>
              <a:t>(</a:t>
            </a:r>
            <a:r>
              <a:rPr lang="zh-CN" altLang="en-US" sz="2000" dirty="0"/>
              <a:t>比</a:t>
            </a:r>
            <a:r>
              <a:rPr lang="zh-CN" altLang="en-US" sz="2000" dirty="0" smtClean="0"/>
              <a:t>如按月分区，幂等风险出现在跨月的</a:t>
            </a:r>
            <a:r>
              <a:rPr lang="en-US" altLang="zh-CN" sz="2000" dirty="0" smtClean="0"/>
              <a:t>0</a:t>
            </a:r>
            <a:r>
              <a:rPr lang="zh-CN" altLang="en-US" sz="2000" dirty="0" smtClean="0"/>
              <a:t>点附近</a:t>
            </a:r>
            <a:r>
              <a:rPr lang="en-US" altLang="zh-CN" sz="2000" dirty="0" smtClean="0"/>
              <a:t>)</a:t>
            </a:r>
            <a:r>
              <a:rPr lang="zh-CN" altLang="en-US" sz="2000" dirty="0" smtClean="0"/>
              <a:t>，使用时</a:t>
            </a:r>
            <a:r>
              <a:rPr lang="zh-CN" altLang="en-US" sz="2400" b="1" dirty="0" smtClean="0"/>
              <a:t>注意系统风险</a:t>
            </a:r>
            <a:endParaRPr lang="en-US" altLang="zh-CN" sz="2400" b="1" dirty="0" smtClean="0"/>
          </a:p>
          <a:p>
            <a:pPr lvl="1" indent="8640">
              <a:lnSpc>
                <a:spcPct val="150000"/>
              </a:lnSpc>
            </a:pPr>
            <a:r>
              <a:rPr lang="zh-CN" altLang="en-US" sz="2000" dirty="0"/>
              <a:t>比</a:t>
            </a:r>
            <a:r>
              <a:rPr lang="zh-CN" altLang="en-US" sz="2000" dirty="0" smtClean="0"/>
              <a:t>如：有个</a:t>
            </a:r>
            <a:r>
              <a:rPr lang="en-US" altLang="zh-CN" sz="2000" dirty="0" err="1" smtClean="0"/>
              <a:t>uk</a:t>
            </a:r>
            <a:r>
              <a:rPr lang="zh-CN" altLang="en-US" sz="2000" dirty="0" smtClean="0"/>
              <a:t>是</a:t>
            </a:r>
            <a:r>
              <a:rPr lang="en-US" altLang="zh-CN" sz="2000" dirty="0" smtClean="0"/>
              <a:t>(</a:t>
            </a:r>
            <a:r>
              <a:rPr lang="en-US" altLang="zh-CN" sz="2000" dirty="0" err="1" smtClean="0"/>
              <a:t>trade_no,partition_key</a:t>
            </a:r>
            <a:r>
              <a:rPr lang="en-US" altLang="zh-CN" sz="2000" dirty="0" smtClean="0"/>
              <a:t>)</a:t>
            </a:r>
            <a:r>
              <a:rPr lang="zh-CN" altLang="en-US" sz="2000" dirty="0" smtClean="0"/>
              <a:t>，</a:t>
            </a:r>
            <a:r>
              <a:rPr lang="en-US" altLang="zh-CN" sz="2000" dirty="0" smtClean="0"/>
              <a:t>11-30 23:59:59</a:t>
            </a:r>
            <a:r>
              <a:rPr lang="zh-CN" altLang="en-US" sz="2000" dirty="0" smtClean="0"/>
              <a:t>进来一条</a:t>
            </a:r>
            <a:r>
              <a:rPr lang="en-US" altLang="zh-CN" sz="2000" dirty="0" smtClean="0"/>
              <a:t>(111,201511)</a:t>
            </a:r>
            <a:r>
              <a:rPr lang="zh-CN" altLang="en-US" sz="2000" dirty="0" smtClean="0"/>
              <a:t>，在</a:t>
            </a:r>
            <a:r>
              <a:rPr lang="en-US" altLang="zh-CN" sz="2000" dirty="0" smtClean="0"/>
              <a:t>12-01 00:00:00</a:t>
            </a:r>
            <a:r>
              <a:rPr lang="zh-CN" altLang="en-US" sz="2000" dirty="0"/>
              <a:t>由</a:t>
            </a:r>
            <a:r>
              <a:rPr lang="zh-CN" altLang="en-US" sz="2000" dirty="0" smtClean="0"/>
              <a:t>于网络重发等问题</a:t>
            </a:r>
            <a:r>
              <a:rPr lang="en-US" altLang="zh-CN" sz="2000" dirty="0" err="1" smtClean="0"/>
              <a:t>trade_no</a:t>
            </a:r>
            <a:r>
              <a:rPr lang="zh-CN" altLang="en-US" sz="2000" dirty="0" smtClean="0"/>
              <a:t>重复请求，进来的既是</a:t>
            </a:r>
            <a:r>
              <a:rPr lang="en-US" altLang="zh-CN" sz="2000" dirty="0" smtClean="0"/>
              <a:t>(111,201512)</a:t>
            </a:r>
            <a:r>
              <a:rPr lang="zh-CN" altLang="en-US" sz="2000" dirty="0" smtClean="0"/>
              <a:t>，</a:t>
            </a:r>
            <a:r>
              <a:rPr lang="en-US" altLang="zh-CN" sz="2000" dirty="0" err="1" smtClean="0"/>
              <a:t>uk</a:t>
            </a:r>
            <a:r>
              <a:rPr lang="zh-CN" altLang="en-US" sz="2000" dirty="0"/>
              <a:t>失</a:t>
            </a:r>
            <a:r>
              <a:rPr lang="zh-CN" altLang="en-US" sz="2000" dirty="0" smtClean="0"/>
              <a:t>效</a:t>
            </a:r>
            <a:endParaRPr lang="en-US" altLang="zh-CN" sz="2000" dirty="0"/>
          </a:p>
        </p:txBody>
      </p:sp>
    </p:spTree>
    <p:extLst>
      <p:ext uri="{BB962C8B-B14F-4D97-AF65-F5344CB8AC3E}">
        <p14:creationId xmlns:p14="http://schemas.microsoft.com/office/powerpoint/2010/main" val="31439222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象及</a:t>
            </a:r>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设计规范总结</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200" y="1097047"/>
            <a:ext cx="8229600" cy="4708981"/>
          </a:xfrm>
        </p:spPr>
        <p:style>
          <a:lnRef idx="0">
            <a:scrgbClr r="0" g="0" b="0"/>
          </a:lnRef>
          <a:fillRef idx="1001">
            <a:schemeClr val="lt1"/>
          </a:fillRef>
          <a:effectRef idx="0">
            <a:scrgbClr r="0" g="0" b="0"/>
          </a:effectRef>
          <a:fontRef idx="major"/>
        </p:style>
        <p:txBody>
          <a:bodyPr/>
          <a:lstStyle/>
          <a:p>
            <a:pPr>
              <a:lnSpc>
                <a:spcPct val="100000"/>
              </a:lnSpc>
            </a:pPr>
            <a:r>
              <a:rPr lang="zh-CN" altLang="en-US" sz="2000" dirty="0"/>
              <a:t>表</a:t>
            </a:r>
            <a:r>
              <a:rPr lang="zh-CN" altLang="en-US" sz="2000" dirty="0" smtClean="0"/>
              <a:t>名前缀按域统一</a:t>
            </a:r>
            <a:endParaRPr lang="en-US" altLang="zh-CN" sz="2000" dirty="0" smtClean="0"/>
          </a:p>
          <a:p>
            <a:pPr>
              <a:lnSpc>
                <a:spcPct val="100000"/>
              </a:lnSpc>
            </a:pPr>
            <a:endParaRPr lang="en-US" altLang="zh-CN" sz="2000" dirty="0" smtClean="0"/>
          </a:p>
          <a:p>
            <a:pPr>
              <a:lnSpc>
                <a:spcPct val="100000"/>
              </a:lnSpc>
            </a:pPr>
            <a:r>
              <a:rPr lang="zh-CN" altLang="en-US" sz="2000" dirty="0" smtClean="0"/>
              <a:t>字段只</a:t>
            </a:r>
            <a:r>
              <a:rPr lang="zh-CN" altLang="en-US" sz="2000" dirty="0"/>
              <a:t>使</a:t>
            </a:r>
            <a:r>
              <a:rPr lang="zh-CN" altLang="en-US" sz="2000" dirty="0" smtClean="0"/>
              <a:t>用常见的类型</a:t>
            </a:r>
            <a:endParaRPr lang="en-US" altLang="zh-CN" sz="2000" dirty="0" smtClean="0"/>
          </a:p>
          <a:p>
            <a:pPr>
              <a:lnSpc>
                <a:spcPct val="100000"/>
              </a:lnSpc>
            </a:pPr>
            <a:endParaRPr lang="en-US" altLang="zh-CN" sz="2000" dirty="0"/>
          </a:p>
          <a:p>
            <a:pPr>
              <a:lnSpc>
                <a:spcPct val="100000"/>
              </a:lnSpc>
            </a:pPr>
            <a:r>
              <a:rPr lang="zh-CN" altLang="en-US" sz="2000" dirty="0"/>
              <a:t>索</a:t>
            </a:r>
            <a:r>
              <a:rPr lang="zh-CN" altLang="en-US" sz="2000" dirty="0" smtClean="0"/>
              <a:t>引设计要“合适”，不要太烂，也不要过分追求极致</a:t>
            </a:r>
            <a:endParaRPr lang="en-US" altLang="zh-CN" sz="2000" dirty="0" smtClean="0"/>
          </a:p>
          <a:p>
            <a:pPr>
              <a:lnSpc>
                <a:spcPct val="100000"/>
              </a:lnSpc>
            </a:pPr>
            <a:endParaRPr lang="en-US" altLang="zh-CN" sz="2000" dirty="0"/>
          </a:p>
          <a:p>
            <a:pPr>
              <a:lnSpc>
                <a:spcPct val="100000"/>
              </a:lnSpc>
            </a:pPr>
            <a:r>
              <a:rPr lang="en-US" altLang="zh-CN" sz="2000" dirty="0" smtClean="0"/>
              <a:t>SQL</a:t>
            </a:r>
            <a:r>
              <a:rPr lang="zh-CN" altLang="en-US" sz="2000" dirty="0" smtClean="0"/>
              <a:t>条件参数类型要跟</a:t>
            </a:r>
            <a:r>
              <a:rPr lang="en-US" altLang="zh-CN" sz="2000" dirty="0" smtClean="0"/>
              <a:t>DB</a:t>
            </a:r>
            <a:r>
              <a:rPr lang="zh-CN" altLang="en-US" sz="2000" dirty="0" smtClean="0"/>
              <a:t>类型匹配，防止类型隐形转换；时间类型用</a:t>
            </a:r>
            <a:r>
              <a:rPr lang="en-US" altLang="zh-CN" sz="2000" dirty="0" smtClean="0"/>
              <a:t>cast</a:t>
            </a:r>
            <a:r>
              <a:rPr lang="zh-CN" altLang="en-US" sz="2000" dirty="0" smtClean="0"/>
              <a:t>保护</a:t>
            </a:r>
            <a:endParaRPr lang="en-US" altLang="zh-CN" sz="2000" dirty="0" smtClean="0"/>
          </a:p>
          <a:p>
            <a:pPr>
              <a:lnSpc>
                <a:spcPct val="100000"/>
              </a:lnSpc>
            </a:pPr>
            <a:endParaRPr lang="en-US" altLang="zh-CN" sz="2000" dirty="0"/>
          </a:p>
          <a:p>
            <a:pPr>
              <a:lnSpc>
                <a:spcPct val="100000"/>
              </a:lnSpc>
            </a:pPr>
            <a:r>
              <a:rPr lang="en-US" altLang="zh-CN" sz="2000" dirty="0" smtClean="0"/>
              <a:t>SQL</a:t>
            </a:r>
            <a:r>
              <a:rPr lang="zh-CN" altLang="en-US" sz="2000" dirty="0" smtClean="0"/>
              <a:t>条件不要全动态拼接</a:t>
            </a:r>
            <a:endParaRPr lang="en-US" altLang="zh-CN" sz="2000" dirty="0" smtClean="0"/>
          </a:p>
          <a:p>
            <a:pPr>
              <a:lnSpc>
                <a:spcPct val="100000"/>
              </a:lnSpc>
            </a:pPr>
            <a:endParaRPr lang="en-US" altLang="zh-CN" sz="2000" dirty="0"/>
          </a:p>
          <a:p>
            <a:pPr>
              <a:lnSpc>
                <a:spcPct val="100000"/>
              </a:lnSpc>
            </a:pPr>
            <a:r>
              <a:rPr lang="en-US" altLang="zh-CN" sz="2000" dirty="0" smtClean="0"/>
              <a:t>SQL</a:t>
            </a:r>
            <a:r>
              <a:rPr lang="zh-CN" altLang="en-US" sz="2000" dirty="0"/>
              <a:t>条</a:t>
            </a:r>
            <a:r>
              <a:rPr lang="zh-CN" altLang="en-US" sz="2000" dirty="0" smtClean="0"/>
              <a:t>件不要使用动态拼接</a:t>
            </a:r>
            <a:r>
              <a:rPr lang="en-US" altLang="zh-CN" sz="2000" dirty="0" smtClean="0"/>
              <a:t>or</a:t>
            </a:r>
            <a:endParaRPr lang="en-US" altLang="zh-CN" sz="2000" dirty="0"/>
          </a:p>
          <a:p>
            <a:pPr>
              <a:lnSpc>
                <a:spcPct val="100000"/>
              </a:lnSpc>
            </a:pPr>
            <a:endParaRPr lang="en-US" altLang="zh-CN" sz="2000" dirty="0" smtClean="0"/>
          </a:p>
          <a:p>
            <a:pPr>
              <a:lnSpc>
                <a:spcPct val="100000"/>
              </a:lnSpc>
            </a:pPr>
            <a:endParaRPr lang="en-US" altLang="zh-CN" sz="2000" dirty="0"/>
          </a:p>
          <a:p>
            <a:pPr>
              <a:lnSpc>
                <a:spcPct val="100000"/>
              </a:lnSpc>
            </a:pPr>
            <a:endParaRPr lang="zh-CN" altLang="en-US" sz="2000" dirty="0"/>
          </a:p>
        </p:txBody>
      </p:sp>
    </p:spTree>
    <p:extLst>
      <p:ext uri="{BB962C8B-B14F-4D97-AF65-F5344CB8AC3E}">
        <p14:creationId xmlns:p14="http://schemas.microsoft.com/office/powerpoint/2010/main" val="736806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表命名</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200" y="1074510"/>
            <a:ext cx="8229600" cy="4708981"/>
          </a:xfrm>
        </p:spPr>
        <p:style>
          <a:lnRef idx="0">
            <a:scrgbClr r="0" g="0" b="0"/>
          </a:lnRef>
          <a:fillRef idx="1001">
            <a:schemeClr val="lt1"/>
          </a:fillRef>
          <a:effectRef idx="0">
            <a:scrgbClr r="0" g="0" b="0"/>
          </a:effectRef>
          <a:fontRef idx="major"/>
        </p:style>
        <p:txBody>
          <a:bodyPr/>
          <a:lstStyle/>
          <a:p>
            <a:pPr>
              <a:lnSpc>
                <a:spcPct val="150000"/>
              </a:lnSpc>
            </a:pPr>
            <a:r>
              <a:rPr lang="zh-CN" altLang="en-US" sz="2000" dirty="0" smtClean="0"/>
              <a:t>命</a:t>
            </a:r>
            <a:r>
              <a:rPr lang="zh-CN" altLang="en-US" sz="2000" dirty="0"/>
              <a:t>名应使用富有意义的英文词汇，多个单词组成的，中间以下划线分</a:t>
            </a:r>
            <a:r>
              <a:rPr lang="zh-CN" altLang="en-US" sz="2000" dirty="0" smtClean="0"/>
              <a:t>割</a:t>
            </a:r>
            <a:endParaRPr lang="en-US" altLang="zh-CN" sz="2000" dirty="0"/>
          </a:p>
          <a:p>
            <a:pPr>
              <a:lnSpc>
                <a:spcPct val="150000"/>
              </a:lnSpc>
            </a:pPr>
            <a:endParaRPr lang="en-US" altLang="zh-CN" sz="2000" dirty="0" smtClean="0"/>
          </a:p>
          <a:p>
            <a:pPr>
              <a:lnSpc>
                <a:spcPct val="150000"/>
              </a:lnSpc>
            </a:pPr>
            <a:r>
              <a:rPr lang="zh-CN" altLang="en-US" sz="2000" dirty="0" smtClean="0"/>
              <a:t>命</a:t>
            </a:r>
            <a:r>
              <a:rPr lang="zh-CN" altLang="en-US" sz="2000" dirty="0"/>
              <a:t>名只能使用英文字母，数字和下划线</a:t>
            </a:r>
            <a:r>
              <a:rPr lang="zh-CN" altLang="en-US" sz="2000" dirty="0" smtClean="0"/>
              <a:t>。</a:t>
            </a:r>
            <a:endParaRPr lang="zh-CN" altLang="en-US" sz="2000" dirty="0"/>
          </a:p>
          <a:p>
            <a:pPr>
              <a:lnSpc>
                <a:spcPct val="150000"/>
              </a:lnSpc>
            </a:pPr>
            <a:endParaRPr lang="en-US" altLang="zh-CN" sz="2000" dirty="0" smtClean="0"/>
          </a:p>
          <a:p>
            <a:pPr>
              <a:lnSpc>
                <a:spcPct val="150000"/>
              </a:lnSpc>
            </a:pPr>
            <a:r>
              <a:rPr lang="zh-CN" altLang="en-US" sz="2000" dirty="0" smtClean="0"/>
              <a:t>命</a:t>
            </a:r>
            <a:r>
              <a:rPr lang="zh-CN" altLang="en-US" sz="2000" dirty="0"/>
              <a:t>名长</a:t>
            </a:r>
            <a:r>
              <a:rPr lang="zh-CN" altLang="en-US" sz="2000" dirty="0" smtClean="0"/>
              <a:t>度控制在 </a:t>
            </a:r>
            <a:r>
              <a:rPr lang="en-US" altLang="zh-CN" sz="2000" dirty="0" smtClean="0"/>
              <a:t>26 </a:t>
            </a:r>
            <a:r>
              <a:rPr lang="zh-CN" altLang="en-US" sz="2000" dirty="0"/>
              <a:t>个字</a:t>
            </a:r>
            <a:r>
              <a:rPr lang="zh-CN" altLang="en-US" sz="2000" dirty="0" smtClean="0"/>
              <a:t>符</a:t>
            </a:r>
            <a:r>
              <a:rPr lang="zh-CN" altLang="en-US" sz="2000" dirty="0"/>
              <a:t>以内</a:t>
            </a:r>
            <a:r>
              <a:rPr lang="zh-CN" altLang="en-US" sz="2000" dirty="0" smtClean="0"/>
              <a:t>。</a:t>
            </a:r>
            <a:endParaRPr lang="en-US" altLang="zh-CN" sz="2000" dirty="0" smtClean="0"/>
          </a:p>
          <a:p>
            <a:pPr>
              <a:lnSpc>
                <a:spcPct val="150000"/>
              </a:lnSpc>
            </a:pPr>
            <a:endParaRPr lang="en-US" altLang="zh-CN" sz="2000" dirty="0"/>
          </a:p>
          <a:p>
            <a:pPr>
              <a:lnSpc>
                <a:spcPct val="150000"/>
              </a:lnSpc>
            </a:pPr>
            <a:r>
              <a:rPr lang="zh-CN" altLang="en-US" sz="2000" b="1" dirty="0" smtClean="0"/>
              <a:t>同一个域，表名前缀统一</a:t>
            </a:r>
            <a:endParaRPr lang="en-US" altLang="zh-CN" sz="2000" b="1" dirty="0" smtClean="0"/>
          </a:p>
          <a:p>
            <a:pPr lvl="1">
              <a:lnSpc>
                <a:spcPct val="150000"/>
              </a:lnSpc>
            </a:pPr>
            <a:r>
              <a:rPr lang="zh-CN" altLang="en-US" sz="2000" dirty="0" smtClean="0"/>
              <a:t>前</a:t>
            </a:r>
            <a:r>
              <a:rPr lang="en-US" altLang="zh-CN" sz="2000" dirty="0" smtClean="0"/>
              <a:t>3</a:t>
            </a:r>
            <a:r>
              <a:rPr lang="zh-CN" altLang="en-US" sz="2000" dirty="0" smtClean="0"/>
              <a:t>个字符代表域的简写，比如</a:t>
            </a:r>
            <a:r>
              <a:rPr lang="en-US" altLang="zh-CN" sz="2000" dirty="0" err="1" smtClean="0"/>
              <a:t>mdw_xxx</a:t>
            </a:r>
            <a:endParaRPr lang="en-US" altLang="zh-CN" sz="2000" dirty="0" smtClean="0"/>
          </a:p>
          <a:p>
            <a:pPr lvl="1">
              <a:lnSpc>
                <a:spcPct val="150000"/>
              </a:lnSpc>
            </a:pPr>
            <a:r>
              <a:rPr lang="zh-CN" altLang="en-US" sz="2000" dirty="0" smtClean="0"/>
              <a:t>大域</a:t>
            </a:r>
            <a:r>
              <a:rPr lang="en-US" altLang="zh-CN" sz="2000" dirty="0" smtClean="0"/>
              <a:t>+</a:t>
            </a:r>
            <a:r>
              <a:rPr lang="zh-CN" altLang="en-US" sz="2000" dirty="0" smtClean="0"/>
              <a:t>子域，用前</a:t>
            </a:r>
            <a:r>
              <a:rPr lang="en-US" altLang="zh-CN" sz="2000" dirty="0" smtClean="0"/>
              <a:t>7</a:t>
            </a:r>
            <a:r>
              <a:rPr lang="zh-CN" altLang="en-US" sz="2000" dirty="0" smtClean="0"/>
              <a:t>个字符代表，例如：</a:t>
            </a:r>
            <a:r>
              <a:rPr lang="zh-CN" altLang="en-US" sz="2000" dirty="0"/>
              <a:t>新支付</a:t>
            </a:r>
            <a:r>
              <a:rPr lang="zh-CN" altLang="en-US" sz="2000" dirty="0" smtClean="0"/>
              <a:t>域 </a:t>
            </a:r>
            <a:r>
              <a:rPr lang="en-US" altLang="zh-CN" sz="2000" dirty="0" err="1" smtClean="0"/>
              <a:t>fnd_pay_xxx</a:t>
            </a:r>
            <a:endParaRPr lang="en-US" altLang="zh-CN" sz="2000" dirty="0"/>
          </a:p>
          <a:p>
            <a:pPr lvl="1">
              <a:lnSpc>
                <a:spcPct val="150000"/>
              </a:lnSpc>
            </a:pPr>
            <a:endParaRPr lang="en-US" altLang="zh-CN" sz="2000" dirty="0" smtClean="0"/>
          </a:p>
        </p:txBody>
      </p:sp>
    </p:spTree>
    <p:extLst>
      <p:ext uri="{BB962C8B-B14F-4D97-AF65-F5344CB8AC3E}">
        <p14:creationId xmlns:p14="http://schemas.microsoft.com/office/powerpoint/2010/main" val="3663554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-DAO</a:t>
            </a:r>
            <a:r>
              <a:rPr lang="zh-CN" altLang="en-US" sz="2400" b="1" dirty="0" smtClean="0">
                <a:latin typeface="微软雅黑" pitchFamily="34" charset="-122"/>
                <a:ea typeface="微软雅黑" pitchFamily="34" charset="-122"/>
              </a:rPr>
              <a:t>层设计考虑</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199" y="1166843"/>
            <a:ext cx="8229600" cy="4524315"/>
          </a:xfrm>
        </p:spPr>
        <p:style>
          <a:lnRef idx="0">
            <a:scrgbClr r="0" g="0" b="0"/>
          </a:lnRef>
          <a:fillRef idx="1001">
            <a:schemeClr val="lt1"/>
          </a:fillRef>
          <a:effectRef idx="0">
            <a:scrgbClr r="0" g="0" b="0"/>
          </a:effectRef>
          <a:fontRef idx="major"/>
        </p:style>
        <p:txBody>
          <a:bodyPr/>
          <a:lstStyle/>
          <a:p>
            <a:pPr indent="8640">
              <a:lnSpc>
                <a:spcPct val="100000"/>
              </a:lnSpc>
            </a:pPr>
            <a:r>
              <a:rPr lang="zh-CN" altLang="en-US" sz="1800" dirty="0"/>
              <a:t>容量</a:t>
            </a:r>
            <a:endParaRPr lang="en-US" altLang="zh-CN" sz="1800" dirty="0" smtClean="0"/>
          </a:p>
          <a:p>
            <a:pPr lvl="1" indent="8640">
              <a:lnSpc>
                <a:spcPct val="100000"/>
              </a:lnSpc>
            </a:pPr>
            <a:r>
              <a:rPr lang="zh-CN" altLang="en-US" sz="1800" dirty="0" smtClean="0"/>
              <a:t>并发能力：未来</a:t>
            </a:r>
            <a:r>
              <a:rPr lang="en-US" altLang="zh-CN" sz="1800" dirty="0" smtClean="0"/>
              <a:t>3</a:t>
            </a:r>
            <a:r>
              <a:rPr lang="zh-CN" altLang="en-US" sz="1800" dirty="0" smtClean="0"/>
              <a:t>个月，预计业务一天</a:t>
            </a:r>
            <a:r>
              <a:rPr lang="en-US" altLang="zh-CN" sz="1800" dirty="0" smtClean="0"/>
              <a:t>/</a:t>
            </a:r>
            <a:r>
              <a:rPr lang="zh-CN" altLang="en-US" sz="1800" dirty="0" smtClean="0"/>
              <a:t>分钟</a:t>
            </a:r>
            <a:r>
              <a:rPr lang="en-US" altLang="zh-CN" sz="1800" dirty="0" smtClean="0"/>
              <a:t>/</a:t>
            </a:r>
            <a:r>
              <a:rPr lang="zh-CN" altLang="en-US" sz="1800" dirty="0" smtClean="0"/>
              <a:t>秒 最高多少访问量？</a:t>
            </a:r>
            <a:endParaRPr lang="en-US" altLang="zh-CN" sz="1800" dirty="0" smtClean="0"/>
          </a:p>
          <a:p>
            <a:pPr lvl="1" indent="8640">
              <a:lnSpc>
                <a:spcPct val="100000"/>
              </a:lnSpc>
            </a:pPr>
            <a:r>
              <a:rPr lang="zh-CN" altLang="en-US" sz="1800" dirty="0"/>
              <a:t>空</a:t>
            </a:r>
            <a:r>
              <a:rPr lang="zh-CN" altLang="en-US" sz="1800" dirty="0" smtClean="0"/>
              <a:t>间容量：预计</a:t>
            </a:r>
            <a:r>
              <a:rPr lang="en-US" altLang="zh-CN" sz="1800" dirty="0" smtClean="0"/>
              <a:t>1</a:t>
            </a:r>
            <a:r>
              <a:rPr lang="zh-CN" altLang="en-US" sz="1800" dirty="0" smtClean="0"/>
              <a:t>个月产生多少数据量，考虑分区表定期归档</a:t>
            </a:r>
            <a:endParaRPr lang="en-US" altLang="zh-CN" sz="1800" dirty="0" smtClean="0"/>
          </a:p>
          <a:p>
            <a:pPr lvl="1" indent="8640">
              <a:lnSpc>
                <a:spcPct val="100000"/>
              </a:lnSpc>
            </a:pPr>
            <a:r>
              <a:rPr lang="zh-CN" altLang="en-US" sz="1800" dirty="0"/>
              <a:t>优化</a:t>
            </a:r>
            <a:r>
              <a:rPr lang="en-US" altLang="zh-CN" sz="1800" dirty="0" smtClean="0"/>
              <a:t>DB</a:t>
            </a:r>
            <a:r>
              <a:rPr lang="zh-CN" altLang="en-US" sz="1800" dirty="0" smtClean="0"/>
              <a:t>访问：代码上减少重复查询</a:t>
            </a:r>
            <a:endParaRPr lang="en-US" altLang="zh-CN" sz="1800" dirty="0" smtClean="0"/>
          </a:p>
          <a:p>
            <a:pPr lvl="1" indent="8640">
              <a:lnSpc>
                <a:spcPct val="100000"/>
              </a:lnSpc>
            </a:pPr>
            <a:endParaRPr lang="en-US" altLang="zh-CN" sz="1800" dirty="0"/>
          </a:p>
          <a:p>
            <a:pPr indent="8640">
              <a:lnSpc>
                <a:spcPct val="100000"/>
              </a:lnSpc>
            </a:pPr>
            <a:r>
              <a:rPr lang="zh-CN" altLang="en-US" sz="1800" dirty="0"/>
              <a:t>稳定</a:t>
            </a:r>
            <a:r>
              <a:rPr lang="zh-CN" altLang="en-US" sz="1800" dirty="0" smtClean="0"/>
              <a:t>性</a:t>
            </a:r>
            <a:endParaRPr lang="en-US" altLang="zh-CN" sz="1800" dirty="0" smtClean="0"/>
          </a:p>
          <a:p>
            <a:pPr lvl="1" indent="8640">
              <a:lnSpc>
                <a:spcPct val="100000"/>
              </a:lnSpc>
            </a:pPr>
            <a:r>
              <a:rPr lang="zh-CN" altLang="en-US" sz="1800" dirty="0" smtClean="0"/>
              <a:t>合理的弱依赖：调用非关键资源</a:t>
            </a:r>
            <a:r>
              <a:rPr lang="en-US" altLang="zh-CN" sz="1800" dirty="0" smtClean="0"/>
              <a:t>(</a:t>
            </a:r>
            <a:r>
              <a:rPr lang="en-US" altLang="zh-CN" sz="1800" dirty="0" err="1" smtClean="0"/>
              <a:t>redis</a:t>
            </a:r>
            <a:r>
              <a:rPr lang="en-US" altLang="zh-CN" sz="1800" dirty="0" smtClean="0"/>
              <a:t>/</a:t>
            </a:r>
            <a:r>
              <a:rPr lang="zh-CN" altLang="en-US" sz="1800" dirty="0" smtClean="0"/>
              <a:t>日志表等</a:t>
            </a:r>
            <a:r>
              <a:rPr lang="en-US" altLang="zh-CN" sz="1800" dirty="0" smtClean="0"/>
              <a:t>)</a:t>
            </a:r>
            <a:r>
              <a:rPr lang="zh-CN" altLang="en-US" sz="1800" dirty="0" smtClean="0"/>
              <a:t>做到弱依赖</a:t>
            </a:r>
            <a:r>
              <a:rPr lang="en-US" altLang="zh-CN" sz="1800" dirty="0" smtClean="0"/>
              <a:t>(</a:t>
            </a:r>
            <a:r>
              <a:rPr lang="zh-CN" altLang="en-US" sz="1800" dirty="0"/>
              <a:t>一</a:t>
            </a:r>
            <a:r>
              <a:rPr lang="zh-CN" altLang="en-US" sz="1800" dirty="0" smtClean="0"/>
              <a:t>般失败</a:t>
            </a:r>
            <a:r>
              <a:rPr lang="en-US" altLang="zh-CN" sz="1800" dirty="0" smtClean="0"/>
              <a:t>/timeout)</a:t>
            </a:r>
          </a:p>
          <a:p>
            <a:pPr lvl="1" indent="8640">
              <a:lnSpc>
                <a:spcPct val="100000"/>
              </a:lnSpc>
            </a:pPr>
            <a:r>
              <a:rPr lang="zh-CN" altLang="en-US" sz="1800" dirty="0"/>
              <a:t>一致</a:t>
            </a:r>
            <a:r>
              <a:rPr lang="zh-CN" altLang="en-US" sz="1800" dirty="0" smtClean="0"/>
              <a:t>性要求不高</a:t>
            </a:r>
            <a:r>
              <a:rPr lang="en-US" altLang="zh-CN" sz="1800" dirty="0" smtClean="0"/>
              <a:t>(</a:t>
            </a:r>
            <a:r>
              <a:rPr lang="zh-CN" altLang="en-US" sz="1800" dirty="0" smtClean="0"/>
              <a:t>允许部分延迟</a:t>
            </a:r>
            <a:r>
              <a:rPr lang="en-US" altLang="zh-CN" sz="1800" dirty="0" smtClean="0"/>
              <a:t>)</a:t>
            </a:r>
            <a:r>
              <a:rPr lang="zh-CN" altLang="en-US" sz="1800" dirty="0" smtClean="0"/>
              <a:t>的</a:t>
            </a:r>
            <a:r>
              <a:rPr lang="en-US" altLang="zh-CN" sz="1800" dirty="0" smtClean="0"/>
              <a:t>select</a:t>
            </a:r>
            <a:r>
              <a:rPr lang="zh-CN" altLang="en-US" sz="1800" dirty="0" smtClean="0"/>
              <a:t>尽量走备库的</a:t>
            </a:r>
            <a:r>
              <a:rPr lang="en-US" altLang="zh-CN" sz="1800" dirty="0" err="1" smtClean="0"/>
              <a:t>xxRND</a:t>
            </a:r>
            <a:r>
              <a:rPr lang="zh-CN" altLang="en-US" sz="1800" dirty="0" smtClean="0"/>
              <a:t>用户查询</a:t>
            </a:r>
            <a:endParaRPr lang="en-US" altLang="zh-CN" sz="1800" dirty="0" smtClean="0"/>
          </a:p>
          <a:p>
            <a:pPr lvl="1" indent="8640">
              <a:lnSpc>
                <a:spcPct val="100000"/>
              </a:lnSpc>
            </a:pPr>
            <a:r>
              <a:rPr lang="zh-CN" altLang="en-US" sz="1800" dirty="0"/>
              <a:t>尝</a:t>
            </a:r>
            <a:r>
              <a:rPr lang="zh-CN" altLang="en-US" sz="1800" dirty="0" smtClean="0"/>
              <a:t>试高可用方案：核心服务尝试</a:t>
            </a:r>
            <a:r>
              <a:rPr lang="en-US" altLang="zh-CN" sz="1800" dirty="0" err="1" smtClean="0"/>
              <a:t>sharding</a:t>
            </a:r>
            <a:r>
              <a:rPr lang="en-US" altLang="zh-CN" sz="1800" dirty="0" smtClean="0"/>
              <a:t>/</a:t>
            </a:r>
            <a:r>
              <a:rPr lang="zh-CN" altLang="en-US" sz="1800" dirty="0" smtClean="0"/>
              <a:t>读写分离</a:t>
            </a:r>
            <a:r>
              <a:rPr lang="en-US" altLang="zh-CN" sz="1800" dirty="0" smtClean="0"/>
              <a:t>/failover/cache</a:t>
            </a:r>
            <a:r>
              <a:rPr lang="zh-CN" altLang="en-US" sz="1800" dirty="0" smtClean="0"/>
              <a:t>等高可用方案</a:t>
            </a:r>
            <a:endParaRPr lang="en-US" altLang="zh-CN" sz="1800" dirty="0" smtClean="0"/>
          </a:p>
          <a:p>
            <a:pPr lvl="1" indent="8640">
              <a:lnSpc>
                <a:spcPct val="100000"/>
              </a:lnSpc>
            </a:pPr>
            <a:r>
              <a:rPr lang="zh-CN" altLang="en-US" sz="1800" dirty="0"/>
              <a:t>控</a:t>
            </a:r>
            <a:r>
              <a:rPr lang="zh-CN" altLang="en-US" sz="1800" dirty="0" smtClean="0"/>
              <a:t>制并发：一个</a:t>
            </a:r>
            <a:r>
              <a:rPr lang="en-US" altLang="zh-CN" sz="1800" dirty="0" smtClean="0"/>
              <a:t>be</a:t>
            </a:r>
            <a:r>
              <a:rPr lang="zh-CN" altLang="en-US" sz="1800" dirty="0" smtClean="0"/>
              <a:t>的大表全表扫点击多次就会对</a:t>
            </a:r>
            <a:r>
              <a:rPr lang="en-US" altLang="zh-CN" sz="1800" dirty="0" err="1" smtClean="0"/>
              <a:t>db</a:t>
            </a:r>
            <a:r>
              <a:rPr lang="zh-CN" altLang="en-US" sz="1800" dirty="0" smtClean="0"/>
              <a:t>产生很大影响；外部攻击</a:t>
            </a:r>
            <a:endParaRPr lang="en-US" altLang="zh-CN" sz="1800" dirty="0" smtClean="0"/>
          </a:p>
          <a:p>
            <a:pPr lvl="1" indent="8640">
              <a:lnSpc>
                <a:spcPct val="100000"/>
              </a:lnSpc>
            </a:pPr>
            <a:endParaRPr lang="en-US" altLang="zh-CN" sz="1800" dirty="0" smtClean="0"/>
          </a:p>
          <a:p>
            <a:pPr indent="8640">
              <a:lnSpc>
                <a:spcPct val="100000"/>
              </a:lnSpc>
            </a:pPr>
            <a:r>
              <a:rPr lang="zh-CN" altLang="en-US" sz="1800" dirty="0"/>
              <a:t>适</a:t>
            </a:r>
            <a:r>
              <a:rPr lang="zh-CN" altLang="en-US" sz="1800" dirty="0" smtClean="0"/>
              <a:t>当的聚合</a:t>
            </a:r>
            <a:endParaRPr lang="en-US" altLang="zh-CN" sz="1800" dirty="0" smtClean="0"/>
          </a:p>
          <a:p>
            <a:pPr lvl="1" indent="8640">
              <a:lnSpc>
                <a:spcPct val="100000"/>
              </a:lnSpc>
            </a:pPr>
            <a:r>
              <a:rPr lang="zh-CN" altLang="en-US" sz="1800" dirty="0" smtClean="0"/>
              <a:t>表的聚合：公共服务表的抽象</a:t>
            </a:r>
            <a:endParaRPr lang="en-US" altLang="zh-CN" sz="1800" dirty="0" smtClean="0"/>
          </a:p>
          <a:p>
            <a:pPr lvl="1" indent="8640">
              <a:lnSpc>
                <a:spcPct val="100000"/>
              </a:lnSpc>
            </a:pPr>
            <a:r>
              <a:rPr lang="zh-CN" altLang="en-US" sz="1800" dirty="0" smtClean="0"/>
              <a:t>服务聚合：比如配置类</a:t>
            </a:r>
            <a:r>
              <a:rPr lang="en-US" altLang="zh-CN" sz="1800" dirty="0" smtClean="0"/>
              <a:t>(</a:t>
            </a:r>
            <a:r>
              <a:rPr lang="zh-CN" altLang="en-US" sz="1800" dirty="0"/>
              <a:t>资</a:t>
            </a:r>
            <a:r>
              <a:rPr lang="zh-CN" altLang="en-US" sz="1800" dirty="0" smtClean="0"/>
              <a:t>源配置、业务配置等</a:t>
            </a:r>
            <a:r>
              <a:rPr lang="en-US" altLang="zh-CN" sz="1800" dirty="0" smtClean="0"/>
              <a:t>)</a:t>
            </a:r>
            <a:r>
              <a:rPr lang="zh-CN" altLang="en-US" sz="1800" dirty="0" smtClean="0"/>
              <a:t>可以统一由</a:t>
            </a:r>
            <a:r>
              <a:rPr lang="en-US" altLang="zh-CN" sz="1800" dirty="0" err="1" smtClean="0"/>
              <a:t>cfg</a:t>
            </a:r>
            <a:r>
              <a:rPr lang="en-US" altLang="zh-CN" sz="1800" dirty="0" smtClean="0"/>
              <a:t>-app</a:t>
            </a:r>
            <a:r>
              <a:rPr lang="zh-CN" altLang="en-US" sz="1800" dirty="0" smtClean="0"/>
              <a:t>提供</a:t>
            </a:r>
            <a:endParaRPr lang="en-US" altLang="zh-CN" sz="1800" dirty="0" smtClean="0"/>
          </a:p>
        </p:txBody>
      </p:sp>
    </p:spTree>
    <p:extLst>
      <p:ext uri="{BB962C8B-B14F-4D97-AF65-F5344CB8AC3E}">
        <p14:creationId xmlns:p14="http://schemas.microsoft.com/office/powerpoint/2010/main" val="1396678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latin typeface="微软雅黑" pitchFamily="34" charset="-122"/>
                <a:ea typeface="微软雅黑" pitchFamily="34" charset="-122"/>
              </a:rPr>
              <a:t>SQL</a:t>
            </a:r>
            <a:r>
              <a:rPr lang="zh-CN" altLang="en-US" sz="2400" b="1" dirty="0" smtClean="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a:t>
            </a:r>
            <a:r>
              <a:rPr lang="en-US" altLang="zh-CN" sz="2400" b="1" dirty="0" err="1" smtClean="0">
                <a:latin typeface="微软雅黑" pitchFamily="34" charset="-122"/>
                <a:ea typeface="微软雅黑" pitchFamily="34" charset="-122"/>
              </a:rPr>
              <a:t>sharding</a:t>
            </a:r>
            <a:r>
              <a:rPr lang="zh-CN" altLang="en-US" sz="2400" b="1" dirty="0" smtClean="0">
                <a:latin typeface="微软雅黑" pitchFamily="34" charset="-122"/>
                <a:ea typeface="微软雅黑" pitchFamily="34" charset="-122"/>
              </a:rPr>
              <a:t>的使用</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200" y="2789369"/>
            <a:ext cx="8229600" cy="523220"/>
          </a:xfrm>
        </p:spPr>
        <p:style>
          <a:lnRef idx="0">
            <a:scrgbClr r="0" g="0" b="0"/>
          </a:lnRef>
          <a:fillRef idx="1001">
            <a:schemeClr val="lt1"/>
          </a:fillRef>
          <a:effectRef idx="0">
            <a:scrgbClr r="0" g="0" b="0"/>
          </a:effectRef>
          <a:fontRef idx="major"/>
        </p:style>
        <p:txBody>
          <a:bodyPr/>
          <a:lstStyle/>
          <a:p>
            <a:pPr>
              <a:lnSpc>
                <a:spcPct val="100000"/>
              </a:lnSpc>
            </a:pPr>
            <a:r>
              <a:rPr lang="en-US" altLang="zh-CN" sz="2800" dirty="0" smtClean="0"/>
              <a:t>TBC</a:t>
            </a:r>
            <a:endParaRPr lang="zh-CN" altLang="en-US" sz="2800" dirty="0"/>
          </a:p>
        </p:txBody>
      </p:sp>
    </p:spTree>
    <p:extLst>
      <p:ext uri="{BB962C8B-B14F-4D97-AF65-F5344CB8AC3E}">
        <p14:creationId xmlns:p14="http://schemas.microsoft.com/office/powerpoint/2010/main" val="1823003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latin typeface="微软雅黑" pitchFamily="34" charset="-122"/>
                <a:ea typeface="微软雅黑" pitchFamily="34" charset="-122"/>
              </a:rPr>
              <a:t>SQL</a:t>
            </a:r>
            <a:r>
              <a:rPr lang="zh-CN" altLang="en-US" sz="2400" b="1" dirty="0">
                <a:latin typeface="微软雅黑" pitchFamily="34" charset="-122"/>
                <a:ea typeface="微软雅黑" pitchFamily="34" charset="-122"/>
              </a:rPr>
              <a:t>设计规范</a:t>
            </a:r>
            <a:r>
              <a:rPr lang="en-US" altLang="zh-CN" sz="2400" b="1" dirty="0" smtClean="0">
                <a:latin typeface="微软雅黑" pitchFamily="34" charset="-122"/>
                <a:ea typeface="微软雅黑" pitchFamily="34" charset="-122"/>
              </a:rPr>
              <a:t>-TO BE CONTINUE</a:t>
            </a:r>
            <a:endParaRPr lang="zh-CN" altLang="en-US" sz="24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457200" y="1287622"/>
            <a:ext cx="8229600" cy="3970318"/>
          </a:xfrm>
        </p:spPr>
        <p:style>
          <a:lnRef idx="0">
            <a:scrgbClr r="0" g="0" b="0"/>
          </a:lnRef>
          <a:fillRef idx="1001">
            <a:schemeClr val="lt1"/>
          </a:fillRef>
          <a:effectRef idx="0">
            <a:scrgbClr r="0" g="0" b="0"/>
          </a:effectRef>
          <a:fontRef idx="major"/>
        </p:style>
        <p:txBody>
          <a:bodyPr/>
          <a:lstStyle/>
          <a:p>
            <a:pPr>
              <a:lnSpc>
                <a:spcPct val="100000"/>
              </a:lnSpc>
            </a:pPr>
            <a:r>
              <a:rPr lang="en-US" altLang="zh-CN" sz="2800" dirty="0" smtClean="0"/>
              <a:t>HIVE</a:t>
            </a:r>
          </a:p>
          <a:p>
            <a:pPr>
              <a:lnSpc>
                <a:spcPct val="100000"/>
              </a:lnSpc>
            </a:pPr>
            <a:endParaRPr lang="en-US" altLang="zh-CN" sz="2800" dirty="0" smtClean="0"/>
          </a:p>
          <a:p>
            <a:pPr>
              <a:lnSpc>
                <a:spcPct val="100000"/>
              </a:lnSpc>
            </a:pPr>
            <a:r>
              <a:rPr lang="en-US" altLang="zh-CN" sz="2800" dirty="0" smtClean="0"/>
              <a:t>HADOOP</a:t>
            </a:r>
          </a:p>
          <a:p>
            <a:pPr>
              <a:lnSpc>
                <a:spcPct val="100000"/>
              </a:lnSpc>
            </a:pPr>
            <a:endParaRPr lang="en-US" altLang="zh-CN" sz="2800" dirty="0" smtClean="0"/>
          </a:p>
          <a:p>
            <a:pPr>
              <a:lnSpc>
                <a:spcPct val="100000"/>
              </a:lnSpc>
            </a:pPr>
            <a:r>
              <a:rPr lang="en-US" altLang="zh-CN" sz="2800" dirty="0" smtClean="0"/>
              <a:t>IMPALA</a:t>
            </a:r>
          </a:p>
          <a:p>
            <a:pPr>
              <a:lnSpc>
                <a:spcPct val="100000"/>
              </a:lnSpc>
            </a:pPr>
            <a:endParaRPr lang="en-US" altLang="zh-CN" sz="2800" dirty="0"/>
          </a:p>
          <a:p>
            <a:pPr>
              <a:lnSpc>
                <a:spcPct val="100000"/>
              </a:lnSpc>
            </a:pPr>
            <a:r>
              <a:rPr lang="en-US" altLang="zh-CN" sz="2800" dirty="0" smtClean="0"/>
              <a:t>PHOENIX</a:t>
            </a:r>
          </a:p>
          <a:p>
            <a:pPr>
              <a:lnSpc>
                <a:spcPct val="100000"/>
              </a:lnSpc>
            </a:pPr>
            <a:endParaRPr lang="en-US" altLang="zh-CN" sz="2800" dirty="0"/>
          </a:p>
          <a:p>
            <a:pPr>
              <a:lnSpc>
                <a:spcPct val="100000"/>
              </a:lnSpc>
            </a:pPr>
            <a:r>
              <a:rPr lang="en-US" altLang="zh-CN" sz="2800" dirty="0" smtClean="0"/>
              <a:t>REDIS/CODIS</a:t>
            </a:r>
          </a:p>
        </p:txBody>
      </p:sp>
    </p:spTree>
    <p:extLst>
      <p:ext uri="{BB962C8B-B14F-4D97-AF65-F5344CB8AC3E}">
        <p14:creationId xmlns:p14="http://schemas.microsoft.com/office/powerpoint/2010/main" val="2457372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字段设计</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755853"/>
            <a:ext cx="8229600" cy="5293757"/>
          </a:xfrm>
        </p:spPr>
        <p:style>
          <a:lnRef idx="0">
            <a:scrgbClr r="0" g="0" b="0"/>
          </a:lnRef>
          <a:fillRef idx="1001">
            <a:schemeClr val="lt1"/>
          </a:fillRef>
          <a:effectRef idx="0">
            <a:scrgbClr r="0" g="0" b="0"/>
          </a:effectRef>
          <a:fontRef idx="major"/>
        </p:style>
        <p:txBody>
          <a:bodyPr/>
          <a:lstStyle/>
          <a:p>
            <a:pPr>
              <a:lnSpc>
                <a:spcPct val="100000"/>
              </a:lnSpc>
            </a:pPr>
            <a:r>
              <a:rPr lang="zh-CN" altLang="en-US" dirty="0" smtClean="0"/>
              <a:t>在设计时必须包含两个日期字段：</a:t>
            </a:r>
            <a:r>
              <a:rPr lang="en-US" altLang="zh-CN" dirty="0" err="1" smtClean="0"/>
              <a:t>created_at</a:t>
            </a:r>
            <a:r>
              <a:rPr lang="en-US" altLang="zh-CN" dirty="0" smtClean="0"/>
              <a:t>(</a:t>
            </a:r>
            <a:r>
              <a:rPr lang="zh-CN" altLang="en-US" dirty="0" smtClean="0"/>
              <a:t>创建日期</a:t>
            </a:r>
            <a:r>
              <a:rPr lang="en-US" altLang="zh-CN" dirty="0" smtClean="0"/>
              <a:t>)</a:t>
            </a:r>
            <a:r>
              <a:rPr lang="zh-CN" altLang="en-US" dirty="0" smtClean="0"/>
              <a:t>，</a:t>
            </a:r>
            <a:r>
              <a:rPr lang="en-US" altLang="zh-CN" dirty="0" err="1" smtClean="0"/>
              <a:t>updated_at</a:t>
            </a:r>
            <a:r>
              <a:rPr lang="en-US" altLang="zh-CN" dirty="0" smtClean="0"/>
              <a:t> (</a:t>
            </a:r>
            <a:r>
              <a:rPr lang="zh-CN" altLang="en-US" dirty="0" smtClean="0"/>
              <a:t>修改日期</a:t>
            </a:r>
            <a:r>
              <a:rPr lang="en-US" altLang="zh-CN" dirty="0" smtClean="0"/>
              <a:t>)</a:t>
            </a:r>
            <a:r>
              <a:rPr lang="zh-CN" altLang="en-US" dirty="0" smtClean="0"/>
              <a:t>且非空</a:t>
            </a:r>
            <a:r>
              <a:rPr lang="en-US" altLang="zh-CN" dirty="0" smtClean="0"/>
              <a:t>(</a:t>
            </a:r>
            <a:r>
              <a:rPr lang="en-US" altLang="zh-CN" dirty="0" err="1" smtClean="0"/>
              <a:t>bettle</a:t>
            </a:r>
            <a:r>
              <a:rPr lang="zh-CN" altLang="en-US" dirty="0" smtClean="0"/>
              <a:t>已控制</a:t>
            </a:r>
            <a:r>
              <a:rPr lang="en-US" altLang="zh-CN" dirty="0" smtClean="0"/>
              <a:t>)</a:t>
            </a:r>
            <a:r>
              <a:rPr lang="zh-CN" altLang="en-US" dirty="0" smtClean="0"/>
              <a:t>。</a:t>
            </a:r>
            <a:endParaRPr lang="en-US" altLang="zh-CN" dirty="0" smtClean="0"/>
          </a:p>
          <a:p>
            <a:pPr>
              <a:lnSpc>
                <a:spcPct val="100000"/>
              </a:lnSpc>
            </a:pPr>
            <a:endParaRPr lang="zh-CN" altLang="en-US" dirty="0" smtClean="0"/>
          </a:p>
          <a:p>
            <a:pPr>
              <a:lnSpc>
                <a:spcPct val="100000"/>
              </a:lnSpc>
            </a:pPr>
            <a:r>
              <a:rPr lang="zh-CN" altLang="en-US" dirty="0" smtClean="0"/>
              <a:t>尽可能使用简单数据类型，不要使用类似数组这种复杂类型，可选用类型：</a:t>
            </a:r>
            <a:r>
              <a:rPr lang="en-US" altLang="zh-CN" dirty="0" smtClean="0"/>
              <a:t>varchar2/</a:t>
            </a:r>
            <a:r>
              <a:rPr lang="en-US" altLang="zh-CN" dirty="0" err="1" smtClean="0"/>
              <a:t>varchar</a:t>
            </a:r>
            <a:r>
              <a:rPr lang="en-US" altLang="zh-CN" dirty="0" smtClean="0"/>
              <a:t> ,  number/</a:t>
            </a:r>
            <a:r>
              <a:rPr lang="en-US" altLang="zh-CN" dirty="0" err="1" smtClean="0"/>
              <a:t>int</a:t>
            </a:r>
            <a:r>
              <a:rPr lang="en-US" altLang="zh-CN" dirty="0" smtClean="0"/>
              <a:t>,  date/</a:t>
            </a:r>
            <a:r>
              <a:rPr lang="en-US" altLang="zh-CN" dirty="0" err="1" smtClean="0"/>
              <a:t>datetime</a:t>
            </a:r>
            <a:endParaRPr lang="en-US" altLang="zh-CN" dirty="0" smtClean="0"/>
          </a:p>
          <a:p>
            <a:pPr>
              <a:lnSpc>
                <a:spcPct val="100000"/>
              </a:lnSpc>
            </a:pPr>
            <a:endParaRPr lang="en-US" altLang="zh-CN" dirty="0" smtClean="0"/>
          </a:p>
          <a:p>
            <a:pPr>
              <a:lnSpc>
                <a:spcPct val="100000"/>
              </a:lnSpc>
            </a:pPr>
            <a:r>
              <a:rPr lang="zh-CN" altLang="en-US" sz="1800" b="1" dirty="0"/>
              <a:t>一般情况</a:t>
            </a:r>
            <a:r>
              <a:rPr lang="zh-CN" altLang="en-US" sz="1800" b="1" dirty="0" smtClean="0"/>
              <a:t>不</a:t>
            </a:r>
            <a:r>
              <a:rPr lang="zh-CN" altLang="en-US" sz="1800" b="1" dirty="0"/>
              <a:t>要</a:t>
            </a:r>
            <a:r>
              <a:rPr lang="zh-CN" altLang="en-US" sz="1800" b="1" dirty="0" smtClean="0"/>
              <a:t>使</a:t>
            </a:r>
            <a:r>
              <a:rPr lang="zh-CN" altLang="en-US" sz="1800" b="1" dirty="0"/>
              <a:t>用 </a:t>
            </a:r>
            <a:r>
              <a:rPr lang="en-US" altLang="zh-CN" sz="1800" b="1" dirty="0"/>
              <a:t>blob</a:t>
            </a:r>
            <a:r>
              <a:rPr lang="zh-CN" altLang="en-US" sz="1800" b="1" dirty="0"/>
              <a:t>、</a:t>
            </a:r>
            <a:r>
              <a:rPr lang="en-US" altLang="zh-CN" sz="1800" b="1" dirty="0" err="1"/>
              <a:t>clob</a:t>
            </a:r>
            <a:r>
              <a:rPr lang="zh-CN" altLang="en-US" sz="1800" b="1" dirty="0"/>
              <a:t>、</a:t>
            </a:r>
            <a:r>
              <a:rPr lang="en-US" altLang="zh-CN" sz="1800" b="1" dirty="0"/>
              <a:t>long </a:t>
            </a:r>
            <a:r>
              <a:rPr lang="zh-CN" altLang="en-US" sz="1800" b="1" dirty="0"/>
              <a:t>等长字段</a:t>
            </a:r>
            <a:r>
              <a:rPr lang="zh-CN" altLang="en-US" dirty="0"/>
              <a:t>，如果一定要使用的话，需要找 </a:t>
            </a:r>
            <a:r>
              <a:rPr lang="en-US" altLang="zh-CN" dirty="0"/>
              <a:t>DBA </a:t>
            </a:r>
            <a:r>
              <a:rPr lang="zh-CN" altLang="en-US" dirty="0"/>
              <a:t>申</a:t>
            </a:r>
            <a:r>
              <a:rPr lang="zh-CN" altLang="en-US" dirty="0" smtClean="0"/>
              <a:t>请</a:t>
            </a:r>
            <a:endParaRPr lang="en-US" altLang="zh-CN" dirty="0" smtClean="0"/>
          </a:p>
          <a:p>
            <a:pPr lvl="1">
              <a:lnSpc>
                <a:spcPct val="100000"/>
              </a:lnSpc>
            </a:pPr>
            <a:r>
              <a:rPr lang="zh-CN" altLang="en-US" dirty="0" smtClean="0"/>
              <a:t>这些字段对调优、维护、性能、</a:t>
            </a:r>
            <a:r>
              <a:rPr lang="en-US" altLang="zh-CN" dirty="0" smtClean="0"/>
              <a:t>kettle</a:t>
            </a:r>
            <a:r>
              <a:rPr lang="zh-CN" altLang="en-US" dirty="0" smtClean="0"/>
              <a:t>同步等都会带来影响</a:t>
            </a:r>
            <a:endParaRPr lang="en-US" altLang="zh-CN" dirty="0"/>
          </a:p>
          <a:p>
            <a:pPr>
              <a:lnSpc>
                <a:spcPct val="100000"/>
              </a:lnSpc>
            </a:pPr>
            <a:endParaRPr lang="en-US" altLang="zh-CN" dirty="0" smtClean="0"/>
          </a:p>
          <a:p>
            <a:pPr>
              <a:lnSpc>
                <a:spcPct val="100000"/>
              </a:lnSpc>
            </a:pPr>
            <a:r>
              <a:rPr lang="zh-CN" altLang="en-US" dirty="0" smtClean="0"/>
              <a:t>必须要有主键，且列名是</a:t>
            </a:r>
            <a:r>
              <a:rPr lang="en-US" altLang="zh-CN" dirty="0" smtClean="0"/>
              <a:t>ID</a:t>
            </a:r>
            <a:r>
              <a:rPr lang="zh-CN" altLang="en-US" dirty="0" smtClean="0"/>
              <a:t>，类型必须是 </a:t>
            </a:r>
            <a:r>
              <a:rPr lang="en-US" altLang="zh-CN" dirty="0" smtClean="0"/>
              <a:t>number (</a:t>
            </a:r>
            <a:r>
              <a:rPr lang="en-US" altLang="zh-CN" dirty="0" err="1"/>
              <a:t>b</a:t>
            </a:r>
            <a:r>
              <a:rPr lang="en-US" altLang="zh-CN" dirty="0" err="1" smtClean="0"/>
              <a:t>ettle</a:t>
            </a:r>
            <a:r>
              <a:rPr lang="zh-CN" altLang="en-US" dirty="0" smtClean="0"/>
              <a:t>已</a:t>
            </a:r>
            <a:r>
              <a:rPr lang="zh-CN" altLang="en-US" dirty="0"/>
              <a:t>控</a:t>
            </a:r>
            <a:r>
              <a:rPr lang="zh-CN" altLang="en-US" dirty="0" smtClean="0"/>
              <a:t>制</a:t>
            </a:r>
            <a:r>
              <a:rPr lang="en-US" altLang="zh-CN" dirty="0" smtClean="0"/>
              <a:t>)</a:t>
            </a:r>
            <a:r>
              <a:rPr lang="zh-CN" altLang="en-US" dirty="0" smtClean="0"/>
              <a:t>。</a:t>
            </a:r>
            <a:endParaRPr lang="en-US" altLang="zh-CN" dirty="0" smtClean="0"/>
          </a:p>
          <a:p>
            <a:pPr>
              <a:lnSpc>
                <a:spcPct val="100000"/>
              </a:lnSpc>
            </a:pPr>
            <a:endParaRPr lang="zh-CN" altLang="en-US" dirty="0" smtClean="0"/>
          </a:p>
          <a:p>
            <a:pPr>
              <a:lnSpc>
                <a:spcPct val="100000"/>
              </a:lnSpc>
            </a:pPr>
            <a:r>
              <a:rPr lang="zh-CN" altLang="en-US" sz="1800" b="1" dirty="0" smtClean="0"/>
              <a:t>需要 </a:t>
            </a:r>
            <a:r>
              <a:rPr lang="en-US" altLang="zh-CN" sz="1800" b="1" dirty="0" smtClean="0"/>
              <a:t>join </a:t>
            </a:r>
            <a:r>
              <a:rPr lang="zh-CN" altLang="en-US" sz="1800" b="1" dirty="0" smtClean="0"/>
              <a:t>的字段，数据类型保持绝对一致。</a:t>
            </a:r>
            <a:endParaRPr lang="en-US" altLang="zh-CN" sz="1800" b="1" dirty="0" smtClean="0"/>
          </a:p>
          <a:p>
            <a:pPr lvl="1">
              <a:lnSpc>
                <a:spcPct val="100000"/>
              </a:lnSpc>
            </a:pPr>
            <a:r>
              <a:rPr lang="zh-CN" altLang="en-US" dirty="0" smtClean="0"/>
              <a:t>不一致会有隐含类型转换的风险</a:t>
            </a:r>
            <a:endParaRPr lang="en-US" altLang="zh-CN" dirty="0" smtClean="0"/>
          </a:p>
          <a:p>
            <a:pPr>
              <a:lnSpc>
                <a:spcPct val="100000"/>
              </a:lnSpc>
            </a:pPr>
            <a:endParaRPr lang="zh-CN" altLang="en-US" dirty="0" smtClean="0"/>
          </a:p>
          <a:p>
            <a:pPr>
              <a:lnSpc>
                <a:spcPct val="100000"/>
              </a:lnSpc>
            </a:pPr>
            <a:r>
              <a:rPr lang="zh-CN" altLang="en-US" dirty="0" smtClean="0"/>
              <a:t>当表的字段数非常多时</a:t>
            </a:r>
            <a:r>
              <a:rPr lang="en-US" altLang="zh-CN" dirty="0" smtClean="0"/>
              <a:t>(</a:t>
            </a:r>
            <a:r>
              <a:rPr lang="zh-CN" altLang="en-US" dirty="0" smtClean="0"/>
              <a:t>超过</a:t>
            </a:r>
            <a:r>
              <a:rPr lang="en-US" altLang="zh-CN" dirty="0" smtClean="0"/>
              <a:t>100</a:t>
            </a:r>
            <a:r>
              <a:rPr lang="zh-CN" altLang="en-US" dirty="0" smtClean="0"/>
              <a:t>个</a:t>
            </a:r>
            <a:r>
              <a:rPr lang="en-US" altLang="zh-CN" dirty="0" smtClean="0"/>
              <a:t>)</a:t>
            </a:r>
            <a:r>
              <a:rPr lang="zh-CN" altLang="en-US" dirty="0" smtClean="0"/>
              <a:t>，可以适当的拆分表，一张作为条件查询表</a:t>
            </a:r>
            <a:r>
              <a:rPr lang="en-US" altLang="zh-CN" dirty="0" smtClean="0"/>
              <a:t>(</a:t>
            </a:r>
            <a:r>
              <a:rPr lang="zh-CN" altLang="en-US" dirty="0" smtClean="0"/>
              <a:t>偏动态、常用</a:t>
            </a:r>
            <a:r>
              <a:rPr lang="en-US" altLang="zh-CN" dirty="0" smtClean="0"/>
              <a:t>)</a:t>
            </a:r>
            <a:r>
              <a:rPr lang="zh-CN" altLang="en-US" dirty="0" smtClean="0"/>
              <a:t>，一张作为详细内容表（偏静态、不常用）。</a:t>
            </a:r>
            <a:endParaRPr lang="en-US" altLang="zh-CN" dirty="0" smtClean="0"/>
          </a:p>
          <a:p>
            <a:pPr>
              <a:lnSpc>
                <a:spcPct val="100000"/>
              </a:lnSpc>
            </a:pPr>
            <a:endParaRPr lang="zh-CN" altLang="en-US" dirty="0" smtClean="0"/>
          </a:p>
          <a:p>
            <a:pPr>
              <a:lnSpc>
                <a:spcPct val="100000"/>
              </a:lnSpc>
            </a:pPr>
            <a:r>
              <a:rPr lang="zh-CN" altLang="en-US" dirty="0" smtClean="0"/>
              <a:t>当字段的类型为枚举型或布尔型时，建议使用 </a:t>
            </a:r>
            <a:r>
              <a:rPr lang="en-US" altLang="zh-CN" dirty="0" err="1" smtClean="0"/>
              <a:t>varchar</a:t>
            </a:r>
            <a:r>
              <a:rPr lang="en-US" altLang="zh-CN" dirty="0" smtClean="0"/>
              <a:t>(1)</a:t>
            </a:r>
            <a:r>
              <a:rPr lang="zh-CN" altLang="en-US" dirty="0" smtClean="0"/>
              <a:t>类型，不要使用 </a:t>
            </a:r>
            <a:r>
              <a:rPr lang="en-US" altLang="zh-CN" dirty="0" smtClean="0"/>
              <a:t>char(1)</a:t>
            </a:r>
            <a:endParaRPr lang="zh-CN" altLang="en-US" dirty="0" smtClean="0"/>
          </a:p>
          <a:p>
            <a:pPr>
              <a:lnSpc>
                <a:spcPct val="100000"/>
              </a:lnSpc>
            </a:pPr>
            <a:endParaRPr lang="zh-CN" altLang="en-US" dirty="0" smtClean="0"/>
          </a:p>
          <a:p>
            <a:pPr>
              <a:lnSpc>
                <a:spcPct val="100000"/>
              </a:lnSpc>
            </a:pPr>
            <a:r>
              <a:rPr lang="zh-CN" altLang="en-US" dirty="0" smtClean="0"/>
              <a:t>每张表、每个字段必须都有注释</a:t>
            </a:r>
            <a:r>
              <a:rPr lang="en-US" altLang="zh-CN" dirty="0" smtClean="0"/>
              <a:t>(</a:t>
            </a:r>
            <a:r>
              <a:rPr lang="en-US" altLang="zh-CN" smtClean="0"/>
              <a:t>b</a:t>
            </a:r>
            <a:r>
              <a:rPr lang="en-US" altLang="zh-CN" smtClean="0"/>
              <a:t>ettle</a:t>
            </a:r>
            <a:r>
              <a:rPr lang="zh-CN" altLang="en-US" smtClean="0"/>
              <a:t>已</a:t>
            </a:r>
            <a:r>
              <a:rPr lang="zh-CN" altLang="en-US" dirty="0"/>
              <a:t>控制</a:t>
            </a:r>
            <a:r>
              <a:rPr lang="en-US" altLang="zh-CN" dirty="0"/>
              <a:t>) </a:t>
            </a:r>
            <a:r>
              <a:rPr lang="zh-CN" altLang="en-US" dirty="0" smtClean="0"/>
              <a:t>。</a:t>
            </a:r>
            <a:endParaRPr lang="en-US" altLang="zh-CN" dirty="0" smtClean="0"/>
          </a:p>
        </p:txBody>
      </p:sp>
    </p:spTree>
    <p:extLst>
      <p:ext uri="{BB962C8B-B14F-4D97-AF65-F5344CB8AC3E}">
        <p14:creationId xmlns:p14="http://schemas.microsoft.com/office/powerpoint/2010/main" val="44451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字段命名</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1328778"/>
            <a:ext cx="8229600" cy="4339650"/>
          </a:xfrm>
        </p:spPr>
        <p:style>
          <a:lnRef idx="0">
            <a:scrgbClr r="0" g="0" b="0"/>
          </a:lnRef>
          <a:fillRef idx="1001">
            <a:schemeClr val="lt1"/>
          </a:fillRef>
          <a:effectRef idx="0">
            <a:scrgbClr r="0" g="0" b="0"/>
          </a:effectRef>
          <a:fontRef idx="major"/>
        </p:style>
        <p:txBody>
          <a:bodyPr/>
          <a:lstStyle/>
          <a:p>
            <a:pPr>
              <a:lnSpc>
                <a:spcPct val="150000"/>
              </a:lnSpc>
            </a:pPr>
            <a:r>
              <a:rPr lang="zh-CN" altLang="en-US" sz="2000" dirty="0" smtClean="0"/>
              <a:t>字</a:t>
            </a:r>
            <a:r>
              <a:rPr lang="zh-CN" altLang="en-US" sz="2000" dirty="0"/>
              <a:t>段命名应尽可能使用表达实际含义的英文单词或缩写，不要使用类似“</a:t>
            </a:r>
            <a:r>
              <a:rPr lang="en-US" altLang="zh-CN" sz="2000" dirty="0"/>
              <a:t>VALUE1”</a:t>
            </a:r>
            <a:r>
              <a:rPr lang="zh-CN" altLang="en-US" sz="2000" dirty="0"/>
              <a:t>这种无意义的字段名</a:t>
            </a:r>
            <a:r>
              <a:rPr lang="zh-CN" altLang="en-US" sz="2000" dirty="0" smtClean="0"/>
              <a:t>。</a:t>
            </a:r>
            <a:endParaRPr lang="en-US" altLang="zh-CN" sz="2000" dirty="0" smtClean="0"/>
          </a:p>
          <a:p>
            <a:pPr>
              <a:lnSpc>
                <a:spcPct val="150000"/>
              </a:lnSpc>
            </a:pPr>
            <a:endParaRPr lang="zh-CN" altLang="en-US" sz="2000" dirty="0"/>
          </a:p>
          <a:p>
            <a:pPr>
              <a:lnSpc>
                <a:spcPct val="150000"/>
              </a:lnSpc>
            </a:pPr>
            <a:r>
              <a:rPr lang="zh-CN" altLang="en-US" sz="2000" dirty="0" smtClean="0"/>
              <a:t>布</a:t>
            </a:r>
            <a:r>
              <a:rPr lang="zh-CN" altLang="en-US" sz="2000" dirty="0"/>
              <a:t>尔值类型的字段命名为 </a:t>
            </a:r>
            <a:r>
              <a:rPr lang="en-US" altLang="zh-CN" sz="2000" dirty="0"/>
              <a:t>is+</a:t>
            </a:r>
            <a:r>
              <a:rPr lang="zh-CN" altLang="en-US" sz="2000" dirty="0"/>
              <a:t>描述。如 </a:t>
            </a:r>
            <a:r>
              <a:rPr lang="en-US" altLang="zh-CN" sz="2000" dirty="0"/>
              <a:t>member </a:t>
            </a:r>
            <a:r>
              <a:rPr lang="zh-CN" altLang="en-US" sz="2000" dirty="0"/>
              <a:t>表上表示是否为 </a:t>
            </a:r>
            <a:r>
              <a:rPr lang="en-US" altLang="zh-CN" sz="2000" dirty="0"/>
              <a:t>enabled </a:t>
            </a:r>
            <a:r>
              <a:rPr lang="zh-CN" altLang="en-US" sz="2000" dirty="0"/>
              <a:t>的会员的字段命名为 </a:t>
            </a:r>
            <a:r>
              <a:rPr lang="en-US" altLang="zh-CN" sz="2000" dirty="0" err="1"/>
              <a:t>is_enabled</a:t>
            </a:r>
            <a:r>
              <a:rPr lang="zh-CN" altLang="en-US" sz="2000" dirty="0"/>
              <a:t>，避免使用驼峰命名法，如 </a:t>
            </a:r>
            <a:r>
              <a:rPr lang="en-US" altLang="zh-CN" sz="2000" dirty="0" err="1"/>
              <a:t>isEnabled</a:t>
            </a:r>
            <a:r>
              <a:rPr lang="zh-CN" altLang="en-US" sz="2000" dirty="0"/>
              <a:t>，</a:t>
            </a:r>
            <a:r>
              <a:rPr lang="en-US" altLang="zh-CN" sz="2000" dirty="0"/>
              <a:t>ISV8</a:t>
            </a:r>
          </a:p>
          <a:p>
            <a:pPr marL="285750" indent="-285750">
              <a:lnSpc>
                <a:spcPct val="150000"/>
              </a:lnSpc>
              <a:buFont typeface="Arial" pitchFamily="34" charset="0"/>
              <a:buChar char="•"/>
            </a:pPr>
            <a:endParaRPr lang="en-US" altLang="zh-CN" sz="2000" dirty="0" smtClean="0"/>
          </a:p>
          <a:p>
            <a:pPr>
              <a:lnSpc>
                <a:spcPct val="150000"/>
              </a:lnSpc>
            </a:pPr>
            <a:r>
              <a:rPr lang="zh-CN" altLang="en-US" sz="2000" dirty="0"/>
              <a:t>字段类型从</a:t>
            </a:r>
            <a:r>
              <a:rPr lang="en-US" altLang="zh-CN" sz="2000" dirty="0"/>
              <a:t>null</a:t>
            </a:r>
            <a:r>
              <a:rPr lang="zh-CN" altLang="en-US" sz="2000" dirty="0"/>
              <a:t>改成</a:t>
            </a:r>
            <a:r>
              <a:rPr lang="en-US" altLang="zh-CN" sz="2000" dirty="0"/>
              <a:t>not </a:t>
            </a:r>
            <a:r>
              <a:rPr lang="en-US" altLang="zh-CN" sz="2000" dirty="0" smtClean="0"/>
              <a:t>null default ‘x’</a:t>
            </a:r>
            <a:r>
              <a:rPr lang="zh-CN" altLang="en-US" sz="2000" dirty="0" smtClean="0"/>
              <a:t>，如果再</a:t>
            </a:r>
            <a:r>
              <a:rPr lang="zh-CN" altLang="en-US" sz="2000" dirty="0"/>
              <a:t>改成</a:t>
            </a:r>
            <a:r>
              <a:rPr lang="en-US" altLang="zh-CN" sz="2000" dirty="0"/>
              <a:t>null</a:t>
            </a:r>
            <a:r>
              <a:rPr lang="zh-CN" altLang="en-US" sz="2000" dirty="0"/>
              <a:t>，最后一步会全表锁，前期设计的时</a:t>
            </a:r>
            <a:r>
              <a:rPr lang="zh-CN" altLang="en-US" sz="2000" dirty="0" smtClean="0"/>
              <a:t>候要</a:t>
            </a:r>
            <a:r>
              <a:rPr lang="zh-CN" altLang="en-US" sz="2400" b="1" dirty="0"/>
              <a:t>慎重考虑字段属性</a:t>
            </a:r>
            <a:endParaRPr lang="en-US" altLang="zh-CN" sz="2000" b="1" dirty="0"/>
          </a:p>
        </p:txBody>
      </p:sp>
    </p:spTree>
    <p:extLst>
      <p:ext uri="{BB962C8B-B14F-4D97-AF65-F5344CB8AC3E}">
        <p14:creationId xmlns:p14="http://schemas.microsoft.com/office/powerpoint/2010/main" val="1891544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a:t>
            </a:r>
            <a:r>
              <a:rPr lang="zh-CN" altLang="en-US" sz="2400" b="1" dirty="0" smtClean="0">
                <a:latin typeface="微软雅黑" pitchFamily="34" charset="-122"/>
                <a:ea typeface="微软雅黑" pitchFamily="34" charset="-122"/>
              </a:rPr>
              <a:t>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索</a:t>
            </a:r>
            <a:r>
              <a:rPr lang="zh-CN" altLang="en-US" sz="2400" b="1" dirty="0" smtClean="0">
                <a:latin typeface="微软雅黑" pitchFamily="34" charset="-122"/>
                <a:ea typeface="微软雅黑" pitchFamily="34" charset="-122"/>
              </a:rPr>
              <a:t>引</a:t>
            </a:r>
            <a:endParaRPr lang="zh-CN" altLang="en-US" sz="2400" b="1" dirty="0">
              <a:latin typeface="微软雅黑" pitchFamily="34" charset="-122"/>
              <a:ea typeface="微软雅黑" pitchFamily="34" charset="-122"/>
            </a:endParaRPr>
          </a:p>
        </p:txBody>
      </p:sp>
      <p:sp>
        <p:nvSpPr>
          <p:cNvPr id="8" name="内容占位符 2"/>
          <p:cNvSpPr>
            <a:spLocks noGrp="1"/>
          </p:cNvSpPr>
          <p:nvPr>
            <p:ph idx="1"/>
          </p:nvPr>
        </p:nvSpPr>
        <p:spPr>
          <a:xfrm>
            <a:off x="457199" y="1799804"/>
            <a:ext cx="8229600" cy="3258393"/>
          </a:xfrm>
        </p:spPr>
        <p:style>
          <a:lnRef idx="0">
            <a:scrgbClr r="0" g="0" b="0"/>
          </a:lnRef>
          <a:fillRef idx="1001">
            <a:schemeClr val="lt1"/>
          </a:fillRef>
          <a:effectRef idx="0">
            <a:scrgbClr r="0" g="0" b="0"/>
          </a:effectRef>
          <a:fontRef idx="major"/>
        </p:style>
        <p:txBody>
          <a:bodyPr/>
          <a:lstStyle/>
          <a:p>
            <a:pPr>
              <a:lnSpc>
                <a:spcPct val="150000"/>
              </a:lnSpc>
            </a:pPr>
            <a:r>
              <a:rPr lang="zh-CN" altLang="en-US" sz="2800" dirty="0"/>
              <a:t>对象设计规范</a:t>
            </a:r>
            <a:r>
              <a:rPr lang="en-US" altLang="zh-CN" sz="2800" dirty="0"/>
              <a:t>-</a:t>
            </a:r>
            <a:r>
              <a:rPr lang="zh-CN" altLang="en-US" sz="2800" dirty="0"/>
              <a:t>索</a:t>
            </a:r>
            <a:r>
              <a:rPr lang="zh-CN" altLang="en-US" sz="2800" dirty="0" smtClean="0"/>
              <a:t>引</a:t>
            </a:r>
            <a:r>
              <a:rPr lang="zh-CN" altLang="en-US" sz="2800" dirty="0"/>
              <a:t>介绍</a:t>
            </a:r>
            <a:endParaRPr lang="en-US" altLang="zh-CN" sz="2800" dirty="0" smtClean="0"/>
          </a:p>
          <a:p>
            <a:pPr>
              <a:lnSpc>
                <a:spcPct val="150000"/>
              </a:lnSpc>
            </a:pPr>
            <a:endParaRPr lang="zh-CN" altLang="en-US" sz="2800" dirty="0"/>
          </a:p>
          <a:p>
            <a:pPr>
              <a:lnSpc>
                <a:spcPct val="150000"/>
              </a:lnSpc>
            </a:pPr>
            <a:r>
              <a:rPr lang="zh-CN" altLang="en-US" sz="2800" dirty="0"/>
              <a:t>对象设计规范</a:t>
            </a:r>
            <a:r>
              <a:rPr lang="en-US" altLang="zh-CN" sz="2800" dirty="0"/>
              <a:t>-</a:t>
            </a:r>
            <a:r>
              <a:rPr lang="zh-CN" altLang="en-US" sz="2800" dirty="0"/>
              <a:t>索引设</a:t>
            </a:r>
            <a:r>
              <a:rPr lang="zh-CN" altLang="en-US" sz="2800" dirty="0" smtClean="0"/>
              <a:t>计</a:t>
            </a:r>
            <a:endParaRPr lang="en-US" altLang="zh-CN" sz="2800" dirty="0"/>
          </a:p>
          <a:p>
            <a:pPr>
              <a:lnSpc>
                <a:spcPct val="150000"/>
              </a:lnSpc>
            </a:pPr>
            <a:endParaRPr lang="en-US" altLang="zh-CN" sz="2800" dirty="0" smtClean="0"/>
          </a:p>
          <a:p>
            <a:pPr>
              <a:lnSpc>
                <a:spcPct val="150000"/>
              </a:lnSpc>
            </a:pPr>
            <a:r>
              <a:rPr lang="zh-CN" altLang="en-US" sz="2800" dirty="0" smtClean="0"/>
              <a:t>对</a:t>
            </a:r>
            <a:r>
              <a:rPr lang="zh-CN" altLang="en-US" sz="2800" dirty="0"/>
              <a:t>象设计规范</a:t>
            </a:r>
            <a:r>
              <a:rPr lang="en-US" altLang="zh-CN" sz="2800" dirty="0"/>
              <a:t>-</a:t>
            </a:r>
            <a:r>
              <a:rPr lang="zh-CN" altLang="en-US" sz="2800" dirty="0"/>
              <a:t>索</a:t>
            </a:r>
            <a:r>
              <a:rPr lang="zh-CN" altLang="en-US" sz="2800" dirty="0" smtClean="0"/>
              <a:t>引</a:t>
            </a:r>
            <a:r>
              <a:rPr lang="zh-CN" altLang="en-US" sz="2800" dirty="0"/>
              <a:t>命名</a:t>
            </a:r>
          </a:p>
        </p:txBody>
      </p:sp>
    </p:spTree>
    <p:extLst>
      <p:ext uri="{BB962C8B-B14F-4D97-AF65-F5344CB8AC3E}">
        <p14:creationId xmlns:p14="http://schemas.microsoft.com/office/powerpoint/2010/main" val="3048614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索</a:t>
            </a:r>
            <a:r>
              <a:rPr lang="zh-CN" altLang="en-US" sz="2400" b="1" dirty="0" smtClean="0">
                <a:latin typeface="微软雅黑" pitchFamily="34" charset="-122"/>
                <a:ea typeface="微软雅黑" pitchFamily="34" charset="-122"/>
              </a:rPr>
              <a:t>引介绍</a:t>
            </a:r>
            <a:endParaRPr lang="zh-CN" altLang="en-US" sz="2400" b="1"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2594"/>
            <a:ext cx="5816448" cy="3733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7199" y="755853"/>
            <a:ext cx="8229600" cy="707886"/>
          </a:xfrm>
        </p:spPr>
        <p:txBody>
          <a:bodyPr/>
          <a:lstStyle/>
          <a:p>
            <a:pPr>
              <a:lnSpc>
                <a:spcPct val="100000"/>
              </a:lnSpc>
            </a:pPr>
            <a:r>
              <a:rPr lang="zh-CN" altLang="en-US" sz="2000" dirty="0"/>
              <a:t>索引的组</a:t>
            </a:r>
            <a:r>
              <a:rPr lang="zh-CN" altLang="en-US" sz="2000" dirty="0" smtClean="0"/>
              <a:t>织：</a:t>
            </a:r>
            <a:r>
              <a:rPr lang="en-US" altLang="zh-CN" sz="2000" dirty="0"/>
              <a:t>Balance-Tree</a:t>
            </a:r>
          </a:p>
          <a:p>
            <a:pPr marL="285750" indent="-285750">
              <a:lnSpc>
                <a:spcPct val="100000"/>
              </a:lnSpc>
              <a:buFont typeface="Arial" pitchFamily="34" charset="0"/>
              <a:buChar char="•"/>
            </a:pPr>
            <a:endParaRPr lang="en-US" altLang="zh-CN" sz="2000" dirty="0"/>
          </a:p>
        </p:txBody>
      </p:sp>
      <p:pic>
        <p:nvPicPr>
          <p:cNvPr id="1026" name="Picture 2" descr="http://img.my.csdn.net/uploads/201210/22/1350881664_32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800" y="1480295"/>
            <a:ext cx="5621889" cy="383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6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b="1" dirty="0">
              <a:latin typeface="微软雅黑" pitchFamily="34" charset="-122"/>
              <a:ea typeface="微软雅黑" pitchFamily="34" charset="-122"/>
            </a:endParaRPr>
          </a:p>
        </p:txBody>
      </p:sp>
      <p:sp>
        <p:nvSpPr>
          <p:cNvPr id="3" name="矩形 2"/>
          <p:cNvSpPr/>
          <p:nvPr/>
        </p:nvSpPr>
        <p:spPr>
          <a:xfrm>
            <a:off x="0" y="0"/>
            <a:ext cx="9144000" cy="641445"/>
          </a:xfrm>
          <a:prstGeom prst="rect">
            <a:avLst/>
          </a:prstGeom>
          <a:solidFill>
            <a:srgbClr val="3C1472"/>
          </a:solidFill>
          <a:ln>
            <a:solidFill>
              <a:srgbClr val="1515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微软雅黑" pitchFamily="34" charset="-122"/>
                <a:ea typeface="微软雅黑" pitchFamily="34" charset="-122"/>
              </a:rPr>
              <a:t>对象设计规范</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索引介绍</a:t>
            </a:r>
          </a:p>
        </p:txBody>
      </p:sp>
      <p:sp>
        <p:nvSpPr>
          <p:cNvPr id="8" name="内容占位符 2"/>
          <p:cNvSpPr>
            <a:spLocks noGrp="1"/>
          </p:cNvSpPr>
          <p:nvPr>
            <p:ph idx="1"/>
          </p:nvPr>
        </p:nvSpPr>
        <p:spPr>
          <a:xfrm>
            <a:off x="457200" y="755853"/>
            <a:ext cx="8229600" cy="1200329"/>
          </a:xfrm>
        </p:spPr>
        <p:txBody>
          <a:bodyPr/>
          <a:lstStyle/>
          <a:p>
            <a:pPr>
              <a:lnSpc>
                <a:spcPct val="100000"/>
              </a:lnSpc>
            </a:pPr>
            <a:r>
              <a:rPr lang="zh-CN" altLang="en-US" sz="1800" dirty="0"/>
              <a:t>索引</a:t>
            </a:r>
            <a:r>
              <a:rPr lang="zh-CN" altLang="en-US" sz="1800" dirty="0" smtClean="0"/>
              <a:t>的</a:t>
            </a:r>
            <a:r>
              <a:rPr lang="zh-CN" altLang="en-US" sz="1800" dirty="0"/>
              <a:t>访</a:t>
            </a:r>
            <a:r>
              <a:rPr lang="zh-CN" altLang="en-US" sz="1800" dirty="0" smtClean="0"/>
              <a:t>问</a:t>
            </a:r>
            <a:endParaRPr lang="en-US" altLang="zh-CN" sz="1800" dirty="0" smtClean="0"/>
          </a:p>
          <a:p>
            <a:pPr lvl="1">
              <a:lnSpc>
                <a:spcPct val="100000"/>
              </a:lnSpc>
            </a:pPr>
            <a:r>
              <a:rPr lang="zh-CN" altLang="en-US" sz="1800" dirty="0"/>
              <a:t>层</a:t>
            </a:r>
            <a:r>
              <a:rPr lang="zh-CN" altLang="en-US" sz="1800" dirty="0" smtClean="0"/>
              <a:t>级访问，一般索引在</a:t>
            </a:r>
            <a:r>
              <a:rPr lang="en-US" altLang="zh-CN" sz="1800" dirty="0" smtClean="0"/>
              <a:t>1~3</a:t>
            </a:r>
            <a:r>
              <a:rPr lang="zh-CN" altLang="en-US" sz="1800" dirty="0" smtClean="0"/>
              <a:t>层，</a:t>
            </a:r>
            <a:r>
              <a:rPr lang="zh-CN" altLang="en-US" sz="1800" dirty="0"/>
              <a:t>按</a:t>
            </a:r>
            <a:r>
              <a:rPr lang="zh-CN" altLang="en-US" sz="1800" dirty="0" smtClean="0"/>
              <a:t>照</a:t>
            </a:r>
            <a:r>
              <a:rPr lang="en-US" altLang="zh-CN" sz="1800" dirty="0" err="1" smtClean="0"/>
              <a:t>pk</a:t>
            </a:r>
            <a:r>
              <a:rPr lang="en-US" altLang="zh-CN" sz="1800" dirty="0" smtClean="0"/>
              <a:t>/</a:t>
            </a:r>
            <a:r>
              <a:rPr lang="en-US" altLang="zh-CN" sz="1800" dirty="0" err="1" smtClean="0"/>
              <a:t>uk</a:t>
            </a:r>
            <a:r>
              <a:rPr lang="zh-CN" altLang="en-US" sz="1800" dirty="0" smtClean="0"/>
              <a:t>查找的</a:t>
            </a:r>
            <a:r>
              <a:rPr lang="en-US" altLang="zh-CN" sz="1800" dirty="0" smtClean="0"/>
              <a:t>block</a:t>
            </a:r>
            <a:r>
              <a:rPr lang="zh-CN" altLang="en-US" sz="1800" dirty="0" smtClean="0"/>
              <a:t>次数在个位数</a:t>
            </a:r>
            <a:endParaRPr lang="en-US" altLang="zh-CN" sz="1800" dirty="0"/>
          </a:p>
          <a:p>
            <a:pPr>
              <a:lnSpc>
                <a:spcPct val="100000"/>
              </a:lnSpc>
            </a:pPr>
            <a:r>
              <a:rPr lang="zh-CN" altLang="en-US" sz="1800" dirty="0"/>
              <a:t>表</a:t>
            </a:r>
            <a:r>
              <a:rPr lang="zh-CN" altLang="en-US" sz="1800" dirty="0" smtClean="0"/>
              <a:t>的访问</a:t>
            </a:r>
            <a:endParaRPr lang="en-US" altLang="zh-CN" sz="1800" dirty="0" smtClean="0"/>
          </a:p>
          <a:p>
            <a:pPr lvl="1">
              <a:lnSpc>
                <a:spcPct val="100000"/>
              </a:lnSpc>
            </a:pPr>
            <a:r>
              <a:rPr lang="zh-CN" altLang="en-US" sz="1800" dirty="0"/>
              <a:t>全</a:t>
            </a:r>
            <a:r>
              <a:rPr lang="zh-CN" altLang="en-US" sz="1800" dirty="0" smtClean="0"/>
              <a:t>部</a:t>
            </a:r>
            <a:r>
              <a:rPr lang="en-US" altLang="zh-CN" sz="1800" dirty="0" smtClean="0"/>
              <a:t>block</a:t>
            </a:r>
            <a:r>
              <a:rPr lang="zh-CN" altLang="en-US" sz="1800" dirty="0" smtClean="0"/>
              <a:t>都要扫一遍</a:t>
            </a:r>
            <a:endParaRPr lang="zh-CN" altLang="en-US" sz="18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630" y="2163744"/>
            <a:ext cx="5476906" cy="387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4570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3BMliKpMtk2vUjiOTEXBR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69ZHhF3LEiqKDZgEih8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xcqCrrWdEq83pC3h7uM9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xcqCrrWdEq83pC3h7uM9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nL3LAjFka1CEREVHzph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05hyPVPxXUCLeXaA9YTgk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mXtI_yRhE.z19.2CzMS0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3ruWqh.srEGxlcgTNDp0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BtIB96b3EupF34s31m3KQ"/>
</p:tagLst>
</file>

<file path=ppt/tags/tag18.xml><?xml version="1.0" encoding="utf-8"?>
<p:tagLst xmlns:a="http://schemas.openxmlformats.org/drawingml/2006/main" xmlns:r="http://schemas.openxmlformats.org/officeDocument/2006/relationships" xmlns:p="http://schemas.openxmlformats.org/presentationml/2006/main">
  <p:tag name="NAME" val="RectangleText"/>
  <p:tag name="THINKCELLSHAPEDONOTDELETE" val="ppw8qqoMWLkaG1Gwwx7QEt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REAKimsc8kO1_iFMb8vA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fAg7CVLqkCABEL52V6k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znUecE2hZ0qaMPF_2mEac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shAo1VxLUi.ct56tVKZf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fl8l3KOJUOAixWm7Vikd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1xWPbrQjUeSkcjGn91m3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B5vcBoU2Sk6O1jtTw3lz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1xWPbrQjUeSkcjGn91m3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5vcBoU2Sk6O1jtTw3lzm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39O.FakpNE.hnBlDgNgy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kcTqnsASkCcZnhgsA4ii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QJOlgjhk0qRHvnQbe3k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Y3kQVYi3UioJA1arsISf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KvMv1.ESpkmmyDCgqrwp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sMa.WhfFkS31nPCDfr1n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6lKZq2Sh_0G1GPKiX10V6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wmhgZl5DKk2iEBhSVfZF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Ena50LH5UKulbc6mllUB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walD3KkB0eyXjXBkPGW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XKiSkOUs0uU5cUPcksHN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Sm6dLveQUqnTrvjNDwzM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_kGGYyQ9F0qp3ou6Pv7Az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3Lomr2dUmQ_0BKqVu3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p2qvxLIg0aVlnQH_O91Z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wdDyUoSykG1.OntASI82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EyVaRa0WCkmC6yUEvREb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7Vmr0KHiRkaX_5RWxBv6g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xmZf8_CsCkacx2XoVShsX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k7qo959ehkO9SyiUjUEq7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VMJ__J80pUO3Xq_ViIh21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XolNnlIFEKTp8y77d48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lNb2G4M80KQcLH6IjTQa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UFZGtY4qU.5qfpiYe_EOQ"/>
</p:tagLst>
</file>

<file path=ppt/tags/tag49.xml><?xml version="1.0" encoding="utf-8"?>
<p:tagLst xmlns:a="http://schemas.openxmlformats.org/drawingml/2006/main" xmlns:r="http://schemas.openxmlformats.org/officeDocument/2006/relationships" xmlns:p="http://schemas.openxmlformats.org/presentationml/2006/main">
  <p:tag name="NAME" val="OvalShap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9lkorr1WEeSB_m5aOhx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sSGN72ej0OL9gln1w3kcA"/>
</p:tagLst>
</file>

<file path=ppt/tags/tag51.xml><?xml version="1.0" encoding="utf-8"?>
<p:tagLst xmlns:a="http://schemas.openxmlformats.org/drawingml/2006/main" xmlns:r="http://schemas.openxmlformats.org/officeDocument/2006/relationships" xmlns:p="http://schemas.openxmlformats.org/presentationml/2006/main">
  <p:tag name="NAME" val="OvalShap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eZYP5isf0aEV.3xm7kp6A"/>
</p:tagLst>
</file>

<file path=ppt/tags/tag53.xml><?xml version="1.0" encoding="utf-8"?>
<p:tagLst xmlns:a="http://schemas.openxmlformats.org/drawingml/2006/main" xmlns:r="http://schemas.openxmlformats.org/officeDocument/2006/relationships" xmlns:p="http://schemas.openxmlformats.org/presentationml/2006/main">
  <p:tag name="NAME" val="OvalShap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lfS05B4Y7Eiv9Oi6knTlY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wmhgZl5DKk2iEBhSVfZFsg"/>
</p:tagLst>
</file>

<file path=ppt/tags/tag56.xml><?xml version="1.0" encoding="utf-8"?>
<p:tagLst xmlns:a="http://schemas.openxmlformats.org/drawingml/2006/main" xmlns:r="http://schemas.openxmlformats.org/officeDocument/2006/relationships" xmlns:p="http://schemas.openxmlformats.org/presentationml/2006/main">
  <p:tag name="NAME" val="RectangleShape"/>
</p:tagLst>
</file>

<file path=ppt/tags/tag57.xml><?xml version="1.0" encoding="utf-8"?>
<p:tagLst xmlns:a="http://schemas.openxmlformats.org/drawingml/2006/main" xmlns:r="http://schemas.openxmlformats.org/officeDocument/2006/relationships" xmlns:p="http://schemas.openxmlformats.org/presentationml/2006/main">
  <p:tag name="NAME" val="RectangleShape"/>
</p:tagLst>
</file>

<file path=ppt/tags/tag58.xml><?xml version="1.0" encoding="utf-8"?>
<p:tagLst xmlns:a="http://schemas.openxmlformats.org/drawingml/2006/main" xmlns:r="http://schemas.openxmlformats.org/officeDocument/2006/relationships" xmlns:p="http://schemas.openxmlformats.org/presentationml/2006/main">
  <p:tag name="NAME" val="RectangleShape"/>
</p:tagLst>
</file>

<file path=ppt/tags/tag59.xml><?xml version="1.0" encoding="utf-8"?>
<p:tagLst xmlns:a="http://schemas.openxmlformats.org/drawingml/2006/main" xmlns:r="http://schemas.openxmlformats.org/officeDocument/2006/relationships" xmlns:p="http://schemas.openxmlformats.org/presentationml/2006/main">
  <p:tag name="NAME" val="RectangleShap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eX2TOfJL0O0_C1Fs67qR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VbrsFh_9UatiM.Evl1Z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WirU0eVQb0eBkZ3u7dI9m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4ShQPstVUykkKKYOd6eig"/>
</p:tagLst>
</file>

<file path=ppt/tags/tag63.xml><?xml version="1.0" encoding="utf-8"?>
<p:tagLst xmlns:a="http://schemas.openxmlformats.org/drawingml/2006/main" xmlns:r="http://schemas.openxmlformats.org/officeDocument/2006/relationships" xmlns:p="http://schemas.openxmlformats.org/presentationml/2006/main">
  <p:tag name="NAME" val="SingleBoatShape"/>
</p:tagLst>
</file>

<file path=ppt/tags/tag64.xml><?xml version="1.0" encoding="utf-8"?>
<p:tagLst xmlns:a="http://schemas.openxmlformats.org/drawingml/2006/main" xmlns:r="http://schemas.openxmlformats.org/officeDocument/2006/relationships" xmlns:p="http://schemas.openxmlformats.org/presentationml/2006/main">
  <p:tag name="NAME" val="SingleBoatShape"/>
</p:tagLst>
</file>

<file path=ppt/tags/tag65.xml><?xml version="1.0" encoding="utf-8"?>
<p:tagLst xmlns:a="http://schemas.openxmlformats.org/drawingml/2006/main" xmlns:r="http://schemas.openxmlformats.org/officeDocument/2006/relationships" xmlns:p="http://schemas.openxmlformats.org/presentationml/2006/main">
  <p:tag name="NAME" val="SingleBoatShape"/>
</p:tagLst>
</file>

<file path=ppt/tags/tag66.xml><?xml version="1.0" encoding="utf-8"?>
<p:tagLst xmlns:a="http://schemas.openxmlformats.org/drawingml/2006/main" xmlns:r="http://schemas.openxmlformats.org/officeDocument/2006/relationships" xmlns:p="http://schemas.openxmlformats.org/presentationml/2006/main">
  <p:tag name="NAME" val="SingleBoatShap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AVbrsFh_9UatiM.Evl1ZVA"/>
</p:tagLst>
</file>

<file path=ppt/tags/tag68.xml><?xml version="1.0" encoding="utf-8"?>
<p:tagLst xmlns:a="http://schemas.openxmlformats.org/drawingml/2006/main" xmlns:r="http://schemas.openxmlformats.org/officeDocument/2006/relationships" xmlns:p="http://schemas.openxmlformats.org/presentationml/2006/main">
  <p:tag name="NAME" val="SingleBoatShape"/>
</p:tagLst>
</file>

<file path=ppt/tags/tag69.xml><?xml version="1.0" encoding="utf-8"?>
<p:tagLst xmlns:a="http://schemas.openxmlformats.org/drawingml/2006/main" xmlns:r="http://schemas.openxmlformats.org/officeDocument/2006/relationships" xmlns:p="http://schemas.openxmlformats.org/presentationml/2006/main">
  <p:tag name="NAME" val="SingleBoatShap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Uq1QC.81EaCzleji_nU1g"/>
</p:tagLst>
</file>

<file path=ppt/tags/tag70.xml><?xml version="1.0" encoding="utf-8"?>
<p:tagLst xmlns:a="http://schemas.openxmlformats.org/drawingml/2006/main" xmlns:r="http://schemas.openxmlformats.org/officeDocument/2006/relationships" xmlns:p="http://schemas.openxmlformats.org/presentationml/2006/main">
  <p:tag name="NAME" val="SingleBoatShape"/>
</p:tagLst>
</file>

<file path=ppt/tags/tag71.xml><?xml version="1.0" encoding="utf-8"?>
<p:tagLst xmlns:a="http://schemas.openxmlformats.org/drawingml/2006/main" xmlns:r="http://schemas.openxmlformats.org/officeDocument/2006/relationships" xmlns:p="http://schemas.openxmlformats.org/presentationml/2006/main">
  <p:tag name="NAME" val="SingleBoatShape"/>
</p:tagLst>
</file>

<file path=ppt/tags/tag72.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73.xml><?xml version="1.0" encoding="utf-8"?>
<p:tagLst xmlns:a="http://schemas.openxmlformats.org/drawingml/2006/main" xmlns:r="http://schemas.openxmlformats.org/officeDocument/2006/relationships" xmlns:p="http://schemas.openxmlformats.org/presentationml/2006/main">
  <p:tag name="LTOP" val=" 149.875"/>
  <p:tag name="LLEFT" val=" 209.25"/>
</p:tagLst>
</file>

<file path=ppt/tags/tag74.xml><?xml version="1.0" encoding="utf-8"?>
<p:tagLst xmlns:a="http://schemas.openxmlformats.org/drawingml/2006/main" xmlns:r="http://schemas.openxmlformats.org/officeDocument/2006/relationships" xmlns:p="http://schemas.openxmlformats.org/presentationml/2006/main">
  <p:tag name="LTOP" val=" 150.875"/>
  <p:tag name="LLEFT" val=" 79.625"/>
</p:tagLst>
</file>

<file path=ppt/tags/tag75.xml><?xml version="1.0" encoding="utf-8"?>
<p:tagLst xmlns:a="http://schemas.openxmlformats.org/drawingml/2006/main" xmlns:r="http://schemas.openxmlformats.org/officeDocument/2006/relationships" xmlns:p="http://schemas.openxmlformats.org/presentationml/2006/main">
  <p:tag name="LTOP" val=" 214.125"/>
  <p:tag name="LLEFT" val=" 80.125"/>
</p:tagLst>
</file>

<file path=ppt/tags/tag76.xml><?xml version="1.0" encoding="utf-8"?>
<p:tagLst xmlns:a="http://schemas.openxmlformats.org/drawingml/2006/main" xmlns:r="http://schemas.openxmlformats.org/officeDocument/2006/relationships" xmlns:p="http://schemas.openxmlformats.org/presentationml/2006/main">
  <p:tag name="LTOP" val=" 214.125"/>
  <p:tag name="LLEFT" val=" 225.625"/>
</p:tagLst>
</file>

<file path=ppt/tags/tag77.xml><?xml version="1.0" encoding="utf-8"?>
<p:tagLst xmlns:a="http://schemas.openxmlformats.org/drawingml/2006/main" xmlns:r="http://schemas.openxmlformats.org/officeDocument/2006/relationships" xmlns:p="http://schemas.openxmlformats.org/presentationml/2006/main">
  <p:tag name="LTOP" val=" 214.125"/>
  <p:tag name="LLEFT" val=" 371"/>
</p:tagLst>
</file>

<file path=ppt/tags/tag78.xml><?xml version="1.0" encoding="utf-8"?>
<p:tagLst xmlns:a="http://schemas.openxmlformats.org/drawingml/2006/main" xmlns:r="http://schemas.openxmlformats.org/officeDocument/2006/relationships" xmlns:p="http://schemas.openxmlformats.org/presentationml/2006/main">
  <p:tag name="LTOP" val=" 214.125"/>
  <p:tag name="LLEFT" val=" 516.5"/>
</p:tagLst>
</file>

<file path=ppt/tags/tag79.xml><?xml version="1.0" encoding="utf-8"?>
<p:tagLst xmlns:a="http://schemas.openxmlformats.org/drawingml/2006/main" xmlns:r="http://schemas.openxmlformats.org/officeDocument/2006/relationships" xmlns:p="http://schemas.openxmlformats.org/presentationml/2006/main">
  <p:tag name="NAME" val="OvalShap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69ZHhF3LEiqKDZgEih8cw"/>
</p:tagLst>
</file>

<file path=ppt/tags/tag80.xml><?xml version="1.0" encoding="utf-8"?>
<p:tagLst xmlns:a="http://schemas.openxmlformats.org/drawingml/2006/main" xmlns:r="http://schemas.openxmlformats.org/officeDocument/2006/relationships" xmlns:p="http://schemas.openxmlformats.org/presentationml/2006/main">
  <p:tag name="NAME" val="OvalText"/>
</p:tagLst>
</file>

<file path=ppt/tags/tag81.xml><?xml version="1.0" encoding="utf-8"?>
<p:tagLst xmlns:a="http://schemas.openxmlformats.org/drawingml/2006/main" xmlns:r="http://schemas.openxmlformats.org/officeDocument/2006/relationships" xmlns:p="http://schemas.openxmlformats.org/presentationml/2006/main">
  <p:tag name="NAME" val="OvalShape"/>
</p:tagLst>
</file>

<file path=ppt/tags/tag82.xml><?xml version="1.0" encoding="utf-8"?>
<p:tagLst xmlns:a="http://schemas.openxmlformats.org/drawingml/2006/main" xmlns:r="http://schemas.openxmlformats.org/officeDocument/2006/relationships" xmlns:p="http://schemas.openxmlformats.org/presentationml/2006/main">
  <p:tag name="NAME" val="OvalShape"/>
</p:tagLst>
</file>

<file path=ppt/tags/tag83.xml><?xml version="1.0" encoding="utf-8"?>
<p:tagLst xmlns:a="http://schemas.openxmlformats.org/drawingml/2006/main" xmlns:r="http://schemas.openxmlformats.org/officeDocument/2006/relationships" xmlns:p="http://schemas.openxmlformats.org/presentationml/2006/main">
  <p:tag name="NAME" val="OvalShape"/>
</p:tagLst>
</file>

<file path=ppt/tags/tag84.xml><?xml version="1.0" encoding="utf-8"?>
<p:tagLst xmlns:a="http://schemas.openxmlformats.org/drawingml/2006/main" xmlns:r="http://schemas.openxmlformats.org/officeDocument/2006/relationships" xmlns:p="http://schemas.openxmlformats.org/presentationml/2006/main">
  <p:tag name="NAME" val="OvalShape"/>
</p:tagLst>
</file>

<file path=ppt/tags/tag85.xml><?xml version="1.0" encoding="utf-8"?>
<p:tagLst xmlns:a="http://schemas.openxmlformats.org/drawingml/2006/main" xmlns:r="http://schemas.openxmlformats.org/officeDocument/2006/relationships" xmlns:p="http://schemas.openxmlformats.org/presentationml/2006/main">
  <p:tag name="NAME" val="OvalShape"/>
</p:tagLst>
</file>

<file path=ppt/tags/tag86.xml><?xml version="1.0" encoding="utf-8"?>
<p:tagLst xmlns:a="http://schemas.openxmlformats.org/drawingml/2006/main" xmlns:r="http://schemas.openxmlformats.org/officeDocument/2006/relationships" xmlns:p="http://schemas.openxmlformats.org/presentationml/2006/main">
  <p:tag name="NAME" val="OvalShape"/>
</p:tagLst>
</file>

<file path=ppt/tags/tag87.xml><?xml version="1.0" encoding="utf-8"?>
<p:tagLst xmlns:a="http://schemas.openxmlformats.org/drawingml/2006/main" xmlns:r="http://schemas.openxmlformats.org/officeDocument/2006/relationships" xmlns:p="http://schemas.openxmlformats.org/presentationml/2006/main">
  <p:tag name="NAME" val="OvalShape"/>
</p:tagLst>
</file>

<file path=ppt/tags/tag88.xml><?xml version="1.0" encoding="utf-8"?>
<p:tagLst xmlns:a="http://schemas.openxmlformats.org/drawingml/2006/main" xmlns:r="http://schemas.openxmlformats.org/officeDocument/2006/relationships" xmlns:p="http://schemas.openxmlformats.org/presentationml/2006/main">
  <p:tag name="NAME" val="OvalShape"/>
</p:tagLst>
</file>

<file path=ppt/tags/tag89.xml><?xml version="1.0" encoding="utf-8"?>
<p:tagLst xmlns:a="http://schemas.openxmlformats.org/drawingml/2006/main" xmlns:r="http://schemas.openxmlformats.org/officeDocument/2006/relationships" xmlns:p="http://schemas.openxmlformats.org/presentationml/2006/main">
  <p:tag name="NAME" val="OvalShap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f4HoYebUC81BGgNEIJqA"/>
</p:tagLst>
</file>

<file path=ppt/theme/theme1.xml><?xml version="1.0" encoding="utf-8"?>
<a:theme xmlns:a="http://schemas.openxmlformats.org/drawingml/2006/main" name="陆金所模板-封面,目录,封底">
  <a:themeElements>
    <a:clrScheme name="lufax">
      <a:dk1>
        <a:srgbClr val="000000"/>
      </a:dk1>
      <a:lt1>
        <a:srgbClr val="FFFFFF"/>
      </a:lt1>
      <a:dk2>
        <a:srgbClr val="29166F"/>
      </a:dk2>
      <a:lt2>
        <a:srgbClr val="F05A23"/>
      </a:lt2>
      <a:accent1>
        <a:srgbClr val="23404E"/>
      </a:accent1>
      <a:accent2>
        <a:srgbClr val="F79646"/>
      </a:accent2>
      <a:accent3>
        <a:srgbClr val="7BABC1"/>
      </a:accent3>
      <a:accent4>
        <a:srgbClr val="FF0000"/>
      </a:accent4>
      <a:accent5>
        <a:srgbClr val="D7E6ED"/>
      </a:accent5>
      <a:accent6>
        <a:srgbClr val="808080"/>
      </a:accent6>
      <a:hlink>
        <a:srgbClr val="000099"/>
      </a:hlink>
      <a:folHlink>
        <a:srgbClr val="29166F"/>
      </a:folHlink>
    </a:clrScheme>
    <a:fontScheme name="lufax">
      <a:majorFont>
        <a:latin typeface="Arial"/>
        <a:ea typeface="华文楷体"/>
        <a:cs typeface=""/>
      </a:majorFont>
      <a:minorFont>
        <a:latin typeface="Arial"/>
        <a:ea typeface="华文楷体"/>
        <a:cs typeface=""/>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陆金所模板-内容">
  <a:themeElements>
    <a:clrScheme name="lufax">
      <a:dk1>
        <a:srgbClr val="000000"/>
      </a:dk1>
      <a:lt1>
        <a:srgbClr val="FFFFFF"/>
      </a:lt1>
      <a:dk2>
        <a:srgbClr val="29166F"/>
      </a:dk2>
      <a:lt2>
        <a:srgbClr val="F05A23"/>
      </a:lt2>
      <a:accent1>
        <a:srgbClr val="23404E"/>
      </a:accent1>
      <a:accent2>
        <a:srgbClr val="F79646"/>
      </a:accent2>
      <a:accent3>
        <a:srgbClr val="7BABC1"/>
      </a:accent3>
      <a:accent4>
        <a:srgbClr val="FF0000"/>
      </a:accent4>
      <a:accent5>
        <a:srgbClr val="D7E6ED"/>
      </a:accent5>
      <a:accent6>
        <a:srgbClr val="808080"/>
      </a:accent6>
      <a:hlink>
        <a:srgbClr val="000099"/>
      </a:hlink>
      <a:folHlink>
        <a:srgbClr val="29166F"/>
      </a:folHlink>
    </a:clrScheme>
    <a:fontScheme name="lufax">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26696</TotalTime>
  <Words>3568</Words>
  <Application>Microsoft Office PowerPoint</Application>
  <PresentationFormat>全屏显示(4:3)</PresentationFormat>
  <Paragraphs>485</Paragraphs>
  <Slides>43</Slides>
  <Notes>0</Notes>
  <HiddenSlides>0</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陆金所模板-封面,目录,封底</vt:lpstr>
      <vt:lpstr>1_陆金所模板-内容</vt:lpstr>
      <vt:lpstr>Lufax 数据库设计开发规范及优化 曹栖锋 DBA@Lufax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localadmin</dc:creator>
  <cp:lastModifiedBy>localadmin</cp:lastModifiedBy>
  <cp:revision>1483</cp:revision>
  <dcterms:created xsi:type="dcterms:W3CDTF">2011-11-28T01:26:57Z</dcterms:created>
  <dcterms:modified xsi:type="dcterms:W3CDTF">2015-11-19T07:58:20Z</dcterms:modified>
</cp:coreProperties>
</file>