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16622-28CD-4F94-A0A0-2CB30C6D43D9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F8880-496F-47EB-914A-CD2C6CA05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58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F8880-496F-47EB-914A-CD2C6CA0511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05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F8880-496F-47EB-914A-CD2C6CA0511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342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DEAA-35C5-4732-B560-674A4EE6C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C9D84-D241-4BAA-91FC-DE8E68032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AB98A-54B2-4CC7-BFB4-F5D39ED8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8E38-20BC-40BA-84D7-6DEECE81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C99D-7E77-42F7-A109-DB7ECFD8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73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68E8-40B6-4E54-A37E-BEE61660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52375-F733-4776-B4D6-BB1C42E0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8625-7ECC-4383-83E5-CE9E00D9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7FBD-AE84-42BD-9E1D-0789E62C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8BE6-5CF0-4BC6-A4BF-0DDA82F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066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AA006-E0EF-4092-B30D-CF07C318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F9C6E-D548-4279-9368-A60F3692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23FB-F1B6-4969-8D39-E9F4AFAE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D649-4EF7-4BD0-B5C4-8EC94A99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A070-DA37-4D1C-A52F-4F97366B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74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A74A-7CC7-4B3D-87D9-92DC8C17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AE99-1458-4625-96E2-F24384A1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95D1-9EEA-4575-8460-3F59F6C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45C4-63B5-43EF-B541-130258B1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CE4FB-BF38-4044-A973-86C961EE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535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8BFD-C59E-4170-AF3B-50B71EF7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8215-4D03-42DD-AF21-F7981ED73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A996-BBE3-42AB-A22B-39C8B97E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4B9F-3D95-411E-A132-9E138209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5523-2BEB-4B49-A512-49C78F24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3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6FA6-2DF9-4B73-97BE-1E09E252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89B9-7BDC-41C4-AA54-BED78BF0A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9EB7B-6C82-4D02-B31E-D82006E82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92B8-1A0D-4414-B04B-737AE784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DC90B-043A-4F49-8905-2F7B9446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B7D30-AB36-4492-B56D-D02019AB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45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EAB-8E8E-4889-9D72-F697EE73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3C0EA-3D11-4563-9117-4B648046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8670-38D1-4D45-9C65-E6473F8A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2534A-ABBA-4534-9FDE-A9814093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AEBC6-229D-488D-93E5-6BF75D80F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C871E-1562-4285-B583-4E138169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60A4D-1EF1-4C7E-936A-F0DD891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BA285-BC25-47AE-A692-85A8E706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97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7F70-46DA-410E-91FA-26466CBF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9167B-EFD0-45F1-8DF2-F20BB06C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055C4-E61C-40A3-A1C8-AA93C0F2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87FC4-733C-4A72-A12B-845AAB3E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60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6D867-1A15-475E-AFD1-9371F455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5C320-14F6-4CFB-A4B7-67628CB2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8CB54-828E-4185-9A45-48887BFA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6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A027-1C04-42B7-BAC2-FE54A616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24B5-427F-4499-A4F6-F06AA770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2A8D6-6322-4826-BCC7-98654404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1380D-6AAC-4D4A-AC59-01A55615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5CB0-1280-4F25-A4F0-059C9CC4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5442-8EBC-4C61-91E0-230B3899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1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83F6-C1C7-4FD7-A6D9-666FF0AC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C80CB-59C1-4519-82B7-4804B3BB9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5FAEB-F540-476D-A9DE-6827734BA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8A43-7DC0-4BBA-9C3B-EF64A74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342E9-6A22-448D-985C-5010076E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98AF0-34E3-49B4-823A-85156635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19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43879-A75A-420D-A1E2-BFBBC8A3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66CA-D546-4CCE-9E8C-F007534A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5F370-A314-462C-9576-B87612DD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F1B1-E1A6-443A-8C57-59174AE1DD1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CE6C-2083-4021-A665-CAA5A525E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6BA0-0883-4830-B9CD-42754A9A0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8A73-E300-45CE-B399-97E287A39E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61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43CC10-478E-4266-AEEB-0285CD98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222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7B39-4194-47ED-80BB-70AC19AE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F792-BB30-4299-8521-9D59423E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BAE4C-A49D-4899-AE54-C1360FBB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297708"/>
            <a:ext cx="12192000" cy="612415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2E8F2F-1BB3-4308-B375-97D52467AB57}"/>
              </a:ext>
            </a:extLst>
          </p:cNvPr>
          <p:cNvSpPr/>
          <p:nvPr/>
        </p:nvSpPr>
        <p:spPr>
          <a:xfrm>
            <a:off x="6868160" y="1359694"/>
            <a:ext cx="3891280" cy="13255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581569-B47F-4182-95D5-F2846A5BD168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8813800" y="2685257"/>
            <a:ext cx="0" cy="3444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7AD07-E5EF-4563-A86C-9A74BBB5CA68}"/>
              </a:ext>
            </a:extLst>
          </p:cNvPr>
          <p:cNvSpPr txBox="1"/>
          <p:nvPr/>
        </p:nvSpPr>
        <p:spPr>
          <a:xfrm>
            <a:off x="6868160" y="3029744"/>
            <a:ext cx="389128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If “I don‘t smoke” is selected, press the button to simulate whether you will become a smoker.</a:t>
            </a:r>
          </a:p>
        </p:txBody>
      </p:sp>
    </p:spTree>
    <p:extLst>
      <p:ext uri="{BB962C8B-B14F-4D97-AF65-F5344CB8AC3E}">
        <p14:creationId xmlns:p14="http://schemas.microsoft.com/office/powerpoint/2010/main" val="401210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0DFD7A-B621-4DA0-A3FF-747B9ED0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5737"/>
            <a:ext cx="5886450" cy="6486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2E6DD-4A58-41FD-A514-7052B498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85737"/>
            <a:ext cx="5267325" cy="6372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82859-41A9-4489-BBD2-2C229ECF8148}"/>
              </a:ext>
            </a:extLst>
          </p:cNvPr>
          <p:cNvSpPr txBox="1"/>
          <p:nvPr/>
        </p:nvSpPr>
        <p:spPr>
          <a:xfrm>
            <a:off x="5110163" y="5600224"/>
            <a:ext cx="286543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There will be two possible outcomes.</a:t>
            </a:r>
          </a:p>
        </p:txBody>
      </p:sp>
    </p:spTree>
    <p:extLst>
      <p:ext uri="{BB962C8B-B14F-4D97-AF65-F5344CB8AC3E}">
        <p14:creationId xmlns:p14="http://schemas.microsoft.com/office/powerpoint/2010/main" val="186019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98AD0-1B74-4C95-9A0D-FD370668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343"/>
            <a:ext cx="12192000" cy="56573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35233F-593F-4B2C-A2DD-08AEE41BC96B}"/>
              </a:ext>
            </a:extLst>
          </p:cNvPr>
          <p:cNvSpPr/>
          <p:nvPr/>
        </p:nvSpPr>
        <p:spPr>
          <a:xfrm>
            <a:off x="2580640" y="406400"/>
            <a:ext cx="955040" cy="9042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14223-E57F-4994-B49C-AEFF017494B7}"/>
              </a:ext>
            </a:extLst>
          </p:cNvPr>
          <p:cNvSpPr txBox="1"/>
          <p:nvPr/>
        </p:nvSpPr>
        <p:spPr>
          <a:xfrm>
            <a:off x="4643120" y="1452880"/>
            <a:ext cx="23876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Choose subpart title to start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DADF0E-1102-467B-ACA6-1AC88AE3C7BA}"/>
              </a:ext>
            </a:extLst>
          </p:cNvPr>
          <p:cNvSpPr/>
          <p:nvPr/>
        </p:nvSpPr>
        <p:spPr>
          <a:xfrm>
            <a:off x="8656320" y="406400"/>
            <a:ext cx="955040" cy="9042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64D205-0A6F-4CBC-9094-321D45569247}"/>
              </a:ext>
            </a:extLst>
          </p:cNvPr>
          <p:cNvCxnSpPr/>
          <p:nvPr/>
        </p:nvCxnSpPr>
        <p:spPr>
          <a:xfrm>
            <a:off x="3535680" y="1310640"/>
            <a:ext cx="1107440" cy="2438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49EE42-1A45-4688-88D5-D993F002E290}"/>
              </a:ext>
            </a:extLst>
          </p:cNvPr>
          <p:cNvCxnSpPr/>
          <p:nvPr/>
        </p:nvCxnSpPr>
        <p:spPr>
          <a:xfrm flipH="1">
            <a:off x="7030720" y="1310640"/>
            <a:ext cx="1625600" cy="3352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7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A5B72-1B2D-4BBF-A559-D31CC496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541"/>
            <a:ext cx="12192000" cy="54892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314994-A46F-435D-BB8C-0C75CC722958}"/>
              </a:ext>
            </a:extLst>
          </p:cNvPr>
          <p:cNvSpPr/>
          <p:nvPr/>
        </p:nvSpPr>
        <p:spPr>
          <a:xfrm>
            <a:off x="132080" y="1056640"/>
            <a:ext cx="1016000" cy="5892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552E8-24C4-45BF-ABAB-DE545254B1F5}"/>
              </a:ext>
            </a:extLst>
          </p:cNvPr>
          <p:cNvSpPr txBox="1"/>
          <p:nvPr/>
        </p:nvSpPr>
        <p:spPr>
          <a:xfrm>
            <a:off x="86360" y="2864782"/>
            <a:ext cx="15748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type of data</a:t>
            </a:r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7214D0-80CB-48E2-8011-C341D0A2683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" y="1645920"/>
            <a:ext cx="233680" cy="1218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A08C45-852C-4D1D-B09C-B2874B0B9B52}"/>
              </a:ext>
            </a:extLst>
          </p:cNvPr>
          <p:cNvSpPr/>
          <p:nvPr/>
        </p:nvSpPr>
        <p:spPr>
          <a:xfrm>
            <a:off x="1417320" y="1056640"/>
            <a:ext cx="685800" cy="5892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5FCE2-45FC-46C1-9C26-D5AC7D8F4FC9}"/>
              </a:ext>
            </a:extLst>
          </p:cNvPr>
          <p:cNvSpPr txBox="1"/>
          <p:nvPr/>
        </p:nvSpPr>
        <p:spPr>
          <a:xfrm>
            <a:off x="1117600" y="2405965"/>
            <a:ext cx="15748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region</a:t>
            </a:r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E33AC-3FA1-4E2C-83D3-4451DC234E3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60220" y="1645920"/>
            <a:ext cx="144780" cy="7600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D7251C-D6C5-4546-8B54-094AF6F3012C}"/>
              </a:ext>
            </a:extLst>
          </p:cNvPr>
          <p:cNvSpPr/>
          <p:nvPr/>
        </p:nvSpPr>
        <p:spPr>
          <a:xfrm>
            <a:off x="2268220" y="1056640"/>
            <a:ext cx="1287780" cy="5892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9A3875-6325-4114-8B5A-1F1DE575108F}"/>
              </a:ext>
            </a:extLst>
          </p:cNvPr>
          <p:cNvSpPr txBox="1"/>
          <p:nvPr/>
        </p:nvSpPr>
        <p:spPr>
          <a:xfrm>
            <a:off x="1661160" y="4127560"/>
            <a:ext cx="157480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to show country breakdown</a:t>
            </a:r>
            <a:endParaRPr lang="en-S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71A568-966A-4E81-9226-EB864A6F232B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448560" y="1645920"/>
            <a:ext cx="463550" cy="24816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46EDB6E-03F4-4FDF-9E55-4EA668C58400}"/>
              </a:ext>
            </a:extLst>
          </p:cNvPr>
          <p:cNvSpPr/>
          <p:nvPr/>
        </p:nvSpPr>
        <p:spPr>
          <a:xfrm>
            <a:off x="3564890" y="3074571"/>
            <a:ext cx="557530" cy="3936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25EE41B-3B0A-4511-BF97-31B40A1EE6A7}"/>
              </a:ext>
            </a:extLst>
          </p:cNvPr>
          <p:cNvSpPr/>
          <p:nvPr/>
        </p:nvSpPr>
        <p:spPr>
          <a:xfrm>
            <a:off x="6432550" y="3567460"/>
            <a:ext cx="557530" cy="3936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F5680F7-36F1-4F2C-B847-0AAFB7213A9C}"/>
              </a:ext>
            </a:extLst>
          </p:cNvPr>
          <p:cNvSpPr/>
          <p:nvPr/>
        </p:nvSpPr>
        <p:spPr>
          <a:xfrm>
            <a:off x="4724400" y="4195585"/>
            <a:ext cx="557530" cy="3936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57A824-1D54-44B6-9041-8B19069D4B52}"/>
              </a:ext>
            </a:extLst>
          </p:cNvPr>
          <p:cNvCxnSpPr>
            <a:cxnSpLocks/>
            <a:stCxn id="23" idx="1"/>
            <a:endCxn id="18" idx="3"/>
          </p:cNvCxnSpPr>
          <p:nvPr/>
        </p:nvCxnSpPr>
        <p:spPr>
          <a:xfrm flipH="1">
            <a:off x="3235960" y="3271391"/>
            <a:ext cx="328930" cy="13178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51C07-B7BE-4E48-924A-A1705A2B8B52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235960" y="4392405"/>
            <a:ext cx="1488440" cy="1968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694DC1-A14C-4D8F-8819-4A6D1E612B9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257550" y="3764280"/>
            <a:ext cx="3175000" cy="8249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6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A5B72-1B2D-4BBF-A559-D31CC496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541"/>
            <a:ext cx="12192000" cy="548925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401329-B357-403F-8E1F-BDDE402A9BF6}"/>
              </a:ext>
            </a:extLst>
          </p:cNvPr>
          <p:cNvSpPr/>
          <p:nvPr/>
        </p:nvSpPr>
        <p:spPr>
          <a:xfrm>
            <a:off x="3467100" y="5262880"/>
            <a:ext cx="5392420" cy="5892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9E8A6-5737-4281-95AB-19445DB8435F}"/>
              </a:ext>
            </a:extLst>
          </p:cNvPr>
          <p:cNvSpPr txBox="1"/>
          <p:nvPr/>
        </p:nvSpPr>
        <p:spPr>
          <a:xfrm>
            <a:off x="1391920" y="4429760"/>
            <a:ext cx="12700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Legend of percentage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1E5325-F203-4618-8949-023685660886}"/>
              </a:ext>
            </a:extLst>
          </p:cNvPr>
          <p:cNvCxnSpPr>
            <a:stCxn id="2" idx="3"/>
            <a:endCxn id="20" idx="1"/>
          </p:cNvCxnSpPr>
          <p:nvPr/>
        </p:nvCxnSpPr>
        <p:spPr>
          <a:xfrm>
            <a:off x="2661920" y="4752926"/>
            <a:ext cx="805180" cy="8045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8D23D23-2FCA-49B5-BC86-4605DD606530}"/>
              </a:ext>
            </a:extLst>
          </p:cNvPr>
          <p:cNvSpPr/>
          <p:nvPr/>
        </p:nvSpPr>
        <p:spPr>
          <a:xfrm>
            <a:off x="2989580" y="5953760"/>
            <a:ext cx="6438900" cy="193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80FF7-FBC0-43F5-BF23-466D5B51A204}"/>
              </a:ext>
            </a:extLst>
          </p:cNvPr>
          <p:cNvSpPr txBox="1"/>
          <p:nvPr/>
        </p:nvSpPr>
        <p:spPr>
          <a:xfrm>
            <a:off x="9804400" y="6038164"/>
            <a:ext cx="1087120" cy="3829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Timeline</a:t>
            </a:r>
            <a:endParaRPr lang="en-SG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D70B9-4515-416F-B748-EC1B5EE26A45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9428480" y="6050280"/>
            <a:ext cx="375920" cy="1793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7C28D56-8266-474E-AC5E-EBB5899CFEAF}"/>
              </a:ext>
            </a:extLst>
          </p:cNvPr>
          <p:cNvSpPr/>
          <p:nvPr/>
        </p:nvSpPr>
        <p:spPr>
          <a:xfrm>
            <a:off x="2660650" y="5872481"/>
            <a:ext cx="281940" cy="31495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96092B-83C0-4960-9A3C-5917D57B11DE}"/>
              </a:ext>
            </a:extLst>
          </p:cNvPr>
          <p:cNvSpPr txBox="1"/>
          <p:nvPr/>
        </p:nvSpPr>
        <p:spPr>
          <a:xfrm>
            <a:off x="194310" y="5629476"/>
            <a:ext cx="212344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the auto-play button to see the changes on map over time</a:t>
            </a:r>
            <a:endParaRPr lang="en-SG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461987-9115-44B5-A408-FB68507C8586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2317750" y="6029961"/>
            <a:ext cx="342900" cy="1996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0CFD-7394-45BB-B644-8BDB2DF8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D504-07B7-4FD4-8761-4ADCA841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FC1F5-A59F-48B7-A497-AD75EFF7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519"/>
            <a:ext cx="12192000" cy="608536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053634-56B8-41A6-981B-34D298FFA03D}"/>
              </a:ext>
            </a:extLst>
          </p:cNvPr>
          <p:cNvSpPr/>
          <p:nvPr/>
        </p:nvSpPr>
        <p:spPr>
          <a:xfrm>
            <a:off x="4632960" y="2113280"/>
            <a:ext cx="2682240" cy="5892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1B676-2811-40B3-A800-E13473E0D517}"/>
              </a:ext>
            </a:extLst>
          </p:cNvPr>
          <p:cNvSpPr txBox="1"/>
          <p:nvPr/>
        </p:nvSpPr>
        <p:spPr>
          <a:xfrm>
            <a:off x="7691120" y="2798128"/>
            <a:ext cx="182880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Legends. Press to toggle hide or unhide.</a:t>
            </a:r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B50C7A-D31A-4F73-A40C-D14CE39A41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315200" y="2407920"/>
            <a:ext cx="375920" cy="8518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8DDF07-F772-44DD-A08D-7559A28C86BC}"/>
              </a:ext>
            </a:extLst>
          </p:cNvPr>
          <p:cNvSpPr txBox="1"/>
          <p:nvPr/>
        </p:nvSpPr>
        <p:spPr>
          <a:xfrm>
            <a:off x="4267200" y="4393248"/>
            <a:ext cx="359664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graph is a comparison between a single country’s and world’s trend.</a:t>
            </a:r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11C149-52AA-419E-9802-635F15EAE16A}"/>
              </a:ext>
            </a:extLst>
          </p:cNvPr>
          <p:cNvSpPr/>
          <p:nvPr/>
        </p:nvSpPr>
        <p:spPr>
          <a:xfrm>
            <a:off x="6736080" y="1581708"/>
            <a:ext cx="1737360" cy="4137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235D2A-3871-4521-97EF-AEB202474CCC}"/>
              </a:ext>
            </a:extLst>
          </p:cNvPr>
          <p:cNvSpPr txBox="1"/>
          <p:nvPr/>
        </p:nvSpPr>
        <p:spPr>
          <a:xfrm>
            <a:off x="8999220" y="1326933"/>
            <a:ext cx="18288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to show country overview</a:t>
            </a:r>
            <a:endParaRPr lang="en-SG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42301-4D8A-4CAF-9754-FA8994A6866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73440" y="1788598"/>
            <a:ext cx="5257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6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9F1973-6C4F-4F60-817A-FA0D7C20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745"/>
            <a:ext cx="12192000" cy="6152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BAE59-1D14-43DF-9600-CD3DDCD4455A}"/>
              </a:ext>
            </a:extLst>
          </p:cNvPr>
          <p:cNvSpPr txBox="1"/>
          <p:nvPr/>
        </p:nvSpPr>
        <p:spPr>
          <a:xfrm>
            <a:off x="6096000" y="4332288"/>
            <a:ext cx="359664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rada</a:t>
            </a:r>
            <a:r>
              <a:rPr lang="en-US" altLang="zh-CN" dirty="0"/>
              <a:t>r map shows the overview of the country in a specific year.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89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0F98C-B0C3-4665-8486-1989DD02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765"/>
            <a:ext cx="12192000" cy="609247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19D9C7-1827-475B-93E3-FE89CDAB28DA}"/>
              </a:ext>
            </a:extLst>
          </p:cNvPr>
          <p:cNvSpPr/>
          <p:nvPr/>
        </p:nvSpPr>
        <p:spPr>
          <a:xfrm>
            <a:off x="2407920" y="1930400"/>
            <a:ext cx="1483360" cy="5892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5C227-1692-4D0B-BE8D-B116496EF2D5}"/>
              </a:ext>
            </a:extLst>
          </p:cNvPr>
          <p:cNvSpPr txBox="1"/>
          <p:nvPr/>
        </p:nvSpPr>
        <p:spPr>
          <a:xfrm>
            <a:off x="4297680" y="1901874"/>
            <a:ext cx="359664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country, the pie chart will show the smoker percentage in the country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725F9A-69C6-4E8F-B992-1251E249A00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891280" y="2225040"/>
            <a:ext cx="406400" cy="1384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6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679-AC49-4E4D-8007-FBD25044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F159-8D72-41B9-9F5F-1D107E59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689AE-C3D0-4D18-8FC1-7F1F1B67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13"/>
            <a:ext cx="12192000" cy="61595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783114-9964-41B9-B839-62C2AB9B6625}"/>
              </a:ext>
            </a:extLst>
          </p:cNvPr>
          <p:cNvSpPr/>
          <p:nvPr/>
        </p:nvSpPr>
        <p:spPr>
          <a:xfrm>
            <a:off x="2214880" y="2560320"/>
            <a:ext cx="1361440" cy="15341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918F6-3103-4805-B2DC-D6DCD92D5226}"/>
              </a:ext>
            </a:extLst>
          </p:cNvPr>
          <p:cNvSpPr txBox="1"/>
          <p:nvPr/>
        </p:nvSpPr>
        <p:spPr>
          <a:xfrm>
            <a:off x="4414520" y="2425383"/>
            <a:ext cx="307340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gender, the pie chart will display the smoker percentage of the selected gender in the selected year. 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96BF90-EAD8-45E1-89F1-2AEDF19B209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76320" y="3025548"/>
            <a:ext cx="838200" cy="3018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9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01DC-AC1D-4D52-B808-2AB5FAC9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6D21-FF9D-479B-AE3F-99F6DA7A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60343-4254-4A3E-A337-F2E73CBB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586"/>
            <a:ext cx="12192000" cy="61348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565A7-4973-4FDF-B2C9-7F57CAB39C58}"/>
              </a:ext>
            </a:extLst>
          </p:cNvPr>
          <p:cNvSpPr/>
          <p:nvPr/>
        </p:nvSpPr>
        <p:spPr>
          <a:xfrm>
            <a:off x="2296160" y="3412014"/>
            <a:ext cx="1645920" cy="11396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6EF6B-9CEA-4A72-8E56-184DCE15419B}"/>
              </a:ext>
            </a:extLst>
          </p:cNvPr>
          <p:cNvSpPr txBox="1"/>
          <p:nvPr/>
        </p:nvSpPr>
        <p:spPr>
          <a:xfrm>
            <a:off x="4414520" y="2425383"/>
            <a:ext cx="223012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if you are currently a smoker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C8713B-5B38-46E9-9BC2-DF4547698D8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76320" y="2748549"/>
            <a:ext cx="838200" cy="5788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0BD6A8-A626-41FC-823E-F51810B590EB}"/>
              </a:ext>
            </a:extLst>
          </p:cNvPr>
          <p:cNvSpPr/>
          <p:nvPr/>
        </p:nvSpPr>
        <p:spPr>
          <a:xfrm>
            <a:off x="6868160" y="1359694"/>
            <a:ext cx="3891280" cy="41063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A5A04-7E99-4055-B5C5-739F3242819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111240" y="3412015"/>
            <a:ext cx="756920" cy="23306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56F2C5-6629-4BD9-AF58-5B152F975DEC}"/>
              </a:ext>
            </a:extLst>
          </p:cNvPr>
          <p:cNvSpPr txBox="1"/>
          <p:nvPr/>
        </p:nvSpPr>
        <p:spPr>
          <a:xfrm>
            <a:off x="4165600" y="5742673"/>
            <a:ext cx="389128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If “I love smoking” is selected, the pie char displays the possibility of death due to smoking-related diseases.</a:t>
            </a:r>
          </a:p>
        </p:txBody>
      </p:sp>
    </p:spTree>
    <p:extLst>
      <p:ext uri="{BB962C8B-B14F-4D97-AF65-F5344CB8AC3E}">
        <p14:creationId xmlns:p14="http://schemas.microsoft.com/office/powerpoint/2010/main" val="205247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170</Words>
  <Application>Microsoft Office PowerPoint</Application>
  <PresentationFormat>Widescreen</PresentationFormat>
  <Paragraphs>20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User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</dc:title>
  <dc:creator>LYU Cheng</dc:creator>
  <cp:lastModifiedBy> </cp:lastModifiedBy>
  <cp:revision>7</cp:revision>
  <dcterms:created xsi:type="dcterms:W3CDTF">2018-11-25T12:11:19Z</dcterms:created>
  <dcterms:modified xsi:type="dcterms:W3CDTF">2018-11-25T13:45:29Z</dcterms:modified>
</cp:coreProperties>
</file>