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4.jpeg" ContentType="image/jpeg"/>
  <Override PartName="/ppt/media/image3.png" ContentType="image/png"/>
  <Override PartName="/ppt/media/image5.jpeg" ContentType="image/jpeg"/>
  <Override PartName="/ppt/media/image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18900000">
            <a:off x="4883400" y="1284120"/>
            <a:ext cx="1013040" cy="2009520"/>
          </a:xfrm>
          <a:prstGeom prst="diamond">
            <a:avLst/>
          </a:prstGeom>
          <a:solidFill>
            <a:srgbClr val="11c6ff">
              <a:alpha val="2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9500000">
            <a:off x="5024880" y="1171080"/>
            <a:ext cx="1013040" cy="2009520"/>
          </a:xfrm>
          <a:prstGeom prst="diamond">
            <a:avLst/>
          </a:prstGeom>
          <a:solidFill>
            <a:srgbClr val="a8ca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20100000">
            <a:off x="5176440" y="1083240"/>
            <a:ext cx="1013040" cy="2009520"/>
          </a:xfrm>
          <a:prstGeom prst="diamond">
            <a:avLst/>
          </a:prstGeom>
          <a:solidFill>
            <a:srgbClr val="f7bc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20700000">
            <a:off x="5341320" y="1023480"/>
            <a:ext cx="1013040" cy="2009520"/>
          </a:xfrm>
          <a:prstGeom prst="diamond">
            <a:avLst/>
          </a:prstGeom>
          <a:solidFill>
            <a:srgbClr val="e4288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2700000">
            <a:off x="6325200" y="1287360"/>
            <a:ext cx="1013040" cy="2009520"/>
          </a:xfrm>
          <a:prstGeom prst="diamond">
            <a:avLst/>
          </a:prstGeom>
          <a:solidFill>
            <a:srgbClr val="11c6ff">
              <a:alpha val="2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0000">
            <a:off x="6162480" y="1177920"/>
            <a:ext cx="1013040" cy="2009520"/>
          </a:xfrm>
          <a:prstGeom prst="diamond">
            <a:avLst/>
          </a:prstGeom>
          <a:solidFill>
            <a:srgbClr val="a8ca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500000">
            <a:off x="6010920" y="1073520"/>
            <a:ext cx="1013040" cy="2009520"/>
          </a:xfrm>
          <a:prstGeom prst="diamond">
            <a:avLst/>
          </a:prstGeom>
          <a:solidFill>
            <a:srgbClr val="f7bc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900000">
            <a:off x="5845680" y="1013400"/>
            <a:ext cx="1013040" cy="2009520"/>
          </a:xfrm>
          <a:prstGeom prst="diamond">
            <a:avLst/>
          </a:prstGeom>
          <a:solidFill>
            <a:srgbClr val="e4288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 rot="300000">
            <a:off x="5689440" y="993600"/>
            <a:ext cx="1013040" cy="2009520"/>
          </a:xfrm>
          <a:prstGeom prst="diamond">
            <a:avLst/>
          </a:prstGeom>
          <a:solidFill>
            <a:srgbClr val="11c6ff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 rot="21300000">
            <a:off x="5513760" y="992880"/>
            <a:ext cx="1013040" cy="2009520"/>
          </a:xfrm>
          <a:prstGeom prst="diamond">
            <a:avLst/>
          </a:prstGeom>
          <a:solidFill>
            <a:srgbClr val="11c6ff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905440" y="4994640"/>
            <a:ext cx="71280" cy="7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2134080" y="5026680"/>
            <a:ext cx="3807000" cy="36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rot="10800000">
            <a:off x="6358320" y="5138280"/>
            <a:ext cx="71280" cy="7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6250680" y="5034240"/>
            <a:ext cx="3806640" cy="36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11462760" y="156240"/>
            <a:ext cx="515160" cy="490320"/>
          </a:xfrm>
          <a:prstGeom prst="pentagon">
            <a:avLst>
              <a:gd name="hf" fmla="val 105146"/>
              <a:gd name="vf" fmla="val 110557"/>
            </a:avLst>
          </a:prstGeom>
          <a:noFill/>
          <a:ln w="19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1597040" y="82080"/>
            <a:ext cx="30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FKai-SB"/>
                <a:ea typeface="DFKai-SB"/>
              </a:rPr>
              <a:t>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2743920" y="3338640"/>
            <a:ext cx="6706440" cy="86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图片 6" descr=""/>
          <p:cNvPicPr/>
          <p:nvPr/>
        </p:nvPicPr>
        <p:blipFill>
          <a:blip r:embed="rId3"/>
          <a:stretch/>
        </p:blipFill>
        <p:spPr>
          <a:xfrm>
            <a:off x="3135960" y="2014560"/>
            <a:ext cx="5919120" cy="2828160"/>
          </a:xfrm>
          <a:prstGeom prst="rect">
            <a:avLst/>
          </a:prstGeom>
          <a:ln>
            <a:noFill/>
          </a:ln>
        </p:spPr>
      </p:pic>
      <p:sp>
        <p:nvSpPr>
          <p:cNvPr id="57" name="Line 2"/>
          <p:cNvSpPr/>
          <p:nvPr/>
        </p:nvSpPr>
        <p:spPr>
          <a:xfrm>
            <a:off x="672120" y="3555720"/>
            <a:ext cx="1084752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3"/>
          <p:cNvSpPr/>
          <p:nvPr/>
        </p:nvSpPr>
        <p:spPr>
          <a:xfrm>
            <a:off x="672120" y="4239720"/>
            <a:ext cx="1084752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6055200" y="4496400"/>
            <a:ext cx="89640" cy="89640"/>
          </a:xfrm>
          <a:prstGeom prst="ellipse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5785920" y="4496400"/>
            <a:ext cx="89640" cy="89640"/>
          </a:xfrm>
          <a:prstGeom prst="ellipse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6315480" y="4496400"/>
            <a:ext cx="89640" cy="89640"/>
          </a:xfrm>
          <a:prstGeom prst="ellipse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526000" y="4496400"/>
            <a:ext cx="89640" cy="89640"/>
          </a:xfrm>
          <a:prstGeom prst="ellipse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6575760" y="4496400"/>
            <a:ext cx="89640" cy="89640"/>
          </a:xfrm>
          <a:prstGeom prst="ellipse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11462760" y="156240"/>
            <a:ext cx="515160" cy="490320"/>
          </a:xfrm>
          <a:prstGeom prst="pentagon">
            <a:avLst>
              <a:gd name="hf" fmla="val 105146"/>
              <a:gd name="vf" fmla="val 110557"/>
            </a:avLst>
          </a:prstGeom>
          <a:noFill/>
          <a:ln w="19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11597040" y="82080"/>
            <a:ext cx="30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FKai-SB"/>
                <a:ea typeface="DFKai-SB"/>
              </a:rPr>
              <a:t>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4"/>
          <p:cNvSpPr/>
          <p:nvPr/>
        </p:nvSpPr>
        <p:spPr>
          <a:xfrm>
            <a:off x="535320" y="713160"/>
            <a:ext cx="1136700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 rot="18900000">
            <a:off x="2054160" y="1076040"/>
            <a:ext cx="3367800" cy="669744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 rot="19501800">
            <a:off x="2498040" y="704160"/>
            <a:ext cx="3368160" cy="669672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 rot="20103000">
            <a:off x="2999520" y="414720"/>
            <a:ext cx="3368880" cy="669528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 rot="20703600">
            <a:off x="3544920" y="216000"/>
            <a:ext cx="3369960" cy="669276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 rot="304200">
            <a:off x="4674600" y="116280"/>
            <a:ext cx="3372840" cy="6687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 rot="903600">
            <a:off x="5260320" y="184320"/>
            <a:ext cx="3374280" cy="668412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 rot="1503000">
            <a:off x="5810040" y="385560"/>
            <a:ext cx="3375720" cy="668196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 rot="2700000">
            <a:off x="6767280" y="1082880"/>
            <a:ext cx="3376440" cy="66798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0"/>
          <p:cNvSpPr/>
          <p:nvPr/>
        </p:nvSpPr>
        <p:spPr>
          <a:xfrm rot="2101800">
            <a:off x="6317280" y="704160"/>
            <a:ext cx="3376440" cy="668016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 rot="21304200">
            <a:off x="4116960" y="116280"/>
            <a:ext cx="3371400" cy="668988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5572800" y="2067840"/>
            <a:ext cx="1045800" cy="996120"/>
          </a:xfrm>
          <a:prstGeom prst="pentagon">
            <a:avLst>
              <a:gd name="hf" fmla="val 105146"/>
              <a:gd name="vf" fmla="val 110557"/>
            </a:avLst>
          </a:prstGeom>
          <a:noFill/>
          <a:ln w="19080">
            <a:solidFill>
              <a:srgbClr val="11c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5845680" y="1971720"/>
            <a:ext cx="619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11c6ff"/>
                </a:solidFill>
                <a:uFill>
                  <a:solidFill>
                    <a:srgbClr val="ffffff"/>
                  </a:solidFill>
                </a:uFill>
                <a:latin typeface="DFKai-SB"/>
                <a:ea typeface="DFKai-SB"/>
              </a:rPr>
              <a:t>L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4"/>
          <p:cNvSpPr/>
          <p:nvPr/>
        </p:nvSpPr>
        <p:spPr>
          <a:xfrm>
            <a:off x="2466720" y="4643640"/>
            <a:ext cx="72579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15"/>
          <p:cNvSpPr/>
          <p:nvPr/>
        </p:nvSpPr>
        <p:spPr>
          <a:xfrm>
            <a:off x="2466720" y="3350520"/>
            <a:ext cx="725796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6"/>
          <p:cNvSpPr/>
          <p:nvPr/>
        </p:nvSpPr>
        <p:spPr>
          <a:xfrm rot="10800000">
            <a:off x="17853480" y="765216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7"/>
          <p:cNvSpPr/>
          <p:nvPr/>
        </p:nvSpPr>
        <p:spPr>
          <a:xfrm>
            <a:off x="2176560" y="516456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8"/>
          <p:cNvSpPr/>
          <p:nvPr/>
        </p:nvSpPr>
        <p:spPr>
          <a:xfrm>
            <a:off x="1130400" y="516456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9"/>
          <p:cNvSpPr/>
          <p:nvPr/>
        </p:nvSpPr>
        <p:spPr>
          <a:xfrm>
            <a:off x="4951440" y="516492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0"/>
          <p:cNvSpPr/>
          <p:nvPr/>
        </p:nvSpPr>
        <p:spPr>
          <a:xfrm>
            <a:off x="-424080" y="523116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1"/>
          <p:cNvSpPr/>
          <p:nvPr/>
        </p:nvSpPr>
        <p:spPr>
          <a:xfrm>
            <a:off x="3204000" y="5164560"/>
            <a:ext cx="7837920" cy="1690560"/>
          </a:xfrm>
          <a:custGeom>
            <a:avLst/>
            <a:gdLst/>
            <a:ahLst/>
            <a:rect l="l" t="t" r="r" b="b"/>
            <a:pathLst>
              <a:path w="4467225" h="2514600">
                <a:moveTo>
                  <a:pt x="0" y="2514600"/>
                </a:moveTo>
                <a:lnTo>
                  <a:pt x="2238375" y="0"/>
                </a:lnTo>
                <a:lnTo>
                  <a:pt x="4467225" y="2514600"/>
                </a:ln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224720" y="2889000"/>
            <a:ext cx="97423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i Baiti"/>
                <a:ea typeface="等线 Light"/>
              </a:rPr>
              <a:t>网络聊天室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420320" y="5977440"/>
            <a:ext cx="3871440" cy="364320"/>
          </a:xfrm>
          <a:prstGeom prst="rect">
            <a:avLst/>
          </a:prstGeom>
          <a:noFill/>
          <a:ln w="324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李佳灏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58280" y="615600"/>
            <a:ext cx="2141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等线"/>
              </a:rPr>
              <a:t>01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135960" y="2824560"/>
            <a:ext cx="591912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项目简介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38080" y="3616560"/>
            <a:ext cx="105148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本项目是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操作系统下的聊天室，采用了主从式架构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(Client–server model)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，可以实现用户的注册登陆，以及登陆后的一些通信功能。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50280" y="201960"/>
            <a:ext cx="81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962280" y="251640"/>
            <a:ext cx="3623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应用环境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134960" y="4276440"/>
            <a:ext cx="3526200" cy="712080"/>
          </a:xfrm>
          <a:custGeom>
            <a:avLst/>
            <a:gdLst/>
            <a:ahLst/>
            <a:rect l="l" t="t" r="r" b="b"/>
            <a:pathLst>
              <a:path w="4203631" h="723600">
                <a:moveTo>
                  <a:pt x="8452" y="0"/>
                </a:moveTo>
                <a:lnTo>
                  <a:pt x="3700357" y="0"/>
                </a:lnTo>
                <a:lnTo>
                  <a:pt x="4203631" y="400050"/>
                </a:lnTo>
                <a:lnTo>
                  <a:pt x="3700357" y="723600"/>
                </a:lnTo>
                <a:lnTo>
                  <a:pt x="8452" y="723600"/>
                </a:lnTo>
                <a:cubicBezTo>
                  <a:pt x="9168" y="618808"/>
                  <a:pt x="9885" y="542591"/>
                  <a:pt x="10601" y="437799"/>
                </a:cubicBezTo>
                <a:lnTo>
                  <a:pt x="445260" y="218724"/>
                </a:lnTo>
                <a:lnTo>
                  <a:pt x="0" y="152049"/>
                </a:lnTo>
                <a:lnTo>
                  <a:pt x="8452" y="0"/>
                </a:lnTo>
                <a:close/>
              </a:path>
            </a:pathLst>
          </a:custGeom>
          <a:solidFill>
            <a:srgbClr val="e4288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3675600" y="3587400"/>
            <a:ext cx="3526200" cy="675000"/>
          </a:xfrm>
          <a:custGeom>
            <a:avLst/>
            <a:gdLst/>
            <a:ahLst/>
            <a:rect l="l" t="t" r="r" b="b"/>
            <a:pathLst>
              <a:path w="4203631" h="723600">
                <a:moveTo>
                  <a:pt x="8452" y="0"/>
                </a:moveTo>
                <a:lnTo>
                  <a:pt x="3700357" y="0"/>
                </a:lnTo>
                <a:lnTo>
                  <a:pt x="4203631" y="400050"/>
                </a:lnTo>
                <a:lnTo>
                  <a:pt x="3700357" y="723600"/>
                </a:lnTo>
                <a:lnTo>
                  <a:pt x="8452" y="723600"/>
                </a:lnTo>
                <a:cubicBezTo>
                  <a:pt x="9168" y="618808"/>
                  <a:pt x="9885" y="466391"/>
                  <a:pt x="10601" y="361599"/>
                </a:cubicBezTo>
                <a:lnTo>
                  <a:pt x="307442" y="209199"/>
                </a:lnTo>
                <a:lnTo>
                  <a:pt x="0" y="152049"/>
                </a:lnTo>
                <a:lnTo>
                  <a:pt x="8452" y="0"/>
                </a:lnTo>
                <a:close/>
              </a:path>
            </a:pathLst>
          </a:custGeom>
          <a:solidFill>
            <a:srgbClr val="f7bc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5"/>
          <p:cNvSpPr/>
          <p:nvPr/>
        </p:nvSpPr>
        <p:spPr>
          <a:xfrm>
            <a:off x="2794320" y="2204280"/>
            <a:ext cx="3519000" cy="675000"/>
          </a:xfrm>
          <a:custGeom>
            <a:avLst/>
            <a:gdLst/>
            <a:ahLst/>
            <a:rect l="l" t="t" r="r" b="b"/>
            <a:pathLst>
              <a:path w="4195179" h="723600">
                <a:moveTo>
                  <a:pt x="0" y="0"/>
                </a:moveTo>
                <a:lnTo>
                  <a:pt x="3691905" y="0"/>
                </a:lnTo>
                <a:lnTo>
                  <a:pt x="4195179" y="400050"/>
                </a:lnTo>
                <a:lnTo>
                  <a:pt x="3691905" y="723600"/>
                </a:lnTo>
                <a:lnTo>
                  <a:pt x="0" y="723600"/>
                </a:lnTo>
                <a:lnTo>
                  <a:pt x="0" y="0"/>
                </a:lnTo>
                <a:close/>
              </a:path>
            </a:pathLst>
          </a:custGeom>
          <a:solidFill>
            <a:srgbClr val="11c6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3189600" y="2898360"/>
            <a:ext cx="3526200" cy="675000"/>
          </a:xfrm>
          <a:custGeom>
            <a:avLst/>
            <a:gdLst/>
            <a:ahLst/>
            <a:rect l="l" t="t" r="r" b="b"/>
            <a:pathLst>
              <a:path w="4203631" h="723600">
                <a:moveTo>
                  <a:pt x="8452" y="0"/>
                </a:moveTo>
                <a:lnTo>
                  <a:pt x="3700357" y="0"/>
                </a:lnTo>
                <a:lnTo>
                  <a:pt x="4203631" y="400050"/>
                </a:lnTo>
                <a:lnTo>
                  <a:pt x="3700357" y="723600"/>
                </a:lnTo>
                <a:lnTo>
                  <a:pt x="8452" y="723600"/>
                </a:lnTo>
                <a:cubicBezTo>
                  <a:pt x="9168" y="618808"/>
                  <a:pt x="9885" y="466391"/>
                  <a:pt x="10601" y="361599"/>
                </a:cubicBezTo>
                <a:lnTo>
                  <a:pt x="307442" y="209199"/>
                </a:lnTo>
                <a:lnTo>
                  <a:pt x="0" y="152049"/>
                </a:lnTo>
                <a:lnTo>
                  <a:pt x="8452" y="0"/>
                </a:lnTo>
                <a:close/>
              </a:path>
            </a:pathLst>
          </a:custGeom>
          <a:solidFill>
            <a:srgbClr val="a8ca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7"/>
          <p:cNvSpPr/>
          <p:nvPr/>
        </p:nvSpPr>
        <p:spPr>
          <a:xfrm rot="1468800">
            <a:off x="578520" y="4935960"/>
            <a:ext cx="2665440" cy="747720"/>
          </a:xfrm>
          <a:custGeom>
            <a:avLst/>
            <a:gdLst/>
            <a:ahLst/>
            <a:rect l="l" t="t" r="r" b="b"/>
            <a:pathLst>
              <a:path w="915956" h="590927">
                <a:moveTo>
                  <a:pt x="0" y="590927"/>
                </a:moveTo>
                <a:lnTo>
                  <a:pt x="81628" y="48761"/>
                </a:lnTo>
                <a:lnTo>
                  <a:pt x="794383" y="0"/>
                </a:lnTo>
                <a:lnTo>
                  <a:pt x="915956" y="530714"/>
                </a:lnTo>
                <a:lnTo>
                  <a:pt x="0" y="590927"/>
                </a:lnTo>
                <a:close/>
              </a:path>
            </a:pathLst>
          </a:custGeom>
          <a:solidFill>
            <a:srgbClr val="e4288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8"/>
          <p:cNvSpPr/>
          <p:nvPr/>
        </p:nvSpPr>
        <p:spPr>
          <a:xfrm flipH="1" rot="19770000">
            <a:off x="2677680" y="4947120"/>
            <a:ext cx="2203560" cy="670320"/>
          </a:xfrm>
          <a:custGeom>
            <a:avLst/>
            <a:gdLst/>
            <a:ahLst/>
            <a:rect l="l" t="t" r="r" b="b"/>
            <a:pathLst>
              <a:path w="713654" h="529533">
                <a:moveTo>
                  <a:pt x="0" y="492848"/>
                </a:moveTo>
                <a:lnTo>
                  <a:pt x="22818" y="14504"/>
                </a:lnTo>
                <a:lnTo>
                  <a:pt x="601253" y="0"/>
                </a:lnTo>
                <a:lnTo>
                  <a:pt x="713654" y="529533"/>
                </a:lnTo>
                <a:lnTo>
                  <a:pt x="0" y="492848"/>
                </a:lnTo>
                <a:close/>
              </a:path>
            </a:pathLst>
          </a:custGeom>
          <a:solidFill>
            <a:srgbClr val="e42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9"/>
          <p:cNvSpPr/>
          <p:nvPr/>
        </p:nvSpPr>
        <p:spPr>
          <a:xfrm rot="2815200">
            <a:off x="1621800" y="3225240"/>
            <a:ext cx="2308680" cy="2603520"/>
          </a:xfrm>
          <a:custGeom>
            <a:avLst/>
            <a:gdLst/>
            <a:ahLst/>
            <a:rect l="l" t="t" r="r" b="b"/>
            <a:pathLst>
              <a:path w="1823817" h="2056699">
                <a:moveTo>
                  <a:pt x="0" y="2056699"/>
                </a:moveTo>
                <a:lnTo>
                  <a:pt x="735883" y="865535"/>
                </a:lnTo>
                <a:lnTo>
                  <a:pt x="1823817" y="0"/>
                </a:lnTo>
                <a:lnTo>
                  <a:pt x="1507892" y="1375032"/>
                </a:lnTo>
                <a:lnTo>
                  <a:pt x="0" y="2056699"/>
                </a:lnTo>
                <a:close/>
              </a:path>
            </a:pathLst>
          </a:custGeom>
          <a:solidFill>
            <a:srgbClr val="e42887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0"/>
          <p:cNvSpPr/>
          <p:nvPr/>
        </p:nvSpPr>
        <p:spPr>
          <a:xfrm rot="1468800">
            <a:off x="1235520" y="4068720"/>
            <a:ext cx="1893600" cy="748440"/>
          </a:xfrm>
          <a:custGeom>
            <a:avLst/>
            <a:gdLst/>
            <a:ahLst/>
            <a:rect l="l" t="t" r="r" b="b"/>
            <a:pathLst>
              <a:path w="939374" h="591699">
                <a:moveTo>
                  <a:pt x="0" y="591699"/>
                </a:moveTo>
                <a:lnTo>
                  <a:pt x="108688" y="50544"/>
                </a:lnTo>
                <a:lnTo>
                  <a:pt x="760027" y="0"/>
                </a:lnTo>
                <a:lnTo>
                  <a:pt x="939374" y="534742"/>
                </a:lnTo>
                <a:lnTo>
                  <a:pt x="0" y="591699"/>
                </a:lnTo>
                <a:close/>
              </a:path>
            </a:pathLst>
          </a:custGeom>
          <a:solidFill>
            <a:srgbClr val="f7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1"/>
          <p:cNvSpPr/>
          <p:nvPr/>
        </p:nvSpPr>
        <p:spPr>
          <a:xfrm flipH="1" rot="19770000">
            <a:off x="2635920" y="4046400"/>
            <a:ext cx="1685880" cy="703080"/>
          </a:xfrm>
          <a:custGeom>
            <a:avLst/>
            <a:gdLst/>
            <a:ahLst/>
            <a:rect l="l" t="t" r="r" b="b"/>
            <a:pathLst>
              <a:path w="766549" h="555685">
                <a:moveTo>
                  <a:pt x="0" y="555685"/>
                </a:moveTo>
                <a:lnTo>
                  <a:pt x="41569" y="58209"/>
                </a:lnTo>
                <a:lnTo>
                  <a:pt x="609728" y="0"/>
                </a:lnTo>
                <a:lnTo>
                  <a:pt x="766549" y="539083"/>
                </a:lnTo>
                <a:lnTo>
                  <a:pt x="0" y="555685"/>
                </a:lnTo>
                <a:close/>
              </a:path>
            </a:pathLst>
          </a:custGeom>
          <a:solidFill>
            <a:srgbClr val="f7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2"/>
          <p:cNvSpPr/>
          <p:nvPr/>
        </p:nvSpPr>
        <p:spPr>
          <a:xfrm rot="2815200">
            <a:off x="2057760" y="2921760"/>
            <a:ext cx="1543680" cy="1785600"/>
          </a:xfrm>
          <a:custGeom>
            <a:avLst/>
            <a:gdLst/>
            <a:ahLst/>
            <a:rect l="l" t="t" r="r" b="b"/>
            <a:pathLst>
              <a:path w="1219510" h="1410781">
                <a:moveTo>
                  <a:pt x="0" y="1410781"/>
                </a:moveTo>
                <a:lnTo>
                  <a:pt x="373347" y="701926"/>
                </a:lnTo>
                <a:lnTo>
                  <a:pt x="1219510" y="0"/>
                </a:lnTo>
                <a:lnTo>
                  <a:pt x="937585" y="973461"/>
                </a:lnTo>
                <a:lnTo>
                  <a:pt x="0" y="1410781"/>
                </a:lnTo>
                <a:close/>
              </a:path>
            </a:pathLst>
          </a:custGeom>
          <a:solidFill>
            <a:srgbClr val="f7bc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 rot="2815200">
            <a:off x="2394000" y="2626200"/>
            <a:ext cx="864000" cy="965880"/>
          </a:xfrm>
          <a:custGeom>
            <a:avLst/>
            <a:gdLst/>
            <a:ahLst/>
            <a:rect l="l" t="t" r="r" b="b"/>
            <a:pathLst>
              <a:path w="682749" h="763222">
                <a:moveTo>
                  <a:pt x="0" y="763222"/>
                </a:moveTo>
                <a:lnTo>
                  <a:pt x="233257" y="328494"/>
                </a:lnTo>
                <a:lnTo>
                  <a:pt x="682749" y="0"/>
                </a:lnTo>
                <a:lnTo>
                  <a:pt x="527957" y="552441"/>
                </a:lnTo>
                <a:lnTo>
                  <a:pt x="0" y="763222"/>
                </a:lnTo>
                <a:close/>
              </a:path>
            </a:pathLst>
          </a:custGeom>
          <a:solidFill>
            <a:srgbClr val="a8ca04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 rot="1468800">
            <a:off x="1812960" y="3269520"/>
            <a:ext cx="1229040" cy="687960"/>
          </a:xfrm>
          <a:custGeom>
            <a:avLst/>
            <a:gdLst/>
            <a:ahLst/>
            <a:rect l="l" t="t" r="r" b="b"/>
            <a:pathLst>
              <a:path w="897911" h="543970">
                <a:moveTo>
                  <a:pt x="0" y="543970"/>
                </a:moveTo>
                <a:lnTo>
                  <a:pt x="135993" y="0"/>
                </a:lnTo>
                <a:lnTo>
                  <a:pt x="666132" y="3883"/>
                </a:lnTo>
                <a:lnTo>
                  <a:pt x="897911" y="504723"/>
                </a:lnTo>
                <a:lnTo>
                  <a:pt x="0" y="543970"/>
                </a:lnTo>
                <a:close/>
              </a:path>
            </a:pathLst>
          </a:custGeom>
          <a:solidFill>
            <a:srgbClr val="a8ca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 flipH="1" rot="19723800">
            <a:off x="2640240" y="3255120"/>
            <a:ext cx="1148040" cy="704520"/>
          </a:xfrm>
          <a:custGeom>
            <a:avLst/>
            <a:gdLst/>
            <a:ahLst/>
            <a:rect l="l" t="t" r="r" b="b"/>
            <a:pathLst>
              <a:path w="848463" h="557150">
                <a:moveTo>
                  <a:pt x="0" y="557150"/>
                </a:moveTo>
                <a:lnTo>
                  <a:pt x="60064" y="37722"/>
                </a:lnTo>
                <a:lnTo>
                  <a:pt x="595628" y="0"/>
                </a:lnTo>
                <a:lnTo>
                  <a:pt x="848463" y="495781"/>
                </a:lnTo>
                <a:lnTo>
                  <a:pt x="0" y="557150"/>
                </a:lnTo>
                <a:close/>
              </a:path>
            </a:pathLst>
          </a:custGeom>
          <a:solidFill>
            <a:srgbClr val="a8c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 flipH="1" rot="20902200">
            <a:off x="2701800" y="2159280"/>
            <a:ext cx="596160" cy="1013400"/>
          </a:xfrm>
          <a:custGeom>
            <a:avLst/>
            <a:gdLst/>
            <a:ahLst/>
            <a:rect l="l" t="t" r="r" b="b"/>
            <a:pathLst>
              <a:path w="487803" h="786906">
                <a:moveTo>
                  <a:pt x="0" y="667265"/>
                </a:moveTo>
                <a:lnTo>
                  <a:pt x="333633" y="0"/>
                </a:lnTo>
                <a:lnTo>
                  <a:pt x="487803" y="786906"/>
                </a:lnTo>
                <a:lnTo>
                  <a:pt x="0" y="667265"/>
                </a:lnTo>
                <a:close/>
              </a:path>
            </a:pathLst>
          </a:custGeom>
          <a:solidFill>
            <a:srgbClr val="11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7"/>
          <p:cNvSpPr/>
          <p:nvPr/>
        </p:nvSpPr>
        <p:spPr>
          <a:xfrm rot="567600">
            <a:off x="2287080" y="2172240"/>
            <a:ext cx="617040" cy="1013400"/>
          </a:xfrm>
          <a:custGeom>
            <a:avLst/>
            <a:gdLst/>
            <a:ahLst/>
            <a:rect l="l" t="t" r="r" b="b"/>
            <a:pathLst>
              <a:path w="487803" h="786906">
                <a:moveTo>
                  <a:pt x="0" y="667265"/>
                </a:moveTo>
                <a:lnTo>
                  <a:pt x="333633" y="0"/>
                </a:lnTo>
                <a:lnTo>
                  <a:pt x="487803" y="786906"/>
                </a:lnTo>
                <a:lnTo>
                  <a:pt x="0" y="667265"/>
                </a:lnTo>
                <a:close/>
              </a:path>
            </a:pathLst>
          </a:custGeom>
          <a:solidFill>
            <a:srgbClr val="11c6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3155760" y="2244960"/>
            <a:ext cx="7686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9"/>
          <p:cNvSpPr/>
          <p:nvPr/>
        </p:nvSpPr>
        <p:spPr>
          <a:xfrm>
            <a:off x="3677400" y="2971080"/>
            <a:ext cx="7686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0"/>
          <p:cNvSpPr/>
          <p:nvPr/>
        </p:nvSpPr>
        <p:spPr>
          <a:xfrm>
            <a:off x="4185000" y="3663000"/>
            <a:ext cx="7686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1"/>
          <p:cNvSpPr/>
          <p:nvPr/>
        </p:nvSpPr>
        <p:spPr>
          <a:xfrm>
            <a:off x="4690800" y="4338720"/>
            <a:ext cx="7686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3780360" y="2352600"/>
            <a:ext cx="2421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CPU:P4 1.8GHz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4207680" y="3099240"/>
            <a:ext cx="426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内存：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256MB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以上硬盘：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500MB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4731480" y="3763800"/>
            <a:ext cx="347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显示器分辨率：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1024*768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5"/>
          <p:cNvSpPr/>
          <p:nvPr/>
        </p:nvSpPr>
        <p:spPr>
          <a:xfrm>
            <a:off x="5317560" y="4460400"/>
            <a:ext cx="313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操作系统：各种版本的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50280" y="201960"/>
            <a:ext cx="81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62280" y="251640"/>
            <a:ext cx="3623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逻辑架构设计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52040" y="1708920"/>
            <a:ext cx="650520" cy="6192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a8c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744840" y="1787760"/>
            <a:ext cx="645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01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763560" y="3831840"/>
            <a:ext cx="650520" cy="6192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6"/>
          <p:cNvSpPr/>
          <p:nvPr/>
        </p:nvSpPr>
        <p:spPr>
          <a:xfrm>
            <a:off x="756000" y="3936960"/>
            <a:ext cx="645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02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1534680" y="1737360"/>
            <a:ext cx="4779720" cy="5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36000" bIns="36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服务端：负责接收客户端的请求，并将客户端所需的信息发送给客户端。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1534680" y="3936960"/>
            <a:ext cx="4779720" cy="5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36000" bIns="36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客户端：接受用户的操作指令，负责向服务端发送请求，并从服务器接收用户所需的信息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图片 26" descr=""/>
          <p:cNvPicPr/>
          <p:nvPr/>
        </p:nvPicPr>
        <p:blipFill>
          <a:blip r:embed="rId1"/>
          <a:stretch/>
        </p:blipFill>
        <p:spPr>
          <a:xfrm>
            <a:off x="6696000" y="970200"/>
            <a:ext cx="4975920" cy="5499720"/>
          </a:xfrm>
          <a:prstGeom prst="rect">
            <a:avLst/>
          </a:prstGeom>
          <a:ln>
            <a:noFill/>
          </a:ln>
        </p:spPr>
      </p:pic>
      <p:sp>
        <p:nvSpPr>
          <p:cNvPr id="242" name="CustomShape 9"/>
          <p:cNvSpPr/>
          <p:nvPr/>
        </p:nvSpPr>
        <p:spPr>
          <a:xfrm rot="5400000">
            <a:off x="6697080" y="970560"/>
            <a:ext cx="460800" cy="460800"/>
          </a:xfrm>
          <a:prstGeom prst="rtTriangle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 rot="16200000">
            <a:off x="11337840" y="6122520"/>
            <a:ext cx="460800" cy="460800"/>
          </a:xfrm>
          <a:prstGeom prst="rtTriangle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50280" y="201960"/>
            <a:ext cx="81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62280" y="251640"/>
            <a:ext cx="3623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客户端流程图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176000" y="826920"/>
            <a:ext cx="149544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主函数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132360" y="1609200"/>
            <a:ext cx="133128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连接服务器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5582520" y="1628280"/>
            <a:ext cx="89712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主菜单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720000" y="2766240"/>
            <a:ext cx="674280" cy="36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5736960" y="2782440"/>
            <a:ext cx="6519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登陆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2952000" y="3528000"/>
            <a:ext cx="459000" cy="115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好友列表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9072000" y="3528000"/>
            <a:ext cx="459000" cy="115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群列表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936000" y="5040000"/>
            <a:ext cx="431640" cy="115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添加好友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1"/>
          <p:cNvSpPr/>
          <p:nvPr/>
        </p:nvSpPr>
        <p:spPr>
          <a:xfrm>
            <a:off x="4896000" y="1191600"/>
            <a:ext cx="3240" cy="303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2"/>
          <p:cNvSpPr/>
          <p:nvPr/>
        </p:nvSpPr>
        <p:spPr>
          <a:xfrm flipV="1" rot="10800000">
            <a:off x="5234760" y="1608480"/>
            <a:ext cx="1562760" cy="129960"/>
          </a:xfrm>
          <a:prstGeom prst="bentConnector2">
            <a:avLst/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3"/>
          <p:cNvSpPr/>
          <p:nvPr/>
        </p:nvSpPr>
        <p:spPr>
          <a:xfrm>
            <a:off x="4624200" y="1478880"/>
            <a:ext cx="1433160" cy="1490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4"/>
          <p:cNvSpPr/>
          <p:nvPr/>
        </p:nvSpPr>
        <p:spPr>
          <a:xfrm flipV="1" rot="5400000">
            <a:off x="5653440" y="2386800"/>
            <a:ext cx="789120" cy="360"/>
          </a:xfrm>
          <a:prstGeom prst="bentConnector3">
            <a:avLst>
              <a:gd name="adj1" fmla="val 49960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5"/>
          <p:cNvSpPr/>
          <p:nvPr/>
        </p:nvSpPr>
        <p:spPr>
          <a:xfrm>
            <a:off x="6696000" y="2376000"/>
            <a:ext cx="4335840" cy="399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6"/>
          <p:cNvSpPr/>
          <p:nvPr/>
        </p:nvSpPr>
        <p:spPr>
          <a:xfrm flipV="1" rot="10800000">
            <a:off x="6696000" y="2765520"/>
            <a:ext cx="5671440" cy="389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7"/>
          <p:cNvSpPr/>
          <p:nvPr/>
        </p:nvSpPr>
        <p:spPr>
          <a:xfrm flipV="1" rot="5400000">
            <a:off x="7485840" y="1721520"/>
            <a:ext cx="388440" cy="3215520"/>
          </a:xfrm>
          <a:prstGeom prst="bentConnector3">
            <a:avLst>
              <a:gd name="adj1" fmla="val 47641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8"/>
          <p:cNvSpPr/>
          <p:nvPr/>
        </p:nvSpPr>
        <p:spPr>
          <a:xfrm flipV="1" rot="10800000">
            <a:off x="6071760" y="3527640"/>
            <a:ext cx="2903760" cy="201960"/>
          </a:xfrm>
          <a:prstGeom prst="bentConnector2">
            <a:avLst/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9"/>
          <p:cNvSpPr/>
          <p:nvPr/>
        </p:nvSpPr>
        <p:spPr>
          <a:xfrm rot="5400000">
            <a:off x="8219160" y="3952440"/>
            <a:ext cx="356400" cy="1818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0"/>
          <p:cNvSpPr/>
          <p:nvPr/>
        </p:nvSpPr>
        <p:spPr>
          <a:xfrm>
            <a:off x="10652040" y="2775960"/>
            <a:ext cx="6519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1"/>
          <p:cNvSpPr/>
          <p:nvPr/>
        </p:nvSpPr>
        <p:spPr>
          <a:xfrm flipV="1" rot="10800000">
            <a:off x="4896000" y="5039640"/>
            <a:ext cx="3762000" cy="201960"/>
          </a:xfrm>
          <a:prstGeom prst="bentConnector2">
            <a:avLst/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2"/>
          <p:cNvSpPr/>
          <p:nvPr/>
        </p:nvSpPr>
        <p:spPr>
          <a:xfrm flipV="1" rot="5400000">
            <a:off x="3621600" y="4269240"/>
            <a:ext cx="388440" cy="1152000"/>
          </a:xfrm>
          <a:prstGeom prst="bentConnector3">
            <a:avLst>
              <a:gd name="adj1" fmla="val 47641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3"/>
          <p:cNvSpPr/>
          <p:nvPr/>
        </p:nvSpPr>
        <p:spPr>
          <a:xfrm rot="5400000">
            <a:off x="2505960" y="4305960"/>
            <a:ext cx="388440" cy="1079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4"/>
          <p:cNvSpPr/>
          <p:nvPr/>
        </p:nvSpPr>
        <p:spPr>
          <a:xfrm flipV="1" rot="5400000">
            <a:off x="4197960" y="3693240"/>
            <a:ext cx="388440" cy="2303640"/>
          </a:xfrm>
          <a:prstGeom prst="bentConnector3">
            <a:avLst>
              <a:gd name="adj1" fmla="val 47641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5"/>
          <p:cNvSpPr/>
          <p:nvPr/>
        </p:nvSpPr>
        <p:spPr>
          <a:xfrm>
            <a:off x="1944000" y="5040360"/>
            <a:ext cx="431640" cy="115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删除好友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6"/>
          <p:cNvSpPr/>
          <p:nvPr/>
        </p:nvSpPr>
        <p:spPr>
          <a:xfrm rot="5400000">
            <a:off x="3045600" y="4845960"/>
            <a:ext cx="38844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7"/>
          <p:cNvSpPr/>
          <p:nvPr/>
        </p:nvSpPr>
        <p:spPr>
          <a:xfrm>
            <a:off x="3024000" y="5040360"/>
            <a:ext cx="431640" cy="115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好友通知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8"/>
          <p:cNvSpPr/>
          <p:nvPr/>
        </p:nvSpPr>
        <p:spPr>
          <a:xfrm>
            <a:off x="4176000" y="504072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聊天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9"/>
          <p:cNvSpPr/>
          <p:nvPr/>
        </p:nvSpPr>
        <p:spPr>
          <a:xfrm>
            <a:off x="5328000" y="504072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文件传送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0"/>
          <p:cNvSpPr/>
          <p:nvPr/>
        </p:nvSpPr>
        <p:spPr>
          <a:xfrm flipV="1" rot="5400000">
            <a:off x="10091160" y="3898440"/>
            <a:ext cx="356400" cy="1925280"/>
          </a:xfrm>
          <a:prstGeom prst="bentConnector3">
            <a:avLst>
              <a:gd name="adj1" fmla="val 47641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1"/>
          <p:cNvSpPr/>
          <p:nvPr/>
        </p:nvSpPr>
        <p:spPr>
          <a:xfrm rot="5400000">
            <a:off x="8687160" y="4421160"/>
            <a:ext cx="356400" cy="882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2"/>
          <p:cNvSpPr/>
          <p:nvPr/>
        </p:nvSpPr>
        <p:spPr>
          <a:xfrm flipV="1" rot="5400000">
            <a:off x="9587160" y="4402440"/>
            <a:ext cx="356400" cy="917280"/>
          </a:xfrm>
          <a:prstGeom prst="bentConnector3">
            <a:avLst>
              <a:gd name="adj1" fmla="val 47641"/>
            </a:avLst>
          </a:prstGeom>
          <a:noFill/>
          <a:ln>
            <a:solidFill>
              <a:srgbClr val="25262a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33"/>
          <p:cNvSpPr/>
          <p:nvPr/>
        </p:nvSpPr>
        <p:spPr>
          <a:xfrm>
            <a:off x="7272000" y="504000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创建群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4"/>
          <p:cNvSpPr/>
          <p:nvPr/>
        </p:nvSpPr>
        <p:spPr>
          <a:xfrm>
            <a:off x="8208000" y="504072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群管理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5"/>
          <p:cNvSpPr/>
          <p:nvPr/>
        </p:nvSpPr>
        <p:spPr>
          <a:xfrm>
            <a:off x="10008000" y="504000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群请求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6"/>
          <p:cNvSpPr/>
          <p:nvPr/>
        </p:nvSpPr>
        <p:spPr>
          <a:xfrm>
            <a:off x="11016000" y="5040000"/>
            <a:ext cx="431640" cy="115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群聊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171160" y="3326400"/>
            <a:ext cx="1346040" cy="1346040"/>
          </a:xfrm>
          <a:prstGeom prst="ellipse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 rot="10266000">
            <a:off x="1437120" y="2584800"/>
            <a:ext cx="2828160" cy="2827800"/>
          </a:xfrm>
          <a:prstGeom prst="blockArc">
            <a:avLst>
              <a:gd name="adj1" fmla="val 13112442"/>
              <a:gd name="adj2" fmla="val 20355119"/>
              <a:gd name="adj3" fmla="val 26713"/>
            </a:avLst>
          </a:prstGeom>
          <a:solidFill>
            <a:srgbClr val="e42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 rot="17503800">
            <a:off x="1425600" y="2572560"/>
            <a:ext cx="2827800" cy="2828160"/>
          </a:xfrm>
          <a:prstGeom prst="blockArc">
            <a:avLst>
              <a:gd name="adj1" fmla="val 12969377"/>
              <a:gd name="adj2" fmla="val 20355119"/>
              <a:gd name="adj3" fmla="val 26713"/>
            </a:avLst>
          </a:prstGeom>
          <a:solidFill>
            <a:srgbClr val="f7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 rot="3040800">
            <a:off x="1438200" y="2572200"/>
            <a:ext cx="2827800" cy="2828160"/>
          </a:xfrm>
          <a:prstGeom prst="blockArc">
            <a:avLst>
              <a:gd name="adj1" fmla="val 13144062"/>
              <a:gd name="adj2" fmla="val 20355119"/>
              <a:gd name="adj3" fmla="val 26713"/>
            </a:avLst>
          </a:prstGeom>
          <a:solidFill>
            <a:srgbClr val="a8ca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5"/>
          <p:cNvSpPr/>
          <p:nvPr/>
        </p:nvSpPr>
        <p:spPr>
          <a:xfrm rot="2992200">
            <a:off x="3126960" y="3216240"/>
            <a:ext cx="111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安全性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614160" y="1716840"/>
            <a:ext cx="4500000" cy="4500000"/>
          </a:xfrm>
          <a:prstGeom prst="blockArc">
            <a:avLst>
              <a:gd name="adj1" fmla="val 13765908"/>
              <a:gd name="adj2" fmla="val 16214222"/>
              <a:gd name="adj3" fmla="val 18779"/>
            </a:avLst>
          </a:prstGeom>
          <a:solidFill>
            <a:srgbClr val="e4288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 rot="2468400">
            <a:off x="582120" y="1715400"/>
            <a:ext cx="4500000" cy="4500000"/>
          </a:xfrm>
          <a:prstGeom prst="blockArc">
            <a:avLst>
              <a:gd name="adj1" fmla="val 13780460"/>
              <a:gd name="adj2" fmla="val 16214222"/>
              <a:gd name="adj3" fmla="val 18779"/>
            </a:avLst>
          </a:prstGeom>
          <a:solidFill>
            <a:srgbClr val="f7bc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8"/>
          <p:cNvSpPr/>
          <p:nvPr/>
        </p:nvSpPr>
        <p:spPr>
          <a:xfrm rot="4800000">
            <a:off x="612720" y="1744560"/>
            <a:ext cx="4500000" cy="4500000"/>
          </a:xfrm>
          <a:prstGeom prst="blockArc">
            <a:avLst>
              <a:gd name="adj1" fmla="val 13808658"/>
              <a:gd name="adj2" fmla="val 16214222"/>
              <a:gd name="adj3" fmla="val 18779"/>
            </a:avLst>
          </a:prstGeom>
          <a:solidFill>
            <a:srgbClr val="e4288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 rot="7200000">
            <a:off x="603360" y="1758960"/>
            <a:ext cx="4500000" cy="4500000"/>
          </a:xfrm>
          <a:prstGeom prst="blockArc">
            <a:avLst>
              <a:gd name="adj1" fmla="val 13765908"/>
              <a:gd name="adj2" fmla="val 16182432"/>
              <a:gd name="adj3" fmla="val 18701"/>
            </a:avLst>
          </a:prstGeom>
          <a:solidFill>
            <a:srgbClr val="00b3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 rot="9547200">
            <a:off x="589680" y="1750680"/>
            <a:ext cx="4500000" cy="4500000"/>
          </a:xfrm>
          <a:prstGeom prst="blockArc">
            <a:avLst>
              <a:gd name="adj1" fmla="val 13822063"/>
              <a:gd name="adj2" fmla="val 16247204"/>
              <a:gd name="adj3" fmla="val 18495"/>
            </a:avLst>
          </a:prstGeom>
          <a:solidFill>
            <a:srgbClr val="f7bc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 rot="12000000">
            <a:off x="581400" y="1762560"/>
            <a:ext cx="4500000" cy="4500000"/>
          </a:xfrm>
          <a:prstGeom prst="blockArc">
            <a:avLst>
              <a:gd name="adj1" fmla="val 13765908"/>
              <a:gd name="adj2" fmla="val 16188425"/>
              <a:gd name="adj3" fmla="val 18670"/>
            </a:avLst>
          </a:prstGeom>
          <a:solidFill>
            <a:srgbClr val="a8ca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2"/>
          <p:cNvSpPr/>
          <p:nvPr/>
        </p:nvSpPr>
        <p:spPr>
          <a:xfrm rot="14400000">
            <a:off x="582120" y="1760760"/>
            <a:ext cx="4500000" cy="4500000"/>
          </a:xfrm>
          <a:prstGeom prst="blockArc">
            <a:avLst>
              <a:gd name="adj1" fmla="val 13765908"/>
              <a:gd name="adj2" fmla="val 16214222"/>
              <a:gd name="adj3" fmla="val 18779"/>
            </a:avLst>
          </a:prstGeom>
          <a:solidFill>
            <a:srgbClr val="11c6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3"/>
          <p:cNvSpPr/>
          <p:nvPr/>
        </p:nvSpPr>
        <p:spPr>
          <a:xfrm rot="16800000">
            <a:off x="592200" y="1755000"/>
            <a:ext cx="4500000" cy="4500000"/>
          </a:xfrm>
          <a:prstGeom prst="blockArc">
            <a:avLst>
              <a:gd name="adj1" fmla="val 13812851"/>
              <a:gd name="adj2" fmla="val 16214222"/>
              <a:gd name="adj3" fmla="val 18779"/>
            </a:avLst>
          </a:prstGeom>
          <a:solidFill>
            <a:srgbClr val="a8ca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4"/>
          <p:cNvSpPr/>
          <p:nvPr/>
        </p:nvSpPr>
        <p:spPr>
          <a:xfrm rot="19200000">
            <a:off x="592920" y="1730160"/>
            <a:ext cx="4500000" cy="4500000"/>
          </a:xfrm>
          <a:prstGeom prst="blockArc">
            <a:avLst>
              <a:gd name="adj1" fmla="val 13765908"/>
              <a:gd name="adj2" fmla="val 16214222"/>
              <a:gd name="adj3" fmla="val 18779"/>
            </a:avLst>
          </a:prstGeom>
          <a:solidFill>
            <a:srgbClr val="11c6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5"/>
          <p:cNvSpPr/>
          <p:nvPr/>
        </p:nvSpPr>
        <p:spPr>
          <a:xfrm rot="2211600">
            <a:off x="982800" y="5235840"/>
            <a:ext cx="133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可操作性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1513440" y="2068200"/>
            <a:ext cx="133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实用性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3988800" y="4146840"/>
            <a:ext cx="1332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可扩充性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2345040" y="4791600"/>
            <a:ext cx="111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经济性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 rot="18346800">
            <a:off x="1445040" y="3205440"/>
            <a:ext cx="111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稳定性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2119680" y="3720240"/>
            <a:ext cx="14421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设计原则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1"/>
          <p:cNvSpPr/>
          <p:nvPr/>
        </p:nvSpPr>
        <p:spPr>
          <a:xfrm>
            <a:off x="350280" y="201960"/>
            <a:ext cx="81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2"/>
          <p:cNvSpPr/>
          <p:nvPr/>
        </p:nvSpPr>
        <p:spPr>
          <a:xfrm>
            <a:off x="962280" y="251640"/>
            <a:ext cx="36230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3"/>
          <p:cNvSpPr/>
          <p:nvPr/>
        </p:nvSpPr>
        <p:spPr>
          <a:xfrm>
            <a:off x="6862320" y="2871360"/>
            <a:ext cx="29534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设计思路：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编程实战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4"/>
          <p:cNvSpPr/>
          <p:nvPr/>
        </p:nvSpPr>
        <p:spPr>
          <a:xfrm>
            <a:off x="6882120" y="3502080"/>
            <a:ext cx="29336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解决问题方法：小组讨论，请教学长学姐，网上查阅资料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50280" y="201960"/>
            <a:ext cx="817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tum"/>
                <a:ea typeface="Dotum"/>
              </a:rPr>
              <a:t>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962280" y="251640"/>
            <a:ext cx="3623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测试运行图片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126440" y="936000"/>
            <a:ext cx="4011120" cy="259164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6048000" y="936000"/>
            <a:ext cx="4146840" cy="267912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1080000" y="3816000"/>
            <a:ext cx="4050720" cy="26172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4"/>
          <a:stretch/>
        </p:blipFill>
        <p:spPr>
          <a:xfrm>
            <a:off x="6048000" y="3840480"/>
            <a:ext cx="4084200" cy="263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743920" y="3338640"/>
            <a:ext cx="670644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谢谢观看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2743920" y="4238280"/>
            <a:ext cx="670248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Watching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8995320" y="5607720"/>
            <a:ext cx="2499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PPT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制作：田惠川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heel spokes="1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LibreOffice/5.3.4.2$Linux_X86_64 LibreOffice_project/30$Build-2</Application>
  <Words>560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2017-02-21T09:16:00Z</dcterms:created>
  <dc:creator/>
  <dc:description/>
  <dc:language>zh-CN</dc:language>
  <cp:lastModifiedBy/>
  <dcterms:modified xsi:type="dcterms:W3CDTF">2017-09-20T19:08:22Z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2052-10.1.0.6748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