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1:2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1497 24575,'407'-9'0,"-19"0"0,-51 11 0,321-7 0,-558-1 0,-1-4 0,121-28 0,241-85 0,-158 38 0,251-31 0,-499 105 0,330-68 0,-239 49 0,161-55 0,7-35 0,-1 10 0,12-5 0,-223 73 0,1 4 0,124-29 0,-90 31 0,212-88 0,-219 68 0,-119 50 0,-1 0 0,1-1 0,-1 0 0,16-16 0,12-8 0,-30 23-72,0 0 0,0 0 0,-1-1 0,0 0 0,0 0 0,-1-1 0,6-11 0,-6 10-717,1-1-6037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6:11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1376 191 24575,'0'-2'0,"0"1"0,0 0 0,0-1 0,0 1 0,0 0 0,0-1 0,0 1 0,0 0 0,-1 0 0,1-1 0,0 1 0,-1 0 0,1 0 0,-1-1 0,1 1 0,-1 0 0,0 0 0,1 0 0,-1 0 0,-1-1 0,0 1 0,1 1 0,-1-1 0,0 1 0,0 0 0,1-1 0,-1 1 0,0 0 0,1 0 0,-1 0 0,0 1 0,1-1 0,-3 1 0,-13 0 0,10-1 0,0-1 0,0 0 0,0-1 0,0 0 0,1 0 0,-1 0 0,0-1 0,1 0 0,0 0 0,-1 0 0,1-1 0,-9-7 0,-14-8 0,3 4 0,-1 1 0,-1 1 0,0 1 0,0 2 0,-1 0 0,-48-7 0,-62 4 0,-201 9 0,183 6 0,142-1 0,0 1 0,0 1 0,0 0 0,1 1 0,0 0 0,0 2 0,0-1 0,-15 10 0,-13 3 0,30-13 0,0 1 0,1 0 0,-1 0 0,1 1 0,1 1 0,-11 9 0,16-13 0,1 0 0,0 0 0,0 1 0,1 0 0,0-1 0,-1 1 0,1 0 0,1 1 0,-1-1 0,1 1 0,0-1 0,0 1 0,1-1 0,-1 1 0,0 10 0,0 23 0,5 58 0,-1-88 0,0 0 0,0 0 0,1-1 0,7 16 0,0 1 0,-8-20 0,0 0 0,1 0 0,-1 0 0,1-1 0,0 1 0,0-1 0,1 0 0,-1 0 0,1 0 0,0-1 0,6 5 0,6 4 0,32 16 0,-1-2 0,-23-12 0,1-1 0,0-1 0,1-1 0,0-1 0,42 9 0,-51-15 0,1-1 0,-1-1 0,1 0 0,25-2 0,73-10 0,-35 2 0,11 4 0,66-6 0,-44 4 0,-75 5 0,0-1 0,0-1 0,60-15 0,-93 16 0,-1-1 0,1 0 0,-1 0 0,0 0 0,0-1 0,0 0 0,-1 0 0,1 0 0,-1-1 0,0 1 0,0-1 0,0 0 0,5-10 0,20-22 0,-26 33 0,0 1 0,-1-1 0,1 0 0,-1 0 0,0 0 0,0-1 0,0 1 0,-1-1 0,1 1 0,-1-1 0,0 1 0,0-1 0,0-6 0,0-10 0,-3-37 0,0 22 0,1-38-1365,1 59-5461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6:1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1100 142 24575,'-4'0'0,"0"-1"0,0 1 0,0-1 0,0 0 0,0 0 0,0-1 0,0 1 0,0-1 0,0 0 0,-5-3 0,-36-30 0,14 10 0,22 20 0,-1-1 0,1 2 0,-1-1 0,0 2 0,0-1 0,-19-3 0,-67-7 0,68 10 0,-71-5 0,0 5 0,-111 8 0,193-2 0,0 0 0,0 1 0,0 1 0,0 1 0,1 1 0,-28 12 0,-87 58 0,125-72 0,1 1 0,-1 0 0,1 0 0,0 0 0,0 0 0,1 1 0,-1 0 0,1 0 0,1 0 0,-1 0 0,1 1 0,0-1 0,0 1 0,1 0 0,0 0 0,-2 9 0,0 11 0,0 1 0,2 52 0,2-72 0,0-3 0,0 1 0,1-1 0,-1 0 0,1 0 0,0 0 0,1 0 0,0 0 0,-1-1 0,1 1 0,1 0 0,3 6 0,3 1 0,1 0 0,15 17 0,11 12 0,-25-28 0,0-1 0,1 1 0,0-2 0,1 0 0,0 0 0,1-1 0,0-1 0,0 0 0,26 11 0,8-1 0,91 24 0,17 5 0,-99-27 0,82 18 0,-109-34 0,0-2 0,0-1 0,0-1 0,36-4 0,3 1 0,-11 2 0,100-3 0,-137 1 0,1-1 0,-1-1 0,0 0 0,0-2 0,23-9 0,-33 9 0,0 0 0,0-1 0,-1 0 0,15-14 0,12-8 0,34-15 0,35-27 0,-103 69 0,-1-1 0,0 1 0,0-1 0,0 1 0,0-1 0,0 0 0,0 0 0,-1 0 0,1 0 0,-1 0 0,0 0 0,0 0 0,1-6 0,4-48 0,-4 24 0,4-22 0,-3 1 0,-6-91 0,2 139 0,0 1 0,0-1 0,-1 1 0,1 0 0,-1-1 0,0 1 0,-1 0 0,1 0 0,-1 0 0,0 1 0,0-1 0,-1 1 0,1 0 0,-1 0 0,0 0 0,-7-6 0,-7-3 0,0 1 0,-38-20 0,11 8 0,39 20 0,-1 1 0,0 0 0,0 0 0,0 1 0,0 0 0,0 0 0,-1 0 0,-10 0 0,-8 1 0,-28 2 0,16 0 0,-464 0 0,495 0-23,0 0-1,0 0 0,1 0 1,-1 1-1,0 0 1,0 0-1,-11 6 0,2-2-1152,2 0-5650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7:4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24575,'328'17'0,"229"16"0,4-31 0,-419-2 0,95 17 0,-20 0 0,-70-15 0,636 15 0,-526-2 0,58 2 0,-25-16 0,59 2 0,1 24 0,-11-4 0,2-23 0,-138-2 0,253-24 0,38 0 0,-384 27 0,245-5 0,-211-11-1365,-131 15-5461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7:5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24575,'63'10'0,"1047"14"0,-1037-28 0,108-18 0,-105 10 0,90-2 0,-49 13 0,105-3 0,-171 0 0,0-2 0,66-17 0,-78 16 0,1 1 0,62-1 0,-25 2 0,-15 0-1365,-39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7:5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24575,'1108'0'0,"-947"-10"0,1 1 0,156 10-1365,-298-1-5461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7:5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24575,'-3'0'0,"-1"0"0,0 1 0,1-1 0,-1 1 0,0 0 0,1 0 0,-1 0 0,1 0 0,-1 1 0,1-1 0,0 1 0,0 0 0,-6 4 0,4-1 0,0-1 0,1 1 0,-1 0 0,1 1 0,0-1 0,0 1 0,-3 6 0,-1 7 0,0 0 0,1 1 0,1-1 0,-4 23 0,0 12 0,2 0 0,-1 84 0,20 109 0,10-94 0,-10-88 0,4 114 0,-15-170 0,0 1 0,-1-1 0,0 1 0,0-1 0,-1 0 0,0 0 0,-6 15 0,6-20 0,0-1 0,0 1 0,0-1 0,-1 1 0,1-1 0,-1 0 0,0 0 0,0 0 0,0 0 0,0-1 0,-1 1 0,1-1 0,-1 0 0,1 0 0,-1 0 0,0-1 0,0 1 0,0-1 0,-7 2 0,-13-1 0,-10 3 0,33-4 0,0-1 0,0 1 0,0-1 0,0 1 0,0-1 0,0 1 0,0-1 0,0 1 0,0 0 0,0 0 0,0 0 0,1-1 0,-1 1 0,0 0 0,0 0 0,1 0 0,-1 0 0,1 0 0,-1 0 0,1 0 0,0 0 0,-1 1 0,1-1 0,0 0 0,-1 2 0,1 3 0,0 0 0,1 1 0,-1-1 0,1 0 0,1 0 0,-1 0 0,1 1 0,4 8 0,26 51 0,-23-48 0,46 83 0,-29-57 0,-2 2 0,-1 0 0,27 89 0,-40-94 0,-2 0 0,-2 1 0,1 65 0,-19 125 0,-12 185 0,25-405 0,0 0 0,0 0 0,1 0 0,1 0 0,8 21 0,28 54 0,-21-51 0,-16-29-91,1-1 0,1 1 0,0-1 0,-1 0 0,2 1 0,-1-2 0,1 1 0,0 0 0,0-1 0,0 0 0,1 0 0,0-1 0,0 0 0,9 5 0,-1-1-6735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3T11:24:58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3T11:25:03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6:11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1376 191 24575,'0'-2'0,"0"1"0,0 0 0,0-1 0,0 1 0,0 0 0,0-1 0,0 1 0,0 0 0,-1 0 0,1-1 0,0 1 0,-1 0 0,1 0 0,-1-1 0,1 1 0,-1 0 0,0 0 0,1 0 0,-1 0 0,-1-1 0,0 1 0,1 1 0,-1-1 0,0 1 0,0 0 0,1-1 0,-1 1 0,0 0 0,1 0 0,-1 0 0,0 1 0,1-1 0,-3 1 0,-13 0 0,10-1 0,0-1 0,0 0 0,0-1 0,0 0 0,1 0 0,-1 0 0,0-1 0,1 0 0,0 0 0,-1 0 0,1-1 0,-9-7 0,-14-8 0,3 4 0,-1 1 0,-1 1 0,0 1 0,0 2 0,-1 0 0,-48-7 0,-62 4 0,-201 9 0,183 6 0,142-1 0,0 1 0,0 1 0,0 0 0,1 1 0,0 0 0,0 2 0,0-1 0,-15 10 0,-13 3 0,30-13 0,0 1 0,1 0 0,-1 0 0,1 1 0,1 1 0,-11 9 0,16-13 0,1 0 0,0 0 0,0 1 0,1 0 0,0-1 0,-1 1 0,1 0 0,1 1 0,-1-1 0,1 1 0,0-1 0,0 1 0,1-1 0,-1 1 0,0 10 0,0 23 0,5 58 0,-1-88 0,0 0 0,0 0 0,1-1 0,7 16 0,0 1 0,-8-20 0,0 0 0,1 0 0,-1 0 0,1-1 0,0 1 0,0-1 0,1 0 0,-1 0 0,1 0 0,0-1 0,6 5 0,6 4 0,32 16 0,-1-2 0,-23-12 0,1-1 0,0-1 0,1-1 0,0-1 0,42 9 0,-51-15 0,1-1 0,-1-1 0,1 0 0,25-2 0,73-10 0,-35 2 0,11 4 0,66-6 0,-44 4 0,-75 5 0,0-1 0,0-1 0,60-15 0,-93 16 0,-1-1 0,1 0 0,-1 0 0,0 0 0,0-1 0,0 0 0,-1 0 0,1 0 0,-1-1 0,0 1 0,0-1 0,0 0 0,5-10 0,20-22 0,-26 33 0,0 1 0,-1-1 0,1 0 0,-1 0 0,0 0 0,0-1 0,0 1 0,-1-1 0,1 1 0,-1-1 0,0 1 0,0-1 0,0-6 0,0-10 0,-3-37 0,0 22 0,1-38-1365,1 59-5461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6:1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1100 142 24575,'-4'0'0,"0"-1"0,0 1 0,0-1 0,0 0 0,0 0 0,0-1 0,0 1 0,0-1 0,0 0 0,-5-3 0,-36-30 0,14 10 0,22 20 0,-1-1 0,1 2 0,-1-1 0,0 2 0,0-1 0,-19-3 0,-67-7 0,68 10 0,-71-5 0,0 5 0,-111 8 0,193-2 0,0 0 0,0 1 0,0 1 0,0 1 0,1 1 0,-28 12 0,-87 58 0,125-72 0,1 1 0,-1 0 0,1 0 0,0 0 0,0 0 0,1 1 0,-1 0 0,1 0 0,1 0 0,-1 0 0,1 1 0,0-1 0,0 1 0,1 0 0,0 0 0,-2 9 0,0 11 0,0 1 0,2 52 0,2-72 0,0-3 0,0 1 0,1-1 0,-1 0 0,1 0 0,0 0 0,1 0 0,0 0 0,-1-1 0,1 1 0,1 0 0,3 6 0,3 1 0,1 0 0,15 17 0,11 12 0,-25-28 0,0-1 0,1 1 0,0-2 0,1 0 0,0 0 0,1-1 0,0-1 0,0 0 0,26 11 0,8-1 0,91 24 0,17 5 0,-99-27 0,82 18 0,-109-34 0,0-2 0,0-1 0,0-1 0,36-4 0,3 1 0,-11 2 0,100-3 0,-137 1 0,1-1 0,-1-1 0,0 0 0,0-2 0,23-9 0,-33 9 0,0 0 0,0-1 0,-1 0 0,15-14 0,12-8 0,34-15 0,35-27 0,-103 69 0,-1-1 0,0 1 0,0-1 0,0 1 0,0-1 0,0 0 0,0 0 0,-1 0 0,1 0 0,-1 0 0,0 0 0,0 0 0,1-6 0,4-48 0,-4 24 0,4-22 0,-3 1 0,-6-91 0,2 139 0,0 1 0,0-1 0,-1 1 0,1 0 0,-1-1 0,0 1 0,-1 0 0,1 0 0,-1 0 0,0 1 0,0-1 0,-1 1 0,1 0 0,-1 0 0,0 0 0,-7-6 0,-7-3 0,0 1 0,-38-20 0,11 8 0,39 20 0,-1 1 0,0 0 0,0 0 0,0 1 0,0 0 0,0 0 0,-1 0 0,-10 0 0,-8 1 0,-28 2 0,16 0 0,-464 0 0,495 0-23,0 0-1,0 0 0,1 0 1,-1 1-1,0 0 1,0 0-1,-11 6 0,2-2-1152,2 0-5650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1:2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24575,'3'-1'0,"0"0"0,1 0 0,-1-1 0,0 1 0,0-1 0,0 0 0,0 0 0,0 0 0,0 0 0,0-1 0,-1 1 0,4-4 0,1-1 0,2-1 0,1 1 0,0 0 0,0 0 0,1 1 0,0 1 0,0 0 0,0 0 0,1 1 0,-1 0 0,1 1 0,0 0 0,19-1 0,42-9 0,55-5 0,-126 18 0,-1 0 0,1 0 0,-1 0 0,1 1 0,-1-1 0,1 0 0,-1 1 0,0-1 0,1 1 0,-1-1 0,0 1 0,1 0 0,-1 0 0,0 0 0,0-1 0,1 1 0,-1 0 0,0 0 0,0 1 0,0-1 0,0 0 0,-1 0 0,1 0 0,0 1 0,0-1 0,-1 0 0,1 1 0,-1-1 0,1 1 0,-1-1 0,1 0 0,-1 1 0,0 2 0,2 6 0,-1 1 0,0 0 0,-2 17 0,1-16 0,0 2 0,-1 23 0,-4 39 0,3-64 0,-1 0 0,1 0 0,-2 0 0,0 0 0,0-1 0,-1 1 0,-7 11 0,-17 28-1365,21-40-5461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3:5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24575,'4'-2'0,"0"0"0,1-1 0,-1 1 0,0 1 0,1-1 0,-1 1 0,1-1 0,-1 1 0,1 0 0,0 1 0,7-1 0,4-1 0,83-8 0,166 5 0,-190 5 0,1 2 0,1 2 0,88 18 0,-133-18 0,-1-2 0,1-1 0,-1-2 0,1-1 0,51-10 0,35-3 0,339 10 0,-269 6 0,914-1 0,-1076 2 0,34 5 0,15 1 0,52 2 0,-43-2 0,-49-3 0,63 16 0,-69-14 0,-1 0 0,1-2 0,49 2 0,50 2 342,-1-1-2049,-113-8-5119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2:1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24575,'122'0'0,"-118"0"0,10 1 0,-13-1 0,-1 0 0,0 0 0,1 0 0,-1 0 0,0 0 0,1 0 0,-1 0 0,0 0 0,1 1 0,-1-1 0,0 0 0,1 0 0,-1 0 0,0 1 0,0-1 0,1 0 0,-1 0 0,0 1 0,0-1 0,1 0 0,-1 1 0,0-1 0,0 0 0,0 0 0,0 1 0,1-1 0,-1 1 0,0-1 0,0 0 0,0 1 0,0-1 0,0 0 0,0 1 0,0 0 0,0-1 0,0 0 0,0 1 0,0-1 0,0 1 0,0-1 0,0 0 0,0 1 0,0-1 0,0 1 0,0-1 0,0 1 0,0-1 0,0 0 0,1 1 0,-1-1 0,0 0 0,0 1 0,1-1 0,-1 0 0,0 1 0,0-1 0,1 0 0,-1 1 0,0-1 0,1 0 0,-1 1 0,0-1 0,1 0 0,-1 0 0,0 0 0,1 1 0,-1-1 0,1 0 0,19 1 0,-14-1 0,120-4 0,-55 1 0,0 2 0,76 10 0,298 73 0,-379-68 0,-36-8 0,451 78 0,-411-77 0,114 16 0,-138-15 0,86 26 0,-102-24 0,21 7 0,62 31 0,-65-27 0,74 23 0,15 12 0,-41-15 0,247 91 0,-32-35 0,-118-53 0,65 20 0,-131-23 0,153 73 0,175 126 0,-207-82 0,0 32 0,-218-164 0,305 236 0,-273-228 0,-45-26 0,-1 1 0,1 1 0,17 13 0,20 21 0,56 60 0,-63-63 0,-35-32 0,0 2 0,15 15 0,-10-8-682,34 29-1,-42-40-6143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2:1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0 24575,'1'16'0,"1"0"0,1-1 0,1 1 0,0-1 0,1 0 0,10 21 0,3 11 0,-8-19 0,0 0 0,2 0 0,25 42 0,-33-63 0,1 1 0,-1-1 0,0 1 0,-1 0 0,0 0 0,0 0 0,-1 1 0,2 10 0,-3-16 0,-1 1 0,0-1 0,0 1 0,0-1 0,-1 0 0,1 1 0,-1-1 0,0 0 0,0 1 0,0-1 0,0 0 0,0 0 0,-1 0 0,1 0 0,-1 0 0,0 0 0,0-1 0,0 1 0,0 0 0,0-1 0,-1 0 0,1 1 0,-6 2 0,1 0 0,0-1 0,-1 0 0,1 0 0,-1-1 0,0 0 0,0-1 0,-9 3 0,-60 6 0,65-10 0,-51 3 0,0-3 0,-106-13 0,95 5 0,-47-10 328,27 3-2021,73 12-5133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3:5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24575,'51'2'0,"1"2"0,-1 2 0,97 24 0,-86-14 0,-1 2 0,107 49 0,0 22 0,-144-74 0,-1 1 0,0 1 0,-1 1 0,32 35 0,-35-32 0,99 117 0,-90-102 0,-2 0 0,21 43 0,-10-17 0,-23-39 0,0-1 0,-2 2 0,13 34 0,11 51 0,140 457 0,-152-475 0,117 451 0,-127-470 0,-2 0 0,3 97 0,-13 150 0,-4-186 0,7 324 0,32 2 0,100 218 0,-1-6 0,-116-442 0,-9-77 0,57 323 0,-52-383 0,63 394 0,-57-371 0,55 165 0,-19-80 0,14 72 0,-35-110 0,-27-133 0,1-1 0,1-1 0,2 0 0,0-1 0,24 31 0,-25-37 0,-4-5 0,1-1 0,0-1 0,1 1 0,22 20 0,1-3 0,-19-17 0,0 0 0,27 17 0,179 114 0,-215-140 0,1 0 0,-1 0 0,9 11 0,-11-11 0,-1-1 0,1-1 0,0 1 0,0 0 0,0-1 0,1 0 0,-1 0 0,1 0 0,-1 0 0,8 2 0,1 0 0,1 2 0,0 0 0,16 12 0,28 14 0,-34-21-1365,-15-6-5461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3T11:23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24575,'1'5'0,"0"0"0,0 0 0,1-1 0,0 1 0,0 0 0,0 0 0,0-1 0,1 0 0,0 1 0,4 4 0,4 8 0,17 31 0,90 138 0,-115-183 0,-1 0 0,0 0 0,0 0 0,0 1 0,0-1 0,-1 1 0,1-1 0,-1 1 0,0 0 0,0-1 0,0 1 0,-1 0 0,1 0 0,-1 0 0,0 0 0,0-1 0,0 1 0,-1 5 0,-1-4 0,1-1 0,-1 1 0,0-1 0,0 0 0,0 0 0,-1 1 0,0-2 0,1 1 0,-1 0 0,-1 0 0,1-1 0,0 0 0,-1 0 0,-5 4 0,-7 3 0,1-1 0,-1 0 0,-19 6 0,-15 8 0,-110 56-1365,141-72-5461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3T11:24:58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3T11:25:03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E50E9-82F7-2EF4-43BB-46DF0BA2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50E1D-4491-0257-EACE-0F380884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1094-930D-6687-E458-FA2495D0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E2C1-115F-DB8A-A416-A1004334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FF7A-BCBE-BAC4-E8D6-7F723F24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3AB7-01DE-F7AB-6121-D17F9856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33426-7E6B-7C9A-444D-6AE48AF47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12A1D-A085-2FAA-C3EE-CC555207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5ED3-8B91-808A-69A6-A7E24D84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DE2FB-04F1-650B-159A-93632906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9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A3C9E3-0024-F828-ABCB-717B41016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C5DF9-449D-AE1F-6694-E53D7E3B2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66C43-DB1B-84B9-695E-50C3A3CC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9E713-85D2-ED9D-0FED-7E4CD992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82E05-1F81-4F22-52E3-565AEE41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EFF89-F8F4-0CF7-A2E0-1E8BB1E4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1CFDE-BAF7-1858-D7FC-83172A5C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03D9C-BA9E-BE8E-BAE3-F08A1ABB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20E6C-5C2D-F5E0-50EF-5EF7038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6DF2-67AE-8FE5-F308-78492481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7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08B70-72F2-0497-675D-6AE98DA7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D02B3-4741-819D-CCFB-DB3F336F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31307-1CCC-579A-7A98-F6922350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3D2F6-90AA-8BA3-DE11-AD103868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E4C24-7E0F-3E12-9CA7-03530D0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5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6DFF-C8B0-EDBB-72BD-12734F7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1EB90-AA50-5881-A69B-4DC09913D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D500C-9E98-F91E-8866-995DB0C71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0F97-A48E-F653-91DE-B6347315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68BD4-9971-C283-1DC1-E8977D2F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6605F-31ED-56D4-544C-4D9AB235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6B27-0F9B-B396-E848-166EF93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CEED-4730-B209-E8DF-D975B86C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C937A-032E-CCB6-BF9D-1DF425E7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16B57A-B0F9-8799-F9BB-D2621443D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62821-9C1F-8570-7040-4B1A24B08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1191A-D83E-56BB-7B1C-1CAF8CC9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0195E1-CB73-8AF9-5BF8-64B4F5CE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93BBF-993A-8474-1CF5-6464E395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6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1211-363A-8783-D3CF-570C2C04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97EF05-B458-5386-E4B6-A384FF44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C0261-9EE9-BC07-0A09-E498D64C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7334C-5595-AE25-C6E6-B4D84A5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FF6E5-CAB0-4D13-DC7E-69FA5C4E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C10A51-3B9F-77E7-7E37-38432DC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A49CC-2AB0-D056-E839-8405CFAF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A049-4524-AFD8-22C1-1724FB1D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3E519-D2B2-6F53-DB8F-204C4097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B4465-18A1-FDEC-11F8-08290151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53AA-568C-4356-BBFA-A2B554BE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3BA1C-0962-DA65-F758-015B5218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9B8D9-1724-64FA-3B77-4928850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3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F679D-7CBE-9056-4218-E716AE2F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8D162-A918-C919-46BD-61AD9B6CB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D1524-45CC-12F5-41F1-B92CE3B2C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BA451-2060-3CF3-6557-924DBF16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E29A2-A9A2-0528-839F-A4D9E55E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22438-2775-EDC0-369A-7D071F75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5147-BBA6-58B0-E9BD-5764DB57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DD686-81DC-00C5-4B38-3A7D6588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341A0-F07C-F2D3-B289-596B39FC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FAC1-E778-4D50-942B-14F9DCE9DB5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9A81F-D76F-E49E-DA49-3D7C5BC91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6C1BC-4F7C-BC04-8758-D08C0CD9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166B-D010-47A9-975C-8BBED7A0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6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10" Type="http://schemas.openxmlformats.org/officeDocument/2006/relationships/image" Target="../media/image10.png"/><Relationship Id="rId19" Type="http://schemas.openxmlformats.org/officeDocument/2006/relationships/customXml" Target="../ink/ink7.xm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2.xml"/><Relationship Id="rId18" Type="http://schemas.openxmlformats.org/officeDocument/2006/relationships/image" Target="../media/image2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.png"/><Relationship Id="rId17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customXml" Target="../ink/ink9.xml"/><Relationship Id="rId15" Type="http://schemas.openxmlformats.org/officeDocument/2006/relationships/customXml" Target="../ink/ink13.xml"/><Relationship Id="rId10" Type="http://schemas.openxmlformats.org/officeDocument/2006/relationships/image" Target="../media/image19.png"/><Relationship Id="rId19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customXml" Target="../ink/ink17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93E07-F9B0-B5C7-D64D-D2811D60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4" y="426338"/>
            <a:ext cx="4462572" cy="4052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822024-091F-BE07-D696-45EF4685A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39" y="604396"/>
            <a:ext cx="3962604" cy="13780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6A7C1F-828C-7AFA-5532-3E121C0F8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36" y="2980036"/>
            <a:ext cx="3981655" cy="8255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9B18B9-9F98-C9BE-AA77-3D10EE3AA3AA}"/>
              </a:ext>
            </a:extLst>
          </p:cNvPr>
          <p:cNvSpPr txBox="1"/>
          <p:nvPr/>
        </p:nvSpPr>
        <p:spPr>
          <a:xfrm>
            <a:off x="5743662" y="3137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行为克隆损失函数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675AE-A768-F354-08F7-843EB66053DB}"/>
              </a:ext>
            </a:extLst>
          </p:cNvPr>
          <p:cNvSpPr txBox="1"/>
          <p:nvPr/>
        </p:nvSpPr>
        <p:spPr>
          <a:xfrm>
            <a:off x="5814918" y="2333705"/>
            <a:ext cx="609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未来条件预训练（</a:t>
            </a:r>
            <a:r>
              <a:rPr lang="en-US" altLang="zh-CN" dirty="0"/>
              <a:t>PDT</a:t>
            </a:r>
            <a:r>
              <a:rPr lang="zh-CN" altLang="en-US" dirty="0"/>
              <a:t>）模型的损失函数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（</a:t>
            </a:r>
            <a:r>
              <a:rPr lang="en-US" altLang="zh-CN" dirty="0" err="1"/>
              <a:t>egularization</a:t>
            </a:r>
            <a:r>
              <a:rPr lang="en-US" altLang="zh-CN" dirty="0"/>
              <a:t> term</a:t>
            </a:r>
            <a:r>
              <a:rPr lang="zh-CN" altLang="en-US" dirty="0"/>
              <a:t>）</a:t>
            </a:r>
            <a:r>
              <a:rPr lang="en-US" altLang="zh-CN" dirty="0"/>
              <a:t>+E</a:t>
            </a:r>
            <a:r>
              <a:rPr lang="zh-CN" altLang="en-US" dirty="0"/>
              <a:t>（</a:t>
            </a:r>
            <a:r>
              <a:rPr lang="en-US" altLang="zh-CN" dirty="0"/>
              <a:t>prior model term</a:t>
            </a:r>
            <a:r>
              <a:rPr lang="zh-CN" altLang="en-US" dirty="0"/>
              <a:t>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3AC14B7-597D-0E6D-0E1D-38169E05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4" y="4529222"/>
            <a:ext cx="8026813" cy="18352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BEC0CA7-ED06-E054-E803-2A8AC7ED0791}"/>
              </a:ext>
            </a:extLst>
          </p:cNvPr>
          <p:cNvSpPr txBox="1"/>
          <p:nvPr/>
        </p:nvSpPr>
        <p:spPr>
          <a:xfrm>
            <a:off x="8944164" y="4451909"/>
            <a:ext cx="2791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PDT not only shows good initial performance by learning to act based on the future, but also quickly adapts to the target task under the supervision of task rewards.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8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5726912-658E-F119-A033-1434BCAC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8" y="3630861"/>
            <a:ext cx="1770908" cy="29663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A78A9D-8F83-4953-86D3-8BBA8FF3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9" y="260775"/>
            <a:ext cx="3489175" cy="31684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BD7D0A-EF6D-C872-6C43-5584C57D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07" y="260775"/>
            <a:ext cx="8852093" cy="147534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D9D34E-B330-C1AC-6DEC-634B4F7459EA}"/>
              </a:ext>
            </a:extLst>
          </p:cNvPr>
          <p:cNvGrpSpPr/>
          <p:nvPr/>
        </p:nvGrpSpPr>
        <p:grpSpPr>
          <a:xfrm>
            <a:off x="1946286" y="594146"/>
            <a:ext cx="2386440" cy="549360"/>
            <a:chOff x="1946286" y="594146"/>
            <a:chExt cx="238644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1D21A47-2301-7F59-ABF5-7282FA2EA3FC}"/>
                    </a:ext>
                  </a:extLst>
                </p14:cNvPr>
                <p14:cNvContentPartPr/>
                <p14:nvPr/>
              </p14:nvContentPartPr>
              <p14:xfrm>
                <a:off x="1946286" y="604226"/>
                <a:ext cx="2377080" cy="5392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1D21A47-2301-7F59-ABF5-7282FA2EA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37286" y="595226"/>
                  <a:ext cx="23947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7CA2F47-B20A-C6D7-27CB-E282634EE836}"/>
                    </a:ext>
                  </a:extLst>
                </p14:cNvPr>
                <p14:cNvContentPartPr/>
                <p14:nvPr/>
              </p14:nvContentPartPr>
              <p14:xfrm>
                <a:off x="4170366" y="594146"/>
                <a:ext cx="162360" cy="144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7CA2F47-B20A-C6D7-27CB-E282634EE8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1726" y="585506"/>
                  <a:ext cx="180000" cy="16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21FF424-6404-3E25-DBF3-EDAED2D9C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1546" y="2033027"/>
            <a:ext cx="5745070" cy="17551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8FB239-9285-E99F-FF2B-CDD10AC6D4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3718" y="4068667"/>
            <a:ext cx="3652315" cy="27108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BC64922-8EB5-D953-7E9A-638868B19922}"/>
              </a:ext>
            </a:extLst>
          </p:cNvPr>
          <p:cNvSpPr txBox="1"/>
          <p:nvPr/>
        </p:nvSpPr>
        <p:spPr>
          <a:xfrm>
            <a:off x="4112707" y="28069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def online_tuning(self, online_envs, eval_envs):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FF175AE-018C-B4FB-48FF-5AB38B5A96FE}"/>
                  </a:ext>
                </a:extLst>
              </p14:cNvPr>
              <p14:cNvContentPartPr/>
              <p14:nvPr/>
            </p14:nvContentPartPr>
            <p14:xfrm>
              <a:off x="4781851" y="5009906"/>
              <a:ext cx="1396440" cy="385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FF175AE-018C-B4FB-48FF-5AB38B5A96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2851" y="5001266"/>
                <a:ext cx="141408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95A242-D5D5-0032-5341-1786FDF4D3C2}"/>
              </a:ext>
            </a:extLst>
          </p:cNvPr>
          <p:cNvGrpSpPr/>
          <p:nvPr/>
        </p:nvGrpSpPr>
        <p:grpSpPr>
          <a:xfrm>
            <a:off x="2118931" y="1396226"/>
            <a:ext cx="2543040" cy="3643560"/>
            <a:chOff x="2118931" y="1396226"/>
            <a:chExt cx="2543040" cy="364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4502031-0415-C451-FBC5-FDCA5336ED10}"/>
                    </a:ext>
                  </a:extLst>
                </p14:cNvPr>
                <p14:cNvContentPartPr/>
                <p14:nvPr/>
              </p14:nvContentPartPr>
              <p14:xfrm>
                <a:off x="2118931" y="1396226"/>
                <a:ext cx="2145960" cy="8200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4502031-0415-C451-FBC5-FDCA5336ED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10291" y="1387226"/>
                  <a:ext cx="216360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CA843DA-4AFF-B45F-6F9F-DD62B3D7F06F}"/>
                    </a:ext>
                  </a:extLst>
                </p14:cNvPr>
                <p14:cNvContentPartPr/>
                <p14:nvPr/>
              </p14:nvContentPartPr>
              <p14:xfrm>
                <a:off x="4030531" y="2057186"/>
                <a:ext cx="288000" cy="1922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CA843DA-4AFF-B45F-6F9F-DD62B3D7F0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21891" y="2048186"/>
                  <a:ext cx="305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C720B5A-F61E-05E1-2568-EE877B77499E}"/>
                    </a:ext>
                  </a:extLst>
                </p14:cNvPr>
                <p14:cNvContentPartPr/>
                <p14:nvPr/>
              </p14:nvContentPartPr>
              <p14:xfrm>
                <a:off x="3509251" y="1952066"/>
                <a:ext cx="1152720" cy="3006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C720B5A-F61E-05E1-2568-EE877B7749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00611" y="1943066"/>
                  <a:ext cx="1170360" cy="30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2E31A27-CD0D-319D-6FAC-8494A328ED26}"/>
                    </a:ext>
                  </a:extLst>
                </p14:cNvPr>
                <p14:cNvContentPartPr/>
                <p14:nvPr/>
              </p14:nvContentPartPr>
              <p14:xfrm>
                <a:off x="4516891" y="4825226"/>
                <a:ext cx="128880" cy="2145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2E31A27-CD0D-319D-6FAC-8494A328ED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07891" y="4816586"/>
                  <a:ext cx="14652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9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93E07-F9B0-B5C7-D64D-D2811D60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4" y="410417"/>
            <a:ext cx="3574854" cy="3246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8E4ED4D-DC66-F0EA-F1B4-72439CFD9101}"/>
                  </a:ext>
                </a:extLst>
              </p14:cNvPr>
              <p14:cNvContentPartPr/>
              <p14:nvPr/>
            </p14:nvContentPartPr>
            <p14:xfrm>
              <a:off x="-173034" y="1550666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8E4ED4D-DC66-F0EA-F1B4-72439CFD91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6674" y="1442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C8B5B1-F0D8-8C39-088D-CBED657596D1}"/>
                  </a:ext>
                </a:extLst>
              </p14:cNvPr>
              <p14:cNvContentPartPr/>
              <p14:nvPr/>
            </p14:nvContentPartPr>
            <p14:xfrm>
              <a:off x="-265914" y="1661546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C8B5B1-F0D8-8C39-088D-CBED657596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554" y="155390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5E871A4-D00B-03B3-BD49-6843D290A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205" y="752073"/>
            <a:ext cx="8325278" cy="56009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57E1C8-F00A-AB11-3572-4D05A0143B9B}"/>
              </a:ext>
            </a:extLst>
          </p:cNvPr>
          <p:cNvSpPr txBox="1"/>
          <p:nvPr/>
        </p:nvSpPr>
        <p:spPr>
          <a:xfrm>
            <a:off x="4806778" y="37688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trainer.py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13258AA-EFDD-226A-BD46-7E43FA3B6BAF}"/>
                  </a:ext>
                </a:extLst>
              </p14:cNvPr>
              <p14:cNvContentPartPr/>
              <p14:nvPr/>
            </p14:nvContentPartPr>
            <p14:xfrm>
              <a:off x="5034483" y="3774386"/>
              <a:ext cx="502920" cy="2311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13258AA-EFDD-226A-BD46-7E43FA3B6B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5483" y="3765386"/>
                <a:ext cx="520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57AC1A7-5406-1D2B-EA52-6CFCA6018952}"/>
                  </a:ext>
                </a:extLst>
              </p14:cNvPr>
              <p14:cNvContentPartPr/>
              <p14:nvPr/>
            </p14:nvContentPartPr>
            <p14:xfrm>
              <a:off x="5040963" y="4032866"/>
              <a:ext cx="625680" cy="2998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57AC1A7-5406-1D2B-EA52-6CFCA60189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2323" y="4024226"/>
                <a:ext cx="643320" cy="3175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D0CB417-3B1A-C831-7322-2E331B5D1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53" y="5281109"/>
            <a:ext cx="3981655" cy="8255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E6CB12-1E7B-BD5E-92E9-D5CA7DD43E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601" y="3656679"/>
            <a:ext cx="3962604" cy="137802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E8C39CC-261A-6FA2-FB2C-219666432A6C}"/>
              </a:ext>
            </a:extLst>
          </p:cNvPr>
          <p:cNvGrpSpPr/>
          <p:nvPr/>
        </p:nvGrpSpPr>
        <p:grpSpPr>
          <a:xfrm>
            <a:off x="5492403" y="4639466"/>
            <a:ext cx="4641120" cy="94320"/>
            <a:chOff x="5492403" y="4639466"/>
            <a:chExt cx="464112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A6A6F2D-B9F5-124E-CD2E-16693C592AF6}"/>
                    </a:ext>
                  </a:extLst>
                </p14:cNvPr>
                <p14:cNvContentPartPr/>
                <p14:nvPr/>
              </p14:nvContentPartPr>
              <p14:xfrm>
                <a:off x="5492403" y="4664666"/>
                <a:ext cx="2516040" cy="691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A6A6F2D-B9F5-124E-CD2E-16693C592A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83763" y="4655666"/>
                  <a:ext cx="253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A50D7DD-0CA2-7117-5783-DFD1619DD35C}"/>
                    </a:ext>
                  </a:extLst>
                </p14:cNvPr>
                <p14:cNvContentPartPr/>
                <p14:nvPr/>
              </p14:nvContentPartPr>
              <p14:xfrm>
                <a:off x="8291043" y="4639826"/>
                <a:ext cx="925920" cy="439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A50D7DD-0CA2-7117-5783-DFD1619DD3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82403" y="4630826"/>
                  <a:ext cx="943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7A2E76D-73A7-6216-C0BB-8BC8B1D0A7EC}"/>
                    </a:ext>
                  </a:extLst>
                </p14:cNvPr>
                <p14:cNvContentPartPr/>
                <p14:nvPr/>
              </p14:nvContentPartPr>
              <p14:xfrm>
                <a:off x="9495963" y="4639466"/>
                <a:ext cx="637560" cy="68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7A2E76D-73A7-6216-C0BB-8BC8B1D0A7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87323" y="4630466"/>
                  <a:ext cx="6552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D8A9963-32FB-3418-C2F9-5C59FFEDF5C2}"/>
                  </a:ext>
                </a:extLst>
              </p14:cNvPr>
              <p14:cNvContentPartPr/>
              <p14:nvPr/>
            </p14:nvContentPartPr>
            <p14:xfrm>
              <a:off x="4724883" y="2606906"/>
              <a:ext cx="142560" cy="10666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D8A9963-32FB-3418-C2F9-5C59FFEDF5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15883" y="2598266"/>
                <a:ext cx="160200" cy="10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6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93E07-F9B0-B5C7-D64D-D2811D60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4" y="410417"/>
            <a:ext cx="3574854" cy="3246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8E4ED4D-DC66-F0EA-F1B4-72439CFD9101}"/>
                  </a:ext>
                </a:extLst>
              </p14:cNvPr>
              <p14:cNvContentPartPr/>
              <p14:nvPr/>
            </p14:nvContentPartPr>
            <p14:xfrm>
              <a:off x="-173034" y="1550666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8E4ED4D-DC66-F0EA-F1B4-72439CFD91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6674" y="1442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C8B5B1-F0D8-8C39-088D-CBED657596D1}"/>
                  </a:ext>
                </a:extLst>
              </p14:cNvPr>
              <p14:cNvContentPartPr/>
              <p14:nvPr/>
            </p14:nvContentPartPr>
            <p14:xfrm>
              <a:off x="-265914" y="1661546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C8B5B1-F0D8-8C39-088D-CBED657596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9554" y="155390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5E871A4-D00B-03B3-BD49-6843D290A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205" y="752073"/>
            <a:ext cx="8325278" cy="56009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57E1C8-F00A-AB11-3572-4D05A0143B9B}"/>
              </a:ext>
            </a:extLst>
          </p:cNvPr>
          <p:cNvSpPr txBox="1"/>
          <p:nvPr/>
        </p:nvSpPr>
        <p:spPr>
          <a:xfrm>
            <a:off x="4806778" y="37688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trainer.py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13258AA-EFDD-226A-BD46-7E43FA3B6BAF}"/>
                  </a:ext>
                </a:extLst>
              </p14:cNvPr>
              <p14:cNvContentPartPr/>
              <p14:nvPr/>
            </p14:nvContentPartPr>
            <p14:xfrm>
              <a:off x="5034483" y="3774386"/>
              <a:ext cx="502920" cy="2311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13258AA-EFDD-226A-BD46-7E43FA3B6B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5483" y="3765386"/>
                <a:ext cx="520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57AC1A7-5406-1D2B-EA52-6CFCA6018952}"/>
                  </a:ext>
                </a:extLst>
              </p14:cNvPr>
              <p14:cNvContentPartPr/>
              <p14:nvPr/>
            </p14:nvContentPartPr>
            <p14:xfrm>
              <a:off x="5040963" y="4032866"/>
              <a:ext cx="625680" cy="2998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57AC1A7-5406-1D2B-EA52-6CFCA60189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2323" y="4024226"/>
                <a:ext cx="643320" cy="3175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D0CB417-3B1A-C831-7322-2E331B5D1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853" y="5038261"/>
            <a:ext cx="3981655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0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父亲</dc:creator>
  <cp:lastModifiedBy>老 父亲</cp:lastModifiedBy>
  <cp:revision>3</cp:revision>
  <dcterms:created xsi:type="dcterms:W3CDTF">2023-07-13T11:03:52Z</dcterms:created>
  <dcterms:modified xsi:type="dcterms:W3CDTF">2023-07-13T11:27:58Z</dcterms:modified>
</cp:coreProperties>
</file>