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5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20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20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slide" Target="slides/slide12.xml"/><Relationship Id="rId24" Type="http://schemas.openxmlformats.org/officeDocument/2006/relationships/slide" Target="slides/slide13.xml"/><Relationship Id="rId25" Type="http://schemas.openxmlformats.org/officeDocument/2006/relationships/slide" Target="slides/slide14.xml"/><Relationship Id="rId26" Type="http://schemas.openxmlformats.org/officeDocument/2006/relationships/slide" Target="slides/slide15.xml"/><Relationship Id="rId27" Type="http://schemas.openxmlformats.org/officeDocument/2006/relationships/slide" Target="slides/slide16.xml"/><Relationship Id="rId28" Type="http://schemas.openxmlformats.org/officeDocument/2006/relationships/slide" Target="slides/slide17.xml"/><Relationship Id="rId29" Type="http://schemas.openxmlformats.org/officeDocument/2006/relationships/slide" Target="slides/slide18.xml"/><Relationship Id="rId30" Type="http://schemas.openxmlformats.org/officeDocument/2006/relationships/slide" Target="slides/slide19.xml"/><Relationship Id="rId31" Type="http://schemas.openxmlformats.org/officeDocument/2006/relationships/slide" Target="slides/slide20.xml"/><Relationship Id="rId32" Type="http://schemas.openxmlformats.org/officeDocument/2006/relationships/slide" Target="slides/slide21.xml"/><Relationship Id="rId33" Type="http://schemas.openxmlformats.org/officeDocument/2006/relationships/slide" Target="slides/slide22.xml"/><Relationship Id="rId34" Type="http://schemas.openxmlformats.org/officeDocument/2006/relationships/slide" Target="slides/slide23.xml"/><Relationship Id="rId35" Type="http://schemas.openxmlformats.org/officeDocument/2006/relationships/slide" Target="slides/slide24.xml"/><Relationship Id="rId36" Type="http://schemas.openxmlformats.org/officeDocument/2006/relationships/slide" Target="slides/slide25.xml"/><Relationship Id="rId37" Type="http://schemas.openxmlformats.org/officeDocument/2006/relationships/slide" Target="slides/slide2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368000" y="2322000"/>
            <a:ext cx="20232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1368000" y="3279960"/>
            <a:ext cx="20232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1368000" y="2322000"/>
            <a:ext cx="98640" cy="183384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body"/>
          </p:nvPr>
        </p:nvSpPr>
        <p:spPr>
          <a:xfrm>
            <a:off x="1472040" y="2322000"/>
            <a:ext cx="98640" cy="183384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subTitle"/>
          </p:nvPr>
        </p:nvSpPr>
        <p:spPr>
          <a:xfrm>
            <a:off x="450000" y="32760"/>
            <a:ext cx="9087840" cy="3448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1368000" y="2322000"/>
            <a:ext cx="9864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 type="body"/>
          </p:nvPr>
        </p:nvSpPr>
        <p:spPr>
          <a:xfrm>
            <a:off x="1472040" y="2322000"/>
            <a:ext cx="98640" cy="183384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2" name="PlaceHolder 4"/>
          <p:cNvSpPr>
            <a:spLocks noGrp="1"/>
          </p:cNvSpPr>
          <p:nvPr>
            <p:ph type="body"/>
          </p:nvPr>
        </p:nvSpPr>
        <p:spPr>
          <a:xfrm>
            <a:off x="1368000" y="3279960"/>
            <a:ext cx="9864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1368000" y="2322000"/>
            <a:ext cx="98640" cy="183384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body"/>
          </p:nvPr>
        </p:nvSpPr>
        <p:spPr>
          <a:xfrm>
            <a:off x="1472040" y="2322000"/>
            <a:ext cx="9864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6" name="PlaceHolder 4"/>
          <p:cNvSpPr>
            <a:spLocks noGrp="1"/>
          </p:cNvSpPr>
          <p:nvPr>
            <p:ph type="body"/>
          </p:nvPr>
        </p:nvSpPr>
        <p:spPr>
          <a:xfrm>
            <a:off x="1472040" y="3279960"/>
            <a:ext cx="9864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1368000" y="2322000"/>
            <a:ext cx="9864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body"/>
          </p:nvPr>
        </p:nvSpPr>
        <p:spPr>
          <a:xfrm>
            <a:off x="1472040" y="2322000"/>
            <a:ext cx="9864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0" name="PlaceHolder 4"/>
          <p:cNvSpPr>
            <a:spLocks noGrp="1"/>
          </p:cNvSpPr>
          <p:nvPr>
            <p:ph type="body"/>
          </p:nvPr>
        </p:nvSpPr>
        <p:spPr>
          <a:xfrm>
            <a:off x="1368000" y="3279960"/>
            <a:ext cx="20232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1368000" y="2322000"/>
            <a:ext cx="20232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 type="body"/>
          </p:nvPr>
        </p:nvSpPr>
        <p:spPr>
          <a:xfrm>
            <a:off x="1368000" y="3279960"/>
            <a:ext cx="20232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1368000" y="2322000"/>
            <a:ext cx="9864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body"/>
          </p:nvPr>
        </p:nvSpPr>
        <p:spPr>
          <a:xfrm>
            <a:off x="1472040" y="2322000"/>
            <a:ext cx="9864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 type="body"/>
          </p:nvPr>
        </p:nvSpPr>
        <p:spPr>
          <a:xfrm>
            <a:off x="1368000" y="3279960"/>
            <a:ext cx="9864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8" name="PlaceHolder 5"/>
          <p:cNvSpPr>
            <a:spLocks noGrp="1"/>
          </p:cNvSpPr>
          <p:nvPr>
            <p:ph type="body"/>
          </p:nvPr>
        </p:nvSpPr>
        <p:spPr>
          <a:xfrm>
            <a:off x="1472040" y="3279960"/>
            <a:ext cx="9864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1368000" y="2322000"/>
            <a:ext cx="6480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 type="body"/>
          </p:nvPr>
        </p:nvSpPr>
        <p:spPr>
          <a:xfrm>
            <a:off x="1436400" y="2322000"/>
            <a:ext cx="6480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2" name="PlaceHolder 4"/>
          <p:cNvSpPr>
            <a:spLocks noGrp="1"/>
          </p:cNvSpPr>
          <p:nvPr>
            <p:ph type="body"/>
          </p:nvPr>
        </p:nvSpPr>
        <p:spPr>
          <a:xfrm>
            <a:off x="1504800" y="2322000"/>
            <a:ext cx="6480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3" name="PlaceHolder 5"/>
          <p:cNvSpPr>
            <a:spLocks noGrp="1"/>
          </p:cNvSpPr>
          <p:nvPr>
            <p:ph type="body"/>
          </p:nvPr>
        </p:nvSpPr>
        <p:spPr>
          <a:xfrm>
            <a:off x="1368000" y="3279960"/>
            <a:ext cx="6480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4" name="PlaceHolder 6"/>
          <p:cNvSpPr>
            <a:spLocks noGrp="1"/>
          </p:cNvSpPr>
          <p:nvPr>
            <p:ph type="body"/>
          </p:nvPr>
        </p:nvSpPr>
        <p:spPr>
          <a:xfrm>
            <a:off x="1436400" y="3279960"/>
            <a:ext cx="6480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5" name="PlaceHolder 7"/>
          <p:cNvSpPr>
            <a:spLocks noGrp="1"/>
          </p:cNvSpPr>
          <p:nvPr>
            <p:ph type="body"/>
          </p:nvPr>
        </p:nvSpPr>
        <p:spPr>
          <a:xfrm>
            <a:off x="1504800" y="3279960"/>
            <a:ext cx="6480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368000" y="2322000"/>
            <a:ext cx="9864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472040" y="2322000"/>
            <a:ext cx="9864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368000" y="3279960"/>
            <a:ext cx="9864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1472040" y="3279960"/>
            <a:ext cx="9864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 type="subTitle"/>
          </p:nvPr>
        </p:nvSpPr>
        <p:spPr>
          <a:xfrm>
            <a:off x="1368000" y="1074600"/>
            <a:ext cx="202320" cy="432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1368000" y="2322000"/>
            <a:ext cx="202320" cy="183384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1368000" y="2322000"/>
            <a:ext cx="98640" cy="183384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 type="body"/>
          </p:nvPr>
        </p:nvSpPr>
        <p:spPr>
          <a:xfrm>
            <a:off x="1472040" y="2322000"/>
            <a:ext cx="98640" cy="183384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subTitle"/>
          </p:nvPr>
        </p:nvSpPr>
        <p:spPr>
          <a:xfrm>
            <a:off x="450000" y="32760"/>
            <a:ext cx="9087840" cy="3448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1368000" y="2322000"/>
            <a:ext cx="9864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body"/>
          </p:nvPr>
        </p:nvSpPr>
        <p:spPr>
          <a:xfrm>
            <a:off x="1472040" y="2322000"/>
            <a:ext cx="98640" cy="183384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3" name="PlaceHolder 4"/>
          <p:cNvSpPr>
            <a:spLocks noGrp="1"/>
          </p:cNvSpPr>
          <p:nvPr>
            <p:ph type="body"/>
          </p:nvPr>
        </p:nvSpPr>
        <p:spPr>
          <a:xfrm>
            <a:off x="1368000" y="3279960"/>
            <a:ext cx="9864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1368000" y="2322000"/>
            <a:ext cx="98640" cy="183384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6" name="PlaceHolder 3"/>
          <p:cNvSpPr>
            <a:spLocks noGrp="1"/>
          </p:cNvSpPr>
          <p:nvPr>
            <p:ph type="body"/>
          </p:nvPr>
        </p:nvSpPr>
        <p:spPr>
          <a:xfrm>
            <a:off x="1472040" y="2322000"/>
            <a:ext cx="9864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7" name="PlaceHolder 4"/>
          <p:cNvSpPr>
            <a:spLocks noGrp="1"/>
          </p:cNvSpPr>
          <p:nvPr>
            <p:ph type="body"/>
          </p:nvPr>
        </p:nvSpPr>
        <p:spPr>
          <a:xfrm>
            <a:off x="1472040" y="3279960"/>
            <a:ext cx="9864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1368000" y="2322000"/>
            <a:ext cx="9864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 type="body"/>
          </p:nvPr>
        </p:nvSpPr>
        <p:spPr>
          <a:xfrm>
            <a:off x="1472040" y="2322000"/>
            <a:ext cx="9864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1" name="PlaceHolder 4"/>
          <p:cNvSpPr>
            <a:spLocks noGrp="1"/>
          </p:cNvSpPr>
          <p:nvPr>
            <p:ph type="body"/>
          </p:nvPr>
        </p:nvSpPr>
        <p:spPr>
          <a:xfrm>
            <a:off x="1368000" y="3279960"/>
            <a:ext cx="20232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1368000" y="2322000"/>
            <a:ext cx="20232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 type="body"/>
          </p:nvPr>
        </p:nvSpPr>
        <p:spPr>
          <a:xfrm>
            <a:off x="1368000" y="3279960"/>
            <a:ext cx="20232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1368000" y="2322000"/>
            <a:ext cx="9864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body"/>
          </p:nvPr>
        </p:nvSpPr>
        <p:spPr>
          <a:xfrm>
            <a:off x="1472040" y="2322000"/>
            <a:ext cx="9864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8" name="PlaceHolder 4"/>
          <p:cNvSpPr>
            <a:spLocks noGrp="1"/>
          </p:cNvSpPr>
          <p:nvPr>
            <p:ph type="body"/>
          </p:nvPr>
        </p:nvSpPr>
        <p:spPr>
          <a:xfrm>
            <a:off x="1368000" y="3279960"/>
            <a:ext cx="9864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9" name="PlaceHolder 5"/>
          <p:cNvSpPr>
            <a:spLocks noGrp="1"/>
          </p:cNvSpPr>
          <p:nvPr>
            <p:ph type="body"/>
          </p:nvPr>
        </p:nvSpPr>
        <p:spPr>
          <a:xfrm>
            <a:off x="1472040" y="3279960"/>
            <a:ext cx="9864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368000" y="2322000"/>
            <a:ext cx="6480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1436400" y="2322000"/>
            <a:ext cx="6480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504800" y="2322000"/>
            <a:ext cx="6480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1368000" y="3279960"/>
            <a:ext cx="6480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1436400" y="3279960"/>
            <a:ext cx="6480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1504800" y="3279960"/>
            <a:ext cx="6480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1368000" y="2322000"/>
            <a:ext cx="6480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 type="body"/>
          </p:nvPr>
        </p:nvSpPr>
        <p:spPr>
          <a:xfrm>
            <a:off x="1436400" y="2322000"/>
            <a:ext cx="6480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3" name="PlaceHolder 4"/>
          <p:cNvSpPr>
            <a:spLocks noGrp="1"/>
          </p:cNvSpPr>
          <p:nvPr>
            <p:ph type="body"/>
          </p:nvPr>
        </p:nvSpPr>
        <p:spPr>
          <a:xfrm>
            <a:off x="1504800" y="2322000"/>
            <a:ext cx="6480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4" name="PlaceHolder 5"/>
          <p:cNvSpPr>
            <a:spLocks noGrp="1"/>
          </p:cNvSpPr>
          <p:nvPr>
            <p:ph type="body"/>
          </p:nvPr>
        </p:nvSpPr>
        <p:spPr>
          <a:xfrm>
            <a:off x="1368000" y="3279960"/>
            <a:ext cx="6480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5" name="PlaceHolder 6"/>
          <p:cNvSpPr>
            <a:spLocks noGrp="1"/>
          </p:cNvSpPr>
          <p:nvPr>
            <p:ph type="body"/>
          </p:nvPr>
        </p:nvSpPr>
        <p:spPr>
          <a:xfrm>
            <a:off x="1436400" y="3279960"/>
            <a:ext cx="6480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6" name="PlaceHolder 7"/>
          <p:cNvSpPr>
            <a:spLocks noGrp="1"/>
          </p:cNvSpPr>
          <p:nvPr>
            <p:ph type="body"/>
          </p:nvPr>
        </p:nvSpPr>
        <p:spPr>
          <a:xfrm>
            <a:off x="1504800" y="3279960"/>
            <a:ext cx="6480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1368000" y="1074600"/>
            <a:ext cx="202320" cy="432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1368000" y="2322000"/>
            <a:ext cx="202320" cy="183384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368000" y="2322000"/>
            <a:ext cx="98640" cy="183384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1472040" y="2322000"/>
            <a:ext cx="98640" cy="183384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0000" y="32760"/>
            <a:ext cx="9087840" cy="3448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368000" y="2322000"/>
            <a:ext cx="9864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1472040" y="2322000"/>
            <a:ext cx="98640" cy="183384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1368000" y="3279960"/>
            <a:ext cx="9864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1368000" y="1074600"/>
            <a:ext cx="202320" cy="432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368000" y="2322000"/>
            <a:ext cx="98640" cy="183384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1472040" y="2322000"/>
            <a:ext cx="9864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1472040" y="3279960"/>
            <a:ext cx="9864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368000" y="2322000"/>
            <a:ext cx="9864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1472040" y="2322000"/>
            <a:ext cx="9864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1368000" y="3279960"/>
            <a:ext cx="20232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368000" y="2322000"/>
            <a:ext cx="20232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1368000" y="3279960"/>
            <a:ext cx="20232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368000" y="2322000"/>
            <a:ext cx="9864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1472040" y="2322000"/>
            <a:ext cx="9864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1368000" y="3279960"/>
            <a:ext cx="9864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1472040" y="3279960"/>
            <a:ext cx="9864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368000" y="2322000"/>
            <a:ext cx="6480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1436400" y="2322000"/>
            <a:ext cx="6480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1504800" y="2322000"/>
            <a:ext cx="6480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1368000" y="3279960"/>
            <a:ext cx="6480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1436400" y="3279960"/>
            <a:ext cx="6480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1504800" y="3279960"/>
            <a:ext cx="6480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1368000" y="1074600"/>
            <a:ext cx="202320" cy="432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1368000" y="2322000"/>
            <a:ext cx="202320" cy="183384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1368000" y="2322000"/>
            <a:ext cx="98640" cy="183384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1472040" y="2322000"/>
            <a:ext cx="98640" cy="183384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368000" y="2322000"/>
            <a:ext cx="202320" cy="183384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0000" y="32760"/>
            <a:ext cx="9087840" cy="3448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1368000" y="2322000"/>
            <a:ext cx="9864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1472040" y="2322000"/>
            <a:ext cx="98640" cy="183384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1368000" y="3279960"/>
            <a:ext cx="9864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1368000" y="2322000"/>
            <a:ext cx="98640" cy="183384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1472040" y="2322000"/>
            <a:ext cx="9864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1472040" y="3279960"/>
            <a:ext cx="9864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1368000" y="2322000"/>
            <a:ext cx="9864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1472040" y="2322000"/>
            <a:ext cx="9864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1368000" y="3279960"/>
            <a:ext cx="20232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1368000" y="2322000"/>
            <a:ext cx="20232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1368000" y="3279960"/>
            <a:ext cx="20232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1368000" y="2322000"/>
            <a:ext cx="9864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1472040" y="2322000"/>
            <a:ext cx="9864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1368000" y="3279960"/>
            <a:ext cx="9864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1472040" y="3279960"/>
            <a:ext cx="9864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1368000" y="2322000"/>
            <a:ext cx="6480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1436400" y="2322000"/>
            <a:ext cx="6480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1504800" y="2322000"/>
            <a:ext cx="6480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1368000" y="3279960"/>
            <a:ext cx="6480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1436400" y="3279960"/>
            <a:ext cx="6480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1504800" y="3279960"/>
            <a:ext cx="6480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1368000" y="1074600"/>
            <a:ext cx="202320" cy="432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1368000" y="2322000"/>
            <a:ext cx="202320" cy="183384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368000" y="2322000"/>
            <a:ext cx="98640" cy="183384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1472040" y="2322000"/>
            <a:ext cx="98640" cy="183384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1368000" y="2322000"/>
            <a:ext cx="98640" cy="183384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1472040" y="2322000"/>
            <a:ext cx="98640" cy="183384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450000" y="32760"/>
            <a:ext cx="9087840" cy="3448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1368000" y="2322000"/>
            <a:ext cx="9864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1472040" y="2322000"/>
            <a:ext cx="98640" cy="183384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1368000" y="3279960"/>
            <a:ext cx="9864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1368000" y="2322000"/>
            <a:ext cx="98640" cy="183384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1472040" y="2322000"/>
            <a:ext cx="9864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1472040" y="3279960"/>
            <a:ext cx="9864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1368000" y="2322000"/>
            <a:ext cx="9864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1472040" y="2322000"/>
            <a:ext cx="9864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1368000" y="3279960"/>
            <a:ext cx="20232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1368000" y="2322000"/>
            <a:ext cx="20232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1368000" y="3279960"/>
            <a:ext cx="20232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1368000" y="2322000"/>
            <a:ext cx="9864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1472040" y="2322000"/>
            <a:ext cx="9864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1368000" y="3279960"/>
            <a:ext cx="9864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1472040" y="3279960"/>
            <a:ext cx="9864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1368000" y="2322000"/>
            <a:ext cx="6480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1436400" y="2322000"/>
            <a:ext cx="6480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1504800" y="2322000"/>
            <a:ext cx="6480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1368000" y="3279960"/>
            <a:ext cx="6480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6"/>
          <p:cNvSpPr>
            <a:spLocks noGrp="1"/>
          </p:cNvSpPr>
          <p:nvPr>
            <p:ph type="body"/>
          </p:nvPr>
        </p:nvSpPr>
        <p:spPr>
          <a:xfrm>
            <a:off x="1436400" y="3279960"/>
            <a:ext cx="6480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7"/>
          <p:cNvSpPr>
            <a:spLocks noGrp="1"/>
          </p:cNvSpPr>
          <p:nvPr>
            <p:ph type="body"/>
          </p:nvPr>
        </p:nvSpPr>
        <p:spPr>
          <a:xfrm>
            <a:off x="1504800" y="3279960"/>
            <a:ext cx="6480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subTitle"/>
          </p:nvPr>
        </p:nvSpPr>
        <p:spPr>
          <a:xfrm>
            <a:off x="1368000" y="1074600"/>
            <a:ext cx="202320" cy="432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1368000" y="2322000"/>
            <a:ext cx="202320" cy="183384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1368000" y="2322000"/>
            <a:ext cx="98640" cy="183384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1472040" y="2322000"/>
            <a:ext cx="98640" cy="183384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ubTitle"/>
          </p:nvPr>
        </p:nvSpPr>
        <p:spPr>
          <a:xfrm>
            <a:off x="450000" y="32760"/>
            <a:ext cx="9087840" cy="3448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1368000" y="2322000"/>
            <a:ext cx="9864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1472040" y="2322000"/>
            <a:ext cx="98640" cy="183384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1368000" y="3279960"/>
            <a:ext cx="9864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1368000" y="2322000"/>
            <a:ext cx="98640" cy="183384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1472040" y="2322000"/>
            <a:ext cx="9864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1472040" y="3279960"/>
            <a:ext cx="9864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1368000" y="2322000"/>
            <a:ext cx="9864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1472040" y="2322000"/>
            <a:ext cx="9864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1368000" y="3279960"/>
            <a:ext cx="20232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1368000" y="2322000"/>
            <a:ext cx="20232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1368000" y="3279960"/>
            <a:ext cx="20232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1368000" y="2322000"/>
            <a:ext cx="9864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1472040" y="2322000"/>
            <a:ext cx="9864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1368000" y="3279960"/>
            <a:ext cx="9864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body"/>
          </p:nvPr>
        </p:nvSpPr>
        <p:spPr>
          <a:xfrm>
            <a:off x="1472040" y="3279960"/>
            <a:ext cx="9864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0000" y="32760"/>
            <a:ext cx="9087840" cy="3448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1368000" y="2322000"/>
            <a:ext cx="6480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1436400" y="2322000"/>
            <a:ext cx="6480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1504800" y="2322000"/>
            <a:ext cx="6480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body"/>
          </p:nvPr>
        </p:nvSpPr>
        <p:spPr>
          <a:xfrm>
            <a:off x="1368000" y="3279960"/>
            <a:ext cx="6480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0" name="PlaceHolder 6"/>
          <p:cNvSpPr>
            <a:spLocks noGrp="1"/>
          </p:cNvSpPr>
          <p:nvPr>
            <p:ph type="body"/>
          </p:nvPr>
        </p:nvSpPr>
        <p:spPr>
          <a:xfrm>
            <a:off x="1436400" y="3279960"/>
            <a:ext cx="6480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7"/>
          <p:cNvSpPr>
            <a:spLocks noGrp="1"/>
          </p:cNvSpPr>
          <p:nvPr>
            <p:ph type="body"/>
          </p:nvPr>
        </p:nvSpPr>
        <p:spPr>
          <a:xfrm>
            <a:off x="1504800" y="3279960"/>
            <a:ext cx="6480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subTitle"/>
          </p:nvPr>
        </p:nvSpPr>
        <p:spPr>
          <a:xfrm>
            <a:off x="1368000" y="1074600"/>
            <a:ext cx="202320" cy="432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1368000" y="2322000"/>
            <a:ext cx="202320" cy="183384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1368000" y="2322000"/>
            <a:ext cx="98640" cy="183384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1472040" y="2322000"/>
            <a:ext cx="98640" cy="183384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ubTitle"/>
          </p:nvPr>
        </p:nvSpPr>
        <p:spPr>
          <a:xfrm>
            <a:off x="450000" y="32760"/>
            <a:ext cx="9087840" cy="3448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1368000" y="2322000"/>
            <a:ext cx="9864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1472040" y="2322000"/>
            <a:ext cx="98640" cy="183384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1368000" y="3279960"/>
            <a:ext cx="9864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1368000" y="2322000"/>
            <a:ext cx="98640" cy="183384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1472040" y="2322000"/>
            <a:ext cx="9864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1472040" y="3279960"/>
            <a:ext cx="9864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1368000" y="2322000"/>
            <a:ext cx="9864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1472040" y="2322000"/>
            <a:ext cx="9864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1368000" y="3279960"/>
            <a:ext cx="20232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368000" y="2322000"/>
            <a:ext cx="9864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1472040" y="2322000"/>
            <a:ext cx="98640" cy="183384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1368000" y="3279960"/>
            <a:ext cx="9864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1368000" y="2322000"/>
            <a:ext cx="20232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1368000" y="3279960"/>
            <a:ext cx="20232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1368000" y="2322000"/>
            <a:ext cx="9864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1472040" y="2322000"/>
            <a:ext cx="9864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1368000" y="3279960"/>
            <a:ext cx="9864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5" name="PlaceHolder 5"/>
          <p:cNvSpPr>
            <a:spLocks noGrp="1"/>
          </p:cNvSpPr>
          <p:nvPr>
            <p:ph type="body"/>
          </p:nvPr>
        </p:nvSpPr>
        <p:spPr>
          <a:xfrm>
            <a:off x="1472040" y="3279960"/>
            <a:ext cx="9864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1368000" y="2322000"/>
            <a:ext cx="6480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1436400" y="2322000"/>
            <a:ext cx="6480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1504800" y="2322000"/>
            <a:ext cx="6480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0" name="PlaceHolder 5"/>
          <p:cNvSpPr>
            <a:spLocks noGrp="1"/>
          </p:cNvSpPr>
          <p:nvPr>
            <p:ph type="body"/>
          </p:nvPr>
        </p:nvSpPr>
        <p:spPr>
          <a:xfrm>
            <a:off x="1368000" y="3279960"/>
            <a:ext cx="6480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1" name="PlaceHolder 6"/>
          <p:cNvSpPr>
            <a:spLocks noGrp="1"/>
          </p:cNvSpPr>
          <p:nvPr>
            <p:ph type="body"/>
          </p:nvPr>
        </p:nvSpPr>
        <p:spPr>
          <a:xfrm>
            <a:off x="1436400" y="3279960"/>
            <a:ext cx="6480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2" name="PlaceHolder 7"/>
          <p:cNvSpPr>
            <a:spLocks noGrp="1"/>
          </p:cNvSpPr>
          <p:nvPr>
            <p:ph type="body"/>
          </p:nvPr>
        </p:nvSpPr>
        <p:spPr>
          <a:xfrm>
            <a:off x="1504800" y="3279960"/>
            <a:ext cx="6480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subTitle"/>
          </p:nvPr>
        </p:nvSpPr>
        <p:spPr>
          <a:xfrm>
            <a:off x="1368000" y="1074600"/>
            <a:ext cx="202320" cy="432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1368000" y="2322000"/>
            <a:ext cx="202320" cy="183384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1368000" y="2322000"/>
            <a:ext cx="98640" cy="183384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1472040" y="2322000"/>
            <a:ext cx="98640" cy="183384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subTitle"/>
          </p:nvPr>
        </p:nvSpPr>
        <p:spPr>
          <a:xfrm>
            <a:off x="450000" y="32760"/>
            <a:ext cx="9087840" cy="3448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1368000" y="2322000"/>
            <a:ext cx="9864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1472040" y="2322000"/>
            <a:ext cx="98640" cy="183384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 type="body"/>
          </p:nvPr>
        </p:nvSpPr>
        <p:spPr>
          <a:xfrm>
            <a:off x="1368000" y="3279960"/>
            <a:ext cx="9864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368000" y="2322000"/>
            <a:ext cx="98640" cy="183384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472040" y="2322000"/>
            <a:ext cx="9864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1472040" y="3279960"/>
            <a:ext cx="9864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1368000" y="2322000"/>
            <a:ext cx="98640" cy="183384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1472040" y="2322000"/>
            <a:ext cx="9864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 type="body"/>
          </p:nvPr>
        </p:nvSpPr>
        <p:spPr>
          <a:xfrm>
            <a:off x="1472040" y="3279960"/>
            <a:ext cx="9864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1368000" y="2322000"/>
            <a:ext cx="9864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1472040" y="2322000"/>
            <a:ext cx="9864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body"/>
          </p:nvPr>
        </p:nvSpPr>
        <p:spPr>
          <a:xfrm>
            <a:off x="1368000" y="3279960"/>
            <a:ext cx="20232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1368000" y="2322000"/>
            <a:ext cx="20232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1368000" y="3279960"/>
            <a:ext cx="20232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1368000" y="2322000"/>
            <a:ext cx="9864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1472040" y="2322000"/>
            <a:ext cx="9864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5" name="PlaceHolder 4"/>
          <p:cNvSpPr>
            <a:spLocks noGrp="1"/>
          </p:cNvSpPr>
          <p:nvPr>
            <p:ph type="body"/>
          </p:nvPr>
        </p:nvSpPr>
        <p:spPr>
          <a:xfrm>
            <a:off x="1368000" y="3279960"/>
            <a:ext cx="9864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6" name="PlaceHolder 5"/>
          <p:cNvSpPr>
            <a:spLocks noGrp="1"/>
          </p:cNvSpPr>
          <p:nvPr>
            <p:ph type="body"/>
          </p:nvPr>
        </p:nvSpPr>
        <p:spPr>
          <a:xfrm>
            <a:off x="1472040" y="3279960"/>
            <a:ext cx="9864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1368000" y="2322000"/>
            <a:ext cx="6480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1436400" y="2322000"/>
            <a:ext cx="6480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1504800" y="2322000"/>
            <a:ext cx="6480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1" name="PlaceHolder 5"/>
          <p:cNvSpPr>
            <a:spLocks noGrp="1"/>
          </p:cNvSpPr>
          <p:nvPr>
            <p:ph type="body"/>
          </p:nvPr>
        </p:nvSpPr>
        <p:spPr>
          <a:xfrm>
            <a:off x="1368000" y="3279960"/>
            <a:ext cx="6480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2" name="PlaceHolder 6"/>
          <p:cNvSpPr>
            <a:spLocks noGrp="1"/>
          </p:cNvSpPr>
          <p:nvPr>
            <p:ph type="body"/>
          </p:nvPr>
        </p:nvSpPr>
        <p:spPr>
          <a:xfrm>
            <a:off x="1436400" y="3279960"/>
            <a:ext cx="6480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3" name="PlaceHolder 7"/>
          <p:cNvSpPr>
            <a:spLocks noGrp="1"/>
          </p:cNvSpPr>
          <p:nvPr>
            <p:ph type="body"/>
          </p:nvPr>
        </p:nvSpPr>
        <p:spPr>
          <a:xfrm>
            <a:off x="1504800" y="3279960"/>
            <a:ext cx="6480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subTitle"/>
          </p:nvPr>
        </p:nvSpPr>
        <p:spPr>
          <a:xfrm>
            <a:off x="1368000" y="1074600"/>
            <a:ext cx="202320" cy="432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1368000" y="2322000"/>
            <a:ext cx="202320" cy="183384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1368000" y="2322000"/>
            <a:ext cx="98640" cy="183384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1472040" y="2322000"/>
            <a:ext cx="98640" cy="183384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368000" y="2322000"/>
            <a:ext cx="9864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1472040" y="2322000"/>
            <a:ext cx="9864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1368000" y="3279960"/>
            <a:ext cx="20232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subTitle"/>
          </p:nvPr>
        </p:nvSpPr>
        <p:spPr>
          <a:xfrm>
            <a:off x="450000" y="32760"/>
            <a:ext cx="9087840" cy="3448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1368000" y="2322000"/>
            <a:ext cx="9864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1472040" y="2322000"/>
            <a:ext cx="98640" cy="183384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 type="body"/>
          </p:nvPr>
        </p:nvSpPr>
        <p:spPr>
          <a:xfrm>
            <a:off x="1368000" y="3279960"/>
            <a:ext cx="9864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1368000" y="2322000"/>
            <a:ext cx="98640" cy="183384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1472040" y="2322000"/>
            <a:ext cx="9864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 type="body"/>
          </p:nvPr>
        </p:nvSpPr>
        <p:spPr>
          <a:xfrm>
            <a:off x="1472040" y="3279960"/>
            <a:ext cx="9864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1368000" y="2322000"/>
            <a:ext cx="9864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body"/>
          </p:nvPr>
        </p:nvSpPr>
        <p:spPr>
          <a:xfrm>
            <a:off x="1472040" y="2322000"/>
            <a:ext cx="9864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9" name="PlaceHolder 4"/>
          <p:cNvSpPr>
            <a:spLocks noGrp="1"/>
          </p:cNvSpPr>
          <p:nvPr>
            <p:ph type="body"/>
          </p:nvPr>
        </p:nvSpPr>
        <p:spPr>
          <a:xfrm>
            <a:off x="1368000" y="3279960"/>
            <a:ext cx="20232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1368000" y="2322000"/>
            <a:ext cx="20232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1368000" y="3279960"/>
            <a:ext cx="20232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1368000" y="2322000"/>
            <a:ext cx="9864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 type="body"/>
          </p:nvPr>
        </p:nvSpPr>
        <p:spPr>
          <a:xfrm>
            <a:off x="1472040" y="2322000"/>
            <a:ext cx="9864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6" name="PlaceHolder 4"/>
          <p:cNvSpPr>
            <a:spLocks noGrp="1"/>
          </p:cNvSpPr>
          <p:nvPr>
            <p:ph type="body"/>
          </p:nvPr>
        </p:nvSpPr>
        <p:spPr>
          <a:xfrm>
            <a:off x="1368000" y="3279960"/>
            <a:ext cx="9864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7" name="PlaceHolder 5"/>
          <p:cNvSpPr>
            <a:spLocks noGrp="1"/>
          </p:cNvSpPr>
          <p:nvPr>
            <p:ph type="body"/>
          </p:nvPr>
        </p:nvSpPr>
        <p:spPr>
          <a:xfrm>
            <a:off x="1472040" y="3279960"/>
            <a:ext cx="9864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1368000" y="2322000"/>
            <a:ext cx="6480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1436400" y="2322000"/>
            <a:ext cx="6480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body"/>
          </p:nvPr>
        </p:nvSpPr>
        <p:spPr>
          <a:xfrm>
            <a:off x="1504800" y="2322000"/>
            <a:ext cx="6480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2" name="PlaceHolder 5"/>
          <p:cNvSpPr>
            <a:spLocks noGrp="1"/>
          </p:cNvSpPr>
          <p:nvPr>
            <p:ph type="body"/>
          </p:nvPr>
        </p:nvSpPr>
        <p:spPr>
          <a:xfrm>
            <a:off x="1368000" y="3279960"/>
            <a:ext cx="6480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3" name="PlaceHolder 6"/>
          <p:cNvSpPr>
            <a:spLocks noGrp="1"/>
          </p:cNvSpPr>
          <p:nvPr>
            <p:ph type="body"/>
          </p:nvPr>
        </p:nvSpPr>
        <p:spPr>
          <a:xfrm>
            <a:off x="1436400" y="3279960"/>
            <a:ext cx="6480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4" name="PlaceHolder 7"/>
          <p:cNvSpPr>
            <a:spLocks noGrp="1"/>
          </p:cNvSpPr>
          <p:nvPr>
            <p:ph type="body"/>
          </p:nvPr>
        </p:nvSpPr>
        <p:spPr>
          <a:xfrm>
            <a:off x="1504800" y="3279960"/>
            <a:ext cx="64800" cy="87444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subTitle"/>
          </p:nvPr>
        </p:nvSpPr>
        <p:spPr>
          <a:xfrm>
            <a:off x="1368000" y="1074600"/>
            <a:ext cx="202320" cy="432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1368000" y="2322000"/>
            <a:ext cx="202320" cy="183384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0077840" cy="2517840"/>
          </a:xfrm>
          <a:prstGeom prst="rect">
            <a:avLst/>
          </a:prstGeom>
          <a:solidFill>
            <a:srgbClr val="ffffff"/>
          </a:solidFill>
          <a:ln w="18000">
            <a:solidFill>
              <a:srgbClr val="b2b2b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2520000"/>
            <a:ext cx="10077840" cy="807840"/>
          </a:xfrm>
          <a:prstGeom prst="rect">
            <a:avLst/>
          </a:prstGeom>
          <a:gradFill rotWithShape="0">
            <a:gsLst>
              <a:gs pos="0">
                <a:srgbClr val="81d41a"/>
              </a:gs>
              <a:gs pos="100000">
                <a:srgbClr val="00a933"/>
              </a:gs>
            </a:gsLst>
            <a:path path="circle">
              <a:fillToRect l="50000" t="0" r="50000" b="100000"/>
            </a:path>
          </a:gradFill>
          <a:ln w="1800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zh-TW" sz="4400" spc="-1" strike="noStrike">
                <a:latin typeface="Arial"/>
              </a:rPr>
              <a:t>請按這裡編輯題名文字格式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3200" spc="-1" strike="noStrike">
                <a:latin typeface="Arial"/>
              </a:rPr>
              <a:t>請按這裡編輯大綱文字格式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800" spc="-1" strike="noStrike">
                <a:latin typeface="Arial"/>
              </a:rPr>
              <a:t>第二個大綱層次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400" spc="-1" strike="noStrike">
                <a:latin typeface="Arial"/>
              </a:rPr>
              <a:t>第三個大綱層次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000" spc="-1" strike="noStrike">
                <a:latin typeface="Arial"/>
              </a:rPr>
              <a:t>第四個大綱層次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第五個大綱層次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第六個大綱層次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第七個大綱層次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1"/>
          <p:cNvSpPr/>
          <p:nvPr/>
        </p:nvSpPr>
        <p:spPr>
          <a:xfrm>
            <a:off x="0" y="0"/>
            <a:ext cx="10077840" cy="807840"/>
          </a:xfrm>
          <a:prstGeom prst="rect">
            <a:avLst/>
          </a:prstGeom>
          <a:gradFill rotWithShape="0">
            <a:gsLst>
              <a:gs pos="0">
                <a:srgbClr val="81d41a"/>
              </a:gs>
              <a:gs pos="100000">
                <a:srgbClr val="00a933"/>
              </a:gs>
            </a:gsLst>
            <a:path path="circle">
              <a:fillToRect l="50000" t="0" r="50000" b="100000"/>
            </a:path>
          </a:gradFill>
          <a:ln w="1800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2"/>
          <p:cNvSpPr/>
          <p:nvPr/>
        </p:nvSpPr>
        <p:spPr>
          <a:xfrm>
            <a:off x="450000" y="1080000"/>
            <a:ext cx="9087840" cy="3957840"/>
          </a:xfrm>
          <a:custGeom>
            <a:avLst/>
            <a:gdLst/>
            <a:ahLst/>
            <a:rect l="l" t="t" r="r" b="b"/>
            <a:pathLst>
              <a:path w="25252" h="11002">
                <a:moveTo>
                  <a:pt x="313" y="0"/>
                </a:moveTo>
                <a:lnTo>
                  <a:pt x="314" y="0"/>
                </a:lnTo>
                <a:cubicBezTo>
                  <a:pt x="258" y="0"/>
                  <a:pt x="204" y="14"/>
                  <a:pt x="157" y="42"/>
                </a:cubicBezTo>
                <a:cubicBezTo>
                  <a:pt x="109" y="70"/>
                  <a:pt x="70" y="109"/>
                  <a:pt x="42" y="157"/>
                </a:cubicBezTo>
                <a:cubicBezTo>
                  <a:pt x="14" y="204"/>
                  <a:pt x="0" y="258"/>
                  <a:pt x="0" y="314"/>
                </a:cubicBezTo>
                <a:lnTo>
                  <a:pt x="0" y="10687"/>
                </a:lnTo>
                <a:lnTo>
                  <a:pt x="0" y="10687"/>
                </a:lnTo>
                <a:cubicBezTo>
                  <a:pt x="0" y="10743"/>
                  <a:pt x="14" y="10797"/>
                  <a:pt x="42" y="10844"/>
                </a:cubicBezTo>
                <a:cubicBezTo>
                  <a:pt x="70" y="10892"/>
                  <a:pt x="109" y="10931"/>
                  <a:pt x="157" y="10959"/>
                </a:cubicBezTo>
                <a:cubicBezTo>
                  <a:pt x="204" y="10987"/>
                  <a:pt x="258" y="11001"/>
                  <a:pt x="314" y="11001"/>
                </a:cubicBezTo>
                <a:lnTo>
                  <a:pt x="24937" y="11001"/>
                </a:lnTo>
                <a:lnTo>
                  <a:pt x="24937" y="11001"/>
                </a:lnTo>
                <a:cubicBezTo>
                  <a:pt x="24993" y="11001"/>
                  <a:pt x="25047" y="10987"/>
                  <a:pt x="25094" y="10959"/>
                </a:cubicBezTo>
                <a:cubicBezTo>
                  <a:pt x="25142" y="10931"/>
                  <a:pt x="25181" y="10892"/>
                  <a:pt x="25209" y="10844"/>
                </a:cubicBezTo>
                <a:cubicBezTo>
                  <a:pt x="25237" y="10797"/>
                  <a:pt x="25251" y="10743"/>
                  <a:pt x="25251" y="10687"/>
                </a:cubicBezTo>
                <a:lnTo>
                  <a:pt x="25251" y="313"/>
                </a:lnTo>
                <a:lnTo>
                  <a:pt x="25251" y="314"/>
                </a:lnTo>
                <a:lnTo>
                  <a:pt x="25251" y="314"/>
                </a:lnTo>
                <a:cubicBezTo>
                  <a:pt x="25251" y="258"/>
                  <a:pt x="25237" y="204"/>
                  <a:pt x="25209" y="157"/>
                </a:cubicBezTo>
                <a:cubicBezTo>
                  <a:pt x="25181" y="109"/>
                  <a:pt x="25142" y="70"/>
                  <a:pt x="25094" y="42"/>
                </a:cubicBezTo>
                <a:cubicBezTo>
                  <a:pt x="25047" y="14"/>
                  <a:pt x="24993" y="0"/>
                  <a:pt x="24937" y="0"/>
                </a:cubicBezTo>
                <a:lnTo>
                  <a:pt x="313" y="0"/>
                </a:lnTo>
              </a:path>
            </a:pathLst>
          </a:custGeom>
          <a:solidFill>
            <a:srgbClr val="ffffff"/>
          </a:solidFill>
          <a:ln w="18000">
            <a:solidFill>
              <a:srgbClr val="b2b2b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PlaceHolder 3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zh-TW" sz="4400" spc="-1" strike="noStrike">
                <a:latin typeface="Arial"/>
              </a:rPr>
              <a:t>請按這裡編輯題名文字格式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 type="body"/>
          </p:nvPr>
        </p:nvSpPr>
        <p:spPr>
          <a:xfrm>
            <a:off x="1368000" y="2322000"/>
            <a:ext cx="202320" cy="18338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3200" spc="-1" strike="noStrike">
                <a:latin typeface="Arial"/>
              </a:rPr>
              <a:t>請按這裡編輯大綱文字格式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800" spc="-1" strike="noStrike">
                <a:latin typeface="Arial"/>
              </a:rPr>
              <a:t>第二個大綱層次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400" spc="-1" strike="noStrike">
                <a:latin typeface="Arial"/>
              </a:rPr>
              <a:t>第三個大綱層次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000" spc="-1" strike="noStrike">
                <a:latin typeface="Arial"/>
              </a:rPr>
              <a:t>第四個大綱層次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第五個大綱層次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第六個大綱層次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第七個大綱層次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70" name="PlaceHolder 5"/>
          <p:cNvSpPr>
            <a:spLocks noGrp="1"/>
          </p:cNvSpPr>
          <p:nvPr>
            <p:ph type="body"/>
          </p:nvPr>
        </p:nvSpPr>
        <p:spPr>
          <a:xfrm>
            <a:off x="1581120" y="2322000"/>
            <a:ext cx="202320" cy="18338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3200" spc="-1" strike="noStrike">
                <a:latin typeface="Arial"/>
              </a:rPr>
              <a:t>請按這裡編輯大綱文字格式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800" spc="-1" strike="noStrike">
                <a:latin typeface="Arial"/>
              </a:rPr>
              <a:t>第二個大綱層次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400" spc="-1" strike="noStrike">
                <a:latin typeface="Arial"/>
              </a:rPr>
              <a:t>第三個大綱層次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000" spc="-1" strike="noStrike">
                <a:latin typeface="Arial"/>
              </a:rPr>
              <a:t>第四個大綱層次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第五個大綱層次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第六個大綱層次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第七個大綱層次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0"/>
            <a:ext cx="10077840" cy="807840"/>
          </a:xfrm>
          <a:prstGeom prst="rect">
            <a:avLst/>
          </a:prstGeom>
          <a:gradFill rotWithShape="0">
            <a:gsLst>
              <a:gs pos="0">
                <a:srgbClr val="81d41a"/>
              </a:gs>
              <a:gs pos="100000">
                <a:srgbClr val="00a933"/>
              </a:gs>
            </a:gsLst>
            <a:path path="circle">
              <a:fillToRect l="50000" t="0" r="50000" b="100000"/>
            </a:path>
          </a:gradFill>
          <a:ln w="1800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zh-TW" sz="4400" spc="-1" strike="noStrike">
                <a:latin typeface="Arial"/>
              </a:rPr>
              <a:t>請按這裡編輯題名文字格式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3200" spc="-1" strike="noStrike">
                <a:latin typeface="Arial"/>
              </a:rPr>
              <a:t>請按這裡編輯大綱文字格式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800" spc="-1" strike="noStrike">
                <a:latin typeface="Arial"/>
              </a:rPr>
              <a:t>第二個大綱層次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400" spc="-1" strike="noStrike">
                <a:latin typeface="Arial"/>
              </a:rPr>
              <a:t>第三個大綱層次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000" spc="-1" strike="noStrike">
                <a:latin typeface="Arial"/>
              </a:rPr>
              <a:t>第四個大綱層次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第五個大綱層次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第六個大綱層次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第七個大綱層次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0"/>
            <a:ext cx="10077840" cy="807840"/>
          </a:xfrm>
          <a:prstGeom prst="rect">
            <a:avLst/>
          </a:prstGeom>
          <a:gradFill rotWithShape="0">
            <a:gsLst>
              <a:gs pos="0">
                <a:srgbClr val="81d41a"/>
              </a:gs>
              <a:gs pos="100000">
                <a:srgbClr val="00a933"/>
              </a:gs>
            </a:gsLst>
            <a:path path="circle">
              <a:fillToRect l="50000" t="0" r="50000" b="100000"/>
            </a:path>
          </a:gradFill>
          <a:ln w="1800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2"/>
          <p:cNvSpPr/>
          <p:nvPr/>
        </p:nvSpPr>
        <p:spPr>
          <a:xfrm>
            <a:off x="450000" y="1080000"/>
            <a:ext cx="9087840" cy="3957840"/>
          </a:xfrm>
          <a:custGeom>
            <a:avLst/>
            <a:gdLst/>
            <a:ahLst/>
            <a:rect l="l" t="t" r="r" b="b"/>
            <a:pathLst>
              <a:path w="25252" h="11002">
                <a:moveTo>
                  <a:pt x="313" y="0"/>
                </a:moveTo>
                <a:lnTo>
                  <a:pt x="314" y="0"/>
                </a:lnTo>
                <a:cubicBezTo>
                  <a:pt x="258" y="0"/>
                  <a:pt x="204" y="14"/>
                  <a:pt x="157" y="42"/>
                </a:cubicBezTo>
                <a:cubicBezTo>
                  <a:pt x="109" y="70"/>
                  <a:pt x="70" y="109"/>
                  <a:pt x="42" y="157"/>
                </a:cubicBezTo>
                <a:cubicBezTo>
                  <a:pt x="14" y="204"/>
                  <a:pt x="0" y="258"/>
                  <a:pt x="0" y="314"/>
                </a:cubicBezTo>
                <a:lnTo>
                  <a:pt x="0" y="10687"/>
                </a:lnTo>
                <a:lnTo>
                  <a:pt x="0" y="10687"/>
                </a:lnTo>
                <a:cubicBezTo>
                  <a:pt x="0" y="10743"/>
                  <a:pt x="14" y="10797"/>
                  <a:pt x="42" y="10844"/>
                </a:cubicBezTo>
                <a:cubicBezTo>
                  <a:pt x="70" y="10892"/>
                  <a:pt x="109" y="10931"/>
                  <a:pt x="157" y="10959"/>
                </a:cubicBezTo>
                <a:cubicBezTo>
                  <a:pt x="204" y="10987"/>
                  <a:pt x="258" y="11001"/>
                  <a:pt x="314" y="11001"/>
                </a:cubicBezTo>
                <a:lnTo>
                  <a:pt x="24937" y="11001"/>
                </a:lnTo>
                <a:lnTo>
                  <a:pt x="24937" y="11001"/>
                </a:lnTo>
                <a:cubicBezTo>
                  <a:pt x="24993" y="11001"/>
                  <a:pt x="25047" y="10987"/>
                  <a:pt x="25094" y="10959"/>
                </a:cubicBezTo>
                <a:cubicBezTo>
                  <a:pt x="25142" y="10931"/>
                  <a:pt x="25181" y="10892"/>
                  <a:pt x="25209" y="10844"/>
                </a:cubicBezTo>
                <a:cubicBezTo>
                  <a:pt x="25237" y="10797"/>
                  <a:pt x="25251" y="10743"/>
                  <a:pt x="25251" y="10687"/>
                </a:cubicBezTo>
                <a:lnTo>
                  <a:pt x="25251" y="313"/>
                </a:lnTo>
                <a:lnTo>
                  <a:pt x="25251" y="314"/>
                </a:lnTo>
                <a:lnTo>
                  <a:pt x="25251" y="314"/>
                </a:lnTo>
                <a:cubicBezTo>
                  <a:pt x="25251" y="258"/>
                  <a:pt x="25237" y="204"/>
                  <a:pt x="25209" y="157"/>
                </a:cubicBezTo>
                <a:cubicBezTo>
                  <a:pt x="25181" y="109"/>
                  <a:pt x="25142" y="70"/>
                  <a:pt x="25094" y="42"/>
                </a:cubicBezTo>
                <a:cubicBezTo>
                  <a:pt x="25047" y="14"/>
                  <a:pt x="24993" y="0"/>
                  <a:pt x="24937" y="0"/>
                </a:cubicBezTo>
                <a:lnTo>
                  <a:pt x="313" y="0"/>
                </a:lnTo>
              </a:path>
            </a:pathLst>
          </a:custGeom>
          <a:solidFill>
            <a:srgbClr val="ffffff"/>
          </a:solidFill>
          <a:ln w="18000">
            <a:solidFill>
              <a:srgbClr val="b2b2b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PlaceHolder 3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zh-TW" sz="4400" spc="-1" strike="noStrike">
                <a:latin typeface="Arial"/>
              </a:rPr>
              <a:t>請按這裡編輯題名文字格式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1368000" y="2322000"/>
            <a:ext cx="202320" cy="18338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3200" spc="-1" strike="noStrike">
                <a:latin typeface="Arial"/>
              </a:rPr>
              <a:t>請按這裡編輯大綱文字格式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800" spc="-1" strike="noStrike">
                <a:latin typeface="Arial"/>
              </a:rPr>
              <a:t>第二個大綱層次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400" spc="-1" strike="noStrike">
                <a:latin typeface="Arial"/>
              </a:rPr>
              <a:t>第三個大綱層次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000" spc="-1" strike="noStrike">
                <a:latin typeface="Arial"/>
              </a:rPr>
              <a:t>第四個大綱層次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第五個大綱層次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第六個大綱層次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第七個大綱層次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1581120" y="2322000"/>
            <a:ext cx="202320" cy="18338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3200" spc="-1" strike="noStrike">
                <a:latin typeface="Arial"/>
              </a:rPr>
              <a:t>請按這裡編輯大綱文字格式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800" spc="-1" strike="noStrike">
                <a:latin typeface="Arial"/>
              </a:rPr>
              <a:t>第二個大綱層次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400" spc="-1" strike="noStrike">
                <a:latin typeface="Arial"/>
              </a:rPr>
              <a:t>第三個大綱層次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000" spc="-1" strike="noStrike">
                <a:latin typeface="Arial"/>
              </a:rPr>
              <a:t>第四個大綱層次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第五個大綱層次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第六個大綱層次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第七個大綱層次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0" y="0"/>
            <a:ext cx="10077840" cy="807840"/>
          </a:xfrm>
          <a:prstGeom prst="rect">
            <a:avLst/>
          </a:prstGeom>
          <a:gradFill rotWithShape="0">
            <a:gsLst>
              <a:gs pos="0">
                <a:srgbClr val="81d41a"/>
              </a:gs>
              <a:gs pos="100000">
                <a:srgbClr val="00a933"/>
              </a:gs>
            </a:gsLst>
            <a:path path="circle">
              <a:fillToRect l="50000" t="0" r="50000" b="100000"/>
            </a:path>
          </a:gradFill>
          <a:ln w="1800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2"/>
          <p:cNvSpPr/>
          <p:nvPr/>
        </p:nvSpPr>
        <p:spPr>
          <a:xfrm>
            <a:off x="450000" y="1080000"/>
            <a:ext cx="9087840" cy="3957840"/>
          </a:xfrm>
          <a:custGeom>
            <a:avLst/>
            <a:gdLst/>
            <a:ahLst/>
            <a:rect l="l" t="t" r="r" b="b"/>
            <a:pathLst>
              <a:path w="25252" h="11002">
                <a:moveTo>
                  <a:pt x="313" y="0"/>
                </a:moveTo>
                <a:lnTo>
                  <a:pt x="314" y="0"/>
                </a:lnTo>
                <a:cubicBezTo>
                  <a:pt x="258" y="0"/>
                  <a:pt x="204" y="14"/>
                  <a:pt x="157" y="42"/>
                </a:cubicBezTo>
                <a:cubicBezTo>
                  <a:pt x="109" y="70"/>
                  <a:pt x="70" y="109"/>
                  <a:pt x="42" y="157"/>
                </a:cubicBezTo>
                <a:cubicBezTo>
                  <a:pt x="14" y="204"/>
                  <a:pt x="0" y="258"/>
                  <a:pt x="0" y="314"/>
                </a:cubicBezTo>
                <a:lnTo>
                  <a:pt x="0" y="10687"/>
                </a:lnTo>
                <a:lnTo>
                  <a:pt x="0" y="10687"/>
                </a:lnTo>
                <a:cubicBezTo>
                  <a:pt x="0" y="10743"/>
                  <a:pt x="14" y="10797"/>
                  <a:pt x="42" y="10844"/>
                </a:cubicBezTo>
                <a:cubicBezTo>
                  <a:pt x="70" y="10892"/>
                  <a:pt x="109" y="10931"/>
                  <a:pt x="157" y="10959"/>
                </a:cubicBezTo>
                <a:cubicBezTo>
                  <a:pt x="204" y="10987"/>
                  <a:pt x="258" y="11001"/>
                  <a:pt x="314" y="11001"/>
                </a:cubicBezTo>
                <a:lnTo>
                  <a:pt x="24937" y="11001"/>
                </a:lnTo>
                <a:lnTo>
                  <a:pt x="24937" y="11001"/>
                </a:lnTo>
                <a:cubicBezTo>
                  <a:pt x="24993" y="11001"/>
                  <a:pt x="25047" y="10987"/>
                  <a:pt x="25094" y="10959"/>
                </a:cubicBezTo>
                <a:cubicBezTo>
                  <a:pt x="25142" y="10931"/>
                  <a:pt x="25181" y="10892"/>
                  <a:pt x="25209" y="10844"/>
                </a:cubicBezTo>
                <a:cubicBezTo>
                  <a:pt x="25237" y="10797"/>
                  <a:pt x="25251" y="10743"/>
                  <a:pt x="25251" y="10687"/>
                </a:cubicBezTo>
                <a:lnTo>
                  <a:pt x="25251" y="313"/>
                </a:lnTo>
                <a:lnTo>
                  <a:pt x="25251" y="314"/>
                </a:lnTo>
                <a:lnTo>
                  <a:pt x="25251" y="314"/>
                </a:lnTo>
                <a:cubicBezTo>
                  <a:pt x="25251" y="258"/>
                  <a:pt x="25237" y="204"/>
                  <a:pt x="25209" y="157"/>
                </a:cubicBezTo>
                <a:cubicBezTo>
                  <a:pt x="25181" y="109"/>
                  <a:pt x="25142" y="70"/>
                  <a:pt x="25094" y="42"/>
                </a:cubicBezTo>
                <a:cubicBezTo>
                  <a:pt x="25047" y="14"/>
                  <a:pt x="24993" y="0"/>
                  <a:pt x="24937" y="0"/>
                </a:cubicBezTo>
                <a:lnTo>
                  <a:pt x="313" y="0"/>
                </a:lnTo>
              </a:path>
            </a:pathLst>
          </a:custGeom>
          <a:solidFill>
            <a:srgbClr val="ffffff"/>
          </a:solidFill>
          <a:ln w="18000">
            <a:solidFill>
              <a:srgbClr val="b2b2b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PlaceHolder 3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zh-TW" sz="4400" spc="-1" strike="noStrike">
                <a:latin typeface="Arial"/>
              </a:rPr>
              <a:t>請按這裡編輯題名文字格式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1368000" y="2322000"/>
            <a:ext cx="202320" cy="18338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3200" spc="-1" strike="noStrike">
                <a:latin typeface="Arial"/>
              </a:rPr>
              <a:t>請按這裡編輯大綱文字格式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800" spc="-1" strike="noStrike">
                <a:latin typeface="Arial"/>
              </a:rPr>
              <a:t>第二個大綱層次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400" spc="-1" strike="noStrike">
                <a:latin typeface="Arial"/>
              </a:rPr>
              <a:t>第三個大綱層次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000" spc="-1" strike="noStrike">
                <a:latin typeface="Arial"/>
              </a:rPr>
              <a:t>第四個大綱層次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第五個大綱層次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第六個大綱層次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第七個大綱層次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1581120" y="2322000"/>
            <a:ext cx="202320" cy="18338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3200" spc="-1" strike="noStrike">
                <a:latin typeface="Arial"/>
              </a:rPr>
              <a:t>請按這裡編輯大綱文字格式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800" spc="-1" strike="noStrike">
                <a:latin typeface="Arial"/>
              </a:rPr>
              <a:t>第二個大綱層次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400" spc="-1" strike="noStrike">
                <a:latin typeface="Arial"/>
              </a:rPr>
              <a:t>第三個大綱層次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000" spc="-1" strike="noStrike">
                <a:latin typeface="Arial"/>
              </a:rPr>
              <a:t>第四個大綱層次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第五個大綱層次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第六個大綱層次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第七個大綱層次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0" y="0"/>
            <a:ext cx="10077840" cy="807840"/>
          </a:xfrm>
          <a:prstGeom prst="rect">
            <a:avLst/>
          </a:prstGeom>
          <a:gradFill rotWithShape="0">
            <a:gsLst>
              <a:gs pos="0">
                <a:srgbClr val="81d41a"/>
              </a:gs>
              <a:gs pos="100000">
                <a:srgbClr val="00a933"/>
              </a:gs>
            </a:gsLst>
            <a:path path="circle">
              <a:fillToRect l="50000" t="0" r="50000" b="100000"/>
            </a:path>
          </a:gradFill>
          <a:ln w="1800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2"/>
          <p:cNvSpPr/>
          <p:nvPr/>
        </p:nvSpPr>
        <p:spPr>
          <a:xfrm>
            <a:off x="450000" y="1080000"/>
            <a:ext cx="9087840" cy="3957840"/>
          </a:xfrm>
          <a:custGeom>
            <a:avLst/>
            <a:gdLst/>
            <a:ahLst/>
            <a:rect l="l" t="t" r="r" b="b"/>
            <a:pathLst>
              <a:path w="25252" h="11002">
                <a:moveTo>
                  <a:pt x="313" y="0"/>
                </a:moveTo>
                <a:lnTo>
                  <a:pt x="314" y="0"/>
                </a:lnTo>
                <a:cubicBezTo>
                  <a:pt x="258" y="0"/>
                  <a:pt x="204" y="14"/>
                  <a:pt x="157" y="42"/>
                </a:cubicBezTo>
                <a:cubicBezTo>
                  <a:pt x="109" y="70"/>
                  <a:pt x="70" y="109"/>
                  <a:pt x="42" y="157"/>
                </a:cubicBezTo>
                <a:cubicBezTo>
                  <a:pt x="14" y="204"/>
                  <a:pt x="0" y="258"/>
                  <a:pt x="0" y="314"/>
                </a:cubicBezTo>
                <a:lnTo>
                  <a:pt x="0" y="10687"/>
                </a:lnTo>
                <a:lnTo>
                  <a:pt x="0" y="10687"/>
                </a:lnTo>
                <a:cubicBezTo>
                  <a:pt x="0" y="10743"/>
                  <a:pt x="14" y="10797"/>
                  <a:pt x="42" y="10844"/>
                </a:cubicBezTo>
                <a:cubicBezTo>
                  <a:pt x="70" y="10892"/>
                  <a:pt x="109" y="10931"/>
                  <a:pt x="157" y="10959"/>
                </a:cubicBezTo>
                <a:cubicBezTo>
                  <a:pt x="204" y="10987"/>
                  <a:pt x="258" y="11001"/>
                  <a:pt x="314" y="11001"/>
                </a:cubicBezTo>
                <a:lnTo>
                  <a:pt x="24937" y="11001"/>
                </a:lnTo>
                <a:lnTo>
                  <a:pt x="24937" y="11001"/>
                </a:lnTo>
                <a:cubicBezTo>
                  <a:pt x="24993" y="11001"/>
                  <a:pt x="25047" y="10987"/>
                  <a:pt x="25094" y="10959"/>
                </a:cubicBezTo>
                <a:cubicBezTo>
                  <a:pt x="25142" y="10931"/>
                  <a:pt x="25181" y="10892"/>
                  <a:pt x="25209" y="10844"/>
                </a:cubicBezTo>
                <a:cubicBezTo>
                  <a:pt x="25237" y="10797"/>
                  <a:pt x="25251" y="10743"/>
                  <a:pt x="25251" y="10687"/>
                </a:cubicBezTo>
                <a:lnTo>
                  <a:pt x="25251" y="313"/>
                </a:lnTo>
                <a:lnTo>
                  <a:pt x="25251" y="314"/>
                </a:lnTo>
                <a:lnTo>
                  <a:pt x="25251" y="314"/>
                </a:lnTo>
                <a:cubicBezTo>
                  <a:pt x="25251" y="258"/>
                  <a:pt x="25237" y="204"/>
                  <a:pt x="25209" y="157"/>
                </a:cubicBezTo>
                <a:cubicBezTo>
                  <a:pt x="25181" y="109"/>
                  <a:pt x="25142" y="70"/>
                  <a:pt x="25094" y="42"/>
                </a:cubicBezTo>
                <a:cubicBezTo>
                  <a:pt x="25047" y="14"/>
                  <a:pt x="24993" y="0"/>
                  <a:pt x="24937" y="0"/>
                </a:cubicBezTo>
                <a:lnTo>
                  <a:pt x="313" y="0"/>
                </a:lnTo>
              </a:path>
            </a:pathLst>
          </a:custGeom>
          <a:solidFill>
            <a:srgbClr val="ffffff"/>
          </a:solidFill>
          <a:ln w="18000">
            <a:solidFill>
              <a:srgbClr val="b2b2b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PlaceHolder 3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zh-TW" sz="4400" spc="-1" strike="noStrike">
                <a:latin typeface="Arial"/>
              </a:rPr>
              <a:t>請按這裡編輯題名文字格式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1368000" y="2322000"/>
            <a:ext cx="202320" cy="18338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3200" spc="-1" strike="noStrike">
                <a:latin typeface="Arial"/>
              </a:rPr>
              <a:t>請按這裡編輯大綱文字格式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800" spc="-1" strike="noStrike">
                <a:latin typeface="Arial"/>
              </a:rPr>
              <a:t>第二個大綱層次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400" spc="-1" strike="noStrike">
                <a:latin typeface="Arial"/>
              </a:rPr>
              <a:t>第三個大綱層次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000" spc="-1" strike="noStrike">
                <a:latin typeface="Arial"/>
              </a:rPr>
              <a:t>第四個大綱層次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第五個大綱層次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第六個大綱層次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第七個大綱層次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1581120" y="2322000"/>
            <a:ext cx="202320" cy="18338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3200" spc="-1" strike="noStrike">
                <a:latin typeface="Arial"/>
              </a:rPr>
              <a:t>請按這裡編輯大綱文字格式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800" spc="-1" strike="noStrike">
                <a:latin typeface="Arial"/>
              </a:rPr>
              <a:t>第二個大綱層次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400" spc="-1" strike="noStrike">
                <a:latin typeface="Arial"/>
              </a:rPr>
              <a:t>第三個大綱層次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000" spc="-1" strike="noStrike">
                <a:latin typeface="Arial"/>
              </a:rPr>
              <a:t>第四個大綱層次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第五個大綱層次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第六個大綱層次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第七個大綱層次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0" y="0"/>
            <a:ext cx="10077840" cy="807840"/>
          </a:xfrm>
          <a:prstGeom prst="rect">
            <a:avLst/>
          </a:prstGeom>
          <a:gradFill rotWithShape="0">
            <a:gsLst>
              <a:gs pos="0">
                <a:srgbClr val="81d41a"/>
              </a:gs>
              <a:gs pos="100000">
                <a:srgbClr val="00a933"/>
              </a:gs>
            </a:gsLst>
            <a:path path="circle">
              <a:fillToRect l="50000" t="0" r="50000" b="100000"/>
            </a:path>
          </a:gradFill>
          <a:ln w="1800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2"/>
          <p:cNvSpPr/>
          <p:nvPr/>
        </p:nvSpPr>
        <p:spPr>
          <a:xfrm>
            <a:off x="450000" y="1080000"/>
            <a:ext cx="9087840" cy="3957840"/>
          </a:xfrm>
          <a:custGeom>
            <a:avLst/>
            <a:gdLst/>
            <a:ahLst/>
            <a:rect l="l" t="t" r="r" b="b"/>
            <a:pathLst>
              <a:path w="25252" h="11002">
                <a:moveTo>
                  <a:pt x="313" y="0"/>
                </a:moveTo>
                <a:lnTo>
                  <a:pt x="314" y="0"/>
                </a:lnTo>
                <a:cubicBezTo>
                  <a:pt x="258" y="0"/>
                  <a:pt x="204" y="14"/>
                  <a:pt x="157" y="42"/>
                </a:cubicBezTo>
                <a:cubicBezTo>
                  <a:pt x="109" y="70"/>
                  <a:pt x="70" y="109"/>
                  <a:pt x="42" y="157"/>
                </a:cubicBezTo>
                <a:cubicBezTo>
                  <a:pt x="14" y="204"/>
                  <a:pt x="0" y="258"/>
                  <a:pt x="0" y="314"/>
                </a:cubicBezTo>
                <a:lnTo>
                  <a:pt x="0" y="10687"/>
                </a:lnTo>
                <a:lnTo>
                  <a:pt x="0" y="10687"/>
                </a:lnTo>
                <a:cubicBezTo>
                  <a:pt x="0" y="10743"/>
                  <a:pt x="14" y="10797"/>
                  <a:pt x="42" y="10844"/>
                </a:cubicBezTo>
                <a:cubicBezTo>
                  <a:pt x="70" y="10892"/>
                  <a:pt x="109" y="10931"/>
                  <a:pt x="157" y="10959"/>
                </a:cubicBezTo>
                <a:cubicBezTo>
                  <a:pt x="204" y="10987"/>
                  <a:pt x="258" y="11001"/>
                  <a:pt x="314" y="11001"/>
                </a:cubicBezTo>
                <a:lnTo>
                  <a:pt x="24937" y="11001"/>
                </a:lnTo>
                <a:lnTo>
                  <a:pt x="24937" y="11001"/>
                </a:lnTo>
                <a:cubicBezTo>
                  <a:pt x="24993" y="11001"/>
                  <a:pt x="25047" y="10987"/>
                  <a:pt x="25094" y="10959"/>
                </a:cubicBezTo>
                <a:cubicBezTo>
                  <a:pt x="25142" y="10931"/>
                  <a:pt x="25181" y="10892"/>
                  <a:pt x="25209" y="10844"/>
                </a:cubicBezTo>
                <a:cubicBezTo>
                  <a:pt x="25237" y="10797"/>
                  <a:pt x="25251" y="10743"/>
                  <a:pt x="25251" y="10687"/>
                </a:cubicBezTo>
                <a:lnTo>
                  <a:pt x="25251" y="313"/>
                </a:lnTo>
                <a:lnTo>
                  <a:pt x="25251" y="314"/>
                </a:lnTo>
                <a:lnTo>
                  <a:pt x="25251" y="314"/>
                </a:lnTo>
                <a:cubicBezTo>
                  <a:pt x="25251" y="258"/>
                  <a:pt x="25237" y="204"/>
                  <a:pt x="25209" y="157"/>
                </a:cubicBezTo>
                <a:cubicBezTo>
                  <a:pt x="25181" y="109"/>
                  <a:pt x="25142" y="70"/>
                  <a:pt x="25094" y="42"/>
                </a:cubicBezTo>
                <a:cubicBezTo>
                  <a:pt x="25047" y="14"/>
                  <a:pt x="24993" y="0"/>
                  <a:pt x="24937" y="0"/>
                </a:cubicBezTo>
                <a:lnTo>
                  <a:pt x="313" y="0"/>
                </a:lnTo>
              </a:path>
            </a:pathLst>
          </a:custGeom>
          <a:solidFill>
            <a:srgbClr val="ffffff"/>
          </a:solidFill>
          <a:ln w="18000">
            <a:solidFill>
              <a:srgbClr val="b2b2b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PlaceHolder 3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zh-TW" sz="4400" spc="-1" strike="noStrike">
                <a:latin typeface="Arial"/>
              </a:rPr>
              <a:t>請按這裡編輯題名文字格式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1368000" y="2322000"/>
            <a:ext cx="202320" cy="18338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3200" spc="-1" strike="noStrike">
                <a:latin typeface="Arial"/>
              </a:rPr>
              <a:t>請按這裡編輯大綱文字格式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800" spc="-1" strike="noStrike">
                <a:latin typeface="Arial"/>
              </a:rPr>
              <a:t>第二個大綱層次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400" spc="-1" strike="noStrike">
                <a:latin typeface="Arial"/>
              </a:rPr>
              <a:t>第三個大綱層次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000" spc="-1" strike="noStrike">
                <a:latin typeface="Arial"/>
              </a:rPr>
              <a:t>第四個大綱層次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第五個大綱層次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第六個大綱層次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第七個大綱層次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 type="body"/>
          </p:nvPr>
        </p:nvSpPr>
        <p:spPr>
          <a:xfrm>
            <a:off x="1581120" y="2322000"/>
            <a:ext cx="202320" cy="18338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3200" spc="-1" strike="noStrike">
                <a:latin typeface="Arial"/>
              </a:rPr>
              <a:t>請按這裡編輯大綱文字格式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800" spc="-1" strike="noStrike">
                <a:latin typeface="Arial"/>
              </a:rPr>
              <a:t>第二個大綱層次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400" spc="-1" strike="noStrike">
                <a:latin typeface="Arial"/>
              </a:rPr>
              <a:t>第三個大綱層次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000" spc="-1" strike="noStrike">
                <a:latin typeface="Arial"/>
              </a:rPr>
              <a:t>第四個大綱層次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第五個大綱層次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第六個大綱層次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第七個大綱層次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0" y="0"/>
            <a:ext cx="10077840" cy="807840"/>
          </a:xfrm>
          <a:prstGeom prst="rect">
            <a:avLst/>
          </a:prstGeom>
          <a:gradFill rotWithShape="0">
            <a:gsLst>
              <a:gs pos="0">
                <a:srgbClr val="81d41a"/>
              </a:gs>
              <a:gs pos="100000">
                <a:srgbClr val="00a933"/>
              </a:gs>
            </a:gsLst>
            <a:path path="circle">
              <a:fillToRect l="50000" t="0" r="50000" b="100000"/>
            </a:path>
          </a:gradFill>
          <a:ln w="1800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2"/>
          <p:cNvSpPr/>
          <p:nvPr/>
        </p:nvSpPr>
        <p:spPr>
          <a:xfrm>
            <a:off x="450000" y="1080000"/>
            <a:ext cx="9087840" cy="3957840"/>
          </a:xfrm>
          <a:custGeom>
            <a:avLst/>
            <a:gdLst/>
            <a:ahLst/>
            <a:rect l="l" t="t" r="r" b="b"/>
            <a:pathLst>
              <a:path w="25252" h="11002">
                <a:moveTo>
                  <a:pt x="313" y="0"/>
                </a:moveTo>
                <a:lnTo>
                  <a:pt x="314" y="0"/>
                </a:lnTo>
                <a:cubicBezTo>
                  <a:pt x="258" y="0"/>
                  <a:pt x="204" y="14"/>
                  <a:pt x="157" y="42"/>
                </a:cubicBezTo>
                <a:cubicBezTo>
                  <a:pt x="109" y="70"/>
                  <a:pt x="70" y="109"/>
                  <a:pt x="42" y="157"/>
                </a:cubicBezTo>
                <a:cubicBezTo>
                  <a:pt x="14" y="204"/>
                  <a:pt x="0" y="258"/>
                  <a:pt x="0" y="314"/>
                </a:cubicBezTo>
                <a:lnTo>
                  <a:pt x="0" y="10687"/>
                </a:lnTo>
                <a:lnTo>
                  <a:pt x="0" y="10687"/>
                </a:lnTo>
                <a:cubicBezTo>
                  <a:pt x="0" y="10743"/>
                  <a:pt x="14" y="10797"/>
                  <a:pt x="42" y="10844"/>
                </a:cubicBezTo>
                <a:cubicBezTo>
                  <a:pt x="70" y="10892"/>
                  <a:pt x="109" y="10931"/>
                  <a:pt x="157" y="10959"/>
                </a:cubicBezTo>
                <a:cubicBezTo>
                  <a:pt x="204" y="10987"/>
                  <a:pt x="258" y="11001"/>
                  <a:pt x="314" y="11001"/>
                </a:cubicBezTo>
                <a:lnTo>
                  <a:pt x="24937" y="11001"/>
                </a:lnTo>
                <a:lnTo>
                  <a:pt x="24937" y="11001"/>
                </a:lnTo>
                <a:cubicBezTo>
                  <a:pt x="24993" y="11001"/>
                  <a:pt x="25047" y="10987"/>
                  <a:pt x="25094" y="10959"/>
                </a:cubicBezTo>
                <a:cubicBezTo>
                  <a:pt x="25142" y="10931"/>
                  <a:pt x="25181" y="10892"/>
                  <a:pt x="25209" y="10844"/>
                </a:cubicBezTo>
                <a:cubicBezTo>
                  <a:pt x="25237" y="10797"/>
                  <a:pt x="25251" y="10743"/>
                  <a:pt x="25251" y="10687"/>
                </a:cubicBezTo>
                <a:lnTo>
                  <a:pt x="25251" y="313"/>
                </a:lnTo>
                <a:lnTo>
                  <a:pt x="25251" y="314"/>
                </a:lnTo>
                <a:lnTo>
                  <a:pt x="25251" y="314"/>
                </a:lnTo>
                <a:cubicBezTo>
                  <a:pt x="25251" y="258"/>
                  <a:pt x="25237" y="204"/>
                  <a:pt x="25209" y="157"/>
                </a:cubicBezTo>
                <a:cubicBezTo>
                  <a:pt x="25181" y="109"/>
                  <a:pt x="25142" y="70"/>
                  <a:pt x="25094" y="42"/>
                </a:cubicBezTo>
                <a:cubicBezTo>
                  <a:pt x="25047" y="14"/>
                  <a:pt x="24993" y="0"/>
                  <a:pt x="24937" y="0"/>
                </a:cubicBezTo>
                <a:lnTo>
                  <a:pt x="313" y="0"/>
                </a:lnTo>
              </a:path>
            </a:pathLst>
          </a:custGeom>
          <a:solidFill>
            <a:srgbClr val="ffffff"/>
          </a:solidFill>
          <a:ln w="18000">
            <a:solidFill>
              <a:srgbClr val="b2b2b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PlaceHolder 3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zh-TW" sz="4400" spc="-1" strike="noStrike">
                <a:latin typeface="Arial"/>
              </a:rPr>
              <a:t>請按這裡編輯題名文字格式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1368000" y="2322000"/>
            <a:ext cx="202320" cy="18338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3200" spc="-1" strike="noStrike">
                <a:latin typeface="Arial"/>
              </a:rPr>
              <a:t>請按這裡編輯大綱文字格式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800" spc="-1" strike="noStrike">
                <a:latin typeface="Arial"/>
              </a:rPr>
              <a:t>第二個大綱層次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400" spc="-1" strike="noStrike">
                <a:latin typeface="Arial"/>
              </a:rPr>
              <a:t>第三個大綱層次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000" spc="-1" strike="noStrike">
                <a:latin typeface="Arial"/>
              </a:rPr>
              <a:t>第四個大綱層次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第五個大綱層次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第六個大綱層次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第七個大綱層次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7" name="PlaceHolder 5"/>
          <p:cNvSpPr>
            <a:spLocks noGrp="1"/>
          </p:cNvSpPr>
          <p:nvPr>
            <p:ph type="body"/>
          </p:nvPr>
        </p:nvSpPr>
        <p:spPr>
          <a:xfrm>
            <a:off x="1581120" y="2322000"/>
            <a:ext cx="202320" cy="18338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3200" spc="-1" strike="noStrike">
                <a:latin typeface="Arial"/>
              </a:rPr>
              <a:t>請按這裡編輯大綱文字格式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800" spc="-1" strike="noStrike">
                <a:latin typeface="Arial"/>
              </a:rPr>
              <a:t>第二個大綱層次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400" spc="-1" strike="noStrike">
                <a:latin typeface="Arial"/>
              </a:rPr>
              <a:t>第三個大綱層次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000" spc="-1" strike="noStrike">
                <a:latin typeface="Arial"/>
              </a:rPr>
              <a:t>第四個大綱層次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第五個大綱層次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第六個大綱層次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第七個大綱層次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0" y="0"/>
            <a:ext cx="10077840" cy="807840"/>
          </a:xfrm>
          <a:prstGeom prst="rect">
            <a:avLst/>
          </a:prstGeom>
          <a:gradFill rotWithShape="0">
            <a:gsLst>
              <a:gs pos="0">
                <a:srgbClr val="81d41a"/>
              </a:gs>
              <a:gs pos="100000">
                <a:srgbClr val="00a933"/>
              </a:gs>
            </a:gsLst>
            <a:path path="circle">
              <a:fillToRect l="50000" t="0" r="50000" b="100000"/>
            </a:path>
          </a:gradFill>
          <a:ln w="1800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2"/>
          <p:cNvSpPr/>
          <p:nvPr/>
        </p:nvSpPr>
        <p:spPr>
          <a:xfrm>
            <a:off x="450000" y="1080000"/>
            <a:ext cx="9087840" cy="3957840"/>
          </a:xfrm>
          <a:custGeom>
            <a:avLst/>
            <a:gdLst/>
            <a:ahLst/>
            <a:rect l="l" t="t" r="r" b="b"/>
            <a:pathLst>
              <a:path w="25252" h="11002">
                <a:moveTo>
                  <a:pt x="313" y="0"/>
                </a:moveTo>
                <a:lnTo>
                  <a:pt x="314" y="0"/>
                </a:lnTo>
                <a:cubicBezTo>
                  <a:pt x="258" y="0"/>
                  <a:pt x="204" y="14"/>
                  <a:pt x="157" y="42"/>
                </a:cubicBezTo>
                <a:cubicBezTo>
                  <a:pt x="109" y="70"/>
                  <a:pt x="70" y="109"/>
                  <a:pt x="42" y="157"/>
                </a:cubicBezTo>
                <a:cubicBezTo>
                  <a:pt x="14" y="204"/>
                  <a:pt x="0" y="258"/>
                  <a:pt x="0" y="314"/>
                </a:cubicBezTo>
                <a:lnTo>
                  <a:pt x="0" y="10687"/>
                </a:lnTo>
                <a:lnTo>
                  <a:pt x="0" y="10687"/>
                </a:lnTo>
                <a:cubicBezTo>
                  <a:pt x="0" y="10743"/>
                  <a:pt x="14" y="10797"/>
                  <a:pt x="42" y="10844"/>
                </a:cubicBezTo>
                <a:cubicBezTo>
                  <a:pt x="70" y="10892"/>
                  <a:pt x="109" y="10931"/>
                  <a:pt x="157" y="10959"/>
                </a:cubicBezTo>
                <a:cubicBezTo>
                  <a:pt x="204" y="10987"/>
                  <a:pt x="258" y="11001"/>
                  <a:pt x="314" y="11001"/>
                </a:cubicBezTo>
                <a:lnTo>
                  <a:pt x="24937" y="11001"/>
                </a:lnTo>
                <a:lnTo>
                  <a:pt x="24937" y="11001"/>
                </a:lnTo>
                <a:cubicBezTo>
                  <a:pt x="24993" y="11001"/>
                  <a:pt x="25047" y="10987"/>
                  <a:pt x="25094" y="10959"/>
                </a:cubicBezTo>
                <a:cubicBezTo>
                  <a:pt x="25142" y="10931"/>
                  <a:pt x="25181" y="10892"/>
                  <a:pt x="25209" y="10844"/>
                </a:cubicBezTo>
                <a:cubicBezTo>
                  <a:pt x="25237" y="10797"/>
                  <a:pt x="25251" y="10743"/>
                  <a:pt x="25251" y="10687"/>
                </a:cubicBezTo>
                <a:lnTo>
                  <a:pt x="25251" y="313"/>
                </a:lnTo>
                <a:lnTo>
                  <a:pt x="25251" y="314"/>
                </a:lnTo>
                <a:lnTo>
                  <a:pt x="25251" y="314"/>
                </a:lnTo>
                <a:cubicBezTo>
                  <a:pt x="25251" y="258"/>
                  <a:pt x="25237" y="204"/>
                  <a:pt x="25209" y="157"/>
                </a:cubicBezTo>
                <a:cubicBezTo>
                  <a:pt x="25181" y="109"/>
                  <a:pt x="25142" y="70"/>
                  <a:pt x="25094" y="42"/>
                </a:cubicBezTo>
                <a:cubicBezTo>
                  <a:pt x="25047" y="14"/>
                  <a:pt x="24993" y="0"/>
                  <a:pt x="24937" y="0"/>
                </a:cubicBezTo>
                <a:lnTo>
                  <a:pt x="313" y="0"/>
                </a:lnTo>
              </a:path>
            </a:pathLst>
          </a:custGeom>
          <a:solidFill>
            <a:srgbClr val="ffffff"/>
          </a:solidFill>
          <a:ln w="18000">
            <a:solidFill>
              <a:srgbClr val="b2b2b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PlaceHolder 3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zh-TW" sz="4400" spc="-1" strike="noStrike">
                <a:latin typeface="Arial"/>
              </a:rPr>
              <a:t>請按這裡編輯題名文字格式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 type="body"/>
          </p:nvPr>
        </p:nvSpPr>
        <p:spPr>
          <a:xfrm>
            <a:off x="1368000" y="2322000"/>
            <a:ext cx="202320" cy="18338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3200" spc="-1" strike="noStrike">
                <a:latin typeface="Arial"/>
              </a:rPr>
              <a:t>請按這裡編輯大綱文字格式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800" spc="-1" strike="noStrike">
                <a:latin typeface="Arial"/>
              </a:rPr>
              <a:t>第二個大綱層次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400" spc="-1" strike="noStrike">
                <a:latin typeface="Arial"/>
              </a:rPr>
              <a:t>第三個大綱層次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000" spc="-1" strike="noStrike">
                <a:latin typeface="Arial"/>
              </a:rPr>
              <a:t>第四個大綱層次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第五個大綱層次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第六個大綱層次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第七個大綱層次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8" name="PlaceHolder 5"/>
          <p:cNvSpPr>
            <a:spLocks noGrp="1"/>
          </p:cNvSpPr>
          <p:nvPr>
            <p:ph type="body"/>
          </p:nvPr>
        </p:nvSpPr>
        <p:spPr>
          <a:xfrm>
            <a:off x="1581120" y="2322000"/>
            <a:ext cx="202320" cy="18338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3200" spc="-1" strike="noStrike">
                <a:latin typeface="Arial"/>
              </a:rPr>
              <a:t>請按這裡編輯大綱文字格式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800" spc="-1" strike="noStrike">
                <a:latin typeface="Arial"/>
              </a:rPr>
              <a:t>第二個大綱層次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400" spc="-1" strike="noStrike">
                <a:latin typeface="Arial"/>
              </a:rPr>
              <a:t>第三個大綱層次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000" spc="-1" strike="noStrike">
                <a:latin typeface="Arial"/>
              </a:rPr>
              <a:t>第四個大綱層次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第五個大綱層次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第六個大綱層次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第七個大綱層次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0" y="0"/>
            <a:ext cx="10077840" cy="807840"/>
          </a:xfrm>
          <a:prstGeom prst="rect">
            <a:avLst/>
          </a:prstGeom>
          <a:gradFill rotWithShape="0">
            <a:gsLst>
              <a:gs pos="0">
                <a:srgbClr val="81d41a"/>
              </a:gs>
              <a:gs pos="100000">
                <a:srgbClr val="00a933"/>
              </a:gs>
            </a:gsLst>
            <a:path path="circle">
              <a:fillToRect l="50000" t="0" r="50000" b="100000"/>
            </a:path>
          </a:gradFill>
          <a:ln w="1800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2"/>
          <p:cNvSpPr/>
          <p:nvPr/>
        </p:nvSpPr>
        <p:spPr>
          <a:xfrm>
            <a:off x="450000" y="1080000"/>
            <a:ext cx="9087840" cy="3957840"/>
          </a:xfrm>
          <a:custGeom>
            <a:avLst/>
            <a:gdLst/>
            <a:ahLst/>
            <a:rect l="l" t="t" r="r" b="b"/>
            <a:pathLst>
              <a:path w="25252" h="11002">
                <a:moveTo>
                  <a:pt x="313" y="0"/>
                </a:moveTo>
                <a:lnTo>
                  <a:pt x="314" y="0"/>
                </a:lnTo>
                <a:cubicBezTo>
                  <a:pt x="258" y="0"/>
                  <a:pt x="204" y="14"/>
                  <a:pt x="157" y="42"/>
                </a:cubicBezTo>
                <a:cubicBezTo>
                  <a:pt x="109" y="70"/>
                  <a:pt x="70" y="109"/>
                  <a:pt x="42" y="157"/>
                </a:cubicBezTo>
                <a:cubicBezTo>
                  <a:pt x="14" y="204"/>
                  <a:pt x="0" y="258"/>
                  <a:pt x="0" y="314"/>
                </a:cubicBezTo>
                <a:lnTo>
                  <a:pt x="0" y="10687"/>
                </a:lnTo>
                <a:lnTo>
                  <a:pt x="0" y="10687"/>
                </a:lnTo>
                <a:cubicBezTo>
                  <a:pt x="0" y="10743"/>
                  <a:pt x="14" y="10797"/>
                  <a:pt x="42" y="10844"/>
                </a:cubicBezTo>
                <a:cubicBezTo>
                  <a:pt x="70" y="10892"/>
                  <a:pt x="109" y="10931"/>
                  <a:pt x="157" y="10959"/>
                </a:cubicBezTo>
                <a:cubicBezTo>
                  <a:pt x="204" y="10987"/>
                  <a:pt x="258" y="11001"/>
                  <a:pt x="314" y="11001"/>
                </a:cubicBezTo>
                <a:lnTo>
                  <a:pt x="24937" y="11001"/>
                </a:lnTo>
                <a:lnTo>
                  <a:pt x="24937" y="11001"/>
                </a:lnTo>
                <a:cubicBezTo>
                  <a:pt x="24993" y="11001"/>
                  <a:pt x="25047" y="10987"/>
                  <a:pt x="25094" y="10959"/>
                </a:cubicBezTo>
                <a:cubicBezTo>
                  <a:pt x="25142" y="10931"/>
                  <a:pt x="25181" y="10892"/>
                  <a:pt x="25209" y="10844"/>
                </a:cubicBezTo>
                <a:cubicBezTo>
                  <a:pt x="25237" y="10797"/>
                  <a:pt x="25251" y="10743"/>
                  <a:pt x="25251" y="10687"/>
                </a:cubicBezTo>
                <a:lnTo>
                  <a:pt x="25251" y="313"/>
                </a:lnTo>
                <a:lnTo>
                  <a:pt x="25251" y="314"/>
                </a:lnTo>
                <a:lnTo>
                  <a:pt x="25251" y="314"/>
                </a:lnTo>
                <a:cubicBezTo>
                  <a:pt x="25251" y="258"/>
                  <a:pt x="25237" y="204"/>
                  <a:pt x="25209" y="157"/>
                </a:cubicBezTo>
                <a:cubicBezTo>
                  <a:pt x="25181" y="109"/>
                  <a:pt x="25142" y="70"/>
                  <a:pt x="25094" y="42"/>
                </a:cubicBezTo>
                <a:cubicBezTo>
                  <a:pt x="25047" y="14"/>
                  <a:pt x="24993" y="0"/>
                  <a:pt x="24937" y="0"/>
                </a:cubicBezTo>
                <a:lnTo>
                  <a:pt x="313" y="0"/>
                </a:lnTo>
              </a:path>
            </a:pathLst>
          </a:custGeom>
          <a:solidFill>
            <a:srgbClr val="ffffff"/>
          </a:solidFill>
          <a:ln w="18000">
            <a:solidFill>
              <a:srgbClr val="b2b2b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PlaceHolder 3"/>
          <p:cNvSpPr>
            <a:spLocks noGrp="1"/>
          </p:cNvSpPr>
          <p:nvPr>
            <p:ph type="title"/>
          </p:nvPr>
        </p:nvSpPr>
        <p:spPr>
          <a:xfrm>
            <a:off x="450000" y="32760"/>
            <a:ext cx="9087840" cy="74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zh-TW" sz="4400" spc="-1" strike="noStrike">
                <a:latin typeface="Arial"/>
              </a:rPr>
              <a:t>請按這裡編輯題名文字格式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 type="body"/>
          </p:nvPr>
        </p:nvSpPr>
        <p:spPr>
          <a:xfrm>
            <a:off x="1368000" y="2322000"/>
            <a:ext cx="202320" cy="18338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3200" spc="-1" strike="noStrike">
                <a:latin typeface="Arial"/>
              </a:rPr>
              <a:t>請按這裡編輯大綱文字格式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800" spc="-1" strike="noStrike">
                <a:latin typeface="Arial"/>
              </a:rPr>
              <a:t>第二個大綱層次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400" spc="-1" strike="noStrike">
                <a:latin typeface="Arial"/>
              </a:rPr>
              <a:t>第三個大綱層次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000" spc="-1" strike="noStrike">
                <a:latin typeface="Arial"/>
              </a:rPr>
              <a:t>第四個大綱層次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第五個大綱層次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第六個大綱層次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第七個大綱層次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9" name="PlaceHolder 5"/>
          <p:cNvSpPr>
            <a:spLocks noGrp="1"/>
          </p:cNvSpPr>
          <p:nvPr>
            <p:ph type="body"/>
          </p:nvPr>
        </p:nvSpPr>
        <p:spPr>
          <a:xfrm>
            <a:off x="1581120" y="2322000"/>
            <a:ext cx="202320" cy="18338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3200" spc="-1" strike="noStrike">
                <a:latin typeface="Arial"/>
              </a:rPr>
              <a:t>請按這裡編輯大綱文字格式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800" spc="-1" strike="noStrike">
                <a:latin typeface="Arial"/>
              </a:rPr>
              <a:t>第二個大綱層次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400" spc="-1" strike="noStrike">
                <a:latin typeface="Arial"/>
              </a:rPr>
              <a:t>第三個大綱層次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000" spc="-1" strike="noStrike">
                <a:latin typeface="Arial"/>
              </a:rPr>
              <a:t>第四個大綱層次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第五個大綱層次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第六個大綱層次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第七個大綱層次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5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6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6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0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00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00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6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8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6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76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76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76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hyperlink" Target="https://caniuse.com/?search=css%20grid" TargetMode="External"/><Relationship Id="rId3" Type="http://schemas.openxmlformats.org/officeDocument/2006/relationships/slideLayout" Target="../slideLayouts/slideLayout76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hyperlink" Target="https://github.com/FremyCompany/css-grid-polyfill" TargetMode="External"/><Relationship Id="rId2" Type="http://schemas.openxmlformats.org/officeDocument/2006/relationships/slideLayout" Target="../slideLayouts/slideLayout76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4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CustomShape 1"/>
          <p:cNvSpPr/>
          <p:nvPr/>
        </p:nvSpPr>
        <p:spPr>
          <a:xfrm>
            <a:off x="450000" y="2610000"/>
            <a:ext cx="9087840" cy="62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ffffff"/>
                </a:solidFill>
                <a:latin typeface="Noto Sans"/>
                <a:ea typeface="DejaVu Sans"/>
              </a:rPr>
              <a:t>CSS Grid Layout</a:t>
            </a:r>
            <a:r>
              <a:rPr b="0" lang="zh-TW" sz="3300" spc="-1" strike="noStrike">
                <a:solidFill>
                  <a:srgbClr val="ffffff"/>
                </a:solidFill>
                <a:latin typeface="Noto Sans"/>
                <a:ea typeface="DejaVu Sans"/>
              </a:rPr>
              <a:t>介紹</a:t>
            </a:r>
            <a:endParaRPr b="0" lang="en-US" sz="3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CustomShape 1"/>
          <p:cNvSpPr/>
          <p:nvPr/>
        </p:nvSpPr>
        <p:spPr>
          <a:xfrm>
            <a:off x="450000" y="90000"/>
            <a:ext cx="9087840" cy="62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zh-TW" sz="3300" spc="-1" strike="noStrike">
                <a:solidFill>
                  <a:srgbClr val="ffffff"/>
                </a:solidFill>
                <a:latin typeface="Noto Sans"/>
                <a:ea typeface="DejaVu Sans"/>
              </a:rPr>
              <a:t>格線軌道（</a:t>
            </a:r>
            <a:r>
              <a:rPr b="0" lang="en-US" sz="3300" spc="-1" strike="noStrike">
                <a:solidFill>
                  <a:srgbClr val="ffffff"/>
                </a:solidFill>
                <a:latin typeface="Noto Sans"/>
                <a:ea typeface="DejaVu Sans"/>
              </a:rPr>
              <a:t>Grid Track</a:t>
            </a:r>
            <a:r>
              <a:rPr b="0" lang="zh-TW" sz="3300" spc="-1" strike="noStrike">
                <a:solidFill>
                  <a:srgbClr val="ffffff"/>
                </a:solidFill>
                <a:latin typeface="Noto Sans"/>
                <a:ea typeface="DejaVu Sans"/>
              </a:rPr>
              <a:t>）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443" name="CustomShape 2"/>
          <p:cNvSpPr/>
          <p:nvPr/>
        </p:nvSpPr>
        <p:spPr>
          <a:xfrm>
            <a:off x="450000" y="1080000"/>
            <a:ext cx="4433400" cy="39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CustomShape 3"/>
          <p:cNvSpPr/>
          <p:nvPr/>
        </p:nvSpPr>
        <p:spPr>
          <a:xfrm>
            <a:off x="5107680" y="1080000"/>
            <a:ext cx="4433400" cy="39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CustomShape 4"/>
          <p:cNvSpPr/>
          <p:nvPr/>
        </p:nvSpPr>
        <p:spPr>
          <a:xfrm>
            <a:off x="720360" y="1653480"/>
            <a:ext cx="8638200" cy="464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46" name="CustomShape 5"/>
          <p:cNvSpPr/>
          <p:nvPr/>
        </p:nvSpPr>
        <p:spPr>
          <a:xfrm>
            <a:off x="3600360" y="5185080"/>
            <a:ext cx="279828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5671E270-D942-4F2D-AB39-45D8DC7FAE6E}" type="slidenum"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&lt;編號&gt;</a:t>
            </a:fld>
            <a:endParaRPr b="0" lang="en-US" sz="2400" spc="-1" strike="noStrike">
              <a:latin typeface="Arial"/>
            </a:endParaRPr>
          </a:p>
        </p:txBody>
      </p:sp>
      <p:pic>
        <p:nvPicPr>
          <p:cNvPr id="447" name="" descr=""/>
          <p:cNvPicPr/>
          <p:nvPr/>
        </p:nvPicPr>
        <p:blipFill>
          <a:blip r:embed="rId1"/>
          <a:stretch/>
        </p:blipFill>
        <p:spPr>
          <a:xfrm>
            <a:off x="900000" y="2078640"/>
            <a:ext cx="6501600" cy="800640"/>
          </a:xfrm>
          <a:prstGeom prst="rect">
            <a:avLst/>
          </a:prstGeom>
          <a:ln w="0">
            <a:noFill/>
          </a:ln>
        </p:spPr>
      </p:pic>
      <p:pic>
        <p:nvPicPr>
          <p:cNvPr id="448" name="" descr=""/>
          <p:cNvPicPr/>
          <p:nvPr/>
        </p:nvPicPr>
        <p:blipFill>
          <a:blip r:embed="rId2"/>
          <a:stretch/>
        </p:blipFill>
        <p:spPr>
          <a:xfrm>
            <a:off x="900000" y="3420000"/>
            <a:ext cx="6712560" cy="1347480"/>
          </a:xfrm>
          <a:prstGeom prst="rect">
            <a:avLst/>
          </a:prstGeom>
          <a:ln w="0">
            <a:noFill/>
          </a:ln>
        </p:spPr>
      </p:pic>
      <p:sp>
        <p:nvSpPr>
          <p:cNvPr id="449" name="CustomShape 6"/>
          <p:cNvSpPr/>
          <p:nvPr/>
        </p:nvSpPr>
        <p:spPr>
          <a:xfrm>
            <a:off x="903240" y="1440000"/>
            <a:ext cx="3416040" cy="53928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180000" indent="-214200">
              <a:lnSpc>
                <a:spcPct val="15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38" strike="noStrike">
                <a:solidFill>
                  <a:srgbClr val="000000"/>
                </a:solidFill>
                <a:latin typeface="Arial"/>
                <a:ea typeface="DejaVu Sans"/>
              </a:rPr>
              <a:t>fr</a:t>
            </a:r>
            <a:r>
              <a:rPr b="1" lang="zh-TW" sz="1800" spc="38" strike="noStrike">
                <a:solidFill>
                  <a:srgbClr val="000000"/>
                </a:solidFill>
                <a:latin typeface="Arial"/>
                <a:ea typeface="DejaVu Sans"/>
              </a:rPr>
              <a:t>會平均分配剩餘的空間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5"/>
              </a:spcBef>
              <a:spcAft>
                <a:spcPts val="2835"/>
              </a:spcAf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CustomShape 1"/>
          <p:cNvSpPr/>
          <p:nvPr/>
        </p:nvSpPr>
        <p:spPr>
          <a:xfrm>
            <a:off x="450000" y="90000"/>
            <a:ext cx="9087840" cy="62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zh-TW" sz="3300" spc="-1" strike="noStrike">
                <a:solidFill>
                  <a:srgbClr val="ffffff"/>
                </a:solidFill>
                <a:latin typeface="Noto Sans"/>
                <a:ea typeface="DejaVu Sans"/>
              </a:rPr>
              <a:t>格線軌道（</a:t>
            </a:r>
            <a:r>
              <a:rPr b="0" lang="en-US" sz="3300" spc="-1" strike="noStrike">
                <a:solidFill>
                  <a:srgbClr val="ffffff"/>
                </a:solidFill>
                <a:latin typeface="Noto Sans"/>
                <a:ea typeface="DejaVu Sans"/>
              </a:rPr>
              <a:t>Grid Track</a:t>
            </a:r>
            <a:r>
              <a:rPr b="0" lang="zh-TW" sz="3300" spc="-1" strike="noStrike">
                <a:solidFill>
                  <a:srgbClr val="ffffff"/>
                </a:solidFill>
                <a:latin typeface="Noto Sans"/>
                <a:ea typeface="DejaVu Sans"/>
              </a:rPr>
              <a:t>）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451" name="CustomShape 2"/>
          <p:cNvSpPr/>
          <p:nvPr/>
        </p:nvSpPr>
        <p:spPr>
          <a:xfrm>
            <a:off x="450000" y="1080000"/>
            <a:ext cx="4433400" cy="39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CustomShape 3"/>
          <p:cNvSpPr/>
          <p:nvPr/>
        </p:nvSpPr>
        <p:spPr>
          <a:xfrm>
            <a:off x="5107680" y="1080000"/>
            <a:ext cx="4433400" cy="39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CustomShape 4"/>
          <p:cNvSpPr/>
          <p:nvPr/>
        </p:nvSpPr>
        <p:spPr>
          <a:xfrm>
            <a:off x="720360" y="1653480"/>
            <a:ext cx="8638200" cy="464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54" name="CustomShape 5"/>
          <p:cNvSpPr/>
          <p:nvPr/>
        </p:nvSpPr>
        <p:spPr>
          <a:xfrm>
            <a:off x="3600360" y="5185080"/>
            <a:ext cx="279828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B6D8C4CC-08BB-4A4F-A711-3C5AFFFF2389}" type="slidenum"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&lt;編號&gt;</a:t>
            </a:fld>
            <a:endParaRPr b="0" lang="en-US" sz="2400" spc="-1" strike="noStrike">
              <a:latin typeface="Arial"/>
            </a:endParaRPr>
          </a:p>
        </p:txBody>
      </p:sp>
      <p:pic>
        <p:nvPicPr>
          <p:cNvPr id="455" name="" descr=""/>
          <p:cNvPicPr/>
          <p:nvPr/>
        </p:nvPicPr>
        <p:blipFill>
          <a:blip r:embed="rId1"/>
          <a:stretch/>
        </p:blipFill>
        <p:spPr>
          <a:xfrm>
            <a:off x="1061280" y="2160000"/>
            <a:ext cx="7398000" cy="899280"/>
          </a:xfrm>
          <a:prstGeom prst="rect">
            <a:avLst/>
          </a:prstGeom>
          <a:ln w="0">
            <a:noFill/>
          </a:ln>
        </p:spPr>
      </p:pic>
      <p:pic>
        <p:nvPicPr>
          <p:cNvPr id="456" name="" descr=""/>
          <p:cNvPicPr/>
          <p:nvPr/>
        </p:nvPicPr>
        <p:blipFill>
          <a:blip r:embed="rId2"/>
          <a:stretch/>
        </p:blipFill>
        <p:spPr>
          <a:xfrm>
            <a:off x="1063800" y="3346920"/>
            <a:ext cx="7215480" cy="1332360"/>
          </a:xfrm>
          <a:prstGeom prst="rect">
            <a:avLst/>
          </a:prstGeom>
          <a:ln w="0">
            <a:noFill/>
          </a:ln>
        </p:spPr>
      </p:pic>
      <p:sp>
        <p:nvSpPr>
          <p:cNvPr id="457" name="CustomShape 6"/>
          <p:cNvSpPr/>
          <p:nvPr/>
        </p:nvSpPr>
        <p:spPr>
          <a:xfrm>
            <a:off x="1080000" y="1440000"/>
            <a:ext cx="3416040" cy="53928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180000" indent="-214200">
              <a:lnSpc>
                <a:spcPct val="15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h-TW" sz="1800" spc="38" strike="noStrike">
                <a:solidFill>
                  <a:srgbClr val="000000"/>
                </a:solidFill>
                <a:latin typeface="Arial"/>
                <a:ea typeface="DejaVu Sans"/>
              </a:rPr>
              <a:t>與其他單位混用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5"/>
              </a:spcBef>
              <a:spcAft>
                <a:spcPts val="2835"/>
              </a:spcAf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CustomShape 1"/>
          <p:cNvSpPr/>
          <p:nvPr/>
        </p:nvSpPr>
        <p:spPr>
          <a:xfrm>
            <a:off x="450000" y="90000"/>
            <a:ext cx="9087840" cy="62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zh-TW" sz="3300" spc="-1" strike="noStrike">
                <a:solidFill>
                  <a:srgbClr val="ffffff"/>
                </a:solidFill>
                <a:latin typeface="Noto Sans"/>
                <a:ea typeface="DejaVu Sans"/>
              </a:rPr>
              <a:t>格線軌道（</a:t>
            </a:r>
            <a:r>
              <a:rPr b="0" lang="en-US" sz="3300" spc="-1" strike="noStrike">
                <a:solidFill>
                  <a:srgbClr val="ffffff"/>
                </a:solidFill>
                <a:latin typeface="Noto Sans"/>
                <a:ea typeface="DejaVu Sans"/>
              </a:rPr>
              <a:t>Grid Track</a:t>
            </a:r>
            <a:r>
              <a:rPr b="0" lang="zh-TW" sz="3300" spc="-1" strike="noStrike">
                <a:solidFill>
                  <a:srgbClr val="ffffff"/>
                </a:solidFill>
                <a:latin typeface="Noto Sans"/>
                <a:ea typeface="DejaVu Sans"/>
              </a:rPr>
              <a:t>）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459" name="CustomShape 2"/>
          <p:cNvSpPr/>
          <p:nvPr/>
        </p:nvSpPr>
        <p:spPr>
          <a:xfrm>
            <a:off x="450000" y="1080000"/>
            <a:ext cx="4433400" cy="39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CustomShape 3"/>
          <p:cNvSpPr/>
          <p:nvPr/>
        </p:nvSpPr>
        <p:spPr>
          <a:xfrm>
            <a:off x="5107680" y="1080000"/>
            <a:ext cx="4433400" cy="39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CustomShape 4"/>
          <p:cNvSpPr/>
          <p:nvPr/>
        </p:nvSpPr>
        <p:spPr>
          <a:xfrm>
            <a:off x="720360" y="1653480"/>
            <a:ext cx="8638200" cy="464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62" name="CustomShape 5"/>
          <p:cNvSpPr/>
          <p:nvPr/>
        </p:nvSpPr>
        <p:spPr>
          <a:xfrm>
            <a:off x="3600360" y="5185080"/>
            <a:ext cx="279828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A33832D2-2DF3-4E5F-82A7-0DE0A3745252}" type="slidenum"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&lt;編號&gt;</a:t>
            </a:fld>
            <a:endParaRPr b="0" lang="en-US" sz="2400" spc="-1" strike="noStrike">
              <a:latin typeface="Arial"/>
            </a:endParaRPr>
          </a:p>
        </p:txBody>
      </p:sp>
      <p:sp>
        <p:nvSpPr>
          <p:cNvPr id="463" name="CustomShape 6"/>
          <p:cNvSpPr/>
          <p:nvPr/>
        </p:nvSpPr>
        <p:spPr>
          <a:xfrm>
            <a:off x="1080000" y="1440000"/>
            <a:ext cx="3416040" cy="53928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180000" indent="-214200">
              <a:lnSpc>
                <a:spcPct val="15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38" strike="noStrike">
                <a:solidFill>
                  <a:srgbClr val="000000"/>
                </a:solidFill>
                <a:latin typeface="Arial"/>
                <a:ea typeface="DejaVu Sans"/>
              </a:rPr>
              <a:t>Q:</a:t>
            </a:r>
            <a:r>
              <a:rPr b="0" lang="zh-TW" sz="1800" spc="-1" strike="noStrike">
                <a:solidFill>
                  <a:srgbClr val="000000"/>
                </a:solidFill>
                <a:latin typeface="Arial"/>
                <a:ea typeface="DejaVu Sans"/>
              </a:rPr>
              <a:t>怎麼設定才能如圖顯示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5"/>
              </a:spcBef>
              <a:spcAft>
                <a:spcPts val="2835"/>
              </a:spcAf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464" name="" descr=""/>
          <p:cNvPicPr/>
          <p:nvPr/>
        </p:nvPicPr>
        <p:blipFill>
          <a:blip r:embed="rId1"/>
          <a:stretch/>
        </p:blipFill>
        <p:spPr>
          <a:xfrm>
            <a:off x="1260000" y="1980000"/>
            <a:ext cx="6659280" cy="2665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CustomShape 1"/>
          <p:cNvSpPr/>
          <p:nvPr/>
        </p:nvSpPr>
        <p:spPr>
          <a:xfrm>
            <a:off x="450000" y="90000"/>
            <a:ext cx="9087840" cy="62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ffffff"/>
                </a:solidFill>
                <a:latin typeface="Noto Sans"/>
                <a:ea typeface="DejaVu Sans"/>
              </a:rPr>
              <a:t>repeat() function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466" name="CustomShape 2"/>
          <p:cNvSpPr/>
          <p:nvPr/>
        </p:nvSpPr>
        <p:spPr>
          <a:xfrm>
            <a:off x="450000" y="1080000"/>
            <a:ext cx="4433400" cy="39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CustomShape 3"/>
          <p:cNvSpPr/>
          <p:nvPr/>
        </p:nvSpPr>
        <p:spPr>
          <a:xfrm>
            <a:off x="5107680" y="1080000"/>
            <a:ext cx="4433400" cy="39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68" name="" descr=""/>
          <p:cNvPicPr/>
          <p:nvPr/>
        </p:nvPicPr>
        <p:blipFill>
          <a:blip r:embed="rId1"/>
          <a:stretch/>
        </p:blipFill>
        <p:spPr>
          <a:xfrm>
            <a:off x="900000" y="2933280"/>
            <a:ext cx="7857000" cy="1026360"/>
          </a:xfrm>
          <a:prstGeom prst="rect">
            <a:avLst/>
          </a:prstGeom>
          <a:ln w="0">
            <a:noFill/>
          </a:ln>
        </p:spPr>
      </p:pic>
      <p:sp>
        <p:nvSpPr>
          <p:cNvPr id="469" name="CustomShape 4"/>
          <p:cNvSpPr/>
          <p:nvPr/>
        </p:nvSpPr>
        <p:spPr>
          <a:xfrm>
            <a:off x="3600360" y="5185080"/>
            <a:ext cx="279828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FFD1A2C7-CD8F-40DA-8EAA-D6BFFF5A8231}" type="slidenum"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&lt;編號&gt;</a:t>
            </a:fld>
            <a:endParaRPr b="0" lang="en-US" sz="2400" spc="-1" strike="noStrike">
              <a:latin typeface="Arial"/>
            </a:endParaRPr>
          </a:p>
        </p:txBody>
      </p:sp>
      <p:sp>
        <p:nvSpPr>
          <p:cNvPr id="470" name="CustomShape 5"/>
          <p:cNvSpPr/>
          <p:nvPr/>
        </p:nvSpPr>
        <p:spPr>
          <a:xfrm>
            <a:off x="723240" y="1260000"/>
            <a:ext cx="8817840" cy="195984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180000" indent="-214200">
              <a:lnSpc>
                <a:spcPct val="15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h-TW" sz="1800" spc="38" strike="noStrike">
                <a:solidFill>
                  <a:srgbClr val="000000"/>
                </a:solidFill>
                <a:latin typeface="Arial"/>
                <a:ea typeface="DejaVu Sans"/>
              </a:rPr>
              <a:t>在</a:t>
            </a:r>
            <a:r>
              <a:rPr b="1" lang="en-US" sz="1800" spc="38" strike="noStrike">
                <a:solidFill>
                  <a:srgbClr val="000000"/>
                </a:solidFill>
                <a:latin typeface="Arial"/>
                <a:ea typeface="DejaVu Sans"/>
              </a:rPr>
              <a:t>grid-template-columns</a:t>
            </a:r>
            <a:r>
              <a:rPr b="1" lang="zh-TW" sz="1800" spc="38" strike="noStrike">
                <a:solidFill>
                  <a:srgbClr val="000000"/>
                </a:solidFill>
                <a:latin typeface="Arial"/>
                <a:ea typeface="DejaVu Sans"/>
              </a:rPr>
              <a:t>及</a:t>
            </a:r>
            <a:r>
              <a:rPr b="1" lang="en-US" sz="1800" spc="38" strike="noStrike">
                <a:solidFill>
                  <a:srgbClr val="000000"/>
                </a:solidFill>
                <a:latin typeface="Arial"/>
                <a:ea typeface="DejaVu Sans"/>
              </a:rPr>
              <a:t>grid-template-rows</a:t>
            </a:r>
            <a:r>
              <a:rPr b="1" lang="zh-TW" sz="1800" spc="38" strike="noStrike">
                <a:solidFill>
                  <a:srgbClr val="000000"/>
                </a:solidFill>
                <a:latin typeface="Arial"/>
                <a:ea typeface="DejaVu Sans"/>
              </a:rPr>
              <a:t>內可以利用</a:t>
            </a:r>
            <a:r>
              <a:rPr b="1" lang="en-US" sz="1800" spc="38" strike="noStrike">
                <a:solidFill>
                  <a:srgbClr val="000000"/>
                </a:solidFill>
                <a:latin typeface="Arial"/>
                <a:ea typeface="DejaVu Sans"/>
              </a:rPr>
              <a:t>repeat()</a:t>
            </a:r>
            <a:r>
              <a:rPr b="1" lang="zh-TW" sz="1800" spc="38" strike="noStrike">
                <a:solidFill>
                  <a:srgbClr val="000000"/>
                </a:solidFill>
                <a:latin typeface="Arial"/>
                <a:ea typeface="DejaVu Sans"/>
              </a:rPr>
              <a:t>來重複建立相同規則的</a:t>
            </a:r>
            <a:r>
              <a:rPr b="1" lang="en-US" sz="1800" spc="38" strike="noStrike">
                <a:solidFill>
                  <a:srgbClr val="000000"/>
                </a:solidFill>
                <a:latin typeface="Arial"/>
                <a:ea typeface="DejaVu Sans"/>
              </a:rPr>
              <a:t>grid item</a:t>
            </a:r>
            <a:r>
              <a:rPr b="1" lang="zh-TW" sz="1800" spc="38" strike="noStrike">
                <a:solidFill>
                  <a:srgbClr val="000000"/>
                </a:solidFill>
                <a:latin typeface="Arial"/>
                <a:ea typeface="DejaVu Sans"/>
              </a:rPr>
              <a:t>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5"/>
              </a:spcBef>
              <a:spcAft>
                <a:spcPts val="2835"/>
              </a:spcAf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CustomShape 1"/>
          <p:cNvSpPr/>
          <p:nvPr/>
        </p:nvSpPr>
        <p:spPr>
          <a:xfrm>
            <a:off x="450000" y="90000"/>
            <a:ext cx="9087840" cy="62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zh-TW" sz="3300" spc="-1" strike="noStrike">
                <a:solidFill>
                  <a:srgbClr val="ffffff"/>
                </a:solidFill>
                <a:latin typeface="Noto Sans"/>
                <a:ea typeface="DejaVu Sans"/>
              </a:rPr>
              <a:t>槽狀</a:t>
            </a:r>
            <a:r>
              <a:rPr b="0" lang="en-US" sz="3300" spc="-1" strike="noStrike">
                <a:solidFill>
                  <a:srgbClr val="ffffff"/>
                </a:solidFill>
                <a:latin typeface="Noto Sans"/>
                <a:ea typeface="DejaVu Sans"/>
              </a:rPr>
              <a:t>Grid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472" name="CustomShape 2"/>
          <p:cNvSpPr/>
          <p:nvPr/>
        </p:nvSpPr>
        <p:spPr>
          <a:xfrm>
            <a:off x="450000" y="1080000"/>
            <a:ext cx="4433400" cy="39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CustomShape 3"/>
          <p:cNvSpPr/>
          <p:nvPr/>
        </p:nvSpPr>
        <p:spPr>
          <a:xfrm>
            <a:off x="5107680" y="1080000"/>
            <a:ext cx="4433400" cy="39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CustomShape 4"/>
          <p:cNvSpPr/>
          <p:nvPr/>
        </p:nvSpPr>
        <p:spPr>
          <a:xfrm>
            <a:off x="720360" y="1653480"/>
            <a:ext cx="8638200" cy="464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75" name="CustomShape 5"/>
          <p:cNvSpPr/>
          <p:nvPr/>
        </p:nvSpPr>
        <p:spPr>
          <a:xfrm>
            <a:off x="3600360" y="5185080"/>
            <a:ext cx="279828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2B687EFB-2BFB-488F-BCDF-6F58E7F75F63}" type="slidenum"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&lt;編號&gt;</a:t>
            </a:fld>
            <a:endParaRPr b="0" lang="en-US" sz="2400" spc="-1" strike="noStrike">
              <a:latin typeface="Arial"/>
            </a:endParaRPr>
          </a:p>
        </p:txBody>
      </p:sp>
      <p:sp>
        <p:nvSpPr>
          <p:cNvPr id="476" name="CustomShape 6"/>
          <p:cNvSpPr/>
          <p:nvPr/>
        </p:nvSpPr>
        <p:spPr>
          <a:xfrm>
            <a:off x="1080000" y="1440000"/>
            <a:ext cx="3416040" cy="53928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180000" indent="-214200">
              <a:lnSpc>
                <a:spcPct val="15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5"/>
              </a:spcBef>
              <a:spcAft>
                <a:spcPts val="2835"/>
              </a:spcAf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477" name="" descr=""/>
          <p:cNvPicPr/>
          <p:nvPr/>
        </p:nvPicPr>
        <p:blipFill>
          <a:blip r:embed="rId1"/>
          <a:stretch/>
        </p:blipFill>
        <p:spPr>
          <a:xfrm>
            <a:off x="1486800" y="3780000"/>
            <a:ext cx="7178040" cy="852840"/>
          </a:xfrm>
          <a:prstGeom prst="rect">
            <a:avLst/>
          </a:prstGeom>
          <a:ln w="0">
            <a:noFill/>
          </a:ln>
        </p:spPr>
      </p:pic>
      <p:pic>
        <p:nvPicPr>
          <p:cNvPr id="478" name="" descr=""/>
          <p:cNvPicPr/>
          <p:nvPr/>
        </p:nvPicPr>
        <p:blipFill>
          <a:blip r:embed="rId2"/>
          <a:stretch/>
        </p:blipFill>
        <p:spPr>
          <a:xfrm>
            <a:off x="1463760" y="1260000"/>
            <a:ext cx="7223760" cy="1241640"/>
          </a:xfrm>
          <a:prstGeom prst="rect">
            <a:avLst/>
          </a:prstGeom>
          <a:ln w="0">
            <a:noFill/>
          </a:ln>
        </p:spPr>
      </p:pic>
      <p:sp>
        <p:nvSpPr>
          <p:cNvPr id="479" name="CustomShape 7"/>
          <p:cNvSpPr/>
          <p:nvPr/>
        </p:nvSpPr>
        <p:spPr>
          <a:xfrm>
            <a:off x="4860000" y="2700000"/>
            <a:ext cx="360000" cy="720000"/>
          </a:xfrm>
          <a:custGeom>
            <a:avLst/>
            <a:gdLst/>
            <a:ahLst/>
            <a:rect l="0" t="0" r="r" b="b"/>
            <a:pathLst>
              <a:path w="1002" h="2002">
                <a:moveTo>
                  <a:pt x="250" y="0"/>
                </a:moveTo>
                <a:lnTo>
                  <a:pt x="250" y="1500"/>
                </a:lnTo>
                <a:lnTo>
                  <a:pt x="0" y="1500"/>
                </a:lnTo>
                <a:lnTo>
                  <a:pt x="500" y="2001"/>
                </a:lnTo>
                <a:lnTo>
                  <a:pt x="1001" y="1500"/>
                </a:lnTo>
                <a:lnTo>
                  <a:pt x="750" y="1500"/>
                </a:lnTo>
                <a:lnTo>
                  <a:pt x="750" y="0"/>
                </a:lnTo>
                <a:lnTo>
                  <a:pt x="250" y="0"/>
                </a:lnTo>
              </a:path>
            </a:pathLst>
          </a:custGeom>
          <a:solidFill>
            <a:srgbClr val="c9211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CustomShape 1"/>
          <p:cNvSpPr/>
          <p:nvPr/>
        </p:nvSpPr>
        <p:spPr>
          <a:xfrm>
            <a:off x="450000" y="90000"/>
            <a:ext cx="9087840" cy="62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zh-TW" sz="3300" spc="-1" strike="noStrike">
                <a:solidFill>
                  <a:srgbClr val="ffffff"/>
                </a:solidFill>
                <a:latin typeface="Noto Sans"/>
                <a:ea typeface="DejaVu Sans"/>
              </a:rPr>
              <a:t>槽狀</a:t>
            </a:r>
            <a:r>
              <a:rPr b="0" lang="en-US" sz="3300" spc="-1" strike="noStrike">
                <a:solidFill>
                  <a:srgbClr val="ffffff"/>
                </a:solidFill>
                <a:latin typeface="Noto Sans"/>
                <a:ea typeface="DejaVu Sans"/>
              </a:rPr>
              <a:t>Grid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481" name="CustomShape 2"/>
          <p:cNvSpPr/>
          <p:nvPr/>
        </p:nvSpPr>
        <p:spPr>
          <a:xfrm>
            <a:off x="450000" y="1080000"/>
            <a:ext cx="4433400" cy="39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CustomShape 3"/>
          <p:cNvSpPr/>
          <p:nvPr/>
        </p:nvSpPr>
        <p:spPr>
          <a:xfrm>
            <a:off x="5107680" y="1080000"/>
            <a:ext cx="4433400" cy="39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CustomShape 4"/>
          <p:cNvSpPr/>
          <p:nvPr/>
        </p:nvSpPr>
        <p:spPr>
          <a:xfrm>
            <a:off x="720360" y="1653480"/>
            <a:ext cx="8638200" cy="464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84" name="CustomShape 5"/>
          <p:cNvSpPr/>
          <p:nvPr/>
        </p:nvSpPr>
        <p:spPr>
          <a:xfrm>
            <a:off x="3600360" y="5185080"/>
            <a:ext cx="279828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08C37009-A0AE-4512-A1DD-452D240CA00D}" type="slidenum"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&lt;編號&gt;</a:t>
            </a:fld>
            <a:endParaRPr b="0" lang="en-US" sz="2400" spc="-1" strike="noStrike">
              <a:latin typeface="Arial"/>
            </a:endParaRPr>
          </a:p>
        </p:txBody>
      </p:sp>
      <p:sp>
        <p:nvSpPr>
          <p:cNvPr id="485" name="CustomShape 6"/>
          <p:cNvSpPr/>
          <p:nvPr/>
        </p:nvSpPr>
        <p:spPr>
          <a:xfrm>
            <a:off x="1080000" y="1440000"/>
            <a:ext cx="3416040" cy="53928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180000" indent="-214200">
              <a:lnSpc>
                <a:spcPct val="15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5"/>
              </a:spcBef>
              <a:spcAft>
                <a:spcPts val="2835"/>
              </a:spcAf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486" name="" descr=""/>
          <p:cNvPicPr/>
          <p:nvPr/>
        </p:nvPicPr>
        <p:blipFill>
          <a:blip r:embed="rId1"/>
          <a:stretch/>
        </p:blipFill>
        <p:spPr>
          <a:xfrm>
            <a:off x="1620000" y="3672000"/>
            <a:ext cx="6835320" cy="1333080"/>
          </a:xfrm>
          <a:prstGeom prst="rect">
            <a:avLst/>
          </a:prstGeom>
          <a:ln w="0">
            <a:noFill/>
          </a:ln>
        </p:spPr>
      </p:pic>
      <p:pic>
        <p:nvPicPr>
          <p:cNvPr id="487" name="" descr=""/>
          <p:cNvPicPr/>
          <p:nvPr/>
        </p:nvPicPr>
        <p:blipFill>
          <a:blip r:embed="rId2"/>
          <a:stretch/>
        </p:blipFill>
        <p:spPr>
          <a:xfrm>
            <a:off x="2877480" y="1150560"/>
            <a:ext cx="4320000" cy="2269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CustomShape 1"/>
          <p:cNvSpPr/>
          <p:nvPr/>
        </p:nvSpPr>
        <p:spPr>
          <a:xfrm>
            <a:off x="450000" y="90000"/>
            <a:ext cx="9087840" cy="62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zh-TW" sz="3300" spc="-1" strike="noStrike">
                <a:solidFill>
                  <a:srgbClr val="ffffff"/>
                </a:solidFill>
                <a:latin typeface="Noto Sans"/>
                <a:ea typeface="DejaVu Sans"/>
              </a:rPr>
              <a:t>明式與暗式格線</a:t>
            </a:r>
            <a:r>
              <a:rPr b="0" lang="en-US" sz="3300" spc="-1" strike="noStrike">
                <a:solidFill>
                  <a:srgbClr val="ffffff"/>
                </a:solidFill>
                <a:latin typeface="Noto Sans"/>
                <a:ea typeface="DejaVu Sans"/>
              </a:rPr>
              <a:t>(Explicit vs Implicit Grid)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489" name="CustomShape 2"/>
          <p:cNvSpPr/>
          <p:nvPr/>
        </p:nvSpPr>
        <p:spPr>
          <a:xfrm>
            <a:off x="450000" y="1080000"/>
            <a:ext cx="4433400" cy="39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CustomShape 3"/>
          <p:cNvSpPr/>
          <p:nvPr/>
        </p:nvSpPr>
        <p:spPr>
          <a:xfrm>
            <a:off x="5107680" y="1080000"/>
            <a:ext cx="4433400" cy="39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1" name="CustomShape 4"/>
          <p:cNvSpPr/>
          <p:nvPr/>
        </p:nvSpPr>
        <p:spPr>
          <a:xfrm>
            <a:off x="720000" y="1595160"/>
            <a:ext cx="8638200" cy="323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r>
              <a:rPr b="1" lang="zh-TW" sz="1800" spc="83" strike="noStrike">
                <a:solidFill>
                  <a:srgbClr val="000000"/>
                </a:solidFill>
                <a:latin typeface="Arial"/>
                <a:ea typeface="微軟正黑體"/>
              </a:rPr>
              <a:t>在建立格線的時候，我們用 </a:t>
            </a:r>
            <a:r>
              <a:rPr b="1" lang="en-US" sz="1800" spc="83" strike="noStrike">
                <a:solidFill>
                  <a:srgbClr val="000000"/>
                </a:solidFill>
                <a:latin typeface="Arial"/>
                <a:ea typeface="微軟正黑體"/>
              </a:rPr>
              <a:t>grid-template-columns</a:t>
            </a:r>
            <a:r>
              <a:rPr b="1" lang="zh-TW" sz="1800" spc="83" strike="noStrike">
                <a:solidFill>
                  <a:srgbClr val="000000"/>
                </a:solidFill>
                <a:latin typeface="Arial"/>
                <a:ea typeface="微軟正黑體"/>
              </a:rPr>
              <a:t>或</a:t>
            </a:r>
            <a:r>
              <a:rPr b="1" lang="en-US" sz="1800" spc="83" strike="noStrike">
                <a:solidFill>
                  <a:srgbClr val="000000"/>
                </a:solidFill>
                <a:latin typeface="Arial"/>
                <a:ea typeface="微軟正黑體"/>
              </a:rPr>
              <a:t>grid-template-rows </a:t>
            </a:r>
            <a:r>
              <a:rPr b="1" lang="zh-TW" sz="1800" spc="83" strike="noStrike">
                <a:solidFill>
                  <a:srgbClr val="000000"/>
                </a:solidFill>
                <a:latin typeface="Arial"/>
                <a:ea typeface="微軟正黑體"/>
              </a:rPr>
              <a:t>屬性指定了軌道</a:t>
            </a:r>
            <a:r>
              <a:rPr b="1" lang="en-US" sz="1800" spc="83" strike="noStrike">
                <a:solidFill>
                  <a:srgbClr val="000000"/>
                </a:solidFill>
                <a:latin typeface="Arial"/>
                <a:ea typeface="微軟正黑體"/>
              </a:rPr>
              <a:t>(</a:t>
            </a:r>
            <a:r>
              <a:rPr b="1" lang="en-US" sz="1800" spc="83" strike="noStrike">
                <a:solidFill>
                  <a:srgbClr val="000000"/>
                </a:solidFill>
                <a:latin typeface="Arial"/>
                <a:ea typeface="微軟正黑體"/>
              </a:rPr>
              <a:t>Explicit Grid</a:t>
            </a:r>
            <a:r>
              <a:rPr b="1" lang="en-US" sz="1800" spc="83" strike="noStrike">
                <a:solidFill>
                  <a:srgbClr val="000000"/>
                </a:solidFill>
                <a:latin typeface="Arial"/>
                <a:ea typeface="微軟正黑體"/>
              </a:rPr>
              <a:t>)</a:t>
            </a:r>
            <a:r>
              <a:rPr b="1" lang="zh-TW" sz="1800" spc="83" strike="noStrike">
                <a:solidFill>
                  <a:srgbClr val="000000"/>
                </a:solidFill>
                <a:latin typeface="Arial"/>
                <a:ea typeface="微軟正黑體"/>
              </a:rPr>
              <a:t>；當有元素不符合現有規則時，</a:t>
            </a:r>
            <a:r>
              <a:rPr b="1" lang="en-US" sz="1800" spc="83" strike="noStrike">
                <a:solidFill>
                  <a:srgbClr val="000000"/>
                </a:solidFill>
                <a:latin typeface="Arial"/>
                <a:ea typeface="微軟正黑體"/>
              </a:rPr>
              <a:t>grid</a:t>
            </a:r>
            <a:r>
              <a:rPr b="1" lang="zh-TW" sz="1800" spc="83" strike="noStrike">
                <a:solidFill>
                  <a:srgbClr val="000000"/>
                </a:solidFill>
                <a:latin typeface="Arial"/>
                <a:ea typeface="微軟正黑體"/>
              </a:rPr>
              <a:t>會自動產生暗式格線，並安排不符合明式格線規則的元素加入</a:t>
            </a:r>
            <a:r>
              <a:rPr b="1" lang="en-US" sz="1800" spc="83" strike="noStrike">
                <a:solidFill>
                  <a:srgbClr val="000000"/>
                </a:solidFill>
                <a:latin typeface="Arial"/>
                <a:ea typeface="微軟正黑體"/>
              </a:rPr>
              <a:t>grid</a:t>
            </a:r>
            <a:r>
              <a:rPr b="1" lang="zh-TW" sz="1800" spc="83" strike="noStrike">
                <a:solidFill>
                  <a:srgbClr val="000000"/>
                </a:solidFill>
                <a:latin typeface="Arial"/>
                <a:ea typeface="微軟正黑體"/>
              </a:rPr>
              <a:t>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83" strike="noStrike">
                <a:solidFill>
                  <a:srgbClr val="ff0000"/>
                </a:solidFill>
                <a:latin typeface="Arial"/>
                <a:ea typeface="微軟正黑體"/>
              </a:rPr>
              <a:t>grid-template-columns</a:t>
            </a:r>
            <a:r>
              <a:rPr b="1" lang="zh-TW" sz="1800" spc="83" strike="noStrike">
                <a:solidFill>
                  <a:srgbClr val="000000"/>
                </a:solidFill>
                <a:latin typeface="Arial"/>
                <a:ea typeface="DejaVu Sans"/>
              </a:rPr>
              <a:t>、</a:t>
            </a:r>
            <a:r>
              <a:rPr b="1" lang="en-US" sz="1800" spc="83" strike="noStrike">
                <a:solidFill>
                  <a:srgbClr val="ff0000"/>
                </a:solidFill>
                <a:latin typeface="Arial"/>
                <a:ea typeface="微軟正黑體"/>
              </a:rPr>
              <a:t>grid-template-rows</a:t>
            </a:r>
            <a:r>
              <a:rPr b="1" lang="zh-TW" sz="1800" spc="83" strike="noStrike">
                <a:solidFill>
                  <a:srgbClr val="000000"/>
                </a:solidFill>
                <a:latin typeface="Arial"/>
                <a:ea typeface="DejaVu Sans"/>
              </a:rPr>
              <a:t>、</a:t>
            </a:r>
            <a:r>
              <a:rPr b="1" lang="en-US" sz="1800" spc="83" strike="noStrike">
                <a:solidFill>
                  <a:srgbClr val="ff0000"/>
                </a:solidFill>
                <a:latin typeface="Arial"/>
                <a:ea typeface="微軟正黑體"/>
              </a:rPr>
              <a:t>grid-template-areas</a:t>
            </a:r>
            <a:r>
              <a:rPr b="1" lang="en-US" sz="1800" spc="83" strike="noStrike">
                <a:solidFill>
                  <a:srgbClr val="000000"/>
                </a:solidFill>
                <a:latin typeface="Arial"/>
                <a:ea typeface="DejaVu Sans"/>
              </a:rPr>
              <a:t> =&gt;</a:t>
            </a:r>
            <a:r>
              <a:rPr b="1" lang="zh-TW" sz="1800" spc="83" strike="noStrike">
                <a:solidFill>
                  <a:srgbClr val="127622"/>
                </a:solidFill>
                <a:latin typeface="Arial"/>
                <a:ea typeface="DejaVu Sans"/>
              </a:rPr>
              <a:t>明式格線</a:t>
            </a:r>
            <a:r>
              <a:rPr b="1" lang="zh-TW" sz="1800" spc="83" strike="noStrike">
                <a:solidFill>
                  <a:srgbClr val="000000"/>
                </a:solidFill>
                <a:latin typeface="Arial"/>
                <a:ea typeface="DejaVu Sans"/>
              </a:rPr>
              <a:t>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83" strike="noStrike">
                <a:solidFill>
                  <a:srgbClr val="ff0000"/>
                </a:solidFill>
                <a:latin typeface="Arial"/>
                <a:ea typeface="微軟正黑體"/>
              </a:rPr>
              <a:t>grid-auto-columns</a:t>
            </a:r>
            <a:r>
              <a:rPr b="1" lang="zh-TW" sz="1800" spc="83" strike="noStrike">
                <a:solidFill>
                  <a:srgbClr val="000000"/>
                </a:solidFill>
                <a:latin typeface="Arial"/>
                <a:ea typeface="DejaVu Sans"/>
              </a:rPr>
              <a:t>、</a:t>
            </a:r>
            <a:r>
              <a:rPr b="1" lang="en-US" sz="1800" spc="83" strike="noStrike">
                <a:solidFill>
                  <a:srgbClr val="ff0000"/>
                </a:solidFill>
                <a:latin typeface="Arial"/>
                <a:ea typeface="微軟正黑體"/>
              </a:rPr>
              <a:t>grid-auto-rows</a:t>
            </a:r>
            <a:r>
              <a:rPr b="1" lang="en-US" sz="1800" spc="83" strike="noStrike">
                <a:solidFill>
                  <a:srgbClr val="000000"/>
                </a:solidFill>
                <a:latin typeface="Arial"/>
                <a:ea typeface="DejaVu Sans"/>
              </a:rPr>
              <a:t>=&gt;</a:t>
            </a:r>
            <a:r>
              <a:rPr b="1" lang="zh-TW" sz="1800" spc="83" strike="noStrike">
                <a:solidFill>
                  <a:srgbClr val="127622"/>
                </a:solidFill>
                <a:latin typeface="Arial"/>
                <a:ea typeface="DejaVu Sans"/>
              </a:rPr>
              <a:t>暗式格線。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2" name="CustomShape 5"/>
          <p:cNvSpPr/>
          <p:nvPr/>
        </p:nvSpPr>
        <p:spPr>
          <a:xfrm>
            <a:off x="3600360" y="5185080"/>
            <a:ext cx="279828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EF34251E-2814-493E-9A17-595A214678CE}" type="slidenum"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&lt;編號&gt;</a:t>
            </a:fld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CustomShape 1"/>
          <p:cNvSpPr/>
          <p:nvPr/>
        </p:nvSpPr>
        <p:spPr>
          <a:xfrm>
            <a:off x="450000" y="90000"/>
            <a:ext cx="9087840" cy="62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Noto Sans"/>
                <a:ea typeface="DejaVu Sans"/>
              </a:rPr>
              <a:t>grid-auto-flow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94" name="CustomShape 2"/>
          <p:cNvSpPr/>
          <p:nvPr/>
        </p:nvSpPr>
        <p:spPr>
          <a:xfrm>
            <a:off x="450000" y="1080000"/>
            <a:ext cx="4433400" cy="39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5" name="CustomShape 3"/>
          <p:cNvSpPr/>
          <p:nvPr/>
        </p:nvSpPr>
        <p:spPr>
          <a:xfrm>
            <a:off x="5107680" y="1080000"/>
            <a:ext cx="4433400" cy="39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6" name="CustomShape 4"/>
          <p:cNvSpPr/>
          <p:nvPr/>
        </p:nvSpPr>
        <p:spPr>
          <a:xfrm>
            <a:off x="720000" y="1595160"/>
            <a:ext cx="8638200" cy="323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CustomShape 5"/>
          <p:cNvSpPr/>
          <p:nvPr/>
        </p:nvSpPr>
        <p:spPr>
          <a:xfrm>
            <a:off x="3600360" y="5185080"/>
            <a:ext cx="279828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D046C584-8CAC-47DB-9CC5-0F5FD2BEB0CD}" type="slidenum"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&lt;編號&gt;</a:t>
            </a:fld>
            <a:endParaRPr b="0" lang="en-US" sz="2400" spc="-1" strike="noStrike">
              <a:latin typeface="Arial"/>
            </a:endParaRPr>
          </a:p>
        </p:txBody>
      </p:sp>
      <p:graphicFrame>
        <p:nvGraphicFramePr>
          <p:cNvPr id="498" name="Table 6"/>
          <p:cNvGraphicFramePr/>
          <p:nvPr/>
        </p:nvGraphicFramePr>
        <p:xfrm>
          <a:off x="720720" y="1952640"/>
          <a:ext cx="8639640" cy="1765440"/>
        </p:xfrm>
        <a:graphic>
          <a:graphicData uri="http://schemas.openxmlformats.org/drawingml/2006/table">
            <a:tbl>
              <a:tblPr/>
              <a:tblGrid>
                <a:gridCol w="2799000"/>
                <a:gridCol w="2743200"/>
                <a:gridCol w="3097800"/>
              </a:tblGrid>
              <a:tr h="4939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2000" spc="-1" strike="noStrike">
                          <a:latin typeface="Times New Roman"/>
                        </a:rPr>
                        <a:t>屬性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2000" spc="-1" strike="noStrike">
                          <a:latin typeface="Times New Roman"/>
                        </a:rPr>
                        <a:t>值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2000" spc="-1" strike="noStrike">
                          <a:latin typeface="Times New Roman"/>
                        </a:rPr>
                        <a:t>功能及用途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12718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latin typeface="Arial"/>
                          <a:ea typeface="新細明體"/>
                        </a:rPr>
                        <a:t>grid-auto-flow</a:t>
                      </a:r>
                      <a:endParaRPr b="0" lang="en-US" sz="2000" spc="-1" strike="noStrike">
                        <a:latin typeface="Arial"/>
                        <a:ea typeface="新細明體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r>
                        <a:rPr b="0" lang="en-US" sz="2000" spc="-1" strike="noStrike">
                          <a:latin typeface="Arial"/>
                        </a:rPr>
                        <a:t>row;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(</a:t>
                      </a:r>
                      <a:r>
                        <a:rPr b="0" lang="zh-TW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預設</a:t>
                      </a: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)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r>
                        <a:rPr b="0" lang="en-US" sz="2000" spc="-1" strike="noStrike">
                          <a:latin typeface="Arial"/>
                        </a:rPr>
                        <a:t>column;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r>
                        <a:rPr b="0" lang="en-US" sz="2000" spc="-1" strike="noStrike">
                          <a:latin typeface="Arial"/>
                        </a:rPr>
                        <a:t>dense;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2000" spc="-1" strike="noStrike">
                          <a:latin typeface="Times New Roman"/>
                        </a:rPr>
                        <a:t>控制元素自動排入的方式。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CustomShape 1"/>
          <p:cNvSpPr/>
          <p:nvPr/>
        </p:nvSpPr>
        <p:spPr>
          <a:xfrm>
            <a:off x="450000" y="90000"/>
            <a:ext cx="9087840" cy="62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zh-TW" sz="3300" spc="-1" strike="noStrike">
                <a:solidFill>
                  <a:srgbClr val="ffffff"/>
                </a:solidFill>
                <a:latin typeface="Noto Sans"/>
                <a:ea typeface="DejaVu Sans"/>
              </a:rPr>
              <a:t>軌道縮放與 </a:t>
            </a:r>
            <a:r>
              <a:rPr b="0" lang="en-US" sz="3300" spc="-1" strike="noStrike">
                <a:solidFill>
                  <a:srgbClr val="ffffff"/>
                </a:solidFill>
                <a:latin typeface="Noto Sans"/>
                <a:ea typeface="DejaVu Sans"/>
              </a:rPr>
              <a:t>minmax()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500" name="CustomShape 2"/>
          <p:cNvSpPr/>
          <p:nvPr/>
        </p:nvSpPr>
        <p:spPr>
          <a:xfrm>
            <a:off x="450000" y="1080000"/>
            <a:ext cx="4433400" cy="39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CustomShape 3"/>
          <p:cNvSpPr/>
          <p:nvPr/>
        </p:nvSpPr>
        <p:spPr>
          <a:xfrm>
            <a:off x="5107680" y="1080000"/>
            <a:ext cx="4433400" cy="39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CustomShape 4"/>
          <p:cNvSpPr/>
          <p:nvPr/>
        </p:nvSpPr>
        <p:spPr>
          <a:xfrm>
            <a:off x="720000" y="1595160"/>
            <a:ext cx="8638200" cy="323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zh-TW" sz="1800" spc="83" strike="noStrike">
                <a:solidFill>
                  <a:srgbClr val="000000"/>
                </a:solidFill>
                <a:latin typeface="Arial"/>
                <a:ea typeface="微軟正黑體"/>
              </a:rPr>
              <a:t>在設定顯式格線或希望自動給軌道一個最小尺寸，但也要確保它們擴展以適應任何添加的內容——像是希望某行不能小於 </a:t>
            </a:r>
            <a:r>
              <a:rPr b="1" lang="en-US" sz="1800" spc="83" strike="noStrike">
                <a:solidFill>
                  <a:srgbClr val="000000"/>
                </a:solidFill>
                <a:latin typeface="Arial"/>
                <a:ea typeface="微軟正黑體"/>
              </a:rPr>
              <a:t>100 </a:t>
            </a:r>
            <a:r>
              <a:rPr b="1" lang="zh-TW" sz="1800" spc="83" strike="noStrike">
                <a:solidFill>
                  <a:srgbClr val="000000"/>
                </a:solidFill>
                <a:latin typeface="Arial"/>
                <a:ea typeface="微軟正黑體"/>
              </a:rPr>
              <a:t>像素以避免跑版，但如果內容高度超過 </a:t>
            </a:r>
            <a:r>
              <a:rPr b="1" lang="en-US" sz="1800" spc="83" strike="noStrike">
                <a:solidFill>
                  <a:srgbClr val="000000"/>
                </a:solidFill>
                <a:latin typeface="Arial"/>
                <a:ea typeface="微軟正黑體"/>
              </a:rPr>
              <a:t>300 </a:t>
            </a:r>
            <a:r>
              <a:rPr b="1" lang="zh-TW" sz="1800" spc="83" strike="noStrike">
                <a:solidFill>
                  <a:srgbClr val="000000"/>
                </a:solidFill>
                <a:latin typeface="Arial"/>
                <a:ea typeface="微軟正黑體"/>
              </a:rPr>
              <a:t>像素，該行就要拉到那麼高。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zh-TW" sz="1800" spc="83" strike="noStrike">
                <a:solidFill>
                  <a:srgbClr val="000000"/>
                </a:solidFill>
                <a:latin typeface="Arial"/>
                <a:ea typeface="微軟正黑體"/>
              </a:rPr>
              <a:t>針對這個情境，格線提供了 </a:t>
            </a:r>
            <a:r>
              <a:rPr b="1" lang="en-US" sz="1800" spc="83" strike="noStrike">
                <a:solidFill>
                  <a:srgbClr val="000000"/>
                </a:solidFill>
                <a:latin typeface="Arial"/>
                <a:ea typeface="微軟正黑體"/>
              </a:rPr>
              <a:t>minmax() </a:t>
            </a:r>
            <a:r>
              <a:rPr b="1" lang="zh-TW" sz="1800" spc="83" strike="noStrike">
                <a:solidFill>
                  <a:srgbClr val="000000"/>
                </a:solidFill>
                <a:latin typeface="Arial"/>
                <a:ea typeface="微軟正黑體"/>
              </a:rPr>
              <a:t>函式。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3" name="CustomShape 5"/>
          <p:cNvSpPr/>
          <p:nvPr/>
        </p:nvSpPr>
        <p:spPr>
          <a:xfrm>
            <a:off x="3600360" y="5185080"/>
            <a:ext cx="279828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D7A9449C-0A85-4367-BFE7-4DC15FC37EE4}" type="slidenum"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&lt;編號&gt;</a:t>
            </a:fld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CustomShape 1"/>
          <p:cNvSpPr/>
          <p:nvPr/>
        </p:nvSpPr>
        <p:spPr>
          <a:xfrm>
            <a:off x="450000" y="90000"/>
            <a:ext cx="9087840" cy="62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ffffff"/>
                </a:solidFill>
                <a:latin typeface="Noto Sans"/>
                <a:ea typeface="DejaVu Sans"/>
              </a:rPr>
              <a:t>auto-fit &amp; auto-fill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505" name="CustomShape 2"/>
          <p:cNvSpPr/>
          <p:nvPr/>
        </p:nvSpPr>
        <p:spPr>
          <a:xfrm>
            <a:off x="450000" y="1080000"/>
            <a:ext cx="4433400" cy="39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6" name="CustomShape 3"/>
          <p:cNvSpPr/>
          <p:nvPr/>
        </p:nvSpPr>
        <p:spPr>
          <a:xfrm>
            <a:off x="5107680" y="1080000"/>
            <a:ext cx="4433400" cy="39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CustomShape 4"/>
          <p:cNvSpPr/>
          <p:nvPr/>
        </p:nvSpPr>
        <p:spPr>
          <a:xfrm>
            <a:off x="720000" y="1595160"/>
            <a:ext cx="8638200" cy="323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8" name="CustomShape 5"/>
          <p:cNvSpPr/>
          <p:nvPr/>
        </p:nvSpPr>
        <p:spPr>
          <a:xfrm>
            <a:off x="3600360" y="5185080"/>
            <a:ext cx="279828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39633EC0-3059-42F2-902B-8390AEBC3FE0}" type="slidenum"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&lt;編號&gt;</a:t>
            </a:fld>
            <a:endParaRPr b="0" lang="en-US" sz="2400" spc="-1" strike="noStrike">
              <a:latin typeface="Arial"/>
            </a:endParaRPr>
          </a:p>
        </p:txBody>
      </p:sp>
      <p:pic>
        <p:nvPicPr>
          <p:cNvPr id="509" name="" descr=""/>
          <p:cNvPicPr/>
          <p:nvPr/>
        </p:nvPicPr>
        <p:blipFill>
          <a:blip r:embed="rId1"/>
          <a:stretch/>
        </p:blipFill>
        <p:spPr>
          <a:xfrm>
            <a:off x="900000" y="1579680"/>
            <a:ext cx="7019280" cy="1299600"/>
          </a:xfrm>
          <a:prstGeom prst="rect">
            <a:avLst/>
          </a:prstGeom>
          <a:ln w="0">
            <a:noFill/>
          </a:ln>
        </p:spPr>
      </p:pic>
      <p:sp>
        <p:nvSpPr>
          <p:cNvPr id="510" name="CustomShape 6"/>
          <p:cNvSpPr/>
          <p:nvPr/>
        </p:nvSpPr>
        <p:spPr>
          <a:xfrm>
            <a:off x="900000" y="1260000"/>
            <a:ext cx="94212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auto-fit: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1" name="CustomShape 7"/>
          <p:cNvSpPr/>
          <p:nvPr/>
        </p:nvSpPr>
        <p:spPr>
          <a:xfrm>
            <a:off x="900000" y="2880000"/>
            <a:ext cx="978480" cy="7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auto-fill: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12" name="" descr=""/>
          <p:cNvPicPr/>
          <p:nvPr/>
        </p:nvPicPr>
        <p:blipFill>
          <a:blip r:embed="rId2"/>
          <a:stretch/>
        </p:blipFill>
        <p:spPr>
          <a:xfrm>
            <a:off x="936000" y="3240000"/>
            <a:ext cx="7883280" cy="1287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CustomShape 1"/>
          <p:cNvSpPr/>
          <p:nvPr/>
        </p:nvSpPr>
        <p:spPr>
          <a:xfrm>
            <a:off x="450000" y="90000"/>
            <a:ext cx="9087840" cy="62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zh-TW" sz="3300" spc="-1" strike="noStrike">
                <a:solidFill>
                  <a:srgbClr val="ffffff"/>
                </a:solidFill>
                <a:latin typeface="Noto Sans"/>
                <a:ea typeface="DejaVu Sans"/>
              </a:rPr>
              <a:t>什麼是</a:t>
            </a:r>
            <a:r>
              <a:rPr b="0" lang="en-US" sz="3300" spc="-1" strike="noStrike">
                <a:solidFill>
                  <a:srgbClr val="ffffff"/>
                </a:solidFill>
                <a:latin typeface="Noto Sans"/>
                <a:ea typeface="DejaVu Sans"/>
              </a:rPr>
              <a:t>CSS Grid Layout ? 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409" name="CustomShape 2"/>
          <p:cNvSpPr/>
          <p:nvPr/>
        </p:nvSpPr>
        <p:spPr>
          <a:xfrm>
            <a:off x="540000" y="864000"/>
            <a:ext cx="8817840" cy="447984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80000" indent="-214200">
              <a:lnSpc>
                <a:spcPct val="15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38" strike="noStrike">
                <a:solidFill>
                  <a:srgbClr val="000000"/>
                </a:solidFill>
                <a:latin typeface="Arial"/>
                <a:ea typeface="DejaVu Sans"/>
              </a:rPr>
              <a:t>CSS Grid Layout</a:t>
            </a:r>
            <a:r>
              <a:rPr b="1" lang="zh-TW" sz="2800" spc="38" strike="noStrike">
                <a:solidFill>
                  <a:srgbClr val="000000"/>
                </a:solidFill>
                <a:latin typeface="Arial"/>
                <a:ea typeface="DejaVu Sans"/>
              </a:rPr>
              <a:t>是二維的</a:t>
            </a:r>
            <a:r>
              <a:rPr b="1" lang="en-US" sz="2800" spc="38" strike="noStrike">
                <a:solidFill>
                  <a:srgbClr val="000000"/>
                </a:solidFill>
                <a:latin typeface="Arial"/>
                <a:ea typeface="DejaVu Sans"/>
              </a:rPr>
              <a:t>Layout</a:t>
            </a:r>
            <a:r>
              <a:rPr b="1" lang="zh-TW" sz="2800" spc="38" strike="noStrike">
                <a:solidFill>
                  <a:srgbClr val="000000"/>
                </a:solidFill>
                <a:latin typeface="Arial"/>
                <a:ea typeface="DejaVu Sans"/>
              </a:rPr>
              <a:t>系統，它允許你利用行與列設計你的頁面框架，並含有豐富的特性來直接建置複雜的框架。</a:t>
            </a:r>
            <a:endParaRPr b="0" lang="en-US" sz="2800" spc="-1" strike="noStrike">
              <a:latin typeface="Arial"/>
            </a:endParaRPr>
          </a:p>
          <a:p>
            <a:pPr marL="180000" indent="-214200">
              <a:lnSpc>
                <a:spcPct val="15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38" strike="noStrike">
                <a:solidFill>
                  <a:srgbClr val="000000"/>
                </a:solidFill>
                <a:latin typeface="Arial"/>
                <a:ea typeface="DejaVu Sans"/>
              </a:rPr>
              <a:t>Grid</a:t>
            </a:r>
            <a:r>
              <a:rPr b="1" lang="zh-TW" sz="2800" spc="38" strike="noStrike">
                <a:solidFill>
                  <a:srgbClr val="000000"/>
                </a:solidFill>
                <a:latin typeface="Arial"/>
                <a:ea typeface="DejaVu Sans"/>
              </a:rPr>
              <a:t>是水平及垂直線所建置的一個格局，用以針對我們設計的</a:t>
            </a:r>
            <a:r>
              <a:rPr b="1" lang="en-US" sz="2800" spc="38" strike="noStrike">
                <a:solidFill>
                  <a:srgbClr val="000000"/>
                </a:solidFill>
                <a:latin typeface="Arial"/>
                <a:ea typeface="DejaVu Sans"/>
              </a:rPr>
              <a:t>HTML</a:t>
            </a:r>
            <a:r>
              <a:rPr b="1" lang="zh-TW" sz="2800" spc="38" strike="noStrike">
                <a:solidFill>
                  <a:srgbClr val="000000"/>
                </a:solidFill>
                <a:latin typeface="Arial"/>
                <a:ea typeface="DejaVu Sans"/>
              </a:rPr>
              <a:t>元素進行位置排列；藉由</a:t>
            </a:r>
            <a:r>
              <a:rPr b="1" lang="en-US" sz="2800" spc="38" strike="noStrike">
                <a:solidFill>
                  <a:srgbClr val="000000"/>
                </a:solidFill>
                <a:latin typeface="Arial"/>
                <a:ea typeface="DejaVu Sans"/>
              </a:rPr>
              <a:t>Grid</a:t>
            </a:r>
            <a:r>
              <a:rPr b="1" lang="zh-TW" sz="2800" spc="38" strike="noStrike">
                <a:solidFill>
                  <a:srgbClr val="000000"/>
                </a:solidFill>
                <a:latin typeface="Arial"/>
                <a:ea typeface="DejaVu Sans"/>
              </a:rPr>
              <a:t>的規範來達到版型的一致性。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5"/>
              </a:spcBef>
              <a:spcAft>
                <a:spcPts val="2835"/>
              </a:spcAf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410" name="CustomShape 3"/>
          <p:cNvSpPr/>
          <p:nvPr/>
        </p:nvSpPr>
        <p:spPr>
          <a:xfrm>
            <a:off x="3600360" y="5185080"/>
            <a:ext cx="279828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0D96DA06-9626-459C-BB2A-F0658BC92F79}" type="slidenum"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&lt;編號&gt;</a:t>
            </a:fld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CustomShape 1"/>
          <p:cNvSpPr/>
          <p:nvPr/>
        </p:nvSpPr>
        <p:spPr>
          <a:xfrm>
            <a:off x="450000" y="90000"/>
            <a:ext cx="9087840" cy="62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ffffff"/>
                </a:solidFill>
                <a:latin typeface="Noto Sans"/>
                <a:ea typeface="DejaVu Sans"/>
              </a:rPr>
              <a:t>Grid Areas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514" name="CustomShape 2"/>
          <p:cNvSpPr/>
          <p:nvPr/>
        </p:nvSpPr>
        <p:spPr>
          <a:xfrm>
            <a:off x="450000" y="1080000"/>
            <a:ext cx="4433400" cy="39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5" name="CustomShape 3"/>
          <p:cNvSpPr/>
          <p:nvPr/>
        </p:nvSpPr>
        <p:spPr>
          <a:xfrm>
            <a:off x="5107680" y="1080000"/>
            <a:ext cx="4433400" cy="39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CustomShape 4"/>
          <p:cNvSpPr/>
          <p:nvPr/>
        </p:nvSpPr>
        <p:spPr>
          <a:xfrm>
            <a:off x="720000" y="1595160"/>
            <a:ext cx="8638200" cy="323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83" strike="noStrike">
                <a:solidFill>
                  <a:srgbClr val="000000"/>
                </a:solidFill>
                <a:latin typeface="Arial"/>
                <a:ea typeface="微軟正黑體"/>
              </a:rPr>
              <a:t>Grid Areas</a:t>
            </a:r>
            <a:r>
              <a:rPr b="1" lang="zh-TW" sz="1800" spc="83" strike="noStrike">
                <a:solidFill>
                  <a:srgbClr val="000000"/>
                </a:solidFill>
                <a:latin typeface="Arial"/>
                <a:ea typeface="微軟正黑體"/>
              </a:rPr>
              <a:t>是由一個或數個</a:t>
            </a:r>
            <a:r>
              <a:rPr b="1" lang="en-US" sz="1800" spc="83" strike="noStrike">
                <a:solidFill>
                  <a:srgbClr val="000000"/>
                </a:solidFill>
                <a:latin typeface="Arial"/>
                <a:ea typeface="微軟正黑體"/>
              </a:rPr>
              <a:t>Grid</a:t>
            </a:r>
            <a:r>
              <a:rPr b="1" lang="zh-TW" sz="1800" spc="83" strike="noStrike">
                <a:solidFill>
                  <a:srgbClr val="000000"/>
                </a:solidFill>
                <a:latin typeface="Arial"/>
                <a:ea typeface="微軟正黑體"/>
              </a:rPr>
              <a:t>網格所組成的矩形，你可以定義線條或是利用</a:t>
            </a:r>
            <a:r>
              <a:rPr b="1" lang="en-US" sz="1800" spc="83" strike="noStrike">
                <a:solidFill>
                  <a:srgbClr val="000000"/>
                </a:solidFill>
                <a:latin typeface="Arial"/>
                <a:ea typeface="微軟正黑體"/>
              </a:rPr>
              <a:t>Named area</a:t>
            </a:r>
            <a:r>
              <a:rPr b="1" lang="zh-TW" sz="1800" spc="83" strike="noStrike">
                <a:solidFill>
                  <a:srgbClr val="000000"/>
                </a:solidFill>
                <a:latin typeface="Arial"/>
                <a:ea typeface="微軟正黑體"/>
              </a:rPr>
              <a:t>去設定</a:t>
            </a:r>
            <a:r>
              <a:rPr b="1" lang="en-US" sz="1800" spc="83" strike="noStrike">
                <a:solidFill>
                  <a:srgbClr val="000000"/>
                </a:solidFill>
                <a:latin typeface="Arial"/>
                <a:ea typeface="微軟正黑體"/>
              </a:rPr>
              <a:t>Grid Area</a:t>
            </a:r>
            <a:r>
              <a:rPr b="1" lang="zh-TW" sz="1800" spc="83" strike="noStrike">
                <a:solidFill>
                  <a:srgbClr val="000000"/>
                </a:solidFill>
                <a:latin typeface="Arial"/>
                <a:ea typeface="微軟正黑體"/>
              </a:rPr>
              <a:t>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517" name="Table 5"/>
          <p:cNvGraphicFramePr/>
          <p:nvPr/>
        </p:nvGraphicFramePr>
        <p:xfrm>
          <a:off x="663840" y="2395800"/>
          <a:ext cx="8639640" cy="2418480"/>
        </p:xfrm>
        <a:graphic>
          <a:graphicData uri="http://schemas.openxmlformats.org/drawingml/2006/table">
            <a:tbl>
              <a:tblPr/>
              <a:tblGrid>
                <a:gridCol w="2799000"/>
                <a:gridCol w="2743200"/>
                <a:gridCol w="3097800"/>
              </a:tblGrid>
              <a:tr h="4305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2000" spc="-1" strike="noStrike">
                          <a:latin typeface="Times New Roman"/>
                        </a:rPr>
                        <a:t>屬性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2000" spc="-1" strike="noStrike">
                          <a:latin typeface="Times New Roman"/>
                        </a:rPr>
                        <a:t>值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2000" spc="-1" strike="noStrike">
                          <a:latin typeface="Times New Roman"/>
                        </a:rPr>
                        <a:t>功能及用途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9838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latin typeface="Arial"/>
                        </a:rPr>
                        <a:t>grid-template-areas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latin typeface="Arial"/>
                        </a:rPr>
                        <a:t>"a b";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latin typeface="Arial"/>
                        </a:rPr>
                        <a:t>"a b b"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latin typeface="Arial"/>
                        </a:rPr>
                        <a:t>"a c d";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2000" spc="-1" strike="noStrike">
                          <a:latin typeface="Times New Roman"/>
                        </a:rPr>
                        <a:t>搭配子元素於</a:t>
                      </a:r>
                      <a:r>
                        <a:rPr b="0" lang="en-US" sz="2000" spc="-1" strike="noStrike">
                          <a:latin typeface="Times New Roman"/>
                        </a:rPr>
                        <a:t>grid-area</a:t>
                      </a:r>
                      <a:r>
                        <a:rPr b="0" lang="zh-TW" sz="2000" spc="-1" strike="noStrike">
                          <a:latin typeface="Times New Roman"/>
                        </a:rPr>
                        <a:t>定義</a:t>
                      </a:r>
                      <a:r>
                        <a:rPr b="0" lang="en-US" sz="2000" spc="-1" strike="noStrike">
                          <a:latin typeface="Times New Roman"/>
                        </a:rPr>
                        <a:t>area</a:t>
                      </a:r>
                      <a:r>
                        <a:rPr b="0" lang="zh-TW" sz="2000" spc="-1" strike="noStrike">
                          <a:latin typeface="Times New Roman"/>
                        </a:rPr>
                        <a:t>名稱後使用。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0040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grid-area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r>
                        <a:rPr b="0" lang="en-US" sz="1800" spc="-1" strike="noStrike">
                          <a:latin typeface="Arial"/>
                        </a:rPr>
                        <a:t>itemname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r>
                        <a:rPr b="0" lang="en-US" sz="1800" spc="-1" strike="noStrike">
                          <a:latin typeface="Arial"/>
                        </a:rPr>
                        <a:t>1 / span 2;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1.</a:t>
                      </a:r>
                      <a:r>
                        <a:rPr b="0" lang="zh-TW" sz="1800" spc="-1" strike="noStrike">
                          <a:latin typeface="Arial"/>
                        </a:rPr>
                        <a:t>定義</a:t>
                      </a:r>
                      <a:r>
                        <a:rPr b="0" lang="en-US" sz="1800" spc="-1" strike="noStrike">
                          <a:latin typeface="Arial"/>
                        </a:rPr>
                        <a:t>area</a:t>
                      </a:r>
                      <a:r>
                        <a:rPr b="0" lang="zh-TW" sz="1800" spc="-1" strike="noStrike">
                          <a:latin typeface="Arial"/>
                        </a:rPr>
                        <a:t>名稱。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2.</a:t>
                      </a:r>
                      <a:r>
                        <a:rPr b="0" lang="zh-TW" sz="1800" spc="-1" strike="noStrike">
                          <a:latin typeface="Arial"/>
                        </a:rPr>
                        <a:t>設定網格範圍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518" name="CustomShape 6"/>
          <p:cNvSpPr/>
          <p:nvPr/>
        </p:nvSpPr>
        <p:spPr>
          <a:xfrm>
            <a:off x="3600360" y="5185080"/>
            <a:ext cx="279828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E061E452-24B4-4A18-AC44-7469C11C44F5}" type="slidenum"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&lt;編號&gt;</a:t>
            </a:fld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CustomShape 1"/>
          <p:cNvSpPr/>
          <p:nvPr/>
        </p:nvSpPr>
        <p:spPr>
          <a:xfrm>
            <a:off x="450000" y="1080000"/>
            <a:ext cx="4433400" cy="39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0" name="CustomShape 2"/>
          <p:cNvSpPr/>
          <p:nvPr/>
        </p:nvSpPr>
        <p:spPr>
          <a:xfrm>
            <a:off x="5107680" y="1080000"/>
            <a:ext cx="4433400" cy="39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21" name="" descr=""/>
          <p:cNvPicPr/>
          <p:nvPr/>
        </p:nvPicPr>
        <p:blipFill>
          <a:blip r:embed="rId1"/>
          <a:stretch/>
        </p:blipFill>
        <p:spPr>
          <a:xfrm>
            <a:off x="900000" y="1260000"/>
            <a:ext cx="5758560" cy="1629000"/>
          </a:xfrm>
          <a:prstGeom prst="rect">
            <a:avLst/>
          </a:prstGeom>
          <a:ln w="0">
            <a:noFill/>
          </a:ln>
        </p:spPr>
      </p:pic>
      <p:pic>
        <p:nvPicPr>
          <p:cNvPr id="522" name="" descr=""/>
          <p:cNvPicPr/>
          <p:nvPr/>
        </p:nvPicPr>
        <p:blipFill>
          <a:blip r:embed="rId2"/>
          <a:stretch/>
        </p:blipFill>
        <p:spPr>
          <a:xfrm>
            <a:off x="7003800" y="1260000"/>
            <a:ext cx="1994760" cy="1644120"/>
          </a:xfrm>
          <a:prstGeom prst="rect">
            <a:avLst/>
          </a:prstGeom>
          <a:ln w="0">
            <a:noFill/>
          </a:ln>
        </p:spPr>
      </p:pic>
      <p:pic>
        <p:nvPicPr>
          <p:cNvPr id="523" name="" descr=""/>
          <p:cNvPicPr/>
          <p:nvPr/>
        </p:nvPicPr>
        <p:blipFill>
          <a:blip r:embed="rId3"/>
          <a:stretch/>
        </p:blipFill>
        <p:spPr>
          <a:xfrm>
            <a:off x="945360" y="3051720"/>
            <a:ext cx="8053200" cy="1986840"/>
          </a:xfrm>
          <a:prstGeom prst="rect">
            <a:avLst/>
          </a:prstGeom>
          <a:ln w="0">
            <a:noFill/>
          </a:ln>
        </p:spPr>
      </p:pic>
      <p:sp>
        <p:nvSpPr>
          <p:cNvPr id="524" name="CustomShape 3"/>
          <p:cNvSpPr/>
          <p:nvPr/>
        </p:nvSpPr>
        <p:spPr>
          <a:xfrm>
            <a:off x="450000" y="90000"/>
            <a:ext cx="9087840" cy="62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ffffff"/>
                </a:solidFill>
                <a:latin typeface="Noto Sans"/>
                <a:ea typeface="DejaVu Sans"/>
              </a:rPr>
              <a:t>Grid Areas</a:t>
            </a:r>
            <a:r>
              <a:rPr b="0" lang="en-US" sz="2200" spc="-1" strike="noStrike">
                <a:solidFill>
                  <a:srgbClr val="ffffff"/>
                </a:solidFill>
                <a:latin typeface="Noto Sans"/>
                <a:ea typeface="DejaVu Sans"/>
              </a:rPr>
              <a:t>(grid-template-area)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525" name="CustomShape 4"/>
          <p:cNvSpPr/>
          <p:nvPr/>
        </p:nvSpPr>
        <p:spPr>
          <a:xfrm>
            <a:off x="3600360" y="5185080"/>
            <a:ext cx="279828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54589A41-42F1-41B2-92DB-9E112FE6E5BF}" type="slidenum"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&lt;編號&gt;</a:t>
            </a:fld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CustomShape 1"/>
          <p:cNvSpPr/>
          <p:nvPr/>
        </p:nvSpPr>
        <p:spPr>
          <a:xfrm>
            <a:off x="450000" y="1080000"/>
            <a:ext cx="4433400" cy="39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CustomShape 2"/>
          <p:cNvSpPr/>
          <p:nvPr/>
        </p:nvSpPr>
        <p:spPr>
          <a:xfrm>
            <a:off x="5107680" y="1080000"/>
            <a:ext cx="4433400" cy="39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CustomShape 3"/>
          <p:cNvSpPr/>
          <p:nvPr/>
        </p:nvSpPr>
        <p:spPr>
          <a:xfrm>
            <a:off x="450000" y="90000"/>
            <a:ext cx="9087840" cy="62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ffffff"/>
                </a:solidFill>
                <a:latin typeface="Noto Sans"/>
                <a:ea typeface="DejaVu Sans"/>
              </a:rPr>
              <a:t>Grid Areas</a:t>
            </a:r>
            <a:r>
              <a:rPr b="0" lang="en-US" sz="2200" spc="-1" strike="noStrike">
                <a:solidFill>
                  <a:srgbClr val="ffffff"/>
                </a:solidFill>
                <a:latin typeface="Noto Sans"/>
                <a:ea typeface="DejaVu Sans"/>
              </a:rPr>
              <a:t>(grid-area)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529" name="" descr=""/>
          <p:cNvPicPr/>
          <p:nvPr/>
        </p:nvPicPr>
        <p:blipFill>
          <a:blip r:embed="rId1"/>
          <a:stretch/>
        </p:blipFill>
        <p:spPr>
          <a:xfrm>
            <a:off x="732240" y="1397520"/>
            <a:ext cx="3046320" cy="1301040"/>
          </a:xfrm>
          <a:prstGeom prst="rect">
            <a:avLst/>
          </a:prstGeom>
          <a:ln w="0">
            <a:noFill/>
          </a:ln>
        </p:spPr>
      </p:pic>
      <p:pic>
        <p:nvPicPr>
          <p:cNvPr id="530" name="" descr=""/>
          <p:cNvPicPr/>
          <p:nvPr/>
        </p:nvPicPr>
        <p:blipFill>
          <a:blip r:embed="rId2"/>
          <a:stretch/>
        </p:blipFill>
        <p:spPr>
          <a:xfrm>
            <a:off x="3960000" y="1260000"/>
            <a:ext cx="5038560" cy="1632600"/>
          </a:xfrm>
          <a:prstGeom prst="rect">
            <a:avLst/>
          </a:prstGeom>
          <a:ln w="0">
            <a:noFill/>
          </a:ln>
        </p:spPr>
      </p:pic>
      <p:pic>
        <p:nvPicPr>
          <p:cNvPr id="531" name="" descr=""/>
          <p:cNvPicPr/>
          <p:nvPr/>
        </p:nvPicPr>
        <p:blipFill>
          <a:blip r:embed="rId3"/>
          <a:stretch/>
        </p:blipFill>
        <p:spPr>
          <a:xfrm>
            <a:off x="720000" y="3173040"/>
            <a:ext cx="8638560" cy="965520"/>
          </a:xfrm>
          <a:prstGeom prst="rect">
            <a:avLst/>
          </a:prstGeom>
          <a:ln w="0">
            <a:noFill/>
          </a:ln>
        </p:spPr>
      </p:pic>
      <p:sp>
        <p:nvSpPr>
          <p:cNvPr id="532" name="CustomShape 4"/>
          <p:cNvSpPr/>
          <p:nvPr/>
        </p:nvSpPr>
        <p:spPr>
          <a:xfrm>
            <a:off x="3600360" y="5185080"/>
            <a:ext cx="279828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1F836C79-CE0B-4EEB-B7CA-AE00CB4D59CA}" type="slidenum"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&lt;編號&gt;</a:t>
            </a:fld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CustomShape 1"/>
          <p:cNvSpPr/>
          <p:nvPr/>
        </p:nvSpPr>
        <p:spPr>
          <a:xfrm>
            <a:off x="450000" y="1080000"/>
            <a:ext cx="4433400" cy="39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CustomShape 2"/>
          <p:cNvSpPr/>
          <p:nvPr/>
        </p:nvSpPr>
        <p:spPr>
          <a:xfrm>
            <a:off x="5107680" y="1080000"/>
            <a:ext cx="4433400" cy="39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CustomShape 3"/>
          <p:cNvSpPr/>
          <p:nvPr/>
        </p:nvSpPr>
        <p:spPr>
          <a:xfrm>
            <a:off x="450000" y="90000"/>
            <a:ext cx="9087840" cy="62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ffffff"/>
                </a:solidFill>
                <a:latin typeface="Noto Sans"/>
                <a:ea typeface="DejaVu Sans"/>
              </a:rPr>
              <a:t>Grid Areas</a:t>
            </a:r>
            <a:r>
              <a:rPr b="0" lang="en-US" sz="2200" spc="-1" strike="noStrike">
                <a:solidFill>
                  <a:srgbClr val="ffffff"/>
                </a:solidFill>
                <a:latin typeface="Noto Sans"/>
                <a:ea typeface="DejaVu Sans"/>
              </a:rPr>
              <a:t>(grid-area)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536" name="CustomShape 4"/>
          <p:cNvSpPr/>
          <p:nvPr/>
        </p:nvSpPr>
        <p:spPr>
          <a:xfrm>
            <a:off x="720000" y="1595160"/>
            <a:ext cx="8638200" cy="323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83" strike="noStrike">
                <a:solidFill>
                  <a:srgbClr val="000000"/>
                </a:solidFill>
                <a:latin typeface="Arial"/>
                <a:ea typeface="微軟正黑體"/>
              </a:rPr>
              <a:t>Q:</a:t>
            </a:r>
            <a:r>
              <a:rPr b="1" lang="zh-TW" sz="1800" spc="83" strike="noStrike">
                <a:solidFill>
                  <a:srgbClr val="000000"/>
                </a:solidFill>
                <a:latin typeface="Arial"/>
                <a:ea typeface="微軟正黑體"/>
              </a:rPr>
              <a:t>怎麼定義</a:t>
            </a:r>
            <a:r>
              <a:rPr b="1" lang="en-US" sz="1800" spc="83" strike="noStrike">
                <a:solidFill>
                  <a:srgbClr val="000000"/>
                </a:solidFill>
                <a:latin typeface="Arial"/>
                <a:ea typeface="微軟正黑體"/>
              </a:rPr>
              <a:t>item4</a:t>
            </a:r>
            <a:r>
              <a:rPr b="1" lang="zh-TW" sz="1800" spc="83" strike="noStrike">
                <a:solidFill>
                  <a:srgbClr val="000000"/>
                </a:solidFill>
                <a:latin typeface="Arial"/>
                <a:ea typeface="微軟正黑體"/>
              </a:rPr>
              <a:t>才能變成這樣</a:t>
            </a:r>
            <a:r>
              <a:rPr b="1" lang="en-US" sz="1800" spc="83" strike="noStrike">
                <a:solidFill>
                  <a:srgbClr val="000000"/>
                </a:solidFill>
                <a:latin typeface="Arial"/>
                <a:ea typeface="微軟正黑體"/>
              </a:rPr>
              <a:t>?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37" name="" descr=""/>
          <p:cNvPicPr/>
          <p:nvPr/>
        </p:nvPicPr>
        <p:blipFill>
          <a:blip r:embed="rId1"/>
          <a:stretch/>
        </p:blipFill>
        <p:spPr>
          <a:xfrm>
            <a:off x="721440" y="2160000"/>
            <a:ext cx="8457120" cy="1026720"/>
          </a:xfrm>
          <a:prstGeom prst="rect">
            <a:avLst/>
          </a:prstGeom>
          <a:ln w="0">
            <a:noFill/>
          </a:ln>
        </p:spPr>
      </p:pic>
      <p:sp>
        <p:nvSpPr>
          <p:cNvPr id="538" name="CustomShape 5"/>
          <p:cNvSpPr/>
          <p:nvPr/>
        </p:nvSpPr>
        <p:spPr>
          <a:xfrm>
            <a:off x="3600360" y="5185080"/>
            <a:ext cx="279828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293F57E5-C17C-49D2-9DD6-22C7B60B98AA}" type="slidenum"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&lt;編號&gt;</a:t>
            </a:fld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CustomShape 1"/>
          <p:cNvSpPr/>
          <p:nvPr/>
        </p:nvSpPr>
        <p:spPr>
          <a:xfrm>
            <a:off x="450000" y="90000"/>
            <a:ext cx="9087840" cy="62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zh-TW" sz="3300" spc="-1" strike="noStrike">
                <a:solidFill>
                  <a:srgbClr val="ffffff"/>
                </a:solidFill>
                <a:latin typeface="Noto Sans"/>
                <a:ea typeface="DejaVu Sans"/>
              </a:rPr>
              <a:t>相容性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540" name="CustomShape 2"/>
          <p:cNvSpPr/>
          <p:nvPr/>
        </p:nvSpPr>
        <p:spPr>
          <a:xfrm>
            <a:off x="450000" y="1080000"/>
            <a:ext cx="4433400" cy="39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1" name="CustomShape 3"/>
          <p:cNvSpPr/>
          <p:nvPr/>
        </p:nvSpPr>
        <p:spPr>
          <a:xfrm>
            <a:off x="5107680" y="1080000"/>
            <a:ext cx="4433400" cy="39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42" name="" descr=""/>
          <p:cNvPicPr/>
          <p:nvPr/>
        </p:nvPicPr>
        <p:blipFill>
          <a:blip r:embed="rId1"/>
          <a:stretch/>
        </p:blipFill>
        <p:spPr>
          <a:xfrm>
            <a:off x="720000" y="1260000"/>
            <a:ext cx="8591040" cy="3138120"/>
          </a:xfrm>
          <a:prstGeom prst="rect">
            <a:avLst/>
          </a:prstGeom>
          <a:ln w="0">
            <a:noFill/>
          </a:ln>
        </p:spPr>
      </p:pic>
      <p:sp>
        <p:nvSpPr>
          <p:cNvPr id="543" name="CustomShape 4"/>
          <p:cNvSpPr/>
          <p:nvPr/>
        </p:nvSpPr>
        <p:spPr>
          <a:xfrm>
            <a:off x="1800000" y="4500000"/>
            <a:ext cx="5578560" cy="42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0000ff"/>
                </a:solidFill>
                <a:uFillTx/>
                <a:latin typeface="Times New Roman"/>
                <a:ea typeface="DejaVu Sans"/>
                <a:hlinkClick r:id="rId2"/>
              </a:rPr>
              <a:t>https://caniuse.com/?search=css grid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44" name="CustomShape 5"/>
          <p:cNvSpPr/>
          <p:nvPr/>
        </p:nvSpPr>
        <p:spPr>
          <a:xfrm>
            <a:off x="3600360" y="5185080"/>
            <a:ext cx="279828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2259D56D-030B-4578-B300-39F99AF54162}" type="slidenum"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&lt;編號&gt;</a:t>
            </a:fld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CustomShape 1"/>
          <p:cNvSpPr/>
          <p:nvPr/>
        </p:nvSpPr>
        <p:spPr>
          <a:xfrm>
            <a:off x="450000" y="90000"/>
            <a:ext cx="9087840" cy="62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zh-TW" sz="3300" spc="-1" strike="noStrike">
                <a:solidFill>
                  <a:srgbClr val="ffffff"/>
                </a:solidFill>
                <a:latin typeface="Noto Sans"/>
                <a:ea typeface="DejaVu Sans"/>
              </a:rPr>
              <a:t>針對</a:t>
            </a:r>
            <a:r>
              <a:rPr b="0" lang="en-US" sz="3300" spc="-1" strike="noStrike">
                <a:solidFill>
                  <a:srgbClr val="ffffff"/>
                </a:solidFill>
                <a:latin typeface="Noto Sans"/>
                <a:ea typeface="DejaVu Sans"/>
              </a:rPr>
              <a:t>IE9+</a:t>
            </a:r>
            <a:r>
              <a:rPr b="0" lang="zh-TW" sz="3300" spc="-1" strike="noStrike">
                <a:solidFill>
                  <a:srgbClr val="ffffff"/>
                </a:solidFill>
                <a:latin typeface="Noto Sans"/>
                <a:ea typeface="DejaVu Sans"/>
              </a:rPr>
              <a:t>的</a:t>
            </a:r>
            <a:r>
              <a:rPr b="0" lang="en-US" sz="3300" spc="-1" strike="noStrike">
                <a:solidFill>
                  <a:srgbClr val="ffffff"/>
                </a:solidFill>
                <a:latin typeface="Noto Sans"/>
                <a:ea typeface="DejaVu Sans"/>
              </a:rPr>
              <a:t>pollyfill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546" name="CustomShape 2"/>
          <p:cNvSpPr/>
          <p:nvPr/>
        </p:nvSpPr>
        <p:spPr>
          <a:xfrm>
            <a:off x="450000" y="1080000"/>
            <a:ext cx="4433400" cy="39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7" name="CustomShape 3"/>
          <p:cNvSpPr/>
          <p:nvPr/>
        </p:nvSpPr>
        <p:spPr>
          <a:xfrm>
            <a:off x="5107680" y="1080000"/>
            <a:ext cx="4433400" cy="39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8" name="CustomShape 4"/>
          <p:cNvSpPr/>
          <p:nvPr/>
        </p:nvSpPr>
        <p:spPr>
          <a:xfrm>
            <a:off x="1899360" y="2685600"/>
            <a:ext cx="6739200" cy="42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0000ff"/>
                </a:solidFill>
                <a:uFillTx/>
                <a:latin typeface="Times New Roman"/>
                <a:ea typeface="DejaVu Sans"/>
                <a:hlinkClick r:id="rId1"/>
              </a:rPr>
              <a:t>https://github.com/FremyCompany/css-grid-polyfill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49" name="CustomShape 5"/>
          <p:cNvSpPr/>
          <p:nvPr/>
        </p:nvSpPr>
        <p:spPr>
          <a:xfrm>
            <a:off x="3600360" y="5185080"/>
            <a:ext cx="279828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438337A6-1D40-4501-B2C0-90E74194AD1F}" type="slidenum"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&lt;編號&gt;</a:t>
            </a:fld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CustomShape 1"/>
          <p:cNvSpPr/>
          <p:nvPr/>
        </p:nvSpPr>
        <p:spPr>
          <a:xfrm>
            <a:off x="450000" y="90000"/>
            <a:ext cx="9087840" cy="62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1" name="CustomShape 2"/>
          <p:cNvSpPr/>
          <p:nvPr/>
        </p:nvSpPr>
        <p:spPr>
          <a:xfrm>
            <a:off x="450000" y="1080000"/>
            <a:ext cx="4433400" cy="39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2" name="CustomShape 3"/>
          <p:cNvSpPr/>
          <p:nvPr/>
        </p:nvSpPr>
        <p:spPr>
          <a:xfrm>
            <a:off x="5107680" y="1080000"/>
            <a:ext cx="4433400" cy="39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3" name="CustomShape 4"/>
          <p:cNvSpPr/>
          <p:nvPr/>
        </p:nvSpPr>
        <p:spPr>
          <a:xfrm>
            <a:off x="4140000" y="2700000"/>
            <a:ext cx="377856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Thanks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4" name="CustomShape 5"/>
          <p:cNvSpPr/>
          <p:nvPr/>
        </p:nvSpPr>
        <p:spPr>
          <a:xfrm>
            <a:off x="3600360" y="5185080"/>
            <a:ext cx="279828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92554BF2-2C44-48FF-9E6B-9FD0D536B2E3}" type="slidenum"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&lt;編號&gt;</a:t>
            </a:fld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CustomShape 1"/>
          <p:cNvSpPr/>
          <p:nvPr/>
        </p:nvSpPr>
        <p:spPr>
          <a:xfrm>
            <a:off x="450000" y="90000"/>
            <a:ext cx="9087840" cy="62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zh-TW" sz="3300" spc="-1" strike="noStrike">
                <a:solidFill>
                  <a:srgbClr val="ffffff"/>
                </a:solidFill>
                <a:latin typeface="Noto Sans"/>
                <a:ea typeface="DejaVu Sans"/>
              </a:rPr>
              <a:t>什麼是</a:t>
            </a:r>
            <a:r>
              <a:rPr b="0" lang="en-US" sz="3300" spc="-1" strike="noStrike">
                <a:solidFill>
                  <a:srgbClr val="ffffff"/>
                </a:solidFill>
                <a:latin typeface="Noto Sans"/>
                <a:ea typeface="DejaVu Sans"/>
              </a:rPr>
              <a:t>CSS Grid Layout ? 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412" name="" descr=""/>
          <p:cNvPicPr/>
          <p:nvPr/>
        </p:nvPicPr>
        <p:blipFill>
          <a:blip r:embed="rId1"/>
          <a:stretch/>
        </p:blipFill>
        <p:spPr>
          <a:xfrm>
            <a:off x="521280" y="1186560"/>
            <a:ext cx="8656560" cy="4001400"/>
          </a:xfrm>
          <a:prstGeom prst="rect">
            <a:avLst/>
          </a:prstGeom>
          <a:ln w="18000">
            <a:noFill/>
          </a:ln>
        </p:spPr>
      </p:pic>
      <p:sp>
        <p:nvSpPr>
          <p:cNvPr id="413" name="CustomShape 2"/>
          <p:cNvSpPr/>
          <p:nvPr/>
        </p:nvSpPr>
        <p:spPr>
          <a:xfrm>
            <a:off x="3600360" y="5185080"/>
            <a:ext cx="279828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628A5DEF-8CFE-4AB5-AA25-B53B68741A3B}" type="slidenum"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&lt;編號&gt;</a:t>
            </a:fld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450000" y="90000"/>
            <a:ext cx="9087840" cy="62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ffffff"/>
                </a:solidFill>
                <a:latin typeface="Noto Sans"/>
                <a:ea typeface="DejaVu Sans"/>
              </a:rPr>
              <a:t>Flex v.s. Grid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415" name="CustomShape 2"/>
          <p:cNvSpPr/>
          <p:nvPr/>
        </p:nvSpPr>
        <p:spPr>
          <a:xfrm>
            <a:off x="3600360" y="5185080"/>
            <a:ext cx="279828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FC78ED38-6655-41B2-B34B-AA01B41878C5}" type="slidenum"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&lt;編號&gt;</a:t>
            </a:fld>
            <a:endParaRPr b="0" lang="en-US" sz="2400" spc="-1" strike="noStrike">
              <a:latin typeface="Arial"/>
            </a:endParaRPr>
          </a:p>
        </p:txBody>
      </p:sp>
      <p:pic>
        <p:nvPicPr>
          <p:cNvPr id="416" name="" descr=""/>
          <p:cNvPicPr/>
          <p:nvPr/>
        </p:nvPicPr>
        <p:blipFill>
          <a:blip r:embed="rId1"/>
          <a:stretch/>
        </p:blipFill>
        <p:spPr>
          <a:xfrm>
            <a:off x="900000" y="1049040"/>
            <a:ext cx="8459640" cy="4170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ustomShape 1"/>
          <p:cNvSpPr/>
          <p:nvPr/>
        </p:nvSpPr>
        <p:spPr>
          <a:xfrm>
            <a:off x="450000" y="90000"/>
            <a:ext cx="9087840" cy="62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ffffff"/>
                </a:solidFill>
                <a:latin typeface="Noto Sans"/>
                <a:ea typeface="DejaVu Sans"/>
              </a:rPr>
              <a:t>Flex v.s. Grid</a:t>
            </a:r>
            <a:endParaRPr b="0" lang="en-US" sz="3300" spc="-1" strike="noStrike">
              <a:latin typeface="Arial"/>
            </a:endParaRPr>
          </a:p>
        </p:txBody>
      </p:sp>
      <p:graphicFrame>
        <p:nvGraphicFramePr>
          <p:cNvPr id="418" name="Table 2"/>
          <p:cNvGraphicFramePr/>
          <p:nvPr/>
        </p:nvGraphicFramePr>
        <p:xfrm>
          <a:off x="687600" y="1144440"/>
          <a:ext cx="8705880" cy="3037320"/>
        </p:xfrm>
        <a:graphic>
          <a:graphicData uri="http://schemas.openxmlformats.org/drawingml/2006/table">
            <a:tbl>
              <a:tblPr/>
              <a:tblGrid>
                <a:gridCol w="1152360"/>
                <a:gridCol w="2586960"/>
                <a:gridCol w="1973880"/>
                <a:gridCol w="2993040"/>
              </a:tblGrid>
              <a:tr h="4939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2000" spc="-1" strike="noStrike">
                          <a:latin typeface="Times New Roman"/>
                        </a:rPr>
                        <a:t>類型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2000" spc="-1" strike="noStrike">
                          <a:latin typeface="Times New Roman"/>
                        </a:rPr>
                        <a:t>限制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2000" spc="-1" strike="noStrike">
                          <a:latin typeface="Times New Roman"/>
                        </a:rPr>
                        <a:t>功能及用途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2000" spc="-1" strike="noStrike">
                          <a:latin typeface="Times New Roman"/>
                        </a:rPr>
                        <a:t>使用時機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12718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latin typeface="Times New Roman"/>
                        </a:rPr>
                        <a:t>Flex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1.</a:t>
                      </a:r>
                      <a:r>
                        <a:rPr b="0" lang="zh-TW" sz="1800" spc="-1" strike="noStrike">
                          <a:latin typeface="Arial"/>
                        </a:rPr>
                        <a:t>子元素無法真正做到</a:t>
                      </a:r>
                      <a:r>
                        <a:rPr b="0" lang="en-US" sz="1800" spc="-1" strike="noStrike">
                          <a:latin typeface="Arial"/>
                        </a:rPr>
                        <a:t>overlap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1800" spc="-1" strike="noStrike">
                          <a:latin typeface="Arial"/>
                        </a:rPr>
                        <a:t>針對容器內的子元素做一維的版面設計。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latin typeface="Times New Roman"/>
                        </a:rPr>
                        <a:t>1.content-first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latin typeface="Times New Roman"/>
                        </a:rPr>
                        <a:t>2.</a:t>
                      </a:r>
                      <a:r>
                        <a:rPr b="0" lang="zh-TW" sz="2000" spc="-1" strike="noStrike">
                          <a:latin typeface="Times New Roman"/>
                        </a:rPr>
                        <a:t>簡單的版面設計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latin typeface="Times New Roman"/>
                        </a:rPr>
                        <a:t>3.</a:t>
                      </a:r>
                      <a:r>
                        <a:rPr b="0" lang="zh-TW" sz="2000" spc="-1" strike="noStrike">
                          <a:latin typeface="Times New Roman"/>
                        </a:rPr>
                        <a:t>需要編排元素時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2718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Grid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1.</a:t>
                      </a:r>
                      <a:r>
                        <a:rPr b="0" lang="zh-TW" sz="1800" spc="-1" strike="noStrike">
                          <a:latin typeface="Arial"/>
                        </a:rPr>
                        <a:t>子元素無法使用</a:t>
                      </a:r>
                      <a:r>
                        <a:rPr b="0" lang="en-US" sz="1800" spc="-1" strike="noStrike">
                          <a:latin typeface="Arial"/>
                        </a:rPr>
                        <a:t>float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1800" spc="-1" strike="noStrike">
                          <a:latin typeface="Arial"/>
                        </a:rPr>
                        <a:t>處理多維的框架設計。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latin typeface="Times New Roman"/>
                        </a:rPr>
                        <a:t>1.layout-first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latin typeface="Times New Roman"/>
                        </a:rPr>
                        <a:t>2.</a:t>
                      </a:r>
                      <a:r>
                        <a:rPr b="0" lang="zh-TW" sz="2000" spc="-1" strike="noStrike">
                          <a:latin typeface="Times New Roman"/>
                        </a:rPr>
                        <a:t>複雜的版面設計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latin typeface="Times New Roman"/>
                        </a:rPr>
                        <a:t>3.</a:t>
                      </a:r>
                      <a:r>
                        <a:rPr b="0" lang="zh-TW" sz="2000" spc="-1" strike="noStrike">
                          <a:latin typeface="Times New Roman"/>
                        </a:rPr>
                        <a:t>要設計</a:t>
                      </a:r>
                      <a:r>
                        <a:rPr b="0" lang="en-US" sz="2000" spc="-1" strike="noStrike">
                          <a:latin typeface="Times New Roman"/>
                        </a:rPr>
                        <a:t>overlap</a:t>
                      </a:r>
                      <a:r>
                        <a:rPr b="0" lang="zh-TW" sz="2000" spc="-1" strike="noStrike">
                          <a:latin typeface="Times New Roman"/>
                        </a:rPr>
                        <a:t>元素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419" name="CustomShape 3"/>
          <p:cNvSpPr/>
          <p:nvPr/>
        </p:nvSpPr>
        <p:spPr>
          <a:xfrm>
            <a:off x="3600360" y="5185080"/>
            <a:ext cx="279828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FD24F52D-4A48-4E4A-916A-FE19970372A9}" type="slidenum"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&lt;編號&gt;</a:t>
            </a:fld>
            <a:endParaRPr b="0" lang="en-US" sz="2400" spc="-1" strike="noStrike">
              <a:latin typeface="Arial"/>
            </a:endParaRPr>
          </a:p>
        </p:txBody>
      </p:sp>
      <p:sp>
        <p:nvSpPr>
          <p:cNvPr id="420" name="CustomShape 4"/>
          <p:cNvSpPr/>
          <p:nvPr/>
        </p:nvSpPr>
        <p:spPr>
          <a:xfrm>
            <a:off x="864000" y="4500000"/>
            <a:ext cx="4834800" cy="39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</a:rPr>
              <a:t>*</a:t>
            </a:r>
            <a:r>
              <a:rPr b="0" lang="zh-TW" sz="1800" spc="-1" strike="noStrike">
                <a:solidFill>
                  <a:srgbClr val="ff0000"/>
                </a:solidFill>
                <a:latin typeface="Arial"/>
              </a:rPr>
              <a:t>你可以將</a:t>
            </a:r>
            <a:r>
              <a:rPr b="0" lang="en-US" sz="1800" spc="-1" strike="noStrike">
                <a:solidFill>
                  <a:srgbClr val="ff0000"/>
                </a:solidFill>
                <a:latin typeface="Arial"/>
              </a:rPr>
              <a:t>Flex</a:t>
            </a:r>
            <a:r>
              <a:rPr b="0" lang="zh-TW" sz="1800" spc="-1" strike="noStrike">
                <a:solidFill>
                  <a:srgbClr val="ff0000"/>
                </a:solidFill>
                <a:latin typeface="Arial"/>
              </a:rPr>
              <a:t>設計在</a:t>
            </a:r>
            <a:r>
              <a:rPr b="0" lang="en-US" sz="1800" spc="-1" strike="noStrike">
                <a:solidFill>
                  <a:srgbClr val="ff0000"/>
                </a:solidFill>
                <a:latin typeface="Arial"/>
              </a:rPr>
              <a:t>Grid</a:t>
            </a:r>
            <a:r>
              <a:rPr b="0" lang="zh-TW" sz="1800" spc="-1" strike="noStrike">
                <a:solidFill>
                  <a:srgbClr val="ff0000"/>
                </a:solidFill>
                <a:latin typeface="Arial"/>
              </a:rPr>
              <a:t>內，但反之則反。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1" name="CustomShape 5"/>
          <p:cNvSpPr/>
          <p:nvPr/>
        </p:nvSpPr>
        <p:spPr>
          <a:xfrm>
            <a:off x="864000" y="4153680"/>
            <a:ext cx="50144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</a:rPr>
              <a:t>* CSS grid is for layout, Flexbox is for alignment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CustomShape 1"/>
          <p:cNvSpPr/>
          <p:nvPr/>
        </p:nvSpPr>
        <p:spPr>
          <a:xfrm>
            <a:off x="450000" y="90000"/>
            <a:ext cx="9087840" cy="62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zh-TW" sz="3300" spc="-1" strike="noStrike">
                <a:solidFill>
                  <a:srgbClr val="ffffff"/>
                </a:solidFill>
                <a:latin typeface="Noto Sans"/>
                <a:ea typeface="DejaVu Sans"/>
              </a:rPr>
              <a:t>格線容器</a:t>
            </a:r>
            <a:endParaRPr b="0" lang="en-US" sz="3300" spc="-1" strike="noStrike">
              <a:latin typeface="Arial"/>
            </a:endParaRPr>
          </a:p>
        </p:txBody>
      </p:sp>
      <p:graphicFrame>
        <p:nvGraphicFramePr>
          <p:cNvPr id="423" name="Table 2"/>
          <p:cNvGraphicFramePr/>
          <p:nvPr/>
        </p:nvGraphicFramePr>
        <p:xfrm>
          <a:off x="720720" y="2003040"/>
          <a:ext cx="8639640" cy="1765440"/>
        </p:xfrm>
        <a:graphic>
          <a:graphicData uri="http://schemas.openxmlformats.org/drawingml/2006/table">
            <a:tbl>
              <a:tblPr/>
              <a:tblGrid>
                <a:gridCol w="1152360"/>
                <a:gridCol w="1843200"/>
                <a:gridCol w="5644440"/>
              </a:tblGrid>
              <a:tr h="4939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2000" spc="-1" strike="noStrike">
                          <a:latin typeface="Times New Roman"/>
                        </a:rPr>
                        <a:t>屬性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2000" spc="-1" strike="noStrike">
                          <a:latin typeface="Times New Roman"/>
                        </a:rPr>
                        <a:t>值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2000" spc="-1" strike="noStrike">
                          <a:latin typeface="Times New Roman"/>
                        </a:rPr>
                        <a:t>功能及用途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12718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latin typeface="Times New Roman"/>
                        </a:rPr>
                        <a:t>display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latin typeface="Times New Roman"/>
                        </a:rPr>
                        <a:t>grid;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latin typeface="Times New Roman"/>
                        </a:rPr>
                        <a:t>inline-grid;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2000" spc="-1" strike="noStrike">
                          <a:latin typeface="Times New Roman"/>
                        </a:rPr>
                        <a:t>定義元素為格線容器</a:t>
                      </a:r>
                      <a:r>
                        <a:rPr b="0" lang="en-US" sz="2000" spc="-1" strike="noStrike">
                          <a:latin typeface="Times New Roman"/>
                        </a:rPr>
                        <a:t>(grid container)</a:t>
                      </a:r>
                      <a:r>
                        <a:rPr b="0" lang="zh-TW" sz="2000" spc="-1" strike="noStrike">
                          <a:latin typeface="Times New Roman"/>
                        </a:rPr>
                        <a:t>。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2000" spc="-1" strike="noStrike">
                          <a:latin typeface="Times New Roman"/>
                        </a:rPr>
                        <a:t>宣告以後，該元素的所有直接子元素會變成格線單位（</a:t>
                      </a:r>
                      <a:r>
                        <a:rPr b="0" lang="en-US" sz="2000" spc="-1" strike="noStrike">
                          <a:latin typeface="Times New Roman"/>
                        </a:rPr>
                        <a:t>grid item</a:t>
                      </a:r>
                      <a:r>
                        <a:rPr b="0" lang="zh-TW" sz="2000" spc="-1" strike="noStrike">
                          <a:latin typeface="Times New Roman"/>
                        </a:rPr>
                        <a:t>）。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424" name="CustomShape 3"/>
          <p:cNvSpPr/>
          <p:nvPr/>
        </p:nvSpPr>
        <p:spPr>
          <a:xfrm>
            <a:off x="3600360" y="5185080"/>
            <a:ext cx="279828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CEBC149E-A3AD-44E8-823C-8E0819075FDE}" type="slidenum"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&lt;編號&gt;</a:t>
            </a:fld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CustomShape 1"/>
          <p:cNvSpPr/>
          <p:nvPr/>
        </p:nvSpPr>
        <p:spPr>
          <a:xfrm>
            <a:off x="450000" y="90000"/>
            <a:ext cx="9087840" cy="62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zh-TW" sz="3300" spc="-1" strike="noStrike">
                <a:solidFill>
                  <a:srgbClr val="ffffff"/>
                </a:solidFill>
                <a:latin typeface="Noto Sans"/>
                <a:ea typeface="DejaVu Sans"/>
              </a:rPr>
              <a:t>格線容器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426" name="" descr=""/>
          <p:cNvPicPr/>
          <p:nvPr/>
        </p:nvPicPr>
        <p:blipFill>
          <a:blip r:embed="rId1"/>
          <a:stretch/>
        </p:blipFill>
        <p:spPr>
          <a:xfrm>
            <a:off x="633240" y="1284480"/>
            <a:ext cx="8544960" cy="1773720"/>
          </a:xfrm>
          <a:prstGeom prst="rect">
            <a:avLst/>
          </a:prstGeom>
          <a:ln w="0">
            <a:noFill/>
          </a:ln>
        </p:spPr>
      </p:pic>
      <p:pic>
        <p:nvPicPr>
          <p:cNvPr id="427" name="" descr=""/>
          <p:cNvPicPr/>
          <p:nvPr/>
        </p:nvPicPr>
        <p:blipFill>
          <a:blip r:embed="rId2"/>
          <a:stretch/>
        </p:blipFill>
        <p:spPr>
          <a:xfrm>
            <a:off x="642600" y="3240000"/>
            <a:ext cx="8535600" cy="1160280"/>
          </a:xfrm>
          <a:prstGeom prst="rect">
            <a:avLst/>
          </a:prstGeom>
          <a:ln w="0">
            <a:noFill/>
          </a:ln>
        </p:spPr>
      </p:pic>
      <p:sp>
        <p:nvSpPr>
          <p:cNvPr id="428" name="Line 2"/>
          <p:cNvSpPr/>
          <p:nvPr/>
        </p:nvSpPr>
        <p:spPr>
          <a:xfrm>
            <a:off x="2700000" y="1620000"/>
            <a:ext cx="900000" cy="0"/>
          </a:xfrm>
          <a:prstGeom prst="line">
            <a:avLst/>
          </a:prstGeom>
          <a:ln w="0">
            <a:solidFill>
              <a:srgbClr val="ff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Line 3"/>
          <p:cNvSpPr/>
          <p:nvPr/>
        </p:nvSpPr>
        <p:spPr>
          <a:xfrm>
            <a:off x="2340000" y="2160000"/>
            <a:ext cx="900000" cy="0"/>
          </a:xfrm>
          <a:prstGeom prst="line">
            <a:avLst/>
          </a:prstGeom>
          <a:ln w="0">
            <a:solidFill>
              <a:srgbClr val="ff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CustomShape 4"/>
          <p:cNvSpPr/>
          <p:nvPr/>
        </p:nvSpPr>
        <p:spPr>
          <a:xfrm>
            <a:off x="3736440" y="1440000"/>
            <a:ext cx="166248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Grid Container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1" name="CustomShape 5"/>
          <p:cNvSpPr/>
          <p:nvPr/>
        </p:nvSpPr>
        <p:spPr>
          <a:xfrm>
            <a:off x="3420000" y="1993680"/>
            <a:ext cx="111996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Grid Item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2" name="CustomShape 6"/>
          <p:cNvSpPr/>
          <p:nvPr/>
        </p:nvSpPr>
        <p:spPr>
          <a:xfrm>
            <a:off x="3600360" y="5185080"/>
            <a:ext cx="279828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B3E92EDC-9B0B-4E46-B685-32ACE12CCC8E}" type="slidenum"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&lt;編號&gt;</a:t>
            </a:fld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CustomShape 1"/>
          <p:cNvSpPr/>
          <p:nvPr/>
        </p:nvSpPr>
        <p:spPr>
          <a:xfrm>
            <a:off x="450000" y="90000"/>
            <a:ext cx="9087840" cy="62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zh-TW" sz="3300" spc="-1" strike="noStrike">
                <a:solidFill>
                  <a:srgbClr val="ffffff"/>
                </a:solidFill>
                <a:latin typeface="Noto Sans"/>
                <a:ea typeface="DejaVu Sans"/>
              </a:rPr>
              <a:t>格線軌道（</a:t>
            </a:r>
            <a:r>
              <a:rPr b="0" lang="en-US" sz="3300" spc="-1" strike="noStrike">
                <a:solidFill>
                  <a:srgbClr val="ffffff"/>
                </a:solidFill>
                <a:latin typeface="Noto Sans"/>
                <a:ea typeface="DejaVu Sans"/>
              </a:rPr>
              <a:t>Grid Track</a:t>
            </a:r>
            <a:r>
              <a:rPr b="0" lang="zh-TW" sz="3300" spc="-1" strike="noStrike">
                <a:solidFill>
                  <a:srgbClr val="ffffff"/>
                </a:solidFill>
                <a:latin typeface="Noto Sans"/>
                <a:ea typeface="DejaVu Sans"/>
              </a:rPr>
              <a:t>）</a:t>
            </a:r>
            <a:endParaRPr b="0" lang="en-US" sz="3300" spc="-1" strike="noStrike">
              <a:latin typeface="Arial"/>
            </a:endParaRPr>
          </a:p>
        </p:txBody>
      </p:sp>
      <p:graphicFrame>
        <p:nvGraphicFramePr>
          <p:cNvPr id="434" name="Table 2"/>
          <p:cNvGraphicFramePr/>
          <p:nvPr/>
        </p:nvGraphicFramePr>
        <p:xfrm>
          <a:off x="721080" y="2009160"/>
          <a:ext cx="8639640" cy="1765440"/>
        </p:xfrm>
        <a:graphic>
          <a:graphicData uri="http://schemas.openxmlformats.org/drawingml/2006/table">
            <a:tbl>
              <a:tblPr/>
              <a:tblGrid>
                <a:gridCol w="2799000"/>
                <a:gridCol w="2743200"/>
                <a:gridCol w="3097800"/>
              </a:tblGrid>
              <a:tr h="4939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2000" spc="-1" strike="noStrike">
                          <a:latin typeface="Times New Roman"/>
                        </a:rPr>
                        <a:t>屬性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2000" spc="-1" strike="noStrike">
                          <a:latin typeface="Times New Roman"/>
                        </a:rPr>
                        <a:t>值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2000" spc="-1" strike="noStrike">
                          <a:latin typeface="Times New Roman"/>
                        </a:rPr>
                        <a:t>功能及用途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12718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latin typeface="Arial"/>
                        </a:rPr>
                        <a:t>grid-template-row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latin typeface="Arial"/>
                          <a:ea typeface="微軟正黑體"/>
                        </a:rPr>
                        <a:t>/grid-template-columns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latin typeface="Arial"/>
                        </a:rPr>
                        <a:t>100px 1fr;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latin typeface="Arial"/>
                        </a:rPr>
                        <a:t>repeat(3, 200px);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latin typeface="Arial"/>
                        </a:rPr>
                        <a:t>[linename] 100px;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2000" spc="-1" strike="noStrike">
                          <a:latin typeface="Times New Roman"/>
                        </a:rPr>
                        <a:t>定義行</a:t>
                      </a:r>
                      <a:r>
                        <a:rPr b="0" lang="en-US" sz="2000" spc="-1" strike="noStrike">
                          <a:latin typeface="Times New Roman"/>
                        </a:rPr>
                        <a:t>/</a:t>
                      </a:r>
                      <a:r>
                        <a:rPr b="0" lang="zh-TW" sz="2000" spc="-1" strike="noStrike">
                          <a:latin typeface="Times New Roman"/>
                        </a:rPr>
                        <a:t>列及格線軌道的大小</a:t>
                      </a:r>
                      <a:r>
                        <a:rPr b="0" lang="en-US" sz="2000" spc="-1" strike="noStrike">
                          <a:latin typeface="Times New Roman"/>
                        </a:rPr>
                        <a:t>(</a:t>
                      </a:r>
                      <a:r>
                        <a:rPr b="0" lang="zh-TW" sz="2000" spc="-1" strike="noStrike">
                          <a:latin typeface="Times New Roman"/>
                        </a:rPr>
                        <a:t>寬</a:t>
                      </a:r>
                      <a:r>
                        <a:rPr b="0" lang="en-US" sz="2000" spc="-1" strike="noStrike">
                          <a:latin typeface="Times New Roman"/>
                        </a:rPr>
                        <a:t>)</a:t>
                      </a:r>
                      <a:r>
                        <a:rPr b="0" lang="zh-TW" sz="2000" spc="-1" strike="noStrike">
                          <a:latin typeface="Times New Roman"/>
                        </a:rPr>
                        <a:t>，或定義軌道線的名稱。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435" name="CustomShape 3"/>
          <p:cNvSpPr/>
          <p:nvPr/>
        </p:nvSpPr>
        <p:spPr>
          <a:xfrm>
            <a:off x="1038960" y="4140000"/>
            <a:ext cx="4926600" cy="3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zh-TW" sz="1800" spc="-1" strike="noStrike">
                <a:solidFill>
                  <a:srgbClr val="ff0000"/>
                </a:solidFill>
                <a:latin typeface="Arial"/>
                <a:ea typeface="DejaVu Sans"/>
              </a:rPr>
              <a:t>註</a:t>
            </a: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:</a:t>
            </a:r>
            <a:r>
              <a:rPr b="0" lang="zh-TW" sz="1800" spc="-1" strike="noStrike">
                <a:solidFill>
                  <a:srgbClr val="ff0000"/>
                </a:solidFill>
                <a:latin typeface="Arial"/>
                <a:ea typeface="DejaVu Sans"/>
              </a:rPr>
              <a:t>格線軌道是在格線的兩個欄位之間的空隙。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CustomShape 4"/>
          <p:cNvSpPr/>
          <p:nvPr/>
        </p:nvSpPr>
        <p:spPr>
          <a:xfrm>
            <a:off x="3600360" y="5185080"/>
            <a:ext cx="279828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290A128C-CE74-449A-AB9F-B7285BCACF7A}" type="slidenum"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&lt;編號&gt;</a:t>
            </a:fld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ustomShape 1"/>
          <p:cNvSpPr/>
          <p:nvPr/>
        </p:nvSpPr>
        <p:spPr>
          <a:xfrm>
            <a:off x="450000" y="90000"/>
            <a:ext cx="9087840" cy="62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zh-TW" sz="3300" spc="-1" strike="noStrike">
                <a:solidFill>
                  <a:srgbClr val="ffffff"/>
                </a:solidFill>
                <a:latin typeface="Noto Sans"/>
                <a:ea typeface="DejaVu Sans"/>
              </a:rPr>
              <a:t>格線軌道（</a:t>
            </a:r>
            <a:r>
              <a:rPr b="0" lang="en-US" sz="3300" spc="-1" strike="noStrike">
                <a:solidFill>
                  <a:srgbClr val="ffffff"/>
                </a:solidFill>
                <a:latin typeface="Noto Sans"/>
                <a:ea typeface="DejaVu Sans"/>
              </a:rPr>
              <a:t>Grid Track</a:t>
            </a:r>
            <a:r>
              <a:rPr b="0" lang="zh-TW" sz="3300" spc="-1" strike="noStrike">
                <a:solidFill>
                  <a:srgbClr val="ffffff"/>
                </a:solidFill>
                <a:latin typeface="Noto Sans"/>
                <a:ea typeface="DejaVu Sans"/>
              </a:rPr>
              <a:t>）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438" name="" descr=""/>
          <p:cNvPicPr/>
          <p:nvPr/>
        </p:nvPicPr>
        <p:blipFill>
          <a:blip r:embed="rId1"/>
          <a:stretch/>
        </p:blipFill>
        <p:spPr>
          <a:xfrm>
            <a:off x="597600" y="1440000"/>
            <a:ext cx="8636400" cy="1258200"/>
          </a:xfrm>
          <a:prstGeom prst="rect">
            <a:avLst/>
          </a:prstGeom>
          <a:ln w="0">
            <a:noFill/>
          </a:ln>
        </p:spPr>
      </p:pic>
      <p:sp>
        <p:nvSpPr>
          <p:cNvPr id="439" name="CustomShape 2"/>
          <p:cNvSpPr/>
          <p:nvPr/>
        </p:nvSpPr>
        <p:spPr>
          <a:xfrm>
            <a:off x="3600360" y="5185080"/>
            <a:ext cx="279828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93696C13-6A8B-4645-8E3D-B623E26EE96E}" type="slidenum"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&lt;編號&gt;</a:t>
            </a:fld>
            <a:endParaRPr b="0" lang="en-US" sz="2400" spc="-1" strike="noStrike">
              <a:latin typeface="Arial"/>
            </a:endParaRPr>
          </a:p>
        </p:txBody>
      </p:sp>
      <p:sp>
        <p:nvSpPr>
          <p:cNvPr id="440" name="CustomShape 3"/>
          <p:cNvSpPr/>
          <p:nvPr/>
        </p:nvSpPr>
        <p:spPr>
          <a:xfrm>
            <a:off x="720000" y="3009600"/>
            <a:ext cx="180000" cy="39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CustomShape 4"/>
          <p:cNvSpPr/>
          <p:nvPr/>
        </p:nvSpPr>
        <p:spPr>
          <a:xfrm>
            <a:off x="721440" y="2880000"/>
            <a:ext cx="8817840" cy="195984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180000" indent="-214200">
              <a:lnSpc>
                <a:spcPct val="15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h-TW" sz="1800" spc="38" strike="noStrike">
                <a:solidFill>
                  <a:srgbClr val="000000"/>
                </a:solidFill>
                <a:latin typeface="Arial"/>
                <a:ea typeface="DejaVu Sans"/>
              </a:rPr>
              <a:t>格線軌道可以使用任何單位定義，不過格線引入了額外的單位，以助於建立有彈性的格線軌道。</a:t>
            </a:r>
            <a:endParaRPr b="0" lang="en-US" sz="1800" spc="-1" strike="noStrike">
              <a:latin typeface="Arial"/>
            </a:endParaRPr>
          </a:p>
          <a:p>
            <a:pPr marL="180000" indent="-214200">
              <a:lnSpc>
                <a:spcPct val="15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h-TW" sz="1800" spc="38" strike="noStrike">
                <a:solidFill>
                  <a:srgbClr val="ff0000"/>
                </a:solidFill>
                <a:latin typeface="Arial"/>
                <a:ea typeface="DejaVu Sans"/>
              </a:rPr>
              <a:t>新的單位 </a:t>
            </a:r>
            <a:r>
              <a:rPr b="1" lang="en-US" sz="1800" spc="38" strike="noStrike">
                <a:solidFill>
                  <a:srgbClr val="ff0000"/>
                </a:solidFill>
                <a:latin typeface="Arial"/>
                <a:ea typeface="DejaVu Sans"/>
              </a:rPr>
              <a:t>fr </a:t>
            </a:r>
            <a:r>
              <a:rPr b="1" lang="zh-TW" sz="1800" spc="38" strike="noStrike">
                <a:solidFill>
                  <a:srgbClr val="ff0000"/>
                </a:solidFill>
                <a:latin typeface="Arial"/>
                <a:ea typeface="DejaVu Sans"/>
              </a:rPr>
              <a:t>代表格線容器內，可用空間的分塊（</a:t>
            </a:r>
            <a:r>
              <a:rPr b="1" lang="en-US" sz="1800" spc="38" strike="noStrike">
                <a:solidFill>
                  <a:srgbClr val="ff0000"/>
                </a:solidFill>
                <a:latin typeface="Arial"/>
                <a:ea typeface="DejaVu Sans"/>
              </a:rPr>
              <a:t>fraction</a:t>
            </a:r>
            <a:r>
              <a:rPr b="1" lang="zh-TW" sz="1800" spc="38" strike="noStrike">
                <a:solidFill>
                  <a:srgbClr val="ff0000"/>
                </a:solidFill>
                <a:latin typeface="Arial"/>
                <a:ea typeface="DejaVu Sans"/>
              </a:rPr>
              <a:t>）</a:t>
            </a:r>
            <a:r>
              <a:rPr b="1" lang="zh-TW" sz="1800" spc="38" strike="noStrike">
                <a:solidFill>
                  <a:srgbClr val="000000"/>
                </a:solidFill>
                <a:latin typeface="Arial"/>
                <a:ea typeface="DejaVu Sans"/>
              </a:rPr>
              <a:t>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5"/>
              </a:spcBef>
              <a:spcAft>
                <a:spcPts val="2835"/>
              </a:spcAf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611</TotalTime>
  <Application>LibreOffice/7.0.3.1$Windows_X86_64 LibreOffice_project/d7547858d014d4cf69878db179d326fc3483e082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2021-02-25T09:59:08Z</dcterms:created>
  <dc:creator/>
  <dc:description/>
  <dc:language>zh-TW</dc:language>
  <cp:lastModifiedBy/>
  <dcterms:modified xsi:type="dcterms:W3CDTF">2021-03-10T10:12:05Z</dcterms:modified>
  <cp:revision>53</cp:revision>
  <dc:subject/>
  <dc:title>Lush Green</dc:title>
</cp:coreProperties>
</file>