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期中專題發表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發表者</a:t>
            </a:r>
            <a:r>
              <a:rPr lang="en-US" altLang="zh-TW" dirty="0" smtClean="0"/>
              <a:t>:</a:t>
            </a:r>
            <a:r>
              <a:rPr lang="zh-TW" altLang="en-US" dirty="0" smtClean="0"/>
              <a:t>陳泓詠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2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46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500034" y="3000372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開始按鈕與難度選單</a:t>
            </a:r>
            <a:endParaRPr lang="zh-TW" altLang="en-US" dirty="0"/>
          </a:p>
        </p:txBody>
      </p:sp>
      <p:cxnSp>
        <p:nvCxnSpPr>
          <p:cNvPr id="9" name="肘形接點 8"/>
          <p:cNvCxnSpPr>
            <a:stCxn id="5" idx="0"/>
          </p:cNvCxnSpPr>
          <p:nvPr/>
        </p:nvCxnSpPr>
        <p:spPr>
          <a:xfrm rot="5400000" flipH="1" flipV="1">
            <a:off x="1875215" y="2160976"/>
            <a:ext cx="142876" cy="15359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357950" y="36433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得分與剩餘秒數</a:t>
            </a:r>
            <a:endParaRPr lang="zh-TW" altLang="en-US" dirty="0"/>
          </a:p>
        </p:txBody>
      </p:sp>
      <p:cxnSp>
        <p:nvCxnSpPr>
          <p:cNvPr id="18" name="肘形接點 17"/>
          <p:cNvCxnSpPr>
            <a:stCxn id="12" idx="0"/>
          </p:cNvCxnSpPr>
          <p:nvPr/>
        </p:nvCxnSpPr>
        <p:spPr>
          <a:xfrm rot="16200000" flipV="1">
            <a:off x="5697150" y="2089538"/>
            <a:ext cx="785818" cy="23217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286116" y="585789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鍵盤按鈕</a:t>
            </a:r>
            <a:endParaRPr lang="zh-TW" altLang="en-US" dirty="0"/>
          </a:p>
        </p:txBody>
      </p:sp>
      <p:cxnSp>
        <p:nvCxnSpPr>
          <p:cNvPr id="29" name="肘形接點 28"/>
          <p:cNvCxnSpPr>
            <a:stCxn id="25" idx="1"/>
          </p:cNvCxnSpPr>
          <p:nvPr/>
        </p:nvCxnSpPr>
        <p:spPr>
          <a:xfrm rot="10800000">
            <a:off x="3071802" y="5072074"/>
            <a:ext cx="214314" cy="9704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643570" y="235743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輪播圖片</a:t>
            </a:r>
            <a:endParaRPr lang="zh-TW" altLang="en-US" dirty="0"/>
          </a:p>
        </p:txBody>
      </p:sp>
      <p:cxnSp>
        <p:nvCxnSpPr>
          <p:cNvPr id="40" name="直線接點 39"/>
          <p:cNvCxnSpPr/>
          <p:nvPr/>
        </p:nvCxnSpPr>
        <p:spPr>
          <a:xfrm rot="5400000" flipH="1" flipV="1">
            <a:off x="6143636" y="214311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altLang="zh-TW" dirty="0" smtClean="0"/>
              <a:t>BUG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5786" y="1571612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按鍵</a:t>
            </a:r>
            <a:r>
              <a:rPr lang="zh-TW" altLang="en-US" dirty="0" smtClean="0"/>
              <a:t>按下不放會</a:t>
            </a:r>
            <a:r>
              <a:rPr lang="zh-TW" altLang="en-US" dirty="0" smtClean="0"/>
              <a:t>連續反應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能在多次對同一按鍵得分。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螢幕上顯現的按鍵會重複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按鍵按下不放會連續反應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928802"/>
            <a:ext cx="7429552" cy="338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51128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能</a:t>
            </a:r>
            <a:r>
              <a:rPr lang="zh-TW" altLang="en-US" dirty="0" smtClean="0"/>
              <a:t>在多次</a:t>
            </a:r>
            <a:r>
              <a:rPr lang="zh-TW" altLang="en-US" dirty="0" smtClean="0"/>
              <a:t>對同一按鍵得分。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71612"/>
            <a:ext cx="9900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51128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能</a:t>
            </a:r>
            <a:r>
              <a:rPr lang="zh-TW" altLang="en-US" dirty="0" smtClean="0"/>
              <a:t>在多次</a:t>
            </a:r>
            <a:r>
              <a:rPr lang="zh-TW" altLang="en-US" dirty="0" smtClean="0"/>
              <a:t>對同一按鍵得分。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71612"/>
            <a:ext cx="9900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643050"/>
            <a:ext cx="553243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螢幕上顯現的按鍵會重複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8358" y="1866568"/>
            <a:ext cx="7561293" cy="406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42876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effectLst>
                  <a:reflection blurRad="6350" stA="55000" endA="300" endPos="45500" dir="5400000" sy="-100000" algn="bl" rotWithShape="0"/>
                </a:effectLst>
              </a:rPr>
              <a:t>謝謝大家</a:t>
            </a:r>
            <a:endParaRPr lang="zh-TW" altLang="en-US" sz="60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8194" name="Picture 2" descr="E:\CHY\home\img\z16hoef86i34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85926"/>
            <a:ext cx="6500858" cy="43419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90</TotalTime>
  <Words>82</Words>
  <PresentationFormat>如螢幕大小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龍騰四海</vt:lpstr>
      <vt:lpstr>期中專題發表</vt:lpstr>
      <vt:lpstr>投影片 2</vt:lpstr>
      <vt:lpstr>投影片 3</vt:lpstr>
      <vt:lpstr>BUG</vt:lpstr>
      <vt:lpstr>按鍵按下不放會連續反應</vt:lpstr>
      <vt:lpstr>能在多次對同一按鍵得分。 </vt:lpstr>
      <vt:lpstr>能在多次對同一按鍵得分。 </vt:lpstr>
      <vt:lpstr>螢幕上顯現的按鍵會重複。</vt:lpstr>
      <vt:lpstr>謝謝大家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期中專題發表</dc:title>
  <dc:creator>user</dc:creator>
  <cp:lastModifiedBy>Windows 使用者</cp:lastModifiedBy>
  <cp:revision>13</cp:revision>
  <dcterms:created xsi:type="dcterms:W3CDTF">2020-08-12T01:26:37Z</dcterms:created>
  <dcterms:modified xsi:type="dcterms:W3CDTF">2020-08-12T03:09:00Z</dcterms:modified>
</cp:coreProperties>
</file>