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9" r:id="rId6"/>
    <p:sldId id="261" r:id="rId7"/>
    <p:sldId id="262" r:id="rId8"/>
    <p:sldId id="263" r:id="rId9"/>
    <p:sldId id="266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PHP </a:t>
            </a:r>
            <a:r>
              <a:rPr lang="zh-CN" altLang="en-US"/>
              <a:t>复习小节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Switch 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switch 语句用于基于不同条件执行不同动作。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如果您希望有选择地执行若干代码块之一，请使用 Switch 语句。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 Switch 语句可以避免冗长的 if..elseif..else 代码块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工作原理：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对表达式（通常是变量）进行一次计算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把表达式的值与结构中 case 的值进行比较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如果存在匹配，则执行与 case 关联的代码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代码执行后，break 语句阻止代码跳入下一个 case 中继续执行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如果没有 case 为真，则使用 default 语句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6029325" cy="58794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语法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switch (expression)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case label1: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code to be executed if expression = label1;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break;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case label2: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code to be executed if expression = label2;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break;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default: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code to be executed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if expression is different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from both label1 and label2;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67550" y="297815"/>
            <a:ext cx="46697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$favcolor="red";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switch ($favcolor) {</a:t>
            </a:r>
            <a:endParaRPr lang="zh-CN" altLang="en-US"/>
          </a:p>
          <a:p>
            <a:r>
              <a:rPr lang="zh-CN" altLang="en-US"/>
              <a:t>   case "red":</a:t>
            </a:r>
            <a:endParaRPr lang="zh-CN" altLang="en-US"/>
          </a:p>
          <a:p>
            <a:r>
              <a:rPr lang="zh-CN" altLang="en-US"/>
              <a:t>     echo "Your favorite color is red!";</a:t>
            </a:r>
            <a:endParaRPr lang="zh-CN" altLang="en-US"/>
          </a:p>
          <a:p>
            <a:r>
              <a:rPr lang="zh-CN" altLang="en-US"/>
              <a:t>     break;</a:t>
            </a:r>
            <a:endParaRPr lang="zh-CN" altLang="en-US"/>
          </a:p>
          <a:p>
            <a:r>
              <a:rPr lang="zh-CN" altLang="en-US"/>
              <a:t>   case "blue":</a:t>
            </a:r>
            <a:endParaRPr lang="zh-CN" altLang="en-US"/>
          </a:p>
          <a:p>
            <a:r>
              <a:rPr lang="zh-CN" altLang="en-US"/>
              <a:t>     echo "Your favorite color is blue!";</a:t>
            </a:r>
            <a:endParaRPr lang="zh-CN" altLang="en-US"/>
          </a:p>
          <a:p>
            <a:r>
              <a:rPr lang="zh-CN" altLang="en-US"/>
              <a:t>     break;</a:t>
            </a:r>
            <a:endParaRPr lang="zh-CN" altLang="en-US"/>
          </a:p>
          <a:p>
            <a:r>
              <a:rPr lang="zh-CN" altLang="en-US"/>
              <a:t>   case "green":</a:t>
            </a:r>
            <a:endParaRPr lang="zh-CN" altLang="en-US"/>
          </a:p>
          <a:p>
            <a:r>
              <a:rPr lang="zh-CN" altLang="en-US"/>
              <a:t>     echo "Your favorite color is green!";</a:t>
            </a:r>
            <a:endParaRPr lang="zh-CN" altLang="en-US"/>
          </a:p>
          <a:p>
            <a:r>
              <a:rPr lang="zh-CN" altLang="en-US"/>
              <a:t>     break;</a:t>
            </a:r>
            <a:endParaRPr lang="zh-CN" altLang="en-US"/>
          </a:p>
          <a:p>
            <a:r>
              <a:rPr lang="zh-CN" altLang="en-US"/>
              <a:t>   default:</a:t>
            </a:r>
            <a:endParaRPr lang="zh-CN" altLang="en-US"/>
          </a:p>
          <a:p>
            <a:r>
              <a:rPr lang="zh-CN" altLang="en-US"/>
              <a:t>     echo "Your favorite color is neither red, blue, or green!";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5895" y="5753735"/>
            <a:ext cx="522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输出：Your favorite color is red!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 PHP 中，我们有以下循环语句：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while - 只要指定条件为真，则循环代码块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do...while - 先执行一次代码块，然后只要指定条件为真则重复循环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- 循环代码块指定次数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foreach - 遍历数组中的每个元素并循环代码块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while 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915275" cy="2766060"/>
          </a:xfrm>
        </p:spPr>
        <p:txBody>
          <a:bodyPr/>
          <a:p>
            <a:pPr marL="0" indent="0">
              <a:buNone/>
            </a:pPr>
            <a:r>
              <a:rPr lang="zh-CN" altLang="en-US"/>
              <a:t>只要指定的条件为真，while 循环就会执行代码块。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while (条件为真)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要执行的代码;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20175" y="1678305"/>
            <a:ext cx="2687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&lt;?php </a:t>
            </a:r>
            <a:endParaRPr lang="zh-CN" altLang="en-US"/>
          </a:p>
          <a:p>
            <a:r>
              <a:rPr lang="zh-CN" altLang="en-US"/>
              <a:t>$x=1;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while($x&lt;=5) {</a:t>
            </a:r>
            <a:endParaRPr lang="zh-CN" altLang="en-US"/>
          </a:p>
          <a:p>
            <a:r>
              <a:rPr lang="zh-CN" altLang="en-US"/>
              <a:t>   echo "数字是：$x &lt;br&gt;";</a:t>
            </a:r>
            <a:endParaRPr lang="zh-CN" altLang="en-US"/>
          </a:p>
          <a:p>
            <a:r>
              <a:rPr lang="zh-CN" altLang="en-US"/>
              <a:t>   $x++;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  <a:p>
            <a:r>
              <a:rPr lang="zh-CN" altLang="en-US"/>
              <a:t>?&gt;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9510" y="4888230"/>
            <a:ext cx="968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输出：数字是：1   数字是：2  数字是：3  数字是：4   数字是：5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do...while 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3810"/>
          </a:xfrm>
        </p:spPr>
        <p:txBody>
          <a:bodyPr/>
          <a:p>
            <a:pPr marL="0" indent="0">
              <a:buNone/>
            </a:pPr>
            <a:r>
              <a:rPr lang="zh-CN" altLang="en-US"/>
              <a:t>do...while 循环首先会执行一次代码块，然后检查条件，如果指定条件为真，则重复循环。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要执行的代码;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while (条件为真);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3075" y="4511040"/>
            <a:ext cx="5414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&lt;?php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$x=1;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do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echo "数字是：$x &lt;br&gt;";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$x++;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 while ($x&lt;=5);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?&gt;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9020" y="4230370"/>
            <a:ext cx="6023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</a:t>
            </a:r>
            <a:r>
              <a:rPr lang="zh-CN" altLang="en-US"/>
              <a:t>数字是：1  数字是：2   数字是：3  数字是：4 </a:t>
            </a:r>
            <a:endParaRPr lang="zh-CN" altLang="en-US"/>
          </a:p>
          <a:p>
            <a:r>
              <a:rPr lang="zh-CN" altLang="en-US"/>
              <a:t>数字是：5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for 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916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PHP for 循环执行代码块指定的次数。（如果您已经提前确定脚本运行的次数，可以使用 for 循环。）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(init counter; test counter; increment counter)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code to be executed;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参数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init counter：初始化循环计数器的值（如：</a:t>
            </a:r>
            <a:r>
              <a:rPr lang="en-US" altLang="zh-CN"/>
              <a:t>$x=)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test counter：: 评估每个循环迭代。如果值为 TRUE，继续循环。如果它的值为 FALSE，循环结束。（如</a:t>
            </a:r>
            <a:r>
              <a:rPr lang="en-US" altLang="zh-CN"/>
              <a:t>:</a:t>
            </a:r>
            <a:r>
              <a:rPr lang="en-US" altLang="zh-CN"/>
              <a:t>$x&lt;10)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increment counter：增加循环计数器的值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$x++)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foreach 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25723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foreach 循环只适用于数组，并用于遍历数组中的每个键/值对。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foreach ($array as $value)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code to be executed;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480" y="4501515"/>
            <a:ext cx="53079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实例：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&lt;?php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$colors = array("red","green","blue","yellow");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foreach ($colors as $value)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echo "$value &lt;br&gt;";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?&gt;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8900" y="4509135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输出为：red   green   blue   yellow 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什么是数组？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数组能够在单独的变量名中存储一个或多个值。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 PHP 中， array() 函数用于创建数组：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array();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在 PHP 中，有三种数组类型：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索引数组 - 带有数字索引的数组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关联数组 - 带有指定键的数组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多维数组 - 包含一个或多个数组的数组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PHP 多维数组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多维数组指的是包含一个或多个数组的数组。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对于二维数组，需要两个索引来选取元素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对于三维数组，您需要三个索引来选取元素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两维数组是数组的数组（三维数组是数组的数组的数组）。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如二维数组：</a:t>
            </a:r>
            <a:br>
              <a:rPr lang="zh-CN" altLang="en-US"/>
            </a:br>
            <a:r>
              <a:rPr lang="zh-CN" altLang="en-US"/>
              <a:t>$</a:t>
            </a:r>
            <a:r>
              <a:rPr lang="en-US" altLang="zh-CN"/>
              <a:t>array</a:t>
            </a:r>
            <a:r>
              <a:rPr lang="zh-CN" altLang="en-US"/>
              <a:t> = array</a:t>
            </a:r>
            <a:r>
              <a:rPr lang="en-US" altLang="zh-CN"/>
              <a:t>(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array();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array();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);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440" y="13335"/>
            <a:ext cx="10373360" cy="954405"/>
          </a:xfrm>
        </p:spPr>
        <p:txBody>
          <a:bodyPr>
            <a:normAutofit/>
          </a:bodyPr>
          <a:p>
            <a:r>
              <a:rPr lang="en-US" altLang="zh-CN"/>
              <a:t>PHP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77925"/>
            <a:ext cx="10515600" cy="4932680"/>
          </a:xfrm>
        </p:spPr>
        <p:txBody>
          <a:bodyPr/>
          <a:p>
            <a:pPr marL="0" indent="0">
              <a:buNone/>
            </a:pPr>
            <a:r>
              <a:rPr lang="en-US" altLang="zh-CN"/>
              <a:t>1.php</a:t>
            </a:r>
            <a:r>
              <a:rPr lang="zh-CN" altLang="en-US"/>
              <a:t>是一种混编语言。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2.PHP</a:t>
            </a:r>
            <a:r>
              <a:rPr lang="zh-CN" altLang="en-US"/>
              <a:t>是一种被广泛流传使用的开源脚本语言。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3.PHP</a:t>
            </a:r>
            <a:r>
              <a:rPr lang="zh-CN" altLang="en-US"/>
              <a:t>脚本是在服务器上运行。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4.PHP</a:t>
            </a:r>
            <a:r>
              <a:rPr lang="zh-CN" altLang="en-US"/>
              <a:t>免费下载和使用没有成本。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5.PHP</a:t>
            </a:r>
            <a:r>
              <a:rPr lang="zh-CN" altLang="en-US"/>
              <a:t>是</a:t>
            </a:r>
            <a:r>
              <a:rPr lang="en-US" altLang="zh-CN"/>
              <a:t>“PHP Hypertext prepro cessor”</a:t>
            </a:r>
            <a:r>
              <a:rPr lang="zh-CN" altLang="en-US"/>
              <a:t>的首字母缩略词。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6.PHP</a:t>
            </a:r>
            <a:r>
              <a:rPr lang="zh-CN" altLang="en-US"/>
              <a:t>是一种超文本预处理器。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7.PHP</a:t>
            </a:r>
            <a:r>
              <a:rPr lang="zh-CN" altLang="en-US"/>
              <a:t>是一种混编语言。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850" y="298450"/>
            <a:ext cx="10515600" cy="574040"/>
          </a:xfrm>
        </p:spPr>
        <p:txBody>
          <a:bodyPr>
            <a:normAutofit fontScale="90000"/>
          </a:bodyPr>
          <a:p>
            <a:r>
              <a:rPr lang="en-US" altLang="zh-CN"/>
              <a:t>PHP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2360"/>
            <a:ext cx="10572750" cy="50749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php</a:t>
            </a:r>
            <a:r>
              <a:rPr lang="zh-CN" altLang="en-US"/>
              <a:t>的优点：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免费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开源（可以看到源代码）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入门简单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主流开发语言：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</a:t>
            </a:r>
            <a:r>
              <a:rPr lang="zh-CN" altLang="en-US"/>
              <a:t>语言（母语言）                                  非主流语言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c+                                                                  python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c++                                                                vb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（微软）</a:t>
            </a:r>
            <a:r>
              <a:rPr lang="en-US" altLang="zh-CN"/>
              <a:t>c++++ =&gt; c#                                </a:t>
            </a:r>
            <a:r>
              <a:rPr lang="zh-CN" altLang="en-US"/>
              <a:t>易语言（中文）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java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0"/>
            <a:ext cx="8238490" cy="5256530"/>
          </a:xfrm>
        </p:spPr>
        <p:txBody>
          <a:bodyPr/>
          <a:p>
            <a:pPr marL="0" indent="0">
              <a:buNone/>
            </a:pPr>
            <a:r>
              <a:rPr lang="en-US" altLang="zh-CN"/>
              <a:t>PHP</a:t>
            </a:r>
            <a:r>
              <a:rPr lang="zh-CN" altLang="en-US"/>
              <a:t>打开方式：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127.0.0.1/text.php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localhost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本机</a:t>
            </a:r>
            <a:r>
              <a:rPr lang="en-US" altLang="zh-CN"/>
              <a:t>hosts</a:t>
            </a:r>
            <a:r>
              <a:rPr lang="zh-CN" altLang="en-US"/>
              <a:t>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c:/windows/system32/drives/etc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015" y="-5715"/>
            <a:ext cx="10344785" cy="954405"/>
          </a:xfrm>
        </p:spPr>
        <p:txBody>
          <a:bodyPr>
            <a:normAutofit/>
          </a:bodyPr>
          <a:p>
            <a:r>
              <a:rPr lang="en-US" altLang="zh-CN"/>
              <a:t>PHP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8690"/>
            <a:ext cx="10515600" cy="5370830"/>
          </a:xfrm>
        </p:spPr>
        <p:txBody>
          <a:bodyPr/>
          <a:p>
            <a:pPr marL="0" indent="0">
              <a:buNone/>
            </a:pPr>
            <a:r>
              <a:rPr lang="zh-CN" altLang="en-US"/>
              <a:t>常用数据类型</a:t>
            </a: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、整数（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、小数（</a:t>
            </a:r>
            <a:r>
              <a:rPr lang="en-US" altLang="zh-CN"/>
              <a:t>1.2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、字符（</a:t>
            </a:r>
            <a:r>
              <a:rPr lang="en-US" altLang="zh-CN"/>
              <a:t>“a”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、字符串（</a:t>
            </a:r>
            <a:r>
              <a:rPr lang="en-US" altLang="zh-CN"/>
              <a:t>“abc”)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、数组（</a:t>
            </a:r>
            <a:r>
              <a:rPr lang="en-US" altLang="zh-CN"/>
              <a:t>array()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en-US"/>
              <a:t>、布尔型数组（</a:t>
            </a:r>
            <a:r>
              <a:rPr lang="en-US" altLang="zh-CN"/>
              <a:t>1</a:t>
            </a:r>
            <a:r>
              <a:rPr lang="zh-CN" altLang="en-US"/>
              <a:t>为真，</a:t>
            </a:r>
            <a:r>
              <a:rPr lang="en-US" altLang="zh-CN"/>
              <a:t>0</a:t>
            </a:r>
            <a:r>
              <a:rPr lang="zh-CN" altLang="en-US"/>
              <a:t>为假）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php</a:t>
            </a:r>
            <a:r>
              <a:rPr lang="zh-CN" altLang="en-US"/>
              <a:t>必须要有结束符（</a:t>
            </a:r>
            <a:r>
              <a:rPr lang="en-US" altLang="zh-CN"/>
              <a:t>;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946785"/>
            <a:ext cx="4926965" cy="2659380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变量命名规则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、以数字、字母下划线组成。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、必须以字母或下划线开头。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、不能与系统关键字冲突。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、名如其意。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25" y="3606165"/>
            <a:ext cx="5346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PHP</a:t>
            </a:r>
            <a:r>
              <a:rPr lang="zh-CN" altLang="en-US" sz="2000"/>
              <a:t>是弱类型语言</a:t>
            </a:r>
            <a:endParaRPr lang="zh-CN" altLang="en-US" sz="2000"/>
          </a:p>
          <a:p>
            <a:r>
              <a:rPr lang="en-US" altLang="zh-CN" sz="2000"/>
              <a:t>java</a:t>
            </a:r>
            <a:r>
              <a:rPr lang="zh-CN" altLang="en-US" sz="2000"/>
              <a:t>、</a:t>
            </a:r>
            <a:r>
              <a:rPr lang="en-US" altLang="zh-CN" sz="2000"/>
              <a:t>c</a:t>
            </a:r>
            <a:r>
              <a:rPr lang="zh-CN" altLang="en-US" sz="2000"/>
              <a:t>是强类型语言</a:t>
            </a:r>
            <a:endParaRPr lang="zh-CN" altLang="en-US" sz="2000"/>
          </a:p>
          <a:p>
            <a:r>
              <a:rPr lang="en-US" altLang="zh-CN" sz="2000"/>
              <a:t>php</a:t>
            </a:r>
            <a:r>
              <a:rPr lang="zh-CN" altLang="en-US" sz="2000"/>
              <a:t>会自动地把变量转化为正确的数据类型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48705" y="1156335"/>
            <a:ext cx="5646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字符串：</a:t>
            </a:r>
            <a:endParaRPr lang="zh-CN" altLang="en-US"/>
          </a:p>
          <a:p>
            <a:r>
              <a:rPr lang="zh-CN" altLang="en-US"/>
              <a:t>双引号会解析</a:t>
            </a:r>
            <a:endParaRPr lang="zh-CN" altLang="en-US"/>
          </a:p>
          <a:p>
            <a:r>
              <a:rPr lang="zh-CN" altLang="en-US"/>
              <a:t>单引号会强制输出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7785" y="2543810"/>
            <a:ext cx="36544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运算符的优先级（由低到高）：</a:t>
            </a:r>
            <a:endParaRPr lang="zh-CN" altLang="en-US"/>
          </a:p>
          <a:p>
            <a:r>
              <a:rPr lang="en-US" altLang="zh-CN"/>
              <a:t>and or</a:t>
            </a:r>
            <a:endParaRPr lang="en-US" altLang="zh-CN"/>
          </a:p>
          <a:p>
            <a:r>
              <a:rPr lang="zh-CN" altLang="en-US"/>
              <a:t>（赋值）</a:t>
            </a:r>
            <a:r>
              <a:rPr lang="en-US" altLang="zh-CN"/>
              <a:t>=</a:t>
            </a:r>
            <a:endParaRPr lang="en-US" altLang="zh-CN"/>
          </a:p>
          <a:p>
            <a:r>
              <a:rPr lang="zh-CN" altLang="en-US"/>
              <a:t>（逻辑）</a:t>
            </a:r>
            <a:r>
              <a:rPr lang="en-US" altLang="zh-CN"/>
              <a:t>&amp;&amp;</a:t>
            </a:r>
            <a:r>
              <a:rPr lang="zh-CN" altLang="en-US"/>
              <a:t>和</a:t>
            </a:r>
            <a:r>
              <a:rPr lang="en-US" altLang="zh-CN"/>
              <a:t>||</a:t>
            </a:r>
            <a:endParaRPr lang="en-US" altLang="zh-CN"/>
          </a:p>
          <a:p>
            <a:r>
              <a:rPr lang="zh-CN" altLang="en-US"/>
              <a:t>（比较）</a:t>
            </a:r>
            <a:r>
              <a:rPr lang="en-US" altLang="zh-CN"/>
              <a:t>&lt;&gt;=</a:t>
            </a:r>
            <a:endParaRPr lang="en-US" altLang="zh-CN"/>
          </a:p>
          <a:p>
            <a:r>
              <a:rPr lang="zh-CN" altLang="en-US"/>
              <a:t>（算术）</a:t>
            </a:r>
            <a:r>
              <a:rPr lang="en-US" altLang="zh-CN"/>
              <a:t>+ - * /</a:t>
            </a:r>
            <a:endParaRPr lang="en-US" altLang="zh-CN"/>
          </a:p>
          <a:p>
            <a:r>
              <a:rPr lang="zh-CN" altLang="en-US"/>
              <a:t>（逻辑运算符） ！</a:t>
            </a:r>
            <a:endParaRPr lang="zh-CN" altLang="en-US"/>
          </a:p>
          <a:p>
            <a:r>
              <a:rPr lang="zh-CN" altLang="en-US"/>
              <a:t>（括号） </a:t>
            </a:r>
            <a:r>
              <a:rPr lang="en-US" altLang="zh-CN"/>
              <a:t>()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080"/>
          </a:xfrm>
        </p:spPr>
        <p:txBody>
          <a:bodyPr>
            <a:normAutofit fontScale="90000"/>
          </a:bodyPr>
          <a:p>
            <a:r>
              <a:rPr lang="zh-CN" altLang="en-US"/>
              <a:t>PHP if...else...elseif 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6465"/>
            <a:ext cx="10515600" cy="5463540"/>
          </a:xfrm>
        </p:spPr>
        <p:txBody>
          <a:bodyPr/>
          <a:p>
            <a:pPr marL="0" indent="0">
              <a:buNone/>
            </a:pPr>
            <a:r>
              <a:rPr lang="zh-CN" altLang="en-US"/>
              <a:t>在 PHP 中，我们可以使用以下条件语句：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语句 - 如果指定条件为真，则执行代码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if...else 语句 - 如果条件为 true，则执行代码；如果条件为 false，则执行另一端代码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if...elseif....else 语句 - 选择若干段代码块之一来执行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switch 语句 - 语句多个代码块之一来执行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35" y="384810"/>
            <a:ext cx="11480800" cy="61499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if</a:t>
            </a:r>
            <a:r>
              <a:rPr lang="zh-CN" altLang="en-US"/>
              <a:t>语法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(条件)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当条件为 true 时执行的代码;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PHP - if...else 语句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请使用 if....else 语句在条件为 true 时执行代码，在条件为 false 时执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行另一段代码。语法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if (条件)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条件为 true 时执行的代码;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 else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条件为 false 时执行的代码;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710" y="366395"/>
            <a:ext cx="8881110" cy="41097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PHP - if...elseif....else 语句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请使用 if....elseif...else 语句来选择若干代码块之一来执行。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(条件)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条件为 true 时执行的代码;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}elseif (condition) {条件为 true 时执行的代码;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 else {条件为 false 时执行的代码;}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实例：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69995" y="3563620"/>
            <a:ext cx="43700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$t=date("H");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($t&lt;"10") {</a:t>
            </a:r>
            <a:endParaRPr lang="zh-CN" altLang="en-US"/>
          </a:p>
          <a:p>
            <a:r>
              <a:rPr lang="zh-CN" altLang="en-US"/>
              <a:t>   echo "Have a good morning!";</a:t>
            </a:r>
            <a:endParaRPr lang="zh-CN" altLang="en-US"/>
          </a:p>
          <a:p>
            <a:r>
              <a:rPr lang="zh-CN" altLang="en-US"/>
              <a:t>} elseif ($t&lt;"20") {</a:t>
            </a:r>
            <a:endParaRPr lang="zh-CN" altLang="en-US"/>
          </a:p>
          <a:p>
            <a:r>
              <a:rPr lang="zh-CN" altLang="en-US"/>
              <a:t>   echo "Have a good day!";</a:t>
            </a:r>
            <a:endParaRPr lang="zh-CN" altLang="en-US"/>
          </a:p>
          <a:p>
            <a:r>
              <a:rPr lang="zh-CN" altLang="en-US"/>
              <a:t>} else {</a:t>
            </a:r>
            <a:endParaRPr lang="zh-CN" altLang="en-US"/>
          </a:p>
          <a:p>
            <a:r>
              <a:rPr lang="zh-CN" altLang="en-US"/>
              <a:t>   echo "Have a good night!";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6515" y="3921125"/>
            <a:ext cx="307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输出为：</a:t>
            </a:r>
            <a:r>
              <a:rPr lang="en-US" altLang="zh-CN"/>
              <a:t>have a good day!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3574</Words>
  <Application>WPS 演示</Application>
  <PresentationFormat>宽屏</PresentationFormat>
  <Paragraphs>268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PHP 复习小节</vt:lpstr>
      <vt:lpstr>PHP是什么？</vt:lpstr>
      <vt:lpstr>PHP是什么？</vt:lpstr>
      <vt:lpstr>PowerPoint 演示文稿</vt:lpstr>
      <vt:lpstr>PHP数据类型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PHP while 循环</vt:lpstr>
      <vt:lpstr>PHP while 循环</vt:lpstr>
      <vt:lpstr>PHP while 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MZF</dc:creator>
  <cp:lastModifiedBy>三年之约</cp:lastModifiedBy>
  <cp:revision>18</cp:revision>
  <dcterms:created xsi:type="dcterms:W3CDTF">2018-01-03T06:08:00Z</dcterms:created>
  <dcterms:modified xsi:type="dcterms:W3CDTF">2018-01-03T10:59:47Z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