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zh-H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o Ng" userId="0b1b22eb-251c-4453-b708-8225b3e146c5" providerId="ADAL" clId="{DEBEF92F-003E-42BE-B290-D162E26B23B7}"/>
    <pc:docChg chg="custSel modSld">
      <pc:chgData name="Leo Ng" userId="0b1b22eb-251c-4453-b708-8225b3e146c5" providerId="ADAL" clId="{DEBEF92F-003E-42BE-B290-D162E26B23B7}" dt="2023-06-06T02:50:20.129" v="588"/>
      <pc:docMkLst>
        <pc:docMk/>
      </pc:docMkLst>
      <pc:sldChg chg="addSp delSp modSp mod">
        <pc:chgData name="Leo Ng" userId="0b1b22eb-251c-4453-b708-8225b3e146c5" providerId="ADAL" clId="{DEBEF92F-003E-42BE-B290-D162E26B23B7}" dt="2023-06-06T02:50:09.510" v="584" actId="1076"/>
        <pc:sldMkLst>
          <pc:docMk/>
          <pc:sldMk cId="2348705615" sldId="257"/>
        </pc:sldMkLst>
        <pc:spChg chg="add del mod">
          <ac:chgData name="Leo Ng" userId="0b1b22eb-251c-4453-b708-8225b3e146c5" providerId="ADAL" clId="{DEBEF92F-003E-42BE-B290-D162E26B23B7}" dt="2023-06-06T02:48:53.640" v="569" actId="478"/>
          <ac:spMkLst>
            <pc:docMk/>
            <pc:sldMk cId="2348705615" sldId="257"/>
            <ac:spMk id="2" creationId="{251DCD99-ED41-E7A7-BA5C-09941C506695}"/>
          </ac:spMkLst>
        </pc:spChg>
        <pc:spChg chg="add mod">
          <ac:chgData name="Leo Ng" userId="0b1b22eb-251c-4453-b708-8225b3e146c5" providerId="ADAL" clId="{DEBEF92F-003E-42BE-B290-D162E26B23B7}" dt="2023-06-06T02:50:09.510" v="584" actId="1076"/>
          <ac:spMkLst>
            <pc:docMk/>
            <pc:sldMk cId="2348705615" sldId="257"/>
            <ac:spMk id="7" creationId="{81A0A7BE-002C-3C22-E361-B550B40A94FA}"/>
          </ac:spMkLst>
        </pc:spChg>
        <pc:spChg chg="mod">
          <ac:chgData name="Leo Ng" userId="0b1b22eb-251c-4453-b708-8225b3e146c5" providerId="ADAL" clId="{DEBEF92F-003E-42BE-B290-D162E26B23B7}" dt="2023-06-06T02:45:29.824" v="521" actId="20577"/>
          <ac:spMkLst>
            <pc:docMk/>
            <pc:sldMk cId="2348705615" sldId="257"/>
            <ac:spMk id="46" creationId="{0D5DD59C-F73B-B697-AC3D-A1BB0E607D87}"/>
          </ac:spMkLst>
        </pc:spChg>
      </pc:sldChg>
      <pc:sldChg chg="addSp modSp mod">
        <pc:chgData name="Leo Ng" userId="0b1b22eb-251c-4453-b708-8225b3e146c5" providerId="ADAL" clId="{DEBEF92F-003E-42BE-B290-D162E26B23B7}" dt="2023-06-06T02:50:16.325" v="585"/>
        <pc:sldMkLst>
          <pc:docMk/>
          <pc:sldMk cId="4206531217" sldId="258"/>
        </pc:sldMkLst>
        <pc:spChg chg="add mod">
          <ac:chgData name="Leo Ng" userId="0b1b22eb-251c-4453-b708-8225b3e146c5" providerId="ADAL" clId="{DEBEF92F-003E-42BE-B290-D162E26B23B7}" dt="2023-06-06T02:28:50.623" v="48" actId="1076"/>
          <ac:spMkLst>
            <pc:docMk/>
            <pc:sldMk cId="4206531217" sldId="258"/>
            <ac:spMk id="3" creationId="{6548F080-8E7D-96B2-8FD1-0EEC81EFB0D6}"/>
          </ac:spMkLst>
        </pc:spChg>
        <pc:spChg chg="add mod">
          <ac:chgData name="Leo Ng" userId="0b1b22eb-251c-4453-b708-8225b3e146c5" providerId="ADAL" clId="{DEBEF92F-003E-42BE-B290-D162E26B23B7}" dt="2023-06-06T02:28:44.663" v="47" actId="14100"/>
          <ac:spMkLst>
            <pc:docMk/>
            <pc:sldMk cId="4206531217" sldId="258"/>
            <ac:spMk id="6" creationId="{32823D4E-3C8E-69F9-3110-EED8FE89E7F0}"/>
          </ac:spMkLst>
        </pc:spChg>
        <pc:spChg chg="add mod">
          <ac:chgData name="Leo Ng" userId="0b1b22eb-251c-4453-b708-8225b3e146c5" providerId="ADAL" clId="{DEBEF92F-003E-42BE-B290-D162E26B23B7}" dt="2023-06-06T02:50:16.325" v="585"/>
          <ac:spMkLst>
            <pc:docMk/>
            <pc:sldMk cId="4206531217" sldId="258"/>
            <ac:spMk id="7" creationId="{C2F725DB-006B-E9F1-8566-875A75825E90}"/>
          </ac:spMkLst>
        </pc:spChg>
        <pc:spChg chg="mod">
          <ac:chgData name="Leo Ng" userId="0b1b22eb-251c-4453-b708-8225b3e146c5" providerId="ADAL" clId="{DEBEF92F-003E-42BE-B290-D162E26B23B7}" dt="2023-06-06T02:32:49.984" v="223" actId="2711"/>
          <ac:spMkLst>
            <pc:docMk/>
            <pc:sldMk cId="4206531217" sldId="258"/>
            <ac:spMk id="9" creationId="{48098199-4890-F9CB-4109-277F538F4B6B}"/>
          </ac:spMkLst>
        </pc:spChg>
        <pc:spChg chg="mod">
          <ac:chgData name="Leo Ng" userId="0b1b22eb-251c-4453-b708-8225b3e146c5" providerId="ADAL" clId="{DEBEF92F-003E-42BE-B290-D162E26B23B7}" dt="2023-06-06T02:28:13.193" v="34" actId="1037"/>
          <ac:spMkLst>
            <pc:docMk/>
            <pc:sldMk cId="4206531217" sldId="258"/>
            <ac:spMk id="53" creationId="{4181F032-CAA2-0DC6-3B5B-A6BB34BEAEA8}"/>
          </ac:spMkLst>
        </pc:spChg>
        <pc:spChg chg="mod">
          <ac:chgData name="Leo Ng" userId="0b1b22eb-251c-4453-b708-8225b3e146c5" providerId="ADAL" clId="{DEBEF92F-003E-42BE-B290-D162E26B23B7}" dt="2023-06-06T02:47:17.177" v="560" actId="20577"/>
          <ac:spMkLst>
            <pc:docMk/>
            <pc:sldMk cId="4206531217" sldId="258"/>
            <ac:spMk id="60" creationId="{F3CB3AE1-6041-4C5D-6F20-0A1F81E6659F}"/>
          </ac:spMkLst>
        </pc:spChg>
        <pc:spChg chg="mod">
          <ac:chgData name="Leo Ng" userId="0b1b22eb-251c-4453-b708-8225b3e146c5" providerId="ADAL" clId="{DEBEF92F-003E-42BE-B290-D162E26B23B7}" dt="2023-06-06T02:45:26.086" v="519" actId="20577"/>
          <ac:spMkLst>
            <pc:docMk/>
            <pc:sldMk cId="4206531217" sldId="258"/>
            <ac:spMk id="68" creationId="{7FC75824-C3AF-4886-04E6-C4A7A824619D}"/>
          </ac:spMkLst>
        </pc:spChg>
        <pc:graphicFrameChg chg="modGraphic">
          <ac:chgData name="Leo Ng" userId="0b1b22eb-251c-4453-b708-8225b3e146c5" providerId="ADAL" clId="{DEBEF92F-003E-42BE-B290-D162E26B23B7}" dt="2023-06-06T02:26:28.233" v="0" actId="122"/>
          <ac:graphicFrameMkLst>
            <pc:docMk/>
            <pc:sldMk cId="4206531217" sldId="258"/>
            <ac:graphicFrameMk id="2" creationId="{55234C75-3DC4-C543-6BF0-0919816CDA6B}"/>
          </ac:graphicFrameMkLst>
        </pc:graphicFrameChg>
      </pc:sldChg>
      <pc:sldChg chg="addSp modSp mod">
        <pc:chgData name="Leo Ng" userId="0b1b22eb-251c-4453-b708-8225b3e146c5" providerId="ADAL" clId="{DEBEF92F-003E-42BE-B290-D162E26B23B7}" dt="2023-06-06T02:50:17.828" v="586"/>
        <pc:sldMkLst>
          <pc:docMk/>
          <pc:sldMk cId="3973227150" sldId="259"/>
        </pc:sldMkLst>
        <pc:spChg chg="add mod">
          <ac:chgData name="Leo Ng" userId="0b1b22eb-251c-4453-b708-8225b3e146c5" providerId="ADAL" clId="{DEBEF92F-003E-42BE-B290-D162E26B23B7}" dt="2023-06-06T02:50:17.828" v="586"/>
          <ac:spMkLst>
            <pc:docMk/>
            <pc:sldMk cId="3973227150" sldId="259"/>
            <ac:spMk id="3" creationId="{1E90B502-CE77-74F0-194C-F06A7D23AE5D}"/>
          </ac:spMkLst>
        </pc:spChg>
        <pc:spChg chg="mod">
          <ac:chgData name="Leo Ng" userId="0b1b22eb-251c-4453-b708-8225b3e146c5" providerId="ADAL" clId="{DEBEF92F-003E-42BE-B290-D162E26B23B7}" dt="2023-06-06T02:31:40.884" v="182" actId="1035"/>
          <ac:spMkLst>
            <pc:docMk/>
            <pc:sldMk cId="3973227150" sldId="259"/>
            <ac:spMk id="10" creationId="{6E19E09A-9A8B-E038-B1C0-52EB7F414EF8}"/>
          </ac:spMkLst>
        </pc:spChg>
        <pc:spChg chg="mod">
          <ac:chgData name="Leo Ng" userId="0b1b22eb-251c-4453-b708-8225b3e146c5" providerId="ADAL" clId="{DEBEF92F-003E-42BE-B290-D162E26B23B7}" dt="2023-06-06T02:29:56.012" v="63" actId="2711"/>
          <ac:spMkLst>
            <pc:docMk/>
            <pc:sldMk cId="3973227150" sldId="259"/>
            <ac:spMk id="30" creationId="{D3C9C2C5-E093-E56C-78BE-5D41F56EEC8F}"/>
          </ac:spMkLst>
        </pc:spChg>
        <pc:spChg chg="mod">
          <ac:chgData name="Leo Ng" userId="0b1b22eb-251c-4453-b708-8225b3e146c5" providerId="ADAL" clId="{DEBEF92F-003E-42BE-B290-D162E26B23B7}" dt="2023-06-06T02:31:05.771" v="157" actId="2711"/>
          <ac:spMkLst>
            <pc:docMk/>
            <pc:sldMk cId="3973227150" sldId="259"/>
            <ac:spMk id="31" creationId="{8A20CD54-E902-1676-9184-5D6F0CB93BFD}"/>
          </ac:spMkLst>
        </pc:spChg>
        <pc:spChg chg="mod">
          <ac:chgData name="Leo Ng" userId="0b1b22eb-251c-4453-b708-8225b3e146c5" providerId="ADAL" clId="{DEBEF92F-003E-42BE-B290-D162E26B23B7}" dt="2023-06-06T02:45:24.080" v="517" actId="20577"/>
          <ac:spMkLst>
            <pc:docMk/>
            <pc:sldMk cId="3973227150" sldId="259"/>
            <ac:spMk id="56" creationId="{2C0E7BF7-8EB5-AFDF-319E-44B94382ABB5}"/>
          </ac:spMkLst>
        </pc:spChg>
        <pc:graphicFrameChg chg="mod modGraphic">
          <ac:chgData name="Leo Ng" userId="0b1b22eb-251c-4453-b708-8225b3e146c5" providerId="ADAL" clId="{DEBEF92F-003E-42BE-B290-D162E26B23B7}" dt="2023-06-06T02:32:18.826" v="212"/>
          <ac:graphicFrameMkLst>
            <pc:docMk/>
            <pc:sldMk cId="3973227150" sldId="259"/>
            <ac:graphicFrameMk id="2" creationId="{55234C75-3DC4-C543-6BF0-0919816CDA6B}"/>
          </ac:graphicFrameMkLst>
        </pc:graphicFrameChg>
      </pc:sldChg>
      <pc:sldChg chg="addSp modSp mod">
        <pc:chgData name="Leo Ng" userId="0b1b22eb-251c-4453-b708-8225b3e146c5" providerId="ADAL" clId="{DEBEF92F-003E-42BE-B290-D162E26B23B7}" dt="2023-06-06T02:50:20.129" v="588"/>
        <pc:sldMkLst>
          <pc:docMk/>
          <pc:sldMk cId="2478997958" sldId="260"/>
        </pc:sldMkLst>
        <pc:spChg chg="add mod">
          <ac:chgData name="Leo Ng" userId="0b1b22eb-251c-4453-b708-8225b3e146c5" providerId="ADAL" clId="{DEBEF92F-003E-42BE-B290-D162E26B23B7}" dt="2023-06-06T02:50:20.129" v="588"/>
          <ac:spMkLst>
            <pc:docMk/>
            <pc:sldMk cId="2478997958" sldId="260"/>
            <ac:spMk id="2" creationId="{EC4768D7-66F0-8504-3425-E0C8E82688A1}"/>
          </ac:spMkLst>
        </pc:spChg>
        <pc:spChg chg="mod">
          <ac:chgData name="Leo Ng" userId="0b1b22eb-251c-4453-b708-8225b3e146c5" providerId="ADAL" clId="{DEBEF92F-003E-42BE-B290-D162E26B23B7}" dt="2023-06-06T02:45:34.504" v="523" actId="20577"/>
          <ac:spMkLst>
            <pc:docMk/>
            <pc:sldMk cId="2478997958" sldId="260"/>
            <ac:spMk id="9" creationId="{48098199-4890-F9CB-4109-277F538F4B6B}"/>
          </ac:spMkLst>
        </pc:spChg>
        <pc:spChg chg="mod">
          <ac:chgData name="Leo Ng" userId="0b1b22eb-251c-4453-b708-8225b3e146c5" providerId="ADAL" clId="{DEBEF92F-003E-42BE-B290-D162E26B23B7}" dt="2023-06-06T02:46:56.839" v="553" actId="20577"/>
          <ac:spMkLst>
            <pc:docMk/>
            <pc:sldMk cId="2478997958" sldId="260"/>
            <ac:spMk id="11" creationId="{28C5093A-5E30-CDC3-7049-5FBF505A5D80}"/>
          </ac:spMkLst>
        </pc:spChg>
        <pc:spChg chg="mod">
          <ac:chgData name="Leo Ng" userId="0b1b22eb-251c-4453-b708-8225b3e146c5" providerId="ADAL" clId="{DEBEF92F-003E-42BE-B290-D162E26B23B7}" dt="2023-06-06T02:45:16.748" v="513" actId="20577"/>
          <ac:spMkLst>
            <pc:docMk/>
            <pc:sldMk cId="2478997958" sldId="260"/>
            <ac:spMk id="26" creationId="{9EBE3D8D-E769-E92F-9658-2C2F030CA65C}"/>
          </ac:spMkLst>
        </pc:spChg>
      </pc:sldChg>
      <pc:sldChg chg="addSp modSp mod">
        <pc:chgData name="Leo Ng" userId="0b1b22eb-251c-4453-b708-8225b3e146c5" providerId="ADAL" clId="{DEBEF92F-003E-42BE-B290-D162E26B23B7}" dt="2023-06-06T02:50:19.029" v="587"/>
        <pc:sldMkLst>
          <pc:docMk/>
          <pc:sldMk cId="3027254436" sldId="261"/>
        </pc:sldMkLst>
        <pc:spChg chg="add mod">
          <ac:chgData name="Leo Ng" userId="0b1b22eb-251c-4453-b708-8225b3e146c5" providerId="ADAL" clId="{DEBEF92F-003E-42BE-B290-D162E26B23B7}" dt="2023-06-06T02:50:19.029" v="587"/>
          <ac:spMkLst>
            <pc:docMk/>
            <pc:sldMk cId="3027254436" sldId="261"/>
            <ac:spMk id="3" creationId="{987CB43E-865D-3D90-42C4-B52E98A4D01D}"/>
          </ac:spMkLst>
        </pc:spChg>
        <pc:spChg chg="mod">
          <ac:chgData name="Leo Ng" userId="0b1b22eb-251c-4453-b708-8225b3e146c5" providerId="ADAL" clId="{DEBEF92F-003E-42BE-B290-D162E26B23B7}" dt="2023-06-06T02:45:20.257" v="515" actId="20577"/>
          <ac:spMkLst>
            <pc:docMk/>
            <pc:sldMk cId="3027254436" sldId="261"/>
            <ac:spMk id="12" creationId="{3690F9A5-3D33-F448-3957-DB948FFD399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EB14A-DFB3-9D43-6BD3-926D5FB873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HK"/>
              <a:t>Click to edit Master title style</a:t>
            </a:r>
            <a:endParaRPr lang="zh-HK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F552AD-D3C6-B8F7-2394-08D58BA2DD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HK"/>
              <a:t>Click to edit Master subtitle style</a:t>
            </a:r>
            <a:endParaRPr lang="zh-HK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C6A403-B071-7675-8462-70C519754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2C0A2-DEFA-4475-878C-D2326740471C}" type="datetimeFigureOut">
              <a:rPr lang="zh-HK" altLang="en-US" smtClean="0"/>
              <a:t>6/6/2023</a:t>
            </a:fld>
            <a:endParaRPr lang="zh-HK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60B8D2-03D9-06F2-B04A-EFA4B2F76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74BAC4-26CF-07D7-E071-2E42012A8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62C33-6F24-4490-B291-A6F290361AB3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4228340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FA6E3-65F0-7136-16B7-C7F918D10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/>
              <a:t>Click to edit Master title style</a:t>
            </a:r>
            <a:endParaRPr lang="zh-HK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177173-BDFA-5B7D-1E5B-A47A123B37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HK"/>
              <a:t>Click to 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zh-HK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6E24FC-F2F0-251E-827C-B3BA4AE62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2C0A2-DEFA-4475-878C-D2326740471C}" type="datetimeFigureOut">
              <a:rPr lang="zh-HK" altLang="en-US" smtClean="0"/>
              <a:t>6/6/2023</a:t>
            </a:fld>
            <a:endParaRPr lang="zh-HK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AAF0C8-26D7-0627-E5A9-D4EE802F3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FFF520-7ED9-B22B-8014-F158E3AA7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62C33-6F24-4490-B291-A6F290361AB3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433164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2303A8-15E5-FACD-7516-6DD25CFE63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HK"/>
              <a:t>Click to edit Master title style</a:t>
            </a:r>
            <a:endParaRPr lang="zh-HK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98C646-F0D8-DFFA-D338-DC8CDA09D2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HK"/>
              <a:t>Click to 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zh-HK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A7DB60-B88A-568A-A9F8-7A86E3A45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2C0A2-DEFA-4475-878C-D2326740471C}" type="datetimeFigureOut">
              <a:rPr lang="zh-HK" altLang="en-US" smtClean="0"/>
              <a:t>6/6/2023</a:t>
            </a:fld>
            <a:endParaRPr lang="zh-HK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68E0ED-3339-2616-E9AE-B944D5053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E1164-A691-1BAE-25B9-19A7AE8FD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62C33-6F24-4490-B291-A6F290361AB3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888177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86B23-B31B-FF86-1860-6098D2866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/>
              <a:t>Click to edit Master title style</a:t>
            </a:r>
            <a:endParaRPr lang="zh-HK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9D4FCC-892A-DD99-CAFB-92875F2DAD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HK"/>
              <a:t>Click to 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zh-HK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6B2D98-99CD-E643-3C62-79873BABC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2C0A2-DEFA-4475-878C-D2326740471C}" type="datetimeFigureOut">
              <a:rPr lang="zh-HK" altLang="en-US" smtClean="0"/>
              <a:t>6/6/2023</a:t>
            </a:fld>
            <a:endParaRPr lang="zh-HK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901009-F0AB-DC9D-9E79-52F351E2E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3A0E8-70D1-252D-B8D4-85D22E313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62C33-6F24-4490-B291-A6F290361AB3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437646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0D0D1-B7EE-7A95-B12C-3ACE52B9B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HK"/>
              <a:t>Click to edit Master title style</a:t>
            </a:r>
            <a:endParaRPr lang="zh-HK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8F6AB0-B218-63AD-65D2-E8BC73DC33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HK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2AF963-91BA-7A91-85E8-9D47B9D47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2C0A2-DEFA-4475-878C-D2326740471C}" type="datetimeFigureOut">
              <a:rPr lang="zh-HK" altLang="en-US" smtClean="0"/>
              <a:t>6/6/2023</a:t>
            </a:fld>
            <a:endParaRPr lang="zh-HK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5498EA-1CA6-BC65-4051-1D55808F5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3DA146-756B-E71E-F7B9-5CA1524C8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62C33-6F24-4490-B291-A6F290361AB3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05892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6AA44-D52A-26C2-DB3D-F3B6C8E26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/>
              <a:t>Click to edit Master title style</a:t>
            </a:r>
            <a:endParaRPr lang="zh-HK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9F8E5E-029D-8DD9-9877-09F19B9639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HK"/>
              <a:t>Click to 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zh-HK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6E6C50-D060-4E82-38DF-D7DFDC3D36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HK"/>
              <a:t>Click to 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zh-HK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E19E00-71D0-7C5B-C36B-55C9C8F6A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2C0A2-DEFA-4475-878C-D2326740471C}" type="datetimeFigureOut">
              <a:rPr lang="zh-HK" altLang="en-US" smtClean="0"/>
              <a:t>6/6/2023</a:t>
            </a:fld>
            <a:endParaRPr lang="zh-HK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66F860-3803-A62D-68C3-830BE546C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04497-611F-713F-A374-649A8E23A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62C33-6F24-4490-B291-A6F290361AB3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4216891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B06B7-4C66-85AB-D4ED-73AC0B408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HK"/>
              <a:t>Click to edit Master title style</a:t>
            </a:r>
            <a:endParaRPr lang="zh-HK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0F64B5-0D42-4C9C-4629-DE0741B5ED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HK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3FAE01-6F57-04DB-8307-C4075864CD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HK"/>
              <a:t>Click to 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zh-HK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F0B6C3-7782-EEB4-CABA-857545151F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HK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B1B572-075B-EE56-42FD-41E0696370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HK"/>
              <a:t>Click to 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zh-HK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F1449E-DFE5-0AF0-7A15-FA65FCA11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2C0A2-DEFA-4475-878C-D2326740471C}" type="datetimeFigureOut">
              <a:rPr lang="zh-HK" altLang="en-US" smtClean="0"/>
              <a:t>6/6/2023</a:t>
            </a:fld>
            <a:endParaRPr lang="zh-HK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6D7158-9057-12CE-EDA2-FF895382B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80A335-360B-2E7B-0659-9D1345778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62C33-6F24-4490-B291-A6F290361AB3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845404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052FA-B5FA-B7DC-3FC4-CD0FAB886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/>
              <a:t>Click to edit Master title style</a:t>
            </a:r>
            <a:endParaRPr lang="zh-HK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A08C01-692F-4B6F-3B8C-45CD4B0EF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2C0A2-DEFA-4475-878C-D2326740471C}" type="datetimeFigureOut">
              <a:rPr lang="zh-HK" altLang="en-US" smtClean="0"/>
              <a:t>6/6/2023</a:t>
            </a:fld>
            <a:endParaRPr lang="zh-HK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692D66-1FAA-A6B3-B4EF-C3B58EFCD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50F9C9-CD48-24B0-186F-B39FB522F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62C33-6F24-4490-B291-A6F290361AB3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040742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343F69-8AAA-787E-82DC-FDCFBD55C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2C0A2-DEFA-4475-878C-D2326740471C}" type="datetimeFigureOut">
              <a:rPr lang="zh-HK" altLang="en-US" smtClean="0"/>
              <a:t>6/6/2023</a:t>
            </a:fld>
            <a:endParaRPr lang="zh-HK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0B5597-F16E-8EEF-BDEA-5E0CF5E1D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D88AD-6E89-39E6-EB0C-225E4A318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62C33-6F24-4490-B291-A6F290361AB3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773088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3A58E-964A-B43D-956D-B64C9D540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HK"/>
              <a:t>Click to edit Master title style</a:t>
            </a:r>
            <a:endParaRPr lang="zh-HK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AF8D2-E87B-E63F-763B-D0E0B72F53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HK"/>
              <a:t>Click to 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zh-HK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A47890-8137-8CCC-4496-D63397E5F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HK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71ACCE-5025-9C6E-AB61-392AAFC9A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2C0A2-DEFA-4475-878C-D2326740471C}" type="datetimeFigureOut">
              <a:rPr lang="zh-HK" altLang="en-US" smtClean="0"/>
              <a:t>6/6/2023</a:t>
            </a:fld>
            <a:endParaRPr lang="zh-HK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F11999-E077-7E7F-AEA7-D2843431D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862E62-AEB0-1D06-9216-BF48EA2E8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62C33-6F24-4490-B291-A6F290361AB3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562756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94B0E-F6F4-C9E6-42DA-BF81A2607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HK"/>
              <a:t>Click to edit Master title style</a:t>
            </a:r>
            <a:endParaRPr lang="zh-HK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8D133A-4AF0-7A12-602F-57B679EB6E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HK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29432B-4226-24A6-7C8D-3BB844F58D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HK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95D8F9-B975-03EE-63F1-7A8362982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2C0A2-DEFA-4475-878C-D2326740471C}" type="datetimeFigureOut">
              <a:rPr lang="zh-HK" altLang="en-US" smtClean="0"/>
              <a:t>6/6/2023</a:t>
            </a:fld>
            <a:endParaRPr lang="zh-HK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26D32D-B038-4E3F-C059-CB1500CA9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CDB5D5-0E48-DC7A-E77D-E5A3A6585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62C33-6F24-4490-B291-A6F290361AB3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227812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1F419-9D5E-7808-4B64-78EC598D2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HK"/>
              <a:t>Click to edit Master title style</a:t>
            </a:r>
            <a:endParaRPr lang="zh-HK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AA12A2-9D0F-D97A-0633-3E474C100E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HK"/>
              <a:t>Click to 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zh-HK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1CAC34-57E4-2956-D79D-60DAB10836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32C0A2-DEFA-4475-878C-D2326740471C}" type="datetimeFigureOut">
              <a:rPr lang="zh-HK" altLang="en-US" smtClean="0"/>
              <a:t>6/6/2023</a:t>
            </a:fld>
            <a:endParaRPr lang="zh-HK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3139C9-29E5-0715-99BF-BBC804CFB7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HK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890F54-D0EB-3452-64B7-14C0D229F5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F62C33-6F24-4490-B291-A6F290361AB3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574146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H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xxx@xxxx.com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mailto:xxx@xxxxx.xxx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5.png"/><Relationship Id="rId3" Type="http://schemas.openxmlformats.org/officeDocument/2006/relationships/hyperlink" Target="https://www.pngall.com/hospital-png" TargetMode="External"/><Relationship Id="rId7" Type="http://schemas.openxmlformats.org/officeDocument/2006/relationships/hyperlink" Target="https://www.raffaelechiatto.com/rinominare-macchina-virtuale-vmware-esxi-console-ssh/" TargetMode="External"/><Relationship Id="rId12" Type="http://schemas.openxmlformats.org/officeDocument/2006/relationships/hyperlink" Target="https://pixabay.com/ko/%EC%BB%B4%ED%93%A8%ED%84%B0-%EC%88%98%EC%B2%A9-%EB%85%B8%ED%8A%B8%EB%B6%81-%EA%B8%B0%EC%88%A0-%EC%82%AC%EC%97%85-%EC%9D%B8%ED%84%B0%EB%84%B7-pc%EB%A5%BC-%ED%86%B5%EC%8B%A0-304146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14.png"/><Relationship Id="rId5" Type="http://schemas.openxmlformats.org/officeDocument/2006/relationships/hyperlink" Target="https://about.gitlab.com/solutions/aws/" TargetMode="External"/><Relationship Id="rId10" Type="http://schemas.openxmlformats.org/officeDocument/2006/relationships/hyperlink" Target="https://svgsilh.com/00bcd4/image/2126880.html" TargetMode="External"/><Relationship Id="rId4" Type="http://schemas.openxmlformats.org/officeDocument/2006/relationships/image" Target="../media/image10.png"/><Relationship Id="rId9" Type="http://schemas.openxmlformats.org/officeDocument/2006/relationships/image" Target="../media/image13.svg"/><Relationship Id="rId14" Type="http://schemas.openxmlformats.org/officeDocument/2006/relationships/hyperlink" Target="https://pixabay.com/vectors/hospital-bless-you-professional-1706646/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svgsilh.com/00bcd4/image/2126880.html" TargetMode="External"/><Relationship Id="rId3" Type="http://schemas.openxmlformats.org/officeDocument/2006/relationships/hyperlink" Target="https://www.pngall.com/hospital-png" TargetMode="External"/><Relationship Id="rId7" Type="http://schemas.openxmlformats.org/officeDocument/2006/relationships/image" Target="../media/image13.svg"/><Relationship Id="rId12" Type="http://schemas.openxmlformats.org/officeDocument/2006/relationships/hyperlink" Target="https://pixabay.com/vectors/hospital-bless-you-professional-1706646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15.png"/><Relationship Id="rId5" Type="http://schemas.openxmlformats.org/officeDocument/2006/relationships/hyperlink" Target="https://www.raffaelechiatto.com/rinominare-macchina-virtuale-vmware-esxi-console-ssh/" TargetMode="External"/><Relationship Id="rId10" Type="http://schemas.openxmlformats.org/officeDocument/2006/relationships/hyperlink" Target="https://pixabay.com/ko/%EC%BB%B4%ED%93%A8%ED%84%B0-%EC%88%98%EC%B2%A9-%EB%85%B8%ED%8A%B8%EB%B6%81-%EA%B8%B0%EC%88%A0-%EC%82%AC%EC%97%85-%EC%9D%B8%ED%84%B0%EB%84%B7-pc%EB%A5%BC-%ED%86%B5%EC%8B%A0-304146/" TargetMode="External"/><Relationship Id="rId4" Type="http://schemas.openxmlformats.org/officeDocument/2006/relationships/image" Target="../media/image11.png"/><Relationship Id="rId9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D07BCBC-CCDD-41CF-D531-E85811037BCD}"/>
              </a:ext>
            </a:extLst>
          </p:cNvPr>
          <p:cNvSpPr/>
          <p:nvPr/>
        </p:nvSpPr>
        <p:spPr>
          <a:xfrm>
            <a:off x="7342073" y="1289451"/>
            <a:ext cx="4651513" cy="46397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335A44-701C-0645-EC7A-A285A681AC22}"/>
              </a:ext>
            </a:extLst>
          </p:cNvPr>
          <p:cNvSpPr txBox="1"/>
          <p:nvPr/>
        </p:nvSpPr>
        <p:spPr>
          <a:xfrm>
            <a:off x="4094921" y="811033"/>
            <a:ext cx="2926081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HK" dirty="0"/>
              <a:t>Hospital Information System</a:t>
            </a:r>
            <a:endParaRPr lang="zh-HK" alt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ED2CD5B-2CF9-B869-00ED-36BD2AF9953F}"/>
              </a:ext>
            </a:extLst>
          </p:cNvPr>
          <p:cNvGrpSpPr/>
          <p:nvPr/>
        </p:nvGrpSpPr>
        <p:grpSpPr>
          <a:xfrm>
            <a:off x="816138" y="2729531"/>
            <a:ext cx="2854518" cy="1971923"/>
            <a:chOff x="763324" y="2107096"/>
            <a:chExt cx="2854518" cy="1971923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1AD0F0A-1A0F-A599-5938-C9C97A31D679}"/>
                </a:ext>
              </a:extLst>
            </p:cNvPr>
            <p:cNvSpPr/>
            <p:nvPr/>
          </p:nvSpPr>
          <p:spPr>
            <a:xfrm>
              <a:off x="763324" y="2107096"/>
              <a:ext cx="2854518" cy="19719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B7A8F99-13E1-9655-0259-BB35DFF0AEE0}"/>
                </a:ext>
              </a:extLst>
            </p:cNvPr>
            <p:cNvSpPr txBox="1"/>
            <p:nvPr/>
          </p:nvSpPr>
          <p:spPr>
            <a:xfrm>
              <a:off x="763324" y="2228555"/>
              <a:ext cx="285451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HK" sz="3600" dirty="0"/>
                <a:t>LIS</a:t>
              </a:r>
              <a:endParaRPr lang="zh-HK" altLang="en-US" sz="3600" dirty="0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DDC2E47E-B22D-27F7-1128-672C28DC7100}"/>
                </a:ext>
              </a:extLst>
            </p:cNvPr>
            <p:cNvSpPr/>
            <p:nvPr/>
          </p:nvSpPr>
          <p:spPr>
            <a:xfrm>
              <a:off x="1157351" y="3364007"/>
              <a:ext cx="2115047" cy="18288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K" sz="1400" dirty="0"/>
                <a:t>Mr. Wong</a:t>
              </a:r>
              <a:endParaRPr lang="zh-HK" altLang="en-US" sz="1400" dirty="0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54AB17CB-86A1-A5B1-4A6B-6BD9B761581B}"/>
                </a:ext>
              </a:extLst>
            </p:cNvPr>
            <p:cNvSpPr/>
            <p:nvPr/>
          </p:nvSpPr>
          <p:spPr>
            <a:xfrm>
              <a:off x="1157351" y="3635014"/>
              <a:ext cx="2115047" cy="18288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K" sz="1400" dirty="0"/>
                <a:t>Mr. Chan</a:t>
              </a:r>
              <a:endParaRPr lang="zh-HK" altLang="en-US" sz="1400" dirty="0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5DAD5C7E-33A1-6D50-12EB-A592E46F1CA6}"/>
                </a:ext>
              </a:extLst>
            </p:cNvPr>
            <p:cNvSpPr/>
            <p:nvPr/>
          </p:nvSpPr>
          <p:spPr>
            <a:xfrm>
              <a:off x="1157350" y="3072041"/>
              <a:ext cx="2115047" cy="18288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K" sz="1400" dirty="0"/>
                <a:t>Mr. Wong</a:t>
              </a:r>
              <a:endParaRPr lang="zh-HK" altLang="en-US" sz="1400" dirty="0"/>
            </a:p>
          </p:txBody>
        </p:sp>
      </p:grp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8CA641C-AB0E-96FB-EF44-99521BDE3E1E}"/>
              </a:ext>
            </a:extLst>
          </p:cNvPr>
          <p:cNvCxnSpPr>
            <a:cxnSpLocks/>
          </p:cNvCxnSpPr>
          <p:nvPr/>
        </p:nvCxnSpPr>
        <p:spPr>
          <a:xfrm flipH="1">
            <a:off x="3670656" y="1289451"/>
            <a:ext cx="925198" cy="1326529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CE41CB6C-E7DA-1BF0-4192-C781960609C2}"/>
              </a:ext>
            </a:extLst>
          </p:cNvPr>
          <p:cNvSpPr/>
          <p:nvPr/>
        </p:nvSpPr>
        <p:spPr>
          <a:xfrm>
            <a:off x="4094921" y="4691270"/>
            <a:ext cx="2615979" cy="18924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 sz="3600" dirty="0">
              <a:solidFill>
                <a:schemeClr val="tx1"/>
              </a:solidFill>
            </a:endParaRPr>
          </a:p>
        </p:txBody>
      </p:sp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96C4C7A5-190F-A018-19FB-79C9F3728D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1983503"/>
              </p:ext>
            </p:extLst>
          </p:nvPr>
        </p:nvGraphicFramePr>
        <p:xfrm>
          <a:off x="7756425" y="2090459"/>
          <a:ext cx="4021592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1685">
                  <a:extLst>
                    <a:ext uri="{9D8B030D-6E8A-4147-A177-3AD203B41FA5}">
                      <a16:colId xmlns:a16="http://schemas.microsoft.com/office/drawing/2014/main" val="2696407709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166174799"/>
                    </a:ext>
                  </a:extLst>
                </a:gridCol>
                <a:gridCol w="1248353">
                  <a:extLst>
                    <a:ext uri="{9D8B030D-6E8A-4147-A177-3AD203B41FA5}">
                      <a16:colId xmlns:a16="http://schemas.microsoft.com/office/drawing/2014/main" val="932421422"/>
                    </a:ext>
                  </a:extLst>
                </a:gridCol>
                <a:gridCol w="1410034">
                  <a:extLst>
                    <a:ext uri="{9D8B030D-6E8A-4147-A177-3AD203B41FA5}">
                      <a16:colId xmlns:a16="http://schemas.microsoft.com/office/drawing/2014/main" val="2201271763"/>
                    </a:ext>
                  </a:extLst>
                </a:gridCol>
              </a:tblGrid>
              <a:tr h="384550">
                <a:tc>
                  <a:txBody>
                    <a:bodyPr/>
                    <a:lstStyle/>
                    <a:p>
                      <a:r>
                        <a:rPr lang="en-US" altLang="zh-HK" sz="1200" dirty="0"/>
                        <a:t>Site Clinic</a:t>
                      </a:r>
                      <a:endParaRPr lang="zh-HK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sz="1200" dirty="0"/>
                        <a:t>Doctor Name</a:t>
                      </a:r>
                      <a:endParaRPr lang="zh-HK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sz="1200" dirty="0"/>
                        <a:t>Email Address</a:t>
                      </a:r>
                      <a:endParaRPr lang="zh-HK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sz="1200" dirty="0"/>
                        <a:t>Preference</a:t>
                      </a:r>
                      <a:endParaRPr lang="zh-HK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079136"/>
                  </a:ext>
                </a:extLst>
              </a:tr>
              <a:tr h="230730">
                <a:tc>
                  <a:txBody>
                    <a:bodyPr/>
                    <a:lstStyle/>
                    <a:p>
                      <a:pPr algn="ctr"/>
                      <a:r>
                        <a:rPr lang="zh-HK" altLang="en-US" sz="1200" dirty="0">
                          <a:sym typeface="Wingdings" panose="05000000000000000000" pitchFamily="2" charset="2"/>
                        </a:rPr>
                        <a:t></a:t>
                      </a:r>
                      <a:endParaRPr lang="zh-HK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HK" altLang="en-US" sz="1200" dirty="0">
                          <a:sym typeface="Wingdings" panose="05000000000000000000" pitchFamily="2" charset="2"/>
                        </a:rPr>
                        <a:t></a:t>
                      </a:r>
                      <a:endParaRPr lang="zh-HK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sz="1200" dirty="0">
                          <a:hlinkClick r:id="rId2"/>
                        </a:rPr>
                        <a:t>xxx@xxxx.com</a:t>
                      </a:r>
                      <a:endParaRPr lang="zh-HK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sz="1200" dirty="0"/>
                        <a:t>On 9:00 AM(Default)</a:t>
                      </a:r>
                      <a:endParaRPr lang="zh-HK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6634053"/>
                  </a:ext>
                </a:extLst>
              </a:tr>
              <a:tr h="230730">
                <a:tc>
                  <a:txBody>
                    <a:bodyPr/>
                    <a:lstStyle/>
                    <a:p>
                      <a:pPr algn="ctr"/>
                      <a:r>
                        <a:rPr lang="zh-HK" altLang="en-US" sz="1200" dirty="0">
                          <a:sym typeface="Wingdings" panose="05000000000000000000" pitchFamily="2" charset="2"/>
                        </a:rPr>
                        <a:t></a:t>
                      </a:r>
                      <a:endParaRPr lang="zh-HK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HK" altLang="en-US" sz="1200" dirty="0">
                          <a:sym typeface="Wingdings" panose="05000000000000000000" pitchFamily="2" charset="2"/>
                        </a:rPr>
                        <a:t></a:t>
                      </a:r>
                      <a:endParaRPr lang="zh-HK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HK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sz="1200" dirty="0"/>
                        <a:t>Real Time</a:t>
                      </a:r>
                      <a:endParaRPr lang="zh-HK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0115155"/>
                  </a:ext>
                </a:extLst>
              </a:tr>
              <a:tr h="230730">
                <a:tc>
                  <a:txBody>
                    <a:bodyPr/>
                    <a:lstStyle/>
                    <a:p>
                      <a:pPr algn="ctr"/>
                      <a:r>
                        <a:rPr lang="zh-HK" altLang="en-US" sz="1200" dirty="0">
                          <a:sym typeface="Wingdings" panose="05000000000000000000" pitchFamily="2" charset="2"/>
                        </a:rPr>
                        <a:t></a:t>
                      </a:r>
                      <a:endParaRPr lang="zh-HK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HK" altLang="en-US" sz="1200" dirty="0">
                          <a:sym typeface="Wingdings" panose="05000000000000000000" pitchFamily="2" charset="2"/>
                        </a:rPr>
                        <a:t></a:t>
                      </a:r>
                      <a:endParaRPr lang="zh-HK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HK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sz="1200" dirty="0"/>
                        <a:t>On 11:00 AM</a:t>
                      </a:r>
                      <a:endParaRPr lang="zh-HK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9897141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1E593C08-91DD-6ECE-EE73-B1B8E8CB15C7}"/>
              </a:ext>
            </a:extLst>
          </p:cNvPr>
          <p:cNvSpPr txBox="1"/>
          <p:nvPr/>
        </p:nvSpPr>
        <p:spPr>
          <a:xfrm>
            <a:off x="7736107" y="1450422"/>
            <a:ext cx="12359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3600" dirty="0"/>
              <a:t>Clinic</a:t>
            </a:r>
            <a:endParaRPr lang="zh-HK" altLang="en-US" sz="36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74D0347-4C12-7FAD-668D-D6E7316CCC20}"/>
              </a:ext>
            </a:extLst>
          </p:cNvPr>
          <p:cNvSpPr txBox="1"/>
          <p:nvPr/>
        </p:nvSpPr>
        <p:spPr>
          <a:xfrm>
            <a:off x="7129860" y="3292853"/>
            <a:ext cx="494046" cy="369332"/>
          </a:xfrm>
          <a:prstGeom prst="rect">
            <a:avLst/>
          </a:prstGeom>
          <a:solidFill>
            <a:srgbClr val="00B050"/>
          </a:solidFill>
          <a:ln w="19050">
            <a:solidFill>
              <a:schemeClr val="accent6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HK" dirty="0">
                <a:solidFill>
                  <a:schemeClr val="bg1"/>
                </a:solidFill>
              </a:rPr>
              <a:t>API</a:t>
            </a:r>
            <a:endParaRPr lang="zh-HK" altLang="en-US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9BBC852-9677-2A30-BC4F-FA4BC39EB01F}"/>
              </a:ext>
            </a:extLst>
          </p:cNvPr>
          <p:cNvSpPr txBox="1"/>
          <p:nvPr/>
        </p:nvSpPr>
        <p:spPr>
          <a:xfrm>
            <a:off x="7736107" y="3536098"/>
            <a:ext cx="415411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HK" dirty="0"/>
              <a:t>Data import by CSV(Clinic Name/Address, Doctor’s full name, doctor email, preference).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HK" dirty="0"/>
              <a:t>Report?(Date range, Email send status, Confirm Received/Opened status need Internet, export)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HK" dirty="0"/>
              <a:t>Portal for staff to manually handle special cases(e.g. no doctor name etc.)</a:t>
            </a:r>
            <a:endParaRPr lang="zh-HK" altLang="en-US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07AE29E-390D-1888-727B-2528D70E9F76}"/>
              </a:ext>
            </a:extLst>
          </p:cNvPr>
          <p:cNvCxnSpPr>
            <a:cxnSpLocks/>
          </p:cNvCxnSpPr>
          <p:nvPr/>
        </p:nvCxnSpPr>
        <p:spPr>
          <a:xfrm>
            <a:off x="3832967" y="3498574"/>
            <a:ext cx="3188035" cy="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93054C2-A10A-7D22-A9CA-E9FDB9DECAF6}"/>
              </a:ext>
            </a:extLst>
          </p:cNvPr>
          <p:cNvCxnSpPr>
            <a:cxnSpLocks/>
          </p:cNvCxnSpPr>
          <p:nvPr/>
        </p:nvCxnSpPr>
        <p:spPr>
          <a:xfrm>
            <a:off x="2944858" y="4869839"/>
            <a:ext cx="2038135" cy="847149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82E624E-8AE1-0F20-0297-EE9D44FE4D24}"/>
              </a:ext>
            </a:extLst>
          </p:cNvPr>
          <p:cNvSpPr txBox="1"/>
          <p:nvPr/>
        </p:nvSpPr>
        <p:spPr>
          <a:xfrm rot="1492461">
            <a:off x="3049567" y="4804822"/>
            <a:ext cx="10529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HK" dirty="0"/>
              <a:t>PDF Print</a:t>
            </a:r>
          </a:p>
          <a:p>
            <a:pPr algn="ctr"/>
            <a:r>
              <a:rPr lang="en-US" altLang="zh-HK" dirty="0"/>
              <a:t>Queue</a:t>
            </a:r>
            <a:endParaRPr lang="zh-HK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EB477C1-DC75-32F5-5BD7-496F022567D7}"/>
              </a:ext>
            </a:extLst>
          </p:cNvPr>
          <p:cNvSpPr txBox="1"/>
          <p:nvPr/>
        </p:nvSpPr>
        <p:spPr>
          <a:xfrm>
            <a:off x="4937077" y="2702709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dirty="0"/>
              <a:t>PDF File</a:t>
            </a:r>
            <a:endParaRPr lang="zh-HK" altLang="en-US" dirty="0"/>
          </a:p>
        </p:txBody>
      </p:sp>
      <p:pic>
        <p:nvPicPr>
          <p:cNvPr id="3" name="Graphic 2" descr="Printer">
            <a:extLst>
              <a:ext uri="{FF2B5EF4-FFF2-40B4-BE49-F238E27FC236}">
                <a16:creationId xmlns:a16="http://schemas.microsoft.com/office/drawing/2014/main" id="{7A681777-1CEA-D180-37CC-39FDD81544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42110" y="5529640"/>
            <a:ext cx="630822" cy="63082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8BD711B-6C88-2CE1-84E9-EE3816D4CD17}"/>
              </a:ext>
            </a:extLst>
          </p:cNvPr>
          <p:cNvSpPr txBox="1"/>
          <p:nvPr/>
        </p:nvSpPr>
        <p:spPr>
          <a:xfrm>
            <a:off x="4735107" y="4752668"/>
            <a:ext cx="12448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3200" dirty="0"/>
              <a:t>WARD</a:t>
            </a:r>
            <a:endParaRPr lang="zh-HK" altLang="en-US" sz="3200" dirty="0"/>
          </a:p>
        </p:txBody>
      </p:sp>
      <p:pic>
        <p:nvPicPr>
          <p:cNvPr id="26" name="Graphic 25" descr="Document">
            <a:extLst>
              <a:ext uri="{FF2B5EF4-FFF2-40B4-BE49-F238E27FC236}">
                <a16:creationId xmlns:a16="http://schemas.microsoft.com/office/drawing/2014/main" id="{F050DC2F-A04C-DF4A-DF10-2500998C72B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178886" y="2983473"/>
            <a:ext cx="494046" cy="49404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AAA99BA-F7F4-B79B-5DE8-13646A66B963}"/>
              </a:ext>
            </a:extLst>
          </p:cNvPr>
          <p:cNvSpPr txBox="1"/>
          <p:nvPr/>
        </p:nvSpPr>
        <p:spPr>
          <a:xfrm>
            <a:off x="7337140" y="6230084"/>
            <a:ext cx="287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dirty="0">
                <a:solidFill>
                  <a:srgbClr val="FF0000"/>
                </a:solidFill>
              </a:rPr>
              <a:t>Phase 2: SMS/Fax/</a:t>
            </a:r>
            <a:r>
              <a:rPr lang="en-US" altLang="zh-HK" dirty="0" err="1">
                <a:solidFill>
                  <a:srgbClr val="FF0000"/>
                </a:solidFill>
              </a:rPr>
              <a:t>Whatsapp</a:t>
            </a:r>
            <a:endParaRPr lang="zh-HK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7801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2CEC3D4-43BD-4313-4A46-137125FD9267}"/>
              </a:ext>
            </a:extLst>
          </p:cNvPr>
          <p:cNvSpPr/>
          <p:nvPr/>
        </p:nvSpPr>
        <p:spPr>
          <a:xfrm>
            <a:off x="1105230" y="970060"/>
            <a:ext cx="1932167" cy="3896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醫生管理</a:t>
            </a:r>
            <a:endParaRPr lang="en-US" altLang="zh-HK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4687E13-E2D9-8788-2035-2C0800119EC1}"/>
              </a:ext>
            </a:extLst>
          </p:cNvPr>
          <p:cNvSpPr/>
          <p:nvPr/>
        </p:nvSpPr>
        <p:spPr>
          <a:xfrm>
            <a:off x="1105230" y="1461386"/>
            <a:ext cx="1932167" cy="38033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HK" sz="1400" dirty="0"/>
              <a:t>PDF 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管理</a:t>
            </a:r>
            <a:endParaRPr lang="zh-HK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098199-4890-F9CB-4109-277F538F4B6B}"/>
              </a:ext>
            </a:extLst>
          </p:cNvPr>
          <p:cNvSpPr txBox="1"/>
          <p:nvPr/>
        </p:nvSpPr>
        <p:spPr>
          <a:xfrm>
            <a:off x="3423477" y="998559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醫生管理</a:t>
            </a:r>
            <a:endParaRPr lang="zh-HK" altLang="en-US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E1A734-52DF-072B-D855-7C2DBFA4A88F}"/>
              </a:ext>
            </a:extLst>
          </p:cNvPr>
          <p:cNvSpPr/>
          <p:nvPr/>
        </p:nvSpPr>
        <p:spPr>
          <a:xfrm>
            <a:off x="1105230" y="1943436"/>
            <a:ext cx="1932167" cy="38033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帳號管理</a:t>
            </a:r>
            <a:endParaRPr lang="zh-HK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17" name="Table 6">
            <a:extLst>
              <a:ext uri="{FF2B5EF4-FFF2-40B4-BE49-F238E27FC236}">
                <a16:creationId xmlns:a16="http://schemas.microsoft.com/office/drawing/2014/main" id="{1C62BC9E-C8BF-4106-DD45-4142C9CCA1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6368435"/>
              </p:ext>
            </p:extLst>
          </p:nvPr>
        </p:nvGraphicFramePr>
        <p:xfrm>
          <a:off x="3423477" y="1556800"/>
          <a:ext cx="812800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5242">
                  <a:extLst>
                    <a:ext uri="{9D8B030D-6E8A-4147-A177-3AD203B41FA5}">
                      <a16:colId xmlns:a16="http://schemas.microsoft.com/office/drawing/2014/main" val="2770867381"/>
                    </a:ext>
                  </a:extLst>
                </a:gridCol>
                <a:gridCol w="1275242">
                  <a:extLst>
                    <a:ext uri="{9D8B030D-6E8A-4147-A177-3AD203B41FA5}">
                      <a16:colId xmlns:a16="http://schemas.microsoft.com/office/drawing/2014/main" val="2650996030"/>
                    </a:ext>
                  </a:extLst>
                </a:gridCol>
                <a:gridCol w="1275242">
                  <a:extLst>
                    <a:ext uri="{9D8B030D-6E8A-4147-A177-3AD203B41FA5}">
                      <a16:colId xmlns:a16="http://schemas.microsoft.com/office/drawing/2014/main" val="193547577"/>
                    </a:ext>
                  </a:extLst>
                </a:gridCol>
                <a:gridCol w="1275242">
                  <a:extLst>
                    <a:ext uri="{9D8B030D-6E8A-4147-A177-3AD203B41FA5}">
                      <a16:colId xmlns:a16="http://schemas.microsoft.com/office/drawing/2014/main" val="1294007313"/>
                    </a:ext>
                  </a:extLst>
                </a:gridCol>
                <a:gridCol w="1513518">
                  <a:extLst>
                    <a:ext uri="{9D8B030D-6E8A-4147-A177-3AD203B41FA5}">
                      <a16:colId xmlns:a16="http://schemas.microsoft.com/office/drawing/2014/main" val="2362035524"/>
                    </a:ext>
                  </a:extLst>
                </a:gridCol>
                <a:gridCol w="1513518">
                  <a:extLst>
                    <a:ext uri="{9D8B030D-6E8A-4147-A177-3AD203B41FA5}">
                      <a16:colId xmlns:a16="http://schemas.microsoft.com/office/drawing/2014/main" val="31678735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診所名稱</a:t>
                      </a:r>
                      <a:endParaRPr lang="zh-HK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診所地址</a:t>
                      </a:r>
                      <a:endParaRPr lang="zh-HK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醫生名稱</a:t>
                      </a:r>
                      <a:endParaRPr lang="zh-HK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電郵地址</a:t>
                      </a:r>
                      <a:endParaRPr lang="zh-HK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徧好設定</a:t>
                      </a:r>
                      <a:endParaRPr lang="zh-HK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編輯</a:t>
                      </a:r>
                      <a:endParaRPr lang="zh-HK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9807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200" dirty="0"/>
                        <a:t>Clinic A</a:t>
                      </a:r>
                      <a:endParaRPr lang="zh-HK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200" dirty="0"/>
                        <a:t>XXXXX</a:t>
                      </a:r>
                      <a:endParaRPr lang="zh-HK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200" dirty="0"/>
                        <a:t>Dr. Chan</a:t>
                      </a:r>
                      <a:endParaRPr lang="zh-HK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200" dirty="0"/>
                        <a:t>xxx@xxxxx.xxx</a:t>
                      </a:r>
                      <a:endParaRPr lang="zh-HK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200" dirty="0"/>
                        <a:t>9:00 AM(Default)</a:t>
                      </a:r>
                      <a:endParaRPr lang="zh-HK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HK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52764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200" dirty="0"/>
                        <a:t>Clinic B</a:t>
                      </a:r>
                      <a:endParaRPr lang="zh-HK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200" dirty="0"/>
                        <a:t>XXXXX</a:t>
                      </a:r>
                      <a:endParaRPr lang="zh-HK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200" dirty="0"/>
                        <a:t>Dr. Wong</a:t>
                      </a:r>
                      <a:endParaRPr lang="zh-HK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1200" dirty="0"/>
                        <a:t>xxx@xxxxx.xxx</a:t>
                      </a:r>
                      <a:endParaRPr lang="zh-HK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200" dirty="0"/>
                        <a:t>Real Time</a:t>
                      </a:r>
                      <a:endParaRPr lang="zh-HK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HK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94328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200" dirty="0"/>
                        <a:t>Clinic B</a:t>
                      </a:r>
                      <a:endParaRPr lang="zh-HK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200" dirty="0"/>
                        <a:t>XXXXX</a:t>
                      </a:r>
                      <a:endParaRPr lang="zh-HK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200" dirty="0"/>
                        <a:t>Dr. Cheung</a:t>
                      </a:r>
                      <a:endParaRPr lang="zh-HK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1200" dirty="0"/>
                        <a:t>xxx@xxxxx.xxx</a:t>
                      </a:r>
                      <a:endParaRPr lang="zh-HK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200" dirty="0"/>
                        <a:t>11:00 AM</a:t>
                      </a:r>
                      <a:endParaRPr lang="zh-HK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HK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4077754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254FF01B-2707-7567-80E1-3A3102D31162}"/>
              </a:ext>
            </a:extLst>
          </p:cNvPr>
          <p:cNvSpPr txBox="1"/>
          <p:nvPr/>
        </p:nvSpPr>
        <p:spPr>
          <a:xfrm>
            <a:off x="3578968" y="354179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編輯醫生</a:t>
            </a:r>
            <a:endParaRPr lang="zh-HK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A4C1A5E-5987-C17A-2DAF-5896D31636AC}"/>
              </a:ext>
            </a:extLst>
          </p:cNvPr>
          <p:cNvSpPr txBox="1"/>
          <p:nvPr/>
        </p:nvSpPr>
        <p:spPr>
          <a:xfrm>
            <a:off x="3783063" y="3965864"/>
            <a:ext cx="1082348" cy="16737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診所名稱：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r">
              <a:lnSpc>
                <a:spcPct val="150000"/>
              </a:lnSpc>
            </a:pP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診所地址：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r">
              <a:lnSpc>
                <a:spcPct val="150000"/>
              </a:lnSpc>
            </a:pP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醫生名稱：</a:t>
            </a:r>
            <a:b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電郵地址：</a:t>
            </a:r>
            <a:endParaRPr lang="zh-HK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r">
              <a:lnSpc>
                <a:spcPct val="150000"/>
              </a:lnSpc>
            </a:pP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徧好設定：</a:t>
            </a:r>
            <a:endParaRPr lang="zh-HK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28364D8-6ECE-4BB4-5F45-6A1588FEAD12}"/>
              </a:ext>
            </a:extLst>
          </p:cNvPr>
          <p:cNvSpPr/>
          <p:nvPr/>
        </p:nvSpPr>
        <p:spPr>
          <a:xfrm>
            <a:off x="4833607" y="4117448"/>
            <a:ext cx="2608028" cy="237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9C5B417-25A9-E96B-4DF5-7A0E7AF5884F}"/>
              </a:ext>
            </a:extLst>
          </p:cNvPr>
          <p:cNvSpPr/>
          <p:nvPr/>
        </p:nvSpPr>
        <p:spPr>
          <a:xfrm>
            <a:off x="4833607" y="4425225"/>
            <a:ext cx="2608028" cy="237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D8E15EC-3B2A-0474-3A5F-A0220B2DB5B3}"/>
              </a:ext>
            </a:extLst>
          </p:cNvPr>
          <p:cNvSpPr/>
          <p:nvPr/>
        </p:nvSpPr>
        <p:spPr>
          <a:xfrm>
            <a:off x="4833607" y="4733002"/>
            <a:ext cx="2608028" cy="237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BAE7CBA-632E-63FD-0B0D-BD1A5BB9ABA0}"/>
              </a:ext>
            </a:extLst>
          </p:cNvPr>
          <p:cNvSpPr/>
          <p:nvPr/>
        </p:nvSpPr>
        <p:spPr>
          <a:xfrm>
            <a:off x="4833607" y="5040779"/>
            <a:ext cx="2608028" cy="237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323B377-F4E2-C500-036B-8B66929EFAFA}"/>
              </a:ext>
            </a:extLst>
          </p:cNvPr>
          <p:cNvSpPr/>
          <p:nvPr/>
        </p:nvSpPr>
        <p:spPr>
          <a:xfrm>
            <a:off x="4833607" y="5348556"/>
            <a:ext cx="2608028" cy="237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574B5CC-488B-0A9A-E9D9-A01008A0D98B}"/>
              </a:ext>
            </a:extLst>
          </p:cNvPr>
          <p:cNvSpPr/>
          <p:nvPr/>
        </p:nvSpPr>
        <p:spPr>
          <a:xfrm>
            <a:off x="3423477" y="3415085"/>
            <a:ext cx="4269851" cy="28286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705B049-DF2A-A8BB-A2D3-EF21A5F333FE}"/>
              </a:ext>
            </a:extLst>
          </p:cNvPr>
          <p:cNvSpPr/>
          <p:nvPr/>
        </p:nvSpPr>
        <p:spPr>
          <a:xfrm>
            <a:off x="1105230" y="2425486"/>
            <a:ext cx="1932167" cy="38033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角色管理</a:t>
            </a:r>
            <a:endParaRPr lang="zh-HK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D5DD59C-F73B-B697-AC3D-A1BB0E607D87}"/>
              </a:ext>
            </a:extLst>
          </p:cNvPr>
          <p:cNvSpPr/>
          <p:nvPr/>
        </p:nvSpPr>
        <p:spPr>
          <a:xfrm>
            <a:off x="1105229" y="2907536"/>
            <a:ext cx="1932167" cy="38033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報告</a:t>
            </a:r>
            <a:endParaRPr lang="zh-HK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442F4D12-B4D6-AD37-0B87-BC18E98B9345}"/>
              </a:ext>
            </a:extLst>
          </p:cNvPr>
          <p:cNvSpPr/>
          <p:nvPr/>
        </p:nvSpPr>
        <p:spPr>
          <a:xfrm>
            <a:off x="10175905" y="2759072"/>
            <a:ext cx="572495" cy="20038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編輯</a:t>
            </a:r>
            <a:endParaRPr lang="zh-HK" altLang="en-US" sz="9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471D7CD3-6D2A-AE12-890F-1FA650A118E1}"/>
              </a:ext>
            </a:extLst>
          </p:cNvPr>
          <p:cNvSpPr/>
          <p:nvPr/>
        </p:nvSpPr>
        <p:spPr>
          <a:xfrm>
            <a:off x="10848232" y="2759072"/>
            <a:ext cx="572495" cy="200384"/>
          </a:xfrm>
          <a:prstGeom prst="roundRect">
            <a:avLst/>
          </a:prstGeom>
          <a:solidFill>
            <a:srgbClr val="C00000"/>
          </a:solidFill>
          <a:ln>
            <a:solidFill>
              <a:srgbClr val="660033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刪除</a:t>
            </a:r>
            <a:endParaRPr lang="zh-HK" altLang="en-US" sz="9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AEBAAF62-D4CC-7FFD-D499-D7261A7C60C4}"/>
              </a:ext>
            </a:extLst>
          </p:cNvPr>
          <p:cNvSpPr/>
          <p:nvPr/>
        </p:nvSpPr>
        <p:spPr>
          <a:xfrm>
            <a:off x="10172179" y="2388040"/>
            <a:ext cx="572495" cy="20038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編輯</a:t>
            </a:r>
            <a:endParaRPr lang="zh-HK" altLang="en-US" sz="9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718B9B12-81D2-89B8-A918-2D1855E2DF97}"/>
              </a:ext>
            </a:extLst>
          </p:cNvPr>
          <p:cNvSpPr/>
          <p:nvPr/>
        </p:nvSpPr>
        <p:spPr>
          <a:xfrm>
            <a:off x="10844506" y="2388040"/>
            <a:ext cx="572495" cy="200384"/>
          </a:xfrm>
          <a:prstGeom prst="roundRect">
            <a:avLst/>
          </a:prstGeom>
          <a:solidFill>
            <a:srgbClr val="C00000"/>
          </a:solidFill>
          <a:ln>
            <a:solidFill>
              <a:srgbClr val="660033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刪除</a:t>
            </a:r>
            <a:endParaRPr lang="zh-HK" altLang="en-US" sz="9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83A8AADF-13B2-E137-0D16-FBAB0E96C924}"/>
              </a:ext>
            </a:extLst>
          </p:cNvPr>
          <p:cNvSpPr/>
          <p:nvPr/>
        </p:nvSpPr>
        <p:spPr>
          <a:xfrm>
            <a:off x="10172179" y="2022354"/>
            <a:ext cx="572495" cy="20038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編輯</a:t>
            </a:r>
            <a:endParaRPr lang="zh-HK" altLang="en-US" sz="9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6A51D146-E4D5-52F1-4045-ACA8ED56568B}"/>
              </a:ext>
            </a:extLst>
          </p:cNvPr>
          <p:cNvSpPr/>
          <p:nvPr/>
        </p:nvSpPr>
        <p:spPr>
          <a:xfrm>
            <a:off x="10844506" y="2022354"/>
            <a:ext cx="572495" cy="200384"/>
          </a:xfrm>
          <a:prstGeom prst="roundRect">
            <a:avLst/>
          </a:prstGeom>
          <a:solidFill>
            <a:srgbClr val="C00000"/>
          </a:solidFill>
          <a:ln>
            <a:solidFill>
              <a:srgbClr val="660033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刪除</a:t>
            </a:r>
            <a:endParaRPr lang="zh-HK" altLang="en-US" sz="9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F4BEA48-C28B-F792-5DBB-C83D6FEA743A}"/>
              </a:ext>
            </a:extLst>
          </p:cNvPr>
          <p:cNvCxnSpPr>
            <a:cxnSpLocks/>
          </p:cNvCxnSpPr>
          <p:nvPr/>
        </p:nvCxnSpPr>
        <p:spPr>
          <a:xfrm flipH="1">
            <a:off x="7793160" y="2882272"/>
            <a:ext cx="2456072" cy="546728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A9D92948-182C-D41B-3B0F-90076520CB00}"/>
              </a:ext>
            </a:extLst>
          </p:cNvPr>
          <p:cNvSpPr/>
          <p:nvPr/>
        </p:nvSpPr>
        <p:spPr>
          <a:xfrm>
            <a:off x="10558258" y="1207936"/>
            <a:ext cx="858743" cy="20038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上傳 </a:t>
            </a:r>
            <a:r>
              <a:rPr lang="en-US" altLang="zh-TW" sz="9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CSV</a:t>
            </a:r>
            <a:endParaRPr lang="en-US" altLang="zh-HK" sz="9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B858ECBB-2460-DEE2-185C-739D401EF1B1}"/>
              </a:ext>
            </a:extLst>
          </p:cNvPr>
          <p:cNvSpPr/>
          <p:nvPr/>
        </p:nvSpPr>
        <p:spPr>
          <a:xfrm>
            <a:off x="4833607" y="5791240"/>
            <a:ext cx="572495" cy="20038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刪除</a:t>
            </a:r>
            <a:endParaRPr lang="zh-HK" altLang="en-US" sz="9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AFF7DBCE-FA36-2073-FA83-04FC6192DD1F}"/>
              </a:ext>
            </a:extLst>
          </p:cNvPr>
          <p:cNvSpPr/>
          <p:nvPr/>
        </p:nvSpPr>
        <p:spPr>
          <a:xfrm>
            <a:off x="5505934" y="5791240"/>
            <a:ext cx="572495" cy="20038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儲存</a:t>
            </a:r>
            <a:endParaRPr lang="zh-HK" altLang="en-US" sz="9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72507FB-BD0D-681E-4F2B-CB24422F8D5E}"/>
              </a:ext>
            </a:extLst>
          </p:cNvPr>
          <p:cNvCxnSpPr>
            <a:stCxn id="37" idx="3"/>
          </p:cNvCxnSpPr>
          <p:nvPr/>
        </p:nvCxnSpPr>
        <p:spPr>
          <a:xfrm flipV="1">
            <a:off x="7441635" y="5278103"/>
            <a:ext cx="1067365" cy="189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8ED388E-8659-320D-6C63-C47579DA913B}"/>
              </a:ext>
            </a:extLst>
          </p:cNvPr>
          <p:cNvSpPr txBox="1"/>
          <p:nvPr/>
        </p:nvSpPr>
        <p:spPr>
          <a:xfrm>
            <a:off x="8492179" y="4733002"/>
            <a:ext cx="300566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徧好設定是當系統收到</a:t>
            </a:r>
            <a:r>
              <a:rPr lang="en-US" altLang="zh-TW" dirty="0"/>
              <a:t>PDF </a:t>
            </a:r>
            <a:r>
              <a:rPr lang="zh-TW" altLang="en-US" dirty="0"/>
              <a:t>時</a:t>
            </a:r>
            <a:r>
              <a:rPr lang="en-US" altLang="zh-TW" dirty="0"/>
              <a:t>, </a:t>
            </a:r>
            <a:r>
              <a:rPr lang="zh-TW" altLang="en-US" dirty="0"/>
              <a:t>會先查看這個醫生的徧好</a:t>
            </a:r>
            <a:r>
              <a:rPr lang="en-US" altLang="zh-TW" dirty="0"/>
              <a:t>, </a:t>
            </a:r>
            <a:r>
              <a:rPr lang="zh-TW" altLang="en-US" dirty="0"/>
              <a:t>如果是</a:t>
            </a:r>
            <a:r>
              <a:rPr lang="en-US" altLang="zh-TW" dirty="0"/>
              <a:t> Real Time, </a:t>
            </a:r>
            <a:r>
              <a:rPr lang="zh-TW" altLang="en-US" dirty="0"/>
              <a:t>就會一個個即時發出</a:t>
            </a:r>
            <a:r>
              <a:rPr lang="en-US" altLang="zh-TW" dirty="0"/>
              <a:t>, </a:t>
            </a:r>
            <a:r>
              <a:rPr lang="zh-TW" altLang="en-US" dirty="0"/>
              <a:t>如果是指定時間</a:t>
            </a:r>
            <a:r>
              <a:rPr lang="en-US" altLang="zh-TW" dirty="0"/>
              <a:t>, </a:t>
            </a:r>
            <a:r>
              <a:rPr lang="zh-TW" altLang="en-US" dirty="0"/>
              <a:t>就會存後到時間到時一起發出</a:t>
            </a:r>
            <a:endParaRPr lang="en-HK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A0A7BE-002C-3C22-E361-B550B40A94FA}"/>
              </a:ext>
            </a:extLst>
          </p:cNvPr>
          <p:cNvSpPr txBox="1"/>
          <p:nvPr/>
        </p:nvSpPr>
        <p:spPr>
          <a:xfrm>
            <a:off x="151074" y="129645"/>
            <a:ext cx="1462260" cy="523220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zh-HK" sz="2800" dirty="0"/>
              <a:t>UI Demo</a:t>
            </a:r>
            <a:endParaRPr lang="zh-HK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348705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48098199-4890-F9CB-4109-277F538F4B6B}"/>
              </a:ext>
            </a:extLst>
          </p:cNvPr>
          <p:cNvSpPr txBox="1"/>
          <p:nvPr/>
        </p:nvSpPr>
        <p:spPr>
          <a:xfrm>
            <a:off x="3431429" y="488689"/>
            <a:ext cx="14734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PDF 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管理</a:t>
            </a:r>
            <a:endParaRPr lang="zh-HK" altLang="en-US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2" name="Table 6">
            <a:extLst>
              <a:ext uri="{FF2B5EF4-FFF2-40B4-BE49-F238E27FC236}">
                <a16:creationId xmlns:a16="http://schemas.microsoft.com/office/drawing/2014/main" id="{55234C75-3DC4-C543-6BF0-0919816CDA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2083079"/>
              </p:ext>
            </p:extLst>
          </p:nvPr>
        </p:nvGraphicFramePr>
        <p:xfrm>
          <a:off x="3431428" y="1037815"/>
          <a:ext cx="830469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416">
                  <a:extLst>
                    <a:ext uri="{9D8B030D-6E8A-4147-A177-3AD203B41FA5}">
                      <a16:colId xmlns:a16="http://schemas.microsoft.com/office/drawing/2014/main" val="3518484329"/>
                    </a:ext>
                  </a:extLst>
                </a:gridCol>
                <a:gridCol w="1719416">
                  <a:extLst>
                    <a:ext uri="{9D8B030D-6E8A-4147-A177-3AD203B41FA5}">
                      <a16:colId xmlns:a16="http://schemas.microsoft.com/office/drawing/2014/main" val="2770867381"/>
                    </a:ext>
                  </a:extLst>
                </a:gridCol>
                <a:gridCol w="1426283">
                  <a:extLst>
                    <a:ext uri="{9D8B030D-6E8A-4147-A177-3AD203B41FA5}">
                      <a16:colId xmlns:a16="http://schemas.microsoft.com/office/drawing/2014/main" val="193547577"/>
                    </a:ext>
                  </a:extLst>
                </a:gridCol>
                <a:gridCol w="2029393">
                  <a:extLst>
                    <a:ext uri="{9D8B030D-6E8A-4147-A177-3AD203B41FA5}">
                      <a16:colId xmlns:a16="http://schemas.microsoft.com/office/drawing/2014/main" val="1294007313"/>
                    </a:ext>
                  </a:extLst>
                </a:gridCol>
                <a:gridCol w="1410191">
                  <a:extLst>
                    <a:ext uri="{9D8B030D-6E8A-4147-A177-3AD203B41FA5}">
                      <a16:colId xmlns:a16="http://schemas.microsoft.com/office/drawing/2014/main" val="40357790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400" dirty="0"/>
                        <a:t>ID</a:t>
                      </a:r>
                      <a:endParaRPr lang="zh-HK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診所名稱</a:t>
                      </a:r>
                      <a:endParaRPr lang="zh-HK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醫生名稱</a:t>
                      </a:r>
                      <a:endParaRPr lang="zh-HK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電郵地址</a:t>
                      </a:r>
                      <a:endParaRPr lang="zh-HK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編輯</a:t>
                      </a:r>
                      <a:endParaRPr lang="zh-HK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9807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400" dirty="0"/>
                        <a:t>001</a:t>
                      </a:r>
                      <a:endParaRPr lang="zh-HK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400" dirty="0"/>
                        <a:t>Clinic A</a:t>
                      </a:r>
                      <a:endParaRPr lang="zh-HK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HK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400" dirty="0"/>
                        <a:t>xxx@xxxxx.xxx</a:t>
                      </a:r>
                      <a:endParaRPr lang="zh-HK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HK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52764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400" dirty="0"/>
                        <a:t>002</a:t>
                      </a:r>
                      <a:endParaRPr lang="zh-HK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HK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400" dirty="0"/>
                        <a:t>Dr. Wong</a:t>
                      </a:r>
                      <a:endParaRPr lang="zh-HK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1400" dirty="0"/>
                        <a:t>xxx@xxxxx.xxx</a:t>
                      </a:r>
                      <a:endParaRPr lang="zh-HK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HK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94328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400" dirty="0"/>
                        <a:t>003</a:t>
                      </a:r>
                      <a:endParaRPr lang="zh-HK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400" dirty="0"/>
                        <a:t>Clinic B</a:t>
                      </a:r>
                      <a:endParaRPr lang="zh-HK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400" dirty="0"/>
                        <a:t>Dr. ?????</a:t>
                      </a:r>
                      <a:endParaRPr lang="zh-HK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HK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HK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4077754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D3C9C2C5-E093-E56C-78BE-5D41F56EEC8F}"/>
              </a:ext>
            </a:extLst>
          </p:cNvPr>
          <p:cNvSpPr txBox="1"/>
          <p:nvPr/>
        </p:nvSpPr>
        <p:spPr>
          <a:xfrm>
            <a:off x="4807025" y="3086034"/>
            <a:ext cx="1151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編輯</a:t>
            </a:r>
            <a:r>
              <a:rPr lang="en-US" altLang="zh-HK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PDF</a:t>
            </a:r>
            <a:endParaRPr lang="zh-HK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A20CD54-E902-1676-9184-5D6F0CB93BFD}"/>
              </a:ext>
            </a:extLst>
          </p:cNvPr>
          <p:cNvSpPr txBox="1"/>
          <p:nvPr/>
        </p:nvSpPr>
        <p:spPr>
          <a:xfrm>
            <a:off x="4997848" y="5010678"/>
            <a:ext cx="1082348" cy="10274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診所名稱：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r">
              <a:lnSpc>
                <a:spcPct val="150000"/>
              </a:lnSpc>
            </a:pP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醫生名稱：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r">
              <a:lnSpc>
                <a:spcPct val="150000"/>
              </a:lnSpc>
            </a:pP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電郵地址：</a:t>
            </a:r>
            <a:endParaRPr lang="zh-HK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F10EF85-3CF0-BBCA-8E57-C65E5E67E401}"/>
              </a:ext>
            </a:extLst>
          </p:cNvPr>
          <p:cNvSpPr/>
          <p:nvPr/>
        </p:nvSpPr>
        <p:spPr>
          <a:xfrm>
            <a:off x="6024537" y="5146468"/>
            <a:ext cx="2608028" cy="237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1EFB605-F6E4-B696-11D5-0BEE74E005FA}"/>
              </a:ext>
            </a:extLst>
          </p:cNvPr>
          <p:cNvSpPr/>
          <p:nvPr/>
        </p:nvSpPr>
        <p:spPr>
          <a:xfrm>
            <a:off x="6024537" y="5454245"/>
            <a:ext cx="2608028" cy="237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醫生名單</a:t>
            </a:r>
            <a:endParaRPr lang="zh-HK" altLang="en-US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036F453-08FB-81A7-197D-17E8C6F2B73B}"/>
              </a:ext>
            </a:extLst>
          </p:cNvPr>
          <p:cNvSpPr/>
          <p:nvPr/>
        </p:nvSpPr>
        <p:spPr>
          <a:xfrm>
            <a:off x="6024537" y="5762022"/>
            <a:ext cx="2608028" cy="237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D1CD07F-85D5-AF28-06A7-3CBF4969F500}"/>
              </a:ext>
            </a:extLst>
          </p:cNvPr>
          <p:cNvSpPr/>
          <p:nvPr/>
        </p:nvSpPr>
        <p:spPr>
          <a:xfrm>
            <a:off x="4614407" y="2977404"/>
            <a:ext cx="5800037" cy="35634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5A88F19-B11D-5A6F-E86E-1B5BDC4872BC}"/>
              </a:ext>
            </a:extLst>
          </p:cNvPr>
          <p:cNvSpPr/>
          <p:nvPr/>
        </p:nvSpPr>
        <p:spPr>
          <a:xfrm>
            <a:off x="6024537" y="3543949"/>
            <a:ext cx="3948167" cy="1532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94D5319-B05E-D894-EDA3-21F10E5E137C}"/>
              </a:ext>
            </a:extLst>
          </p:cNvPr>
          <p:cNvSpPr txBox="1"/>
          <p:nvPr/>
        </p:nvSpPr>
        <p:spPr>
          <a:xfrm>
            <a:off x="7250017" y="4125316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(PDF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內容</a:t>
            </a:r>
            <a:r>
              <a:rPr lang="en-US" altLang="zh-HK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HK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2" name="Flowchart: Merge 51">
            <a:extLst>
              <a:ext uri="{FF2B5EF4-FFF2-40B4-BE49-F238E27FC236}">
                <a16:creationId xmlns:a16="http://schemas.microsoft.com/office/drawing/2014/main" id="{A28FAF1F-CF2A-4426-DDCF-925F75313663}"/>
              </a:ext>
            </a:extLst>
          </p:cNvPr>
          <p:cNvSpPr/>
          <p:nvPr/>
        </p:nvSpPr>
        <p:spPr>
          <a:xfrm>
            <a:off x="8416554" y="5533247"/>
            <a:ext cx="162466" cy="95534"/>
          </a:xfrm>
          <a:prstGeom prst="flowChartMerg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181F032-CAA2-0DC6-3B5B-A6BB34BEAEA8}"/>
              </a:ext>
            </a:extLst>
          </p:cNvPr>
          <p:cNvSpPr txBox="1"/>
          <p:nvPr/>
        </p:nvSpPr>
        <p:spPr>
          <a:xfrm>
            <a:off x="4597252" y="3498451"/>
            <a:ext cx="15103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閱覽</a:t>
            </a:r>
            <a:r>
              <a:rPr lang="en-US" altLang="zh-HK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PDF 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內容：</a:t>
            </a:r>
            <a:endParaRPr lang="zh-HK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3CB3AE1-6041-4C5D-6F20-0A1F81E6659F}"/>
              </a:ext>
            </a:extLst>
          </p:cNvPr>
          <p:cNvSpPr txBox="1"/>
          <p:nvPr/>
        </p:nvSpPr>
        <p:spPr>
          <a:xfrm>
            <a:off x="998592" y="3429000"/>
            <a:ext cx="324406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所有送出的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PDF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在送出後都不保留副本。</a:t>
            </a:r>
            <a:endParaRPr lang="en-US" altLang="zh-TW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所有送出的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PDF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都會被記錄以下資訊</a:t>
            </a:r>
            <a:r>
              <a:rPr lang="en-US" altLang="zh-HK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HK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HK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ID,</a:t>
            </a:r>
            <a:r>
              <a:rPr lang="zh-HK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HK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Clinic</a:t>
            </a:r>
            <a:r>
              <a:rPr lang="zh-HK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HK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Name,</a:t>
            </a:r>
            <a:r>
              <a:rPr lang="zh-HK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HK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Doctor</a:t>
            </a:r>
            <a:r>
              <a:rPr lang="zh-HK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HK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Name,</a:t>
            </a:r>
            <a:r>
              <a:rPr lang="zh-HK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HK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Email, Sent Date &amp; Time , Sent by User Name.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44EA47F2-B3C6-CAFD-6DB6-C4396652166D}"/>
              </a:ext>
            </a:extLst>
          </p:cNvPr>
          <p:cNvSpPr/>
          <p:nvPr/>
        </p:nvSpPr>
        <p:spPr>
          <a:xfrm>
            <a:off x="1105230" y="970060"/>
            <a:ext cx="1932167" cy="38961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醫生管理</a:t>
            </a:r>
            <a:endParaRPr lang="en-US" altLang="zh-HK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7BA0998D-C911-5C0A-1D00-C4BB8E2F6B6B}"/>
              </a:ext>
            </a:extLst>
          </p:cNvPr>
          <p:cNvSpPr/>
          <p:nvPr/>
        </p:nvSpPr>
        <p:spPr>
          <a:xfrm>
            <a:off x="1105230" y="1461386"/>
            <a:ext cx="1932167" cy="380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sz="1400" dirty="0"/>
              <a:t>PDF 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管理</a:t>
            </a:r>
            <a:endParaRPr lang="zh-HK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3059A070-5146-4F6B-C429-D3F1983F6F8F}"/>
              </a:ext>
            </a:extLst>
          </p:cNvPr>
          <p:cNvSpPr/>
          <p:nvPr/>
        </p:nvSpPr>
        <p:spPr>
          <a:xfrm>
            <a:off x="1105230" y="1943436"/>
            <a:ext cx="1932167" cy="38033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帳號管理</a:t>
            </a:r>
            <a:endParaRPr lang="zh-HK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3A5359DD-BC07-FDA0-0DED-2196D2572863}"/>
              </a:ext>
            </a:extLst>
          </p:cNvPr>
          <p:cNvSpPr/>
          <p:nvPr/>
        </p:nvSpPr>
        <p:spPr>
          <a:xfrm>
            <a:off x="1105230" y="2425486"/>
            <a:ext cx="1932167" cy="38033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角色管理</a:t>
            </a:r>
            <a:endParaRPr lang="zh-HK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7FC75824-C3AF-4886-04E6-C4A7A824619D}"/>
              </a:ext>
            </a:extLst>
          </p:cNvPr>
          <p:cNvSpPr/>
          <p:nvPr/>
        </p:nvSpPr>
        <p:spPr>
          <a:xfrm>
            <a:off x="1105229" y="2907536"/>
            <a:ext cx="1932167" cy="38033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報告</a:t>
            </a:r>
            <a:endParaRPr lang="zh-HK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506DBB4B-0BEA-0CC0-44B2-64E4D11B6CD7}"/>
              </a:ext>
            </a:extLst>
          </p:cNvPr>
          <p:cNvSpPr/>
          <p:nvPr/>
        </p:nvSpPr>
        <p:spPr>
          <a:xfrm>
            <a:off x="10414444" y="2239105"/>
            <a:ext cx="572495" cy="20038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編輯</a:t>
            </a:r>
            <a:endParaRPr lang="zh-HK" altLang="en-US" sz="9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06D175A4-FACC-4080-C4F6-C71C10A1274C}"/>
              </a:ext>
            </a:extLst>
          </p:cNvPr>
          <p:cNvSpPr/>
          <p:nvPr/>
        </p:nvSpPr>
        <p:spPr>
          <a:xfrm>
            <a:off x="11086771" y="2239105"/>
            <a:ext cx="572495" cy="200384"/>
          </a:xfrm>
          <a:prstGeom prst="roundRect">
            <a:avLst/>
          </a:prstGeom>
          <a:solidFill>
            <a:srgbClr val="C00000"/>
          </a:solidFill>
          <a:ln>
            <a:solidFill>
              <a:srgbClr val="660033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刪除</a:t>
            </a:r>
            <a:endParaRPr lang="zh-HK" altLang="en-US" sz="9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8E6B270B-947F-CC18-3D55-990720E9CDB1}"/>
              </a:ext>
            </a:extLst>
          </p:cNvPr>
          <p:cNvSpPr/>
          <p:nvPr/>
        </p:nvSpPr>
        <p:spPr>
          <a:xfrm>
            <a:off x="10410718" y="1868073"/>
            <a:ext cx="572495" cy="20038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編輯</a:t>
            </a:r>
            <a:endParaRPr lang="zh-HK" altLang="en-US" sz="9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20E7210E-FCFB-C7A7-8338-38DFEE09B63C}"/>
              </a:ext>
            </a:extLst>
          </p:cNvPr>
          <p:cNvSpPr/>
          <p:nvPr/>
        </p:nvSpPr>
        <p:spPr>
          <a:xfrm>
            <a:off x="11083045" y="1868073"/>
            <a:ext cx="572495" cy="200384"/>
          </a:xfrm>
          <a:prstGeom prst="roundRect">
            <a:avLst/>
          </a:prstGeom>
          <a:solidFill>
            <a:srgbClr val="C00000"/>
          </a:solidFill>
          <a:ln>
            <a:solidFill>
              <a:srgbClr val="660033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刪除</a:t>
            </a:r>
            <a:endParaRPr lang="zh-HK" altLang="en-US" sz="9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16D9614A-D903-38DB-8197-4EDE13936A7D}"/>
              </a:ext>
            </a:extLst>
          </p:cNvPr>
          <p:cNvSpPr/>
          <p:nvPr/>
        </p:nvSpPr>
        <p:spPr>
          <a:xfrm>
            <a:off x="10410718" y="1502387"/>
            <a:ext cx="572495" cy="20038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編輯</a:t>
            </a:r>
            <a:endParaRPr lang="zh-HK" altLang="en-US" sz="9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BD7A5B84-30AB-ADE0-76B5-9A845DEA591C}"/>
              </a:ext>
            </a:extLst>
          </p:cNvPr>
          <p:cNvSpPr/>
          <p:nvPr/>
        </p:nvSpPr>
        <p:spPr>
          <a:xfrm>
            <a:off x="11083045" y="1502387"/>
            <a:ext cx="572495" cy="200384"/>
          </a:xfrm>
          <a:prstGeom prst="roundRect">
            <a:avLst/>
          </a:prstGeom>
          <a:solidFill>
            <a:srgbClr val="C00000"/>
          </a:solidFill>
          <a:ln>
            <a:solidFill>
              <a:srgbClr val="660033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刪除</a:t>
            </a:r>
            <a:endParaRPr lang="zh-HK" altLang="en-US" sz="9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44C5AB72-B14E-9CAA-8831-47FAB75B887C}"/>
              </a:ext>
            </a:extLst>
          </p:cNvPr>
          <p:cNvCxnSpPr>
            <a:cxnSpLocks/>
          </p:cNvCxnSpPr>
          <p:nvPr/>
        </p:nvCxnSpPr>
        <p:spPr>
          <a:xfrm flipH="1">
            <a:off x="10107386" y="2367726"/>
            <a:ext cx="436044" cy="522277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4350B774-D811-9A25-3598-95BCD34C63D4}"/>
              </a:ext>
            </a:extLst>
          </p:cNvPr>
          <p:cNvSpPr/>
          <p:nvPr/>
        </p:nvSpPr>
        <p:spPr>
          <a:xfrm>
            <a:off x="6024537" y="6197586"/>
            <a:ext cx="572495" cy="20038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刪除</a:t>
            </a:r>
            <a:endParaRPr lang="zh-HK" altLang="en-US" sz="9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10431AAD-6BE7-97CB-7A6D-74002A69CC74}"/>
              </a:ext>
            </a:extLst>
          </p:cNvPr>
          <p:cNvSpPr/>
          <p:nvPr/>
        </p:nvSpPr>
        <p:spPr>
          <a:xfrm>
            <a:off x="6696864" y="6197586"/>
            <a:ext cx="572495" cy="20038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送出</a:t>
            </a:r>
            <a:endParaRPr lang="zh-HK" altLang="en-US" sz="9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30D60A6-E36E-0CCB-96FC-9F5F9922AFF2}"/>
              </a:ext>
            </a:extLst>
          </p:cNvPr>
          <p:cNvCxnSpPr>
            <a:endCxn id="33" idx="3"/>
          </p:cNvCxnSpPr>
          <p:nvPr/>
        </p:nvCxnSpPr>
        <p:spPr>
          <a:xfrm flipH="1">
            <a:off x="8632565" y="5146468"/>
            <a:ext cx="2153968" cy="426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F422FFA-4408-FD80-F2EB-D8D24C8D24B7}"/>
              </a:ext>
            </a:extLst>
          </p:cNvPr>
          <p:cNvSpPr txBox="1"/>
          <p:nvPr/>
        </p:nvSpPr>
        <p:spPr>
          <a:xfrm>
            <a:off x="10845800" y="4699000"/>
            <a:ext cx="10752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這裡有</a:t>
            </a:r>
            <a:r>
              <a:rPr lang="en-US" altLang="zh-TW" dirty="0"/>
              <a:t>search </a:t>
            </a:r>
            <a:r>
              <a:rPr lang="zh-TW" altLang="en-US" dirty="0"/>
              <a:t>功能</a:t>
            </a:r>
            <a:endParaRPr lang="en-HK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48F080-8E7D-96B2-8FD1-0EEC81EFB0D6}"/>
              </a:ext>
            </a:extLst>
          </p:cNvPr>
          <p:cNvSpPr txBox="1"/>
          <p:nvPr/>
        </p:nvSpPr>
        <p:spPr>
          <a:xfrm>
            <a:off x="8467563" y="3075611"/>
            <a:ext cx="5517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ID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zh-HK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2823D4E-3C8E-69F9-3110-EED8FE89E7F0}"/>
              </a:ext>
            </a:extLst>
          </p:cNvPr>
          <p:cNvSpPr/>
          <p:nvPr/>
        </p:nvSpPr>
        <p:spPr>
          <a:xfrm>
            <a:off x="8929315" y="3117510"/>
            <a:ext cx="1043389" cy="237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F725DB-006B-E9F1-8566-875A75825E90}"/>
              </a:ext>
            </a:extLst>
          </p:cNvPr>
          <p:cNvSpPr txBox="1"/>
          <p:nvPr/>
        </p:nvSpPr>
        <p:spPr>
          <a:xfrm>
            <a:off x="151074" y="129645"/>
            <a:ext cx="1462260" cy="523220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zh-HK" sz="2800" dirty="0"/>
              <a:t>UI Demo</a:t>
            </a:r>
            <a:endParaRPr lang="zh-HK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206531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48098199-4890-F9CB-4109-277F538F4B6B}"/>
              </a:ext>
            </a:extLst>
          </p:cNvPr>
          <p:cNvSpPr txBox="1"/>
          <p:nvPr/>
        </p:nvSpPr>
        <p:spPr>
          <a:xfrm>
            <a:off x="3431429" y="488689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帳號管理</a:t>
            </a:r>
            <a:endParaRPr lang="zh-HK" altLang="en-US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2" name="Table 6">
            <a:extLst>
              <a:ext uri="{FF2B5EF4-FFF2-40B4-BE49-F238E27FC236}">
                <a16:creationId xmlns:a16="http://schemas.microsoft.com/office/drawing/2014/main" id="{55234C75-3DC4-C543-6BF0-0919816CDA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7833318"/>
              </p:ext>
            </p:extLst>
          </p:nvPr>
        </p:nvGraphicFramePr>
        <p:xfrm>
          <a:off x="3431428" y="1037814"/>
          <a:ext cx="8304699" cy="23475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416">
                  <a:extLst>
                    <a:ext uri="{9D8B030D-6E8A-4147-A177-3AD203B41FA5}">
                      <a16:colId xmlns:a16="http://schemas.microsoft.com/office/drawing/2014/main" val="3518484329"/>
                    </a:ext>
                  </a:extLst>
                </a:gridCol>
                <a:gridCol w="1719416">
                  <a:extLst>
                    <a:ext uri="{9D8B030D-6E8A-4147-A177-3AD203B41FA5}">
                      <a16:colId xmlns:a16="http://schemas.microsoft.com/office/drawing/2014/main" val="2770867381"/>
                    </a:ext>
                  </a:extLst>
                </a:gridCol>
                <a:gridCol w="1426283">
                  <a:extLst>
                    <a:ext uri="{9D8B030D-6E8A-4147-A177-3AD203B41FA5}">
                      <a16:colId xmlns:a16="http://schemas.microsoft.com/office/drawing/2014/main" val="193547577"/>
                    </a:ext>
                  </a:extLst>
                </a:gridCol>
                <a:gridCol w="2029393">
                  <a:extLst>
                    <a:ext uri="{9D8B030D-6E8A-4147-A177-3AD203B41FA5}">
                      <a16:colId xmlns:a16="http://schemas.microsoft.com/office/drawing/2014/main" val="1294007313"/>
                    </a:ext>
                  </a:extLst>
                </a:gridCol>
                <a:gridCol w="1410191">
                  <a:extLst>
                    <a:ext uri="{9D8B030D-6E8A-4147-A177-3AD203B41FA5}">
                      <a16:colId xmlns:a16="http://schemas.microsoft.com/office/drawing/2014/main" val="4035779021"/>
                    </a:ext>
                  </a:extLst>
                </a:gridCol>
              </a:tblGrid>
              <a:tr h="58688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帳號名稱</a:t>
                      </a:r>
                      <a:endParaRPr lang="zh-HK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電郵地址</a:t>
                      </a:r>
                      <a:endParaRPr lang="zh-HK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帳號角色</a:t>
                      </a:r>
                      <a:endParaRPr lang="zh-HK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有效性</a:t>
                      </a:r>
                      <a:endParaRPr lang="zh-HK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編輯</a:t>
                      </a:r>
                      <a:endParaRPr lang="zh-HK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9807101"/>
                  </a:ext>
                </a:extLst>
              </a:tr>
              <a:tr h="586881"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User 1</a:t>
                      </a:r>
                      <a:endParaRPr lang="zh-HK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hlinkClick r:id="rId2"/>
                        </a:rPr>
                        <a:t>xxx@xxxxx.xxx</a:t>
                      </a:r>
                      <a:endParaRPr lang="zh-HK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管理員</a:t>
                      </a:r>
                      <a:endParaRPr lang="zh-HK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有效</a:t>
                      </a:r>
                      <a:endParaRPr lang="zh-HK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HK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5276434"/>
                  </a:ext>
                </a:extLst>
              </a:tr>
              <a:tr h="586881"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User 2</a:t>
                      </a:r>
                      <a:endParaRPr lang="zh-HK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hlinkClick r:id="rId2"/>
                        </a:rPr>
                        <a:t>xxx@xxxxx.xxx</a:t>
                      </a:r>
                      <a:endParaRPr lang="zh-HK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使用者</a:t>
                      </a:r>
                      <a:endParaRPr lang="zh-HK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無效</a:t>
                      </a:r>
                      <a:endParaRPr lang="zh-HK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HK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9432879"/>
                  </a:ext>
                </a:extLst>
              </a:tr>
              <a:tr h="586881"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User 3</a:t>
                      </a:r>
                      <a:endParaRPr lang="zh-HK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hlinkClick r:id="rId2"/>
                        </a:rPr>
                        <a:t>xxx@xxxxx.xxx</a:t>
                      </a:r>
                      <a:endParaRPr lang="zh-HK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使用者</a:t>
                      </a:r>
                      <a:endParaRPr lang="zh-HK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有效</a:t>
                      </a:r>
                      <a:endParaRPr lang="zh-HK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HK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4077754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D3C9C2C5-E093-E56C-78BE-5D41F56EEC8F}"/>
              </a:ext>
            </a:extLst>
          </p:cNvPr>
          <p:cNvSpPr txBox="1"/>
          <p:nvPr/>
        </p:nvSpPr>
        <p:spPr>
          <a:xfrm>
            <a:off x="3624046" y="373088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編輯帳號</a:t>
            </a:r>
            <a:endParaRPr lang="zh-HK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A20CD54-E902-1676-9184-5D6F0CB93BFD}"/>
              </a:ext>
            </a:extLst>
          </p:cNvPr>
          <p:cNvSpPr txBox="1"/>
          <p:nvPr/>
        </p:nvSpPr>
        <p:spPr>
          <a:xfrm>
            <a:off x="3759210" y="4100215"/>
            <a:ext cx="1082348" cy="13506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帳號名稱：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r">
              <a:lnSpc>
                <a:spcPct val="150000"/>
              </a:lnSpc>
            </a:pP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電郵地址：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r">
              <a:lnSpc>
                <a:spcPct val="150000"/>
              </a:lnSpc>
            </a:pP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帳號角色：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r">
              <a:lnSpc>
                <a:spcPct val="150000"/>
              </a:lnSpc>
            </a:pP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有效性：</a:t>
            </a:r>
            <a:endParaRPr lang="zh-HK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F10EF85-3CF0-BBCA-8E57-C65E5E67E401}"/>
              </a:ext>
            </a:extLst>
          </p:cNvPr>
          <p:cNvSpPr/>
          <p:nvPr/>
        </p:nvSpPr>
        <p:spPr>
          <a:xfrm>
            <a:off x="4791986" y="4221576"/>
            <a:ext cx="2608028" cy="237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1EFB605-F6E4-B696-11D5-0BEE74E005FA}"/>
              </a:ext>
            </a:extLst>
          </p:cNvPr>
          <p:cNvSpPr/>
          <p:nvPr/>
        </p:nvSpPr>
        <p:spPr>
          <a:xfrm>
            <a:off x="4791986" y="4545255"/>
            <a:ext cx="2608028" cy="237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 sz="1400" dirty="0">
              <a:solidFill>
                <a:schemeClr val="tx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036F453-08FB-81A7-197D-17E8C6F2B73B}"/>
              </a:ext>
            </a:extLst>
          </p:cNvPr>
          <p:cNvSpPr/>
          <p:nvPr/>
        </p:nvSpPr>
        <p:spPr>
          <a:xfrm>
            <a:off x="4791986" y="4868934"/>
            <a:ext cx="2608028" cy="237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D1CD07F-85D5-AF28-06A7-3CBF4969F500}"/>
              </a:ext>
            </a:extLst>
          </p:cNvPr>
          <p:cNvSpPr/>
          <p:nvPr/>
        </p:nvSpPr>
        <p:spPr>
          <a:xfrm>
            <a:off x="3431428" y="3622253"/>
            <a:ext cx="4233629" cy="25056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39BB702-9562-5974-61A6-D74FC5F601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1558" y="5180684"/>
            <a:ext cx="337881" cy="22035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E19E09A-9A8B-E038-B1C0-52EB7F414EF8}"/>
              </a:ext>
            </a:extLst>
          </p:cNvPr>
          <p:cNvSpPr txBox="1"/>
          <p:nvPr/>
        </p:nvSpPr>
        <p:spPr>
          <a:xfrm>
            <a:off x="5589841" y="4849609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角色名單</a:t>
            </a:r>
            <a:endParaRPr lang="zh-HK" altLang="en-US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Flowchart: Merge 10">
            <a:extLst>
              <a:ext uri="{FF2B5EF4-FFF2-40B4-BE49-F238E27FC236}">
                <a16:creationId xmlns:a16="http://schemas.microsoft.com/office/drawing/2014/main" id="{917DA6ED-E50C-90B9-B57D-3EDA9BE8CB76}"/>
              </a:ext>
            </a:extLst>
          </p:cNvPr>
          <p:cNvSpPr/>
          <p:nvPr/>
        </p:nvSpPr>
        <p:spPr>
          <a:xfrm>
            <a:off x="7166274" y="4947840"/>
            <a:ext cx="162466" cy="95534"/>
          </a:xfrm>
          <a:prstGeom prst="flowChartMerg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C5510110-25DE-2D16-F5BE-4D8BA7F99617}"/>
              </a:ext>
            </a:extLst>
          </p:cNvPr>
          <p:cNvSpPr/>
          <p:nvPr/>
        </p:nvSpPr>
        <p:spPr>
          <a:xfrm>
            <a:off x="10414442" y="3115369"/>
            <a:ext cx="1244822" cy="20038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更改密碼</a:t>
            </a:r>
            <a:endParaRPr lang="zh-HK" altLang="en-US" sz="9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5BBCA9F-7012-6506-A30F-F6CB60C05AFA}"/>
              </a:ext>
            </a:extLst>
          </p:cNvPr>
          <p:cNvSpPr/>
          <p:nvPr/>
        </p:nvSpPr>
        <p:spPr>
          <a:xfrm>
            <a:off x="1105230" y="970060"/>
            <a:ext cx="1932167" cy="38961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醫生管理</a:t>
            </a:r>
            <a:endParaRPr lang="en-US" altLang="zh-HK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AC13FEE-3977-F5A3-E21D-4C98893E9177}"/>
              </a:ext>
            </a:extLst>
          </p:cNvPr>
          <p:cNvSpPr/>
          <p:nvPr/>
        </p:nvSpPr>
        <p:spPr>
          <a:xfrm>
            <a:off x="1105230" y="1461386"/>
            <a:ext cx="1932167" cy="38033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HK" sz="1400" dirty="0"/>
              <a:t>PDF 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管理</a:t>
            </a:r>
            <a:endParaRPr lang="zh-HK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8ED6980-E4ED-6750-5466-400B4E3C283F}"/>
              </a:ext>
            </a:extLst>
          </p:cNvPr>
          <p:cNvSpPr/>
          <p:nvPr/>
        </p:nvSpPr>
        <p:spPr>
          <a:xfrm>
            <a:off x="1105230" y="1943436"/>
            <a:ext cx="1932167" cy="380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帳號管理</a:t>
            </a:r>
            <a:endParaRPr lang="zh-HK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B28EAA6-F225-96C1-6128-4433E7B1A959}"/>
              </a:ext>
            </a:extLst>
          </p:cNvPr>
          <p:cNvSpPr/>
          <p:nvPr/>
        </p:nvSpPr>
        <p:spPr>
          <a:xfrm>
            <a:off x="1105230" y="2425486"/>
            <a:ext cx="1932167" cy="38033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角色管理</a:t>
            </a:r>
            <a:endParaRPr lang="zh-HK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C0E7BF7-8EB5-AFDF-319E-44B94382ABB5}"/>
              </a:ext>
            </a:extLst>
          </p:cNvPr>
          <p:cNvSpPr/>
          <p:nvPr/>
        </p:nvSpPr>
        <p:spPr>
          <a:xfrm>
            <a:off x="1105229" y="2907536"/>
            <a:ext cx="1932167" cy="38033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報告</a:t>
            </a:r>
            <a:endParaRPr lang="zh-HK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4D7524D9-A70A-C6B0-095A-771573ADD558}"/>
              </a:ext>
            </a:extLst>
          </p:cNvPr>
          <p:cNvSpPr/>
          <p:nvPr/>
        </p:nvSpPr>
        <p:spPr>
          <a:xfrm>
            <a:off x="4778654" y="5636260"/>
            <a:ext cx="572495" cy="20038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刪除</a:t>
            </a:r>
            <a:endParaRPr lang="zh-HK" altLang="en-US" sz="9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15A07C82-A7A6-30D7-1B62-2104DBA86BF3}"/>
              </a:ext>
            </a:extLst>
          </p:cNvPr>
          <p:cNvSpPr/>
          <p:nvPr/>
        </p:nvSpPr>
        <p:spPr>
          <a:xfrm>
            <a:off x="5450981" y="5636260"/>
            <a:ext cx="572495" cy="20038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儲存</a:t>
            </a:r>
            <a:endParaRPr lang="zh-HK" altLang="en-US" sz="9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2F894338-917E-385A-D0CC-4A19088E3795}"/>
              </a:ext>
            </a:extLst>
          </p:cNvPr>
          <p:cNvSpPr/>
          <p:nvPr/>
        </p:nvSpPr>
        <p:spPr>
          <a:xfrm>
            <a:off x="10414442" y="2870299"/>
            <a:ext cx="572495" cy="20038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編輯</a:t>
            </a:r>
            <a:endParaRPr lang="zh-HK" altLang="en-US" sz="9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6CB36AB1-798E-4169-3BA3-08312D28A195}"/>
              </a:ext>
            </a:extLst>
          </p:cNvPr>
          <p:cNvSpPr/>
          <p:nvPr/>
        </p:nvSpPr>
        <p:spPr>
          <a:xfrm>
            <a:off x="11086769" y="2870299"/>
            <a:ext cx="572495" cy="200384"/>
          </a:xfrm>
          <a:prstGeom prst="roundRect">
            <a:avLst/>
          </a:prstGeom>
          <a:solidFill>
            <a:srgbClr val="C00000"/>
          </a:solidFill>
          <a:ln>
            <a:solidFill>
              <a:srgbClr val="660033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刪除</a:t>
            </a:r>
            <a:endParaRPr lang="zh-HK" altLang="en-US" sz="9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8ED25A6F-7F1F-0812-D633-EDA1E7D19892}"/>
              </a:ext>
            </a:extLst>
          </p:cNvPr>
          <p:cNvSpPr/>
          <p:nvPr/>
        </p:nvSpPr>
        <p:spPr>
          <a:xfrm>
            <a:off x="10414442" y="2533192"/>
            <a:ext cx="1244822" cy="20038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更改密碼</a:t>
            </a:r>
            <a:endParaRPr lang="zh-HK" altLang="en-US" sz="9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95B2B652-AA25-EC0F-12C7-8D8E4249C186}"/>
              </a:ext>
            </a:extLst>
          </p:cNvPr>
          <p:cNvSpPr/>
          <p:nvPr/>
        </p:nvSpPr>
        <p:spPr>
          <a:xfrm>
            <a:off x="10414442" y="2288122"/>
            <a:ext cx="572495" cy="20038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編輯</a:t>
            </a:r>
            <a:endParaRPr lang="zh-HK" altLang="en-US" sz="9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5134FF19-DA18-A3C2-2E4B-E2368C3659F0}"/>
              </a:ext>
            </a:extLst>
          </p:cNvPr>
          <p:cNvSpPr/>
          <p:nvPr/>
        </p:nvSpPr>
        <p:spPr>
          <a:xfrm>
            <a:off x="11086769" y="2288122"/>
            <a:ext cx="572495" cy="200384"/>
          </a:xfrm>
          <a:prstGeom prst="roundRect">
            <a:avLst/>
          </a:prstGeom>
          <a:solidFill>
            <a:srgbClr val="C00000"/>
          </a:solidFill>
          <a:ln>
            <a:solidFill>
              <a:srgbClr val="660033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刪除</a:t>
            </a:r>
            <a:endParaRPr lang="zh-HK" altLang="en-US" sz="9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E0A8431C-87C7-BD50-9D29-E15B530D71D7}"/>
              </a:ext>
            </a:extLst>
          </p:cNvPr>
          <p:cNvSpPr/>
          <p:nvPr/>
        </p:nvSpPr>
        <p:spPr>
          <a:xfrm>
            <a:off x="10414442" y="1941007"/>
            <a:ext cx="1244822" cy="20038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更改密碼</a:t>
            </a:r>
            <a:endParaRPr lang="zh-HK" altLang="en-US" sz="9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5E41673E-9F1B-39EF-C4A5-B8BD493E6329}"/>
              </a:ext>
            </a:extLst>
          </p:cNvPr>
          <p:cNvSpPr/>
          <p:nvPr/>
        </p:nvSpPr>
        <p:spPr>
          <a:xfrm>
            <a:off x="10414442" y="1695937"/>
            <a:ext cx="572495" cy="20038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編輯</a:t>
            </a:r>
            <a:endParaRPr lang="zh-HK" altLang="en-US" sz="9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5F012540-F07B-AB2D-22FC-DEA93B24E7EB}"/>
              </a:ext>
            </a:extLst>
          </p:cNvPr>
          <p:cNvSpPr/>
          <p:nvPr/>
        </p:nvSpPr>
        <p:spPr>
          <a:xfrm>
            <a:off x="11086769" y="1695937"/>
            <a:ext cx="572495" cy="200384"/>
          </a:xfrm>
          <a:prstGeom prst="roundRect">
            <a:avLst/>
          </a:prstGeom>
          <a:solidFill>
            <a:srgbClr val="C00000"/>
          </a:solidFill>
          <a:ln>
            <a:solidFill>
              <a:srgbClr val="660033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刪除</a:t>
            </a:r>
            <a:endParaRPr lang="zh-HK" altLang="en-US" sz="9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44C5AB72-B14E-9CAA-8831-47FAB75B887C}"/>
              </a:ext>
            </a:extLst>
          </p:cNvPr>
          <p:cNvCxnSpPr>
            <a:cxnSpLocks/>
          </p:cNvCxnSpPr>
          <p:nvPr/>
        </p:nvCxnSpPr>
        <p:spPr>
          <a:xfrm flipH="1">
            <a:off x="7747907" y="2987873"/>
            <a:ext cx="2795523" cy="63438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1E90B502-CE77-74F0-194C-F06A7D23AE5D}"/>
              </a:ext>
            </a:extLst>
          </p:cNvPr>
          <p:cNvSpPr txBox="1"/>
          <p:nvPr/>
        </p:nvSpPr>
        <p:spPr>
          <a:xfrm>
            <a:off x="151074" y="129645"/>
            <a:ext cx="1462260" cy="523220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zh-HK" sz="2800" dirty="0"/>
              <a:t>UI Demo</a:t>
            </a:r>
            <a:endParaRPr lang="zh-HK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973227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48098199-4890-F9CB-4109-277F538F4B6B}"/>
              </a:ext>
            </a:extLst>
          </p:cNvPr>
          <p:cNvSpPr txBox="1"/>
          <p:nvPr/>
        </p:nvSpPr>
        <p:spPr>
          <a:xfrm>
            <a:off x="3431429" y="488689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角色管理</a:t>
            </a:r>
            <a:endParaRPr lang="zh-HK" altLang="en-US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2" name="Table 6">
            <a:extLst>
              <a:ext uri="{FF2B5EF4-FFF2-40B4-BE49-F238E27FC236}">
                <a16:creationId xmlns:a16="http://schemas.microsoft.com/office/drawing/2014/main" id="{55234C75-3DC4-C543-6BF0-0919816CDA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5770948"/>
              </p:ext>
            </p:extLst>
          </p:nvPr>
        </p:nvGraphicFramePr>
        <p:xfrm>
          <a:off x="3431427" y="1037814"/>
          <a:ext cx="6115825" cy="11646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8143">
                  <a:extLst>
                    <a:ext uri="{9D8B030D-6E8A-4147-A177-3AD203B41FA5}">
                      <a16:colId xmlns:a16="http://schemas.microsoft.com/office/drawing/2014/main" val="3518484329"/>
                    </a:ext>
                  </a:extLst>
                </a:gridCol>
                <a:gridCol w="1914642">
                  <a:extLst>
                    <a:ext uri="{9D8B030D-6E8A-4147-A177-3AD203B41FA5}">
                      <a16:colId xmlns:a16="http://schemas.microsoft.com/office/drawing/2014/main" val="193547577"/>
                    </a:ext>
                  </a:extLst>
                </a:gridCol>
                <a:gridCol w="1893040">
                  <a:extLst>
                    <a:ext uri="{9D8B030D-6E8A-4147-A177-3AD203B41FA5}">
                      <a16:colId xmlns:a16="http://schemas.microsoft.com/office/drawing/2014/main" val="4035779021"/>
                    </a:ext>
                  </a:extLst>
                </a:gridCol>
              </a:tblGrid>
              <a:tr h="38823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角色名稱</a:t>
                      </a:r>
                      <a:endParaRPr lang="zh-HK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角色英文名稱</a:t>
                      </a:r>
                      <a:endParaRPr lang="zh-HK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編輯</a:t>
                      </a:r>
                      <a:endParaRPr lang="zh-HK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9807101"/>
                  </a:ext>
                </a:extLst>
              </a:tr>
              <a:tr h="38823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使用者</a:t>
                      </a:r>
                      <a:endParaRPr lang="zh-HK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400" dirty="0"/>
                        <a:t>User</a:t>
                      </a:r>
                      <a:endParaRPr lang="zh-HK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HK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5276434"/>
                  </a:ext>
                </a:extLst>
              </a:tr>
              <a:tr h="38823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/>
                        <a:t>管理員</a:t>
                      </a:r>
                      <a:endParaRPr lang="zh-HK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400" dirty="0"/>
                        <a:t>Manager</a:t>
                      </a:r>
                      <a:endParaRPr lang="zh-HK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HK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9432879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D3C9C2C5-E093-E56C-78BE-5D41F56EEC8F}"/>
              </a:ext>
            </a:extLst>
          </p:cNvPr>
          <p:cNvSpPr txBox="1"/>
          <p:nvPr/>
        </p:nvSpPr>
        <p:spPr>
          <a:xfrm>
            <a:off x="3616672" y="272837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編輯角色</a:t>
            </a:r>
            <a:endParaRPr lang="zh-HK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A20CD54-E902-1676-9184-5D6F0CB93BFD}"/>
              </a:ext>
            </a:extLst>
          </p:cNvPr>
          <p:cNvSpPr txBox="1"/>
          <p:nvPr/>
        </p:nvSpPr>
        <p:spPr>
          <a:xfrm>
            <a:off x="3449960" y="3176097"/>
            <a:ext cx="1441420" cy="23201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角色名稱：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r">
              <a:lnSpc>
                <a:spcPct val="150000"/>
              </a:lnSpc>
            </a:pP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角色英文名稱：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r">
              <a:lnSpc>
                <a:spcPct val="150000"/>
              </a:lnSpc>
            </a:pP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醫生管理：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r">
              <a:lnSpc>
                <a:spcPct val="150000"/>
              </a:lnSpc>
            </a:pPr>
            <a:r>
              <a:rPr lang="en-US" altLang="zh-HK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PDF 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管理：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r">
              <a:lnSpc>
                <a:spcPct val="150000"/>
              </a:lnSpc>
            </a:pP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帳號管理：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r">
              <a:lnSpc>
                <a:spcPct val="150000"/>
              </a:lnSpc>
            </a:pP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角色管理：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r">
              <a:lnSpc>
                <a:spcPct val="150000"/>
              </a:lnSpc>
            </a:pP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匯出報告：</a:t>
            </a:r>
            <a:endParaRPr lang="zh-HK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F10EF85-3CF0-BBCA-8E57-C65E5E67E401}"/>
              </a:ext>
            </a:extLst>
          </p:cNvPr>
          <p:cNvSpPr/>
          <p:nvPr/>
        </p:nvSpPr>
        <p:spPr>
          <a:xfrm>
            <a:off x="4791986" y="3275708"/>
            <a:ext cx="4720426" cy="237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1EFB605-F6E4-B696-11D5-0BEE74E005FA}"/>
              </a:ext>
            </a:extLst>
          </p:cNvPr>
          <p:cNvSpPr/>
          <p:nvPr/>
        </p:nvSpPr>
        <p:spPr>
          <a:xfrm>
            <a:off x="4791986" y="3599387"/>
            <a:ext cx="4720426" cy="237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 sz="1400" dirty="0">
              <a:solidFill>
                <a:schemeClr val="tx1"/>
              </a:solidFill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7CA5A58A-B6BB-C8EF-F85C-7BDC4CA3E5AC}"/>
              </a:ext>
            </a:extLst>
          </p:cNvPr>
          <p:cNvSpPr/>
          <p:nvPr/>
        </p:nvSpPr>
        <p:spPr>
          <a:xfrm>
            <a:off x="4778654" y="5636260"/>
            <a:ext cx="572495" cy="20038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刪除</a:t>
            </a:r>
            <a:endParaRPr lang="zh-HK" altLang="en-US" sz="9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A850F44C-E23E-B014-C766-85A477D5B702}"/>
              </a:ext>
            </a:extLst>
          </p:cNvPr>
          <p:cNvSpPr/>
          <p:nvPr/>
        </p:nvSpPr>
        <p:spPr>
          <a:xfrm>
            <a:off x="5450981" y="5636260"/>
            <a:ext cx="572495" cy="20038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儲存</a:t>
            </a:r>
            <a:endParaRPr lang="zh-HK" altLang="en-US" sz="9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D1CD07F-85D5-AF28-06A7-3CBF4969F500}"/>
              </a:ext>
            </a:extLst>
          </p:cNvPr>
          <p:cNvSpPr/>
          <p:nvPr/>
        </p:nvSpPr>
        <p:spPr>
          <a:xfrm>
            <a:off x="3431428" y="2544417"/>
            <a:ext cx="6404336" cy="35834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8EA6C0F4-DD7C-B394-2DD0-B32E49B669DC}"/>
              </a:ext>
            </a:extLst>
          </p:cNvPr>
          <p:cNvSpPr/>
          <p:nvPr/>
        </p:nvSpPr>
        <p:spPr>
          <a:xfrm>
            <a:off x="7981343" y="1521399"/>
            <a:ext cx="572495" cy="20038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編輯</a:t>
            </a:r>
            <a:endParaRPr lang="zh-HK" altLang="en-US" sz="9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D5DE6722-F2D9-7E31-4C65-9CFAA7BD58F8}"/>
              </a:ext>
            </a:extLst>
          </p:cNvPr>
          <p:cNvSpPr/>
          <p:nvPr/>
        </p:nvSpPr>
        <p:spPr>
          <a:xfrm>
            <a:off x="8653670" y="1521399"/>
            <a:ext cx="572495" cy="200384"/>
          </a:xfrm>
          <a:prstGeom prst="roundRect">
            <a:avLst/>
          </a:prstGeom>
          <a:solidFill>
            <a:srgbClr val="C00000"/>
          </a:solidFill>
          <a:ln>
            <a:solidFill>
              <a:srgbClr val="660033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刪除</a:t>
            </a:r>
            <a:endParaRPr lang="zh-HK" altLang="en-US" sz="9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4339553-1436-05FE-CA6A-3DAE4A1B7E09}"/>
              </a:ext>
            </a:extLst>
          </p:cNvPr>
          <p:cNvSpPr/>
          <p:nvPr/>
        </p:nvSpPr>
        <p:spPr>
          <a:xfrm>
            <a:off x="1105230" y="970060"/>
            <a:ext cx="1932167" cy="38961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醫生管理</a:t>
            </a:r>
            <a:endParaRPr lang="en-US" altLang="zh-HK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7D8739C-8B9E-0C05-CC8A-7C020A8A8819}"/>
              </a:ext>
            </a:extLst>
          </p:cNvPr>
          <p:cNvSpPr/>
          <p:nvPr/>
        </p:nvSpPr>
        <p:spPr>
          <a:xfrm>
            <a:off x="1105230" y="1461386"/>
            <a:ext cx="1932167" cy="38033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HK" sz="1400" dirty="0"/>
              <a:t>PDF 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管理</a:t>
            </a:r>
            <a:endParaRPr lang="zh-HK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F9C1230-DE26-1FF0-F683-1BAB181FC102}"/>
              </a:ext>
            </a:extLst>
          </p:cNvPr>
          <p:cNvSpPr/>
          <p:nvPr/>
        </p:nvSpPr>
        <p:spPr>
          <a:xfrm>
            <a:off x="1105230" y="1943436"/>
            <a:ext cx="1932167" cy="38033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帳號管理</a:t>
            </a:r>
            <a:endParaRPr lang="zh-HK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9F9C390-34C8-11F8-0BC1-64EBB9D30FC8}"/>
              </a:ext>
            </a:extLst>
          </p:cNvPr>
          <p:cNvSpPr/>
          <p:nvPr/>
        </p:nvSpPr>
        <p:spPr>
          <a:xfrm>
            <a:off x="1105230" y="2425486"/>
            <a:ext cx="1932167" cy="380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角色管理</a:t>
            </a:r>
            <a:endParaRPr lang="zh-HK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690F9A5-3D33-F448-3957-DB948FFD3992}"/>
              </a:ext>
            </a:extLst>
          </p:cNvPr>
          <p:cNvSpPr/>
          <p:nvPr/>
        </p:nvSpPr>
        <p:spPr>
          <a:xfrm>
            <a:off x="1105229" y="2907536"/>
            <a:ext cx="1932167" cy="38033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報告</a:t>
            </a:r>
            <a:endParaRPr lang="zh-HK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5C97D3F-849C-34E5-0B02-7556056B7B32}"/>
              </a:ext>
            </a:extLst>
          </p:cNvPr>
          <p:cNvSpPr/>
          <p:nvPr/>
        </p:nvSpPr>
        <p:spPr>
          <a:xfrm>
            <a:off x="8653669" y="695830"/>
            <a:ext cx="858743" cy="20038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新增角色</a:t>
            </a:r>
            <a:endParaRPr lang="en-US" altLang="zh-HK" sz="9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DF29559-3979-70B4-5AAC-9BEB8D1A88AC}"/>
              </a:ext>
            </a:extLst>
          </p:cNvPr>
          <p:cNvSpPr/>
          <p:nvPr/>
        </p:nvSpPr>
        <p:spPr>
          <a:xfrm>
            <a:off x="7981343" y="1914080"/>
            <a:ext cx="572495" cy="20038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編輯</a:t>
            </a:r>
            <a:endParaRPr lang="zh-HK" altLang="en-US" sz="9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1D8769B-78F4-A481-9C2D-F41DEBDBD28B}"/>
              </a:ext>
            </a:extLst>
          </p:cNvPr>
          <p:cNvSpPr/>
          <p:nvPr/>
        </p:nvSpPr>
        <p:spPr>
          <a:xfrm>
            <a:off x="8653670" y="1914080"/>
            <a:ext cx="572495" cy="200384"/>
          </a:xfrm>
          <a:prstGeom prst="roundRect">
            <a:avLst/>
          </a:prstGeom>
          <a:solidFill>
            <a:srgbClr val="C00000"/>
          </a:solidFill>
          <a:ln>
            <a:solidFill>
              <a:srgbClr val="660033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刪除</a:t>
            </a:r>
            <a:endParaRPr lang="zh-HK" altLang="en-US" sz="9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0FBB71A-AC4A-A93B-6461-804E0609EE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7691" y="3879908"/>
            <a:ext cx="4829849" cy="32389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A9E9EB3-5BC9-B80A-5F3F-C575A9D6FD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3875" y="4187685"/>
            <a:ext cx="4829849" cy="32389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C93D006-E51E-451C-657F-AF4762B386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3874" y="4508635"/>
            <a:ext cx="4829849" cy="32389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BDFCA6E-CCBB-83EC-9D28-520A952E63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0703" y="4833662"/>
            <a:ext cx="4829849" cy="32389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C871B51-AD3B-92C3-0673-E90FCDC682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5853"/>
          <a:stretch/>
        </p:blipFill>
        <p:spPr>
          <a:xfrm>
            <a:off x="4767690" y="5183056"/>
            <a:ext cx="683291" cy="323895"/>
          </a:xfrm>
          <a:prstGeom prst="rect">
            <a:avLst/>
          </a:prstGeom>
        </p:spPr>
      </p:pic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44C5AB72-B14E-9CAA-8831-47FAB75B887C}"/>
              </a:ext>
            </a:extLst>
          </p:cNvPr>
          <p:cNvCxnSpPr>
            <a:cxnSpLocks/>
          </p:cNvCxnSpPr>
          <p:nvPr/>
        </p:nvCxnSpPr>
        <p:spPr>
          <a:xfrm flipH="1">
            <a:off x="7316620" y="2065980"/>
            <a:ext cx="795596" cy="441362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87CB43E-865D-3D90-42C4-B52E98A4D01D}"/>
              </a:ext>
            </a:extLst>
          </p:cNvPr>
          <p:cNvSpPr txBox="1"/>
          <p:nvPr/>
        </p:nvSpPr>
        <p:spPr>
          <a:xfrm>
            <a:off x="151074" y="129645"/>
            <a:ext cx="1462260" cy="523220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zh-HK" sz="2800" dirty="0"/>
              <a:t>UI Demo</a:t>
            </a:r>
            <a:endParaRPr lang="zh-HK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027254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48098199-4890-F9CB-4109-277F538F4B6B}"/>
              </a:ext>
            </a:extLst>
          </p:cNvPr>
          <p:cNvSpPr txBox="1"/>
          <p:nvPr/>
        </p:nvSpPr>
        <p:spPr>
          <a:xfrm>
            <a:off x="3423477" y="998559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報告</a:t>
            </a:r>
            <a:endParaRPr lang="zh-HK" altLang="en-US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70E2093-DBDF-D4E4-CB4D-064F8F7547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5996" y="1555934"/>
            <a:ext cx="8278380" cy="5715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1E7809B-5094-ADBC-1782-13457050B0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9474" y="2168275"/>
            <a:ext cx="971686" cy="51442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8C5093A-5E30-CDC3-7049-5FBF505A5D80}"/>
              </a:ext>
            </a:extLst>
          </p:cNvPr>
          <p:cNvSpPr txBox="1"/>
          <p:nvPr/>
        </p:nvSpPr>
        <p:spPr>
          <a:xfrm>
            <a:off x="3679474" y="2959832"/>
            <a:ext cx="80117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報告包含以下資訊</a:t>
            </a:r>
            <a:r>
              <a:rPr lang="en-US" altLang="zh-HK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HK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HK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ID,</a:t>
            </a:r>
            <a:r>
              <a:rPr lang="zh-HK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HK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Clinic</a:t>
            </a:r>
            <a:r>
              <a:rPr lang="zh-HK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HK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Name,</a:t>
            </a:r>
            <a:r>
              <a:rPr lang="zh-HK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HK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Doctor</a:t>
            </a:r>
            <a:r>
              <a:rPr lang="zh-HK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HK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Name,</a:t>
            </a:r>
            <a:r>
              <a:rPr lang="zh-HK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HK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Email, Sent Date &amp; Time , Sent by User Name.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發送記錄保留期限視乎硬碟容量，建議保留最少一個月</a:t>
            </a:r>
            <a:endParaRPr lang="en-US" altLang="zh-HK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AD5D1E-322C-2962-D6FE-3B41028C5DA0}"/>
              </a:ext>
            </a:extLst>
          </p:cNvPr>
          <p:cNvSpPr/>
          <p:nvPr/>
        </p:nvSpPr>
        <p:spPr>
          <a:xfrm>
            <a:off x="1105230" y="970060"/>
            <a:ext cx="1932167" cy="38961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醫生管理</a:t>
            </a:r>
            <a:endParaRPr lang="en-US" altLang="zh-HK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BB19153-5093-2ED7-423C-75EC94CE95EF}"/>
              </a:ext>
            </a:extLst>
          </p:cNvPr>
          <p:cNvSpPr/>
          <p:nvPr/>
        </p:nvSpPr>
        <p:spPr>
          <a:xfrm>
            <a:off x="1105230" y="1461386"/>
            <a:ext cx="1932167" cy="38033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HK" sz="1400" dirty="0"/>
              <a:t>PDF 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管理</a:t>
            </a:r>
            <a:endParaRPr lang="zh-HK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12E1538-664B-6721-3CB3-386583E42D82}"/>
              </a:ext>
            </a:extLst>
          </p:cNvPr>
          <p:cNvSpPr/>
          <p:nvPr/>
        </p:nvSpPr>
        <p:spPr>
          <a:xfrm>
            <a:off x="1105230" y="1943436"/>
            <a:ext cx="1932167" cy="38033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帳號管理</a:t>
            </a:r>
            <a:endParaRPr lang="zh-HK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56E445C-B21D-500A-18A8-7A8D020022D5}"/>
              </a:ext>
            </a:extLst>
          </p:cNvPr>
          <p:cNvSpPr/>
          <p:nvPr/>
        </p:nvSpPr>
        <p:spPr>
          <a:xfrm>
            <a:off x="1105230" y="2425486"/>
            <a:ext cx="1932167" cy="38033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角色管理</a:t>
            </a:r>
            <a:endParaRPr lang="zh-HK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EBE3D8D-E769-E92F-9658-2C2F030CA65C}"/>
              </a:ext>
            </a:extLst>
          </p:cNvPr>
          <p:cNvSpPr/>
          <p:nvPr/>
        </p:nvSpPr>
        <p:spPr>
          <a:xfrm>
            <a:off x="1105229" y="2907536"/>
            <a:ext cx="1932167" cy="380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報告</a:t>
            </a:r>
            <a:endParaRPr lang="zh-HK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C4768D7-66F0-8504-3425-E0C8E82688A1}"/>
              </a:ext>
            </a:extLst>
          </p:cNvPr>
          <p:cNvSpPr txBox="1"/>
          <p:nvPr/>
        </p:nvSpPr>
        <p:spPr>
          <a:xfrm>
            <a:off x="151074" y="129645"/>
            <a:ext cx="1462260" cy="523220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zh-HK" sz="2800" dirty="0"/>
              <a:t>UI Demo</a:t>
            </a:r>
            <a:endParaRPr lang="zh-HK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478997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Cloud 29">
            <a:extLst>
              <a:ext uri="{FF2B5EF4-FFF2-40B4-BE49-F238E27FC236}">
                <a16:creationId xmlns:a16="http://schemas.microsoft.com/office/drawing/2014/main" id="{F45E9825-59FE-6922-F77E-3E082DE96383}"/>
              </a:ext>
            </a:extLst>
          </p:cNvPr>
          <p:cNvSpPr/>
          <p:nvPr/>
        </p:nvSpPr>
        <p:spPr>
          <a:xfrm>
            <a:off x="7061303" y="672975"/>
            <a:ext cx="2502504" cy="1455471"/>
          </a:xfrm>
          <a:prstGeom prst="clou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6C7CE26-1332-3026-1C01-FAF3E08452D6}"/>
              </a:ext>
            </a:extLst>
          </p:cNvPr>
          <p:cNvSpPr/>
          <p:nvPr/>
        </p:nvSpPr>
        <p:spPr>
          <a:xfrm>
            <a:off x="1049866" y="2226733"/>
            <a:ext cx="5136329" cy="4233334"/>
          </a:xfrm>
          <a:prstGeom prst="rect">
            <a:avLst/>
          </a:prstGeom>
          <a:solidFill>
            <a:srgbClr val="007598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93FD570D-7B31-D03C-AD22-802BE21563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49866" y="2156989"/>
            <a:ext cx="1146047" cy="1146047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2529CC56-D2E0-5C75-9A49-770B525EF7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7766660" y="1169227"/>
            <a:ext cx="1091790" cy="653436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E5778C7-B61B-BD68-763E-A197FE7C8DB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3677531" y="3902828"/>
            <a:ext cx="1495146" cy="1495146"/>
          </a:xfrm>
          <a:prstGeom prst="rect">
            <a:avLst/>
          </a:prstGeom>
          <a:effectLst>
            <a:glow rad="38100">
              <a:schemeClr val="bg1"/>
            </a:glow>
            <a:outerShdw blurRad="50800" dist="50800" dir="5400000" algn="ctr" rotWithShape="0">
              <a:schemeClr val="bg1">
                <a:alpha val="0"/>
              </a:schemeClr>
            </a:outerShdw>
          </a:effectLst>
        </p:spPr>
      </p:pic>
      <p:pic>
        <p:nvPicPr>
          <p:cNvPr id="35" name="Graphic 34">
            <a:extLst>
              <a:ext uri="{FF2B5EF4-FFF2-40B4-BE49-F238E27FC236}">
                <a16:creationId xmlns:a16="http://schemas.microsoft.com/office/drawing/2014/main" id="{1BC7A301-44EA-97FC-DF64-EF05AC95169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1615029" y="3976827"/>
            <a:ext cx="1347149" cy="1347149"/>
          </a:xfrm>
          <a:prstGeom prst="rect">
            <a:avLst/>
          </a:prstGeom>
          <a:effectLst>
            <a:glow rad="127000">
              <a:schemeClr val="bg1">
                <a:alpha val="0"/>
              </a:schemeClr>
            </a:glow>
          </a:effectLst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0D26CE77-64D6-49B1-B5C0-0B33DA16CE1B}"/>
              </a:ext>
            </a:extLst>
          </p:cNvPr>
          <p:cNvSpPr txBox="1"/>
          <p:nvPr/>
        </p:nvSpPr>
        <p:spPr>
          <a:xfrm>
            <a:off x="1673199" y="5338023"/>
            <a:ext cx="1230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Web Portal</a:t>
            </a:r>
            <a:endParaRPr lang="en-HK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2E193C8-1195-B4F2-C2B4-88419B563703}"/>
              </a:ext>
            </a:extLst>
          </p:cNvPr>
          <p:cNvCxnSpPr>
            <a:cxnSpLocks/>
            <a:stCxn id="35" idx="3"/>
            <a:endCxn id="32" idx="1"/>
          </p:cNvCxnSpPr>
          <p:nvPr/>
        </p:nvCxnSpPr>
        <p:spPr>
          <a:xfrm flipV="1">
            <a:off x="2962178" y="4650401"/>
            <a:ext cx="715353" cy="1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A481ED8-A9C9-E7AA-8CCC-52D88FD80C71}"/>
              </a:ext>
            </a:extLst>
          </p:cNvPr>
          <p:cNvCxnSpPr>
            <a:cxnSpLocks/>
            <a:stCxn id="32" idx="3"/>
            <a:endCxn id="30" idx="1"/>
          </p:cNvCxnSpPr>
          <p:nvPr/>
        </p:nvCxnSpPr>
        <p:spPr>
          <a:xfrm flipV="1">
            <a:off x="5172677" y="2126896"/>
            <a:ext cx="3139878" cy="2523505"/>
          </a:xfrm>
          <a:prstGeom prst="line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45" name="Picture 44">
            <a:extLst>
              <a:ext uri="{FF2B5EF4-FFF2-40B4-BE49-F238E27FC236}">
                <a16:creationId xmlns:a16="http://schemas.microsoft.com/office/drawing/2014/main" id="{3A135567-9539-201E-A296-8EE721314F6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9237306" y="5109701"/>
            <a:ext cx="897748" cy="785393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8BEDA69B-1287-03E7-0095-5A9290D0B4E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4"/>
              </a:ext>
            </a:extLst>
          </a:blip>
          <a:stretch>
            <a:fillRect/>
          </a:stretch>
        </p:blipFill>
        <p:spPr>
          <a:xfrm>
            <a:off x="10042985" y="4471400"/>
            <a:ext cx="780843" cy="1332244"/>
          </a:xfrm>
          <a:prstGeom prst="rect">
            <a:avLst/>
          </a:prstGeom>
        </p:spPr>
      </p:pic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FF0EEB6C-B6D2-88BB-853D-3BE610630592}"/>
              </a:ext>
            </a:extLst>
          </p:cNvPr>
          <p:cNvCxnSpPr>
            <a:cxnSpLocks/>
            <a:stCxn id="72" idx="6"/>
            <a:endCxn id="45" idx="1"/>
          </p:cNvCxnSpPr>
          <p:nvPr/>
        </p:nvCxnSpPr>
        <p:spPr>
          <a:xfrm flipV="1">
            <a:off x="5222886" y="5502398"/>
            <a:ext cx="4014420" cy="510138"/>
          </a:xfrm>
          <a:prstGeom prst="line">
            <a:avLst/>
          </a:prstGeom>
          <a:ln w="57150"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59F3C513-ADDA-C851-D7F2-0F2853EE346F}"/>
              </a:ext>
            </a:extLst>
          </p:cNvPr>
          <p:cNvSpPr txBox="1"/>
          <p:nvPr/>
        </p:nvSpPr>
        <p:spPr>
          <a:xfrm rot="21173728">
            <a:off x="6120123" y="5462090"/>
            <a:ext cx="24861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Email with PDF and confirmation link</a:t>
            </a:r>
            <a:endParaRPr lang="en-HK" sz="1200" dirty="0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74BA12D-6976-A5F0-6C99-B6B2BB403CAE}"/>
              </a:ext>
            </a:extLst>
          </p:cNvPr>
          <p:cNvCxnSpPr>
            <a:cxnSpLocks/>
            <a:stCxn id="30" idx="1"/>
            <a:endCxn id="45" idx="0"/>
          </p:cNvCxnSpPr>
          <p:nvPr/>
        </p:nvCxnSpPr>
        <p:spPr>
          <a:xfrm>
            <a:off x="8312555" y="2126896"/>
            <a:ext cx="1373625" cy="2982805"/>
          </a:xfrm>
          <a:prstGeom prst="line">
            <a:avLst/>
          </a:prstGeom>
          <a:ln w="57150">
            <a:headEnd type="triangle"/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83764C2C-9679-21AE-65A8-C74826B0324C}"/>
              </a:ext>
            </a:extLst>
          </p:cNvPr>
          <p:cNvSpPr txBox="1"/>
          <p:nvPr/>
        </p:nvSpPr>
        <p:spPr>
          <a:xfrm rot="3875841">
            <a:off x="8819144" y="3600185"/>
            <a:ext cx="13043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URL link in the email to confirm received</a:t>
            </a:r>
            <a:endParaRPr lang="en-HK" sz="12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C1F367E-5D8E-2CDC-A515-770E7EC130D9}"/>
              </a:ext>
            </a:extLst>
          </p:cNvPr>
          <p:cNvSpPr txBox="1"/>
          <p:nvPr/>
        </p:nvSpPr>
        <p:spPr>
          <a:xfrm rot="19214311">
            <a:off x="6092923" y="2762413"/>
            <a:ext cx="15861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API to get back the email confirmation</a:t>
            </a:r>
            <a:endParaRPr lang="en-HK" sz="1200" dirty="0"/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63AC3F7A-72E4-131C-9137-860AB8D068BE}"/>
              </a:ext>
            </a:extLst>
          </p:cNvPr>
          <p:cNvSpPr/>
          <p:nvPr/>
        </p:nvSpPr>
        <p:spPr>
          <a:xfrm>
            <a:off x="3453982" y="2604592"/>
            <a:ext cx="1940410" cy="6811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LIS System</a:t>
            </a:r>
            <a:endParaRPr lang="en-HK" dirty="0"/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836F9934-988B-7DC1-42ED-A9B94130D7C5}"/>
              </a:ext>
            </a:extLst>
          </p:cNvPr>
          <p:cNvCxnSpPr>
            <a:cxnSpLocks/>
            <a:stCxn id="63" idx="2"/>
            <a:endCxn id="32" idx="0"/>
          </p:cNvCxnSpPr>
          <p:nvPr/>
        </p:nvCxnSpPr>
        <p:spPr>
          <a:xfrm>
            <a:off x="4424187" y="3285726"/>
            <a:ext cx="917" cy="617102"/>
          </a:xfrm>
          <a:prstGeom prst="line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698E88C9-F390-245E-1E3F-2E980D4212CF}"/>
              </a:ext>
            </a:extLst>
          </p:cNvPr>
          <p:cNvSpPr txBox="1"/>
          <p:nvPr/>
        </p:nvSpPr>
        <p:spPr>
          <a:xfrm rot="5400000">
            <a:off x="4336286" y="3500821"/>
            <a:ext cx="4271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API</a:t>
            </a:r>
            <a:endParaRPr lang="en-HK" sz="1200" dirty="0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C80F4E32-54C2-AEC8-C940-46D7C5697334}"/>
              </a:ext>
            </a:extLst>
          </p:cNvPr>
          <p:cNvSpPr/>
          <p:nvPr/>
        </p:nvSpPr>
        <p:spPr>
          <a:xfrm>
            <a:off x="3636238" y="5671697"/>
            <a:ext cx="1586648" cy="681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SMTP Server</a:t>
            </a:r>
            <a:endParaRPr lang="en-HK" dirty="0"/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7A902FA-1B34-D3D9-D59B-76B302DA704C}"/>
              </a:ext>
            </a:extLst>
          </p:cNvPr>
          <p:cNvCxnSpPr>
            <a:cxnSpLocks/>
            <a:stCxn id="32" idx="2"/>
            <a:endCxn id="72" idx="0"/>
          </p:cNvCxnSpPr>
          <p:nvPr/>
        </p:nvCxnSpPr>
        <p:spPr>
          <a:xfrm>
            <a:off x="4425104" y="5397974"/>
            <a:ext cx="4458" cy="273723"/>
          </a:xfrm>
          <a:prstGeom prst="line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021DF931-58BF-9E32-54B9-A7762E483D2A}"/>
              </a:ext>
            </a:extLst>
          </p:cNvPr>
          <p:cNvSpPr txBox="1"/>
          <p:nvPr/>
        </p:nvSpPr>
        <p:spPr>
          <a:xfrm>
            <a:off x="793102" y="307910"/>
            <a:ext cx="3640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Email with PDF and confirmation link</a:t>
            </a:r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2514876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A6C7CE26-1332-3026-1C01-FAF3E08452D6}"/>
              </a:ext>
            </a:extLst>
          </p:cNvPr>
          <p:cNvSpPr/>
          <p:nvPr/>
        </p:nvSpPr>
        <p:spPr>
          <a:xfrm>
            <a:off x="1049866" y="2226733"/>
            <a:ext cx="5136329" cy="4233334"/>
          </a:xfrm>
          <a:prstGeom prst="rect">
            <a:avLst/>
          </a:prstGeom>
          <a:solidFill>
            <a:srgbClr val="007598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93FD570D-7B31-D03C-AD22-802BE21563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49866" y="2156989"/>
            <a:ext cx="1146047" cy="1146047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E5778C7-B61B-BD68-763E-A197FE7C8D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3677531" y="3902828"/>
            <a:ext cx="1495146" cy="1495146"/>
          </a:xfrm>
          <a:prstGeom prst="rect">
            <a:avLst/>
          </a:prstGeom>
          <a:effectLst>
            <a:glow rad="38100">
              <a:schemeClr val="bg1"/>
            </a:glow>
            <a:outerShdw blurRad="50800" dist="50800" dir="5400000" algn="ctr" rotWithShape="0">
              <a:schemeClr val="bg1">
                <a:alpha val="0"/>
              </a:schemeClr>
            </a:outerShdw>
          </a:effectLst>
        </p:spPr>
      </p:pic>
      <p:pic>
        <p:nvPicPr>
          <p:cNvPr id="35" name="Graphic 34">
            <a:extLst>
              <a:ext uri="{FF2B5EF4-FFF2-40B4-BE49-F238E27FC236}">
                <a16:creationId xmlns:a16="http://schemas.microsoft.com/office/drawing/2014/main" id="{1BC7A301-44EA-97FC-DF64-EF05AC95169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1615029" y="3976827"/>
            <a:ext cx="1347149" cy="1347149"/>
          </a:xfrm>
          <a:prstGeom prst="rect">
            <a:avLst/>
          </a:prstGeom>
          <a:effectLst>
            <a:glow rad="127000">
              <a:schemeClr val="bg1">
                <a:alpha val="0"/>
              </a:schemeClr>
            </a:glow>
          </a:effectLst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0D26CE77-64D6-49B1-B5C0-0B33DA16CE1B}"/>
              </a:ext>
            </a:extLst>
          </p:cNvPr>
          <p:cNvSpPr txBox="1"/>
          <p:nvPr/>
        </p:nvSpPr>
        <p:spPr>
          <a:xfrm>
            <a:off x="1673199" y="5338023"/>
            <a:ext cx="1230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Web Portal</a:t>
            </a:r>
            <a:endParaRPr lang="en-HK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2E193C8-1195-B4F2-C2B4-88419B563703}"/>
              </a:ext>
            </a:extLst>
          </p:cNvPr>
          <p:cNvCxnSpPr>
            <a:cxnSpLocks/>
            <a:stCxn id="35" idx="3"/>
            <a:endCxn id="32" idx="1"/>
          </p:cNvCxnSpPr>
          <p:nvPr/>
        </p:nvCxnSpPr>
        <p:spPr>
          <a:xfrm flipV="1">
            <a:off x="2962178" y="4650401"/>
            <a:ext cx="715353" cy="1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45" name="Picture 44">
            <a:extLst>
              <a:ext uri="{FF2B5EF4-FFF2-40B4-BE49-F238E27FC236}">
                <a16:creationId xmlns:a16="http://schemas.microsoft.com/office/drawing/2014/main" id="{3A135567-9539-201E-A296-8EE721314F6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9237306" y="5109701"/>
            <a:ext cx="897748" cy="785393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8BEDA69B-1287-03E7-0095-5A9290D0B4E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10042985" y="4471400"/>
            <a:ext cx="780843" cy="1332244"/>
          </a:xfrm>
          <a:prstGeom prst="rect">
            <a:avLst/>
          </a:prstGeom>
        </p:spPr>
      </p:pic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FF0EEB6C-B6D2-88BB-853D-3BE610630592}"/>
              </a:ext>
            </a:extLst>
          </p:cNvPr>
          <p:cNvCxnSpPr>
            <a:cxnSpLocks/>
            <a:stCxn id="72" idx="6"/>
            <a:endCxn id="45" idx="1"/>
          </p:cNvCxnSpPr>
          <p:nvPr/>
        </p:nvCxnSpPr>
        <p:spPr>
          <a:xfrm flipV="1">
            <a:off x="5222886" y="5502398"/>
            <a:ext cx="4014420" cy="510138"/>
          </a:xfrm>
          <a:prstGeom prst="line">
            <a:avLst/>
          </a:prstGeom>
          <a:ln w="57150"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59F3C513-ADDA-C851-D7F2-0F2853EE346F}"/>
              </a:ext>
            </a:extLst>
          </p:cNvPr>
          <p:cNvSpPr txBox="1"/>
          <p:nvPr/>
        </p:nvSpPr>
        <p:spPr>
          <a:xfrm rot="21173728">
            <a:off x="6802810" y="5462090"/>
            <a:ext cx="11208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Email with PDF</a:t>
            </a:r>
            <a:endParaRPr lang="en-HK" sz="1200" dirty="0"/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63AC3F7A-72E4-131C-9137-860AB8D068BE}"/>
              </a:ext>
            </a:extLst>
          </p:cNvPr>
          <p:cNvSpPr/>
          <p:nvPr/>
        </p:nvSpPr>
        <p:spPr>
          <a:xfrm>
            <a:off x="3453982" y="2604592"/>
            <a:ext cx="1940410" cy="6811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LIS System</a:t>
            </a:r>
            <a:endParaRPr lang="en-HK" dirty="0"/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836F9934-988B-7DC1-42ED-A9B94130D7C5}"/>
              </a:ext>
            </a:extLst>
          </p:cNvPr>
          <p:cNvCxnSpPr>
            <a:cxnSpLocks/>
            <a:stCxn id="63" idx="2"/>
            <a:endCxn id="32" idx="0"/>
          </p:cNvCxnSpPr>
          <p:nvPr/>
        </p:nvCxnSpPr>
        <p:spPr>
          <a:xfrm>
            <a:off x="4424187" y="3285726"/>
            <a:ext cx="917" cy="617102"/>
          </a:xfrm>
          <a:prstGeom prst="line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698E88C9-F390-245E-1E3F-2E980D4212CF}"/>
              </a:ext>
            </a:extLst>
          </p:cNvPr>
          <p:cNvSpPr txBox="1"/>
          <p:nvPr/>
        </p:nvSpPr>
        <p:spPr>
          <a:xfrm rot="5400000">
            <a:off x="4336286" y="3500821"/>
            <a:ext cx="4271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API</a:t>
            </a:r>
            <a:endParaRPr lang="en-HK" sz="1200" dirty="0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C80F4E32-54C2-AEC8-C940-46D7C5697334}"/>
              </a:ext>
            </a:extLst>
          </p:cNvPr>
          <p:cNvSpPr/>
          <p:nvPr/>
        </p:nvSpPr>
        <p:spPr>
          <a:xfrm>
            <a:off x="3636238" y="5671697"/>
            <a:ext cx="1586648" cy="681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SMTP Server</a:t>
            </a:r>
            <a:endParaRPr lang="en-HK" dirty="0"/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7A902FA-1B34-D3D9-D59B-76B302DA704C}"/>
              </a:ext>
            </a:extLst>
          </p:cNvPr>
          <p:cNvCxnSpPr>
            <a:cxnSpLocks/>
            <a:stCxn id="32" idx="2"/>
            <a:endCxn id="72" idx="0"/>
          </p:cNvCxnSpPr>
          <p:nvPr/>
        </p:nvCxnSpPr>
        <p:spPr>
          <a:xfrm>
            <a:off x="4425104" y="5397974"/>
            <a:ext cx="4458" cy="273723"/>
          </a:xfrm>
          <a:prstGeom prst="line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7F68225-BAF6-245C-C160-E2F1316B1C5A}"/>
              </a:ext>
            </a:extLst>
          </p:cNvPr>
          <p:cNvSpPr txBox="1"/>
          <p:nvPr/>
        </p:nvSpPr>
        <p:spPr>
          <a:xfrm>
            <a:off x="793102" y="307910"/>
            <a:ext cx="3968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Email with PDF only (No internet access)</a:t>
            </a:r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17460952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561</TotalTime>
  <Words>839</Words>
  <Application>Microsoft Office PowerPoint</Application>
  <PresentationFormat>Widescreen</PresentationFormat>
  <Paragraphs>205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微軟正黑體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Leo Ng</dc:creator>
  <cp:lastModifiedBy>Leo Ng</cp:lastModifiedBy>
  <cp:revision>3</cp:revision>
  <dcterms:created xsi:type="dcterms:W3CDTF">2023-06-02T08:42:07Z</dcterms:created>
  <dcterms:modified xsi:type="dcterms:W3CDTF">2023-06-06T02:50:49Z</dcterms:modified>
</cp:coreProperties>
</file>