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3" r:id="rId2"/>
    <p:sldId id="338" r:id="rId3"/>
    <p:sldId id="336" r:id="rId4"/>
    <p:sldId id="324" r:id="rId5"/>
    <p:sldId id="320" r:id="rId6"/>
    <p:sldId id="341" r:id="rId7"/>
    <p:sldId id="337" r:id="rId8"/>
    <p:sldId id="321" r:id="rId9"/>
    <p:sldId id="340" r:id="rId10"/>
    <p:sldId id="322" r:id="rId11"/>
    <p:sldId id="330" r:id="rId12"/>
    <p:sldId id="328" r:id="rId13"/>
    <p:sldId id="326" r:id="rId14"/>
    <p:sldId id="327" r:id="rId15"/>
    <p:sldId id="309" r:id="rId16"/>
    <p:sldId id="344" r:id="rId17"/>
    <p:sldId id="345" r:id="rId18"/>
    <p:sldId id="346" r:id="rId19"/>
    <p:sldId id="342" r:id="rId20"/>
    <p:sldId id="343" r:id="rId21"/>
    <p:sldId id="333" r:id="rId22"/>
  </p:sldIdLst>
  <p:sldSz cx="9144000" cy="5143500" type="screen16x9"/>
  <p:notesSz cx="6797675" cy="99282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2925" userDrawn="1">
          <p15:clr>
            <a:srgbClr val="A4A3A4"/>
          </p15:clr>
        </p15:guide>
        <p15:guide id="3" pos="340" userDrawn="1">
          <p15:clr>
            <a:srgbClr val="A4A3A4"/>
          </p15:clr>
        </p15:guide>
        <p15:guide id="4" pos="5425" userDrawn="1">
          <p15:clr>
            <a:srgbClr val="A4A3A4"/>
          </p15:clr>
        </p15:guide>
        <p15:guide id="5" pos="5012" userDrawn="1">
          <p15:clr>
            <a:srgbClr val="A4A3A4"/>
          </p15:clr>
        </p15:guide>
        <p15:guide id="6" orient="horz" pos="2845" userDrawn="1">
          <p15:clr>
            <a:srgbClr val="A4A3A4"/>
          </p15:clr>
        </p15:guide>
        <p15:guide id="7" orient="horz" pos="586" userDrawn="1">
          <p15:clr>
            <a:srgbClr val="A4A3A4"/>
          </p15:clr>
        </p15:guide>
        <p15:guide id="8" orient="horz" pos="758" userDrawn="1">
          <p15:clr>
            <a:srgbClr val="A4A3A4"/>
          </p15:clr>
        </p15:guide>
        <p15:guide id="9" pos="2250" userDrawn="1">
          <p15:clr>
            <a:srgbClr val="A4A3A4"/>
          </p15:clr>
        </p15:guide>
        <p15:guide id="10" pos="2154" userDrawn="1">
          <p15:clr>
            <a:srgbClr val="A4A3A4"/>
          </p15:clr>
        </p15:guide>
        <p15:guide id="11" pos="2826" userDrawn="1">
          <p15:clr>
            <a:srgbClr val="A4A3A4"/>
          </p15:clr>
        </p15:guide>
        <p15:guide id="12" orient="horz" pos="30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7D2B"/>
    <a:srgbClr val="F3D6BC"/>
    <a:srgbClr val="E5AE7C"/>
    <a:srgbClr val="D7843F"/>
    <a:srgbClr val="BEBEBE"/>
    <a:srgbClr val="7C8388"/>
    <a:srgbClr val="FFFFFF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39" autoAdjust="0"/>
    <p:restoredTop sz="94727"/>
  </p:normalViewPr>
  <p:slideViewPr>
    <p:cSldViewPr showGuides="1">
      <p:cViewPr varScale="1">
        <p:scale>
          <a:sx n="93" d="100"/>
          <a:sy n="93" d="100"/>
        </p:scale>
        <p:origin x="102" y="1194"/>
      </p:cViewPr>
      <p:guideLst>
        <p:guide orient="horz" pos="368"/>
        <p:guide pos="2925"/>
        <p:guide pos="340"/>
        <p:guide pos="5425"/>
        <p:guide pos="5012"/>
        <p:guide orient="horz" pos="2845"/>
        <p:guide orient="horz" pos="586"/>
        <p:guide orient="horz" pos="758"/>
        <p:guide pos="2250"/>
        <p:guide pos="2154"/>
        <p:guide pos="2826"/>
        <p:guide orient="horz" pos="3033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22" d="100"/>
          <a:sy n="122" d="100"/>
        </p:scale>
        <p:origin x="370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Chart</a:t>
            </a:r>
            <a:r>
              <a:rPr lang="de-DE" sz="1600" baseline="0" dirty="0"/>
              <a:t> Title</a:t>
            </a:r>
            <a:endParaRPr lang="de-DE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Data 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97-3146-8F41-E9CD56954BC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Data 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97-3146-8F41-E9CD56954BC6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Data 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97-3146-8F41-E9CD56954B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873913424"/>
        <c:axId val="-873750528"/>
      </c:barChart>
      <c:catAx>
        <c:axId val="-87391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73750528"/>
        <c:crosses val="autoZero"/>
        <c:auto val="1"/>
        <c:lblAlgn val="ctr"/>
        <c:lblOffset val="100"/>
        <c:noMultiLvlLbl val="0"/>
      </c:catAx>
      <c:valAx>
        <c:axId val="-87375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73913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600" b="0" i="0" baseline="0" noProof="0" dirty="0">
                <a:effectLst/>
              </a:rPr>
              <a:t>Colour sequence and evaluation for charts</a:t>
            </a:r>
            <a:endParaRPr lang="en-GB" sz="1600" noProof="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59-7342-9589-D972715039B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59-7342-9589-D972715039B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F59-7342-9589-D972715039B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F59-7342-9589-D972715039B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F59-7342-9589-D972715039B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F59-7342-9589-D972715039B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Tabelle1!$A$2:$A$7</c:f>
              <c:strCache>
                <c:ptCount val="6"/>
                <c:pt idx="0">
                  <c:v>Bordeaux</c:v>
                </c:pt>
                <c:pt idx="1">
                  <c:v>Grey</c:v>
                </c:pt>
                <c:pt idx="2">
                  <c:v>Turquoise</c:v>
                </c:pt>
                <c:pt idx="3">
                  <c:v>Violet</c:v>
                </c:pt>
                <c:pt idx="4">
                  <c:v>Light grey</c:v>
                </c:pt>
                <c:pt idx="5">
                  <c:v>Black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5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F59-7342-9589-D972715039B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FF59-7342-9589-D972715039B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FF59-7342-9589-D972715039B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FF59-7342-9589-D972715039B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FF59-7342-9589-D972715039B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FF59-7342-9589-D972715039B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FF59-7342-9589-D972715039B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Tabelle1!$A$2:$A$7</c:f>
              <c:strCache>
                <c:ptCount val="6"/>
                <c:pt idx="0">
                  <c:v>Bordeaux</c:v>
                </c:pt>
                <c:pt idx="1">
                  <c:v>Grey</c:v>
                </c:pt>
                <c:pt idx="2">
                  <c:v>Turquoise</c:v>
                </c:pt>
                <c:pt idx="3">
                  <c:v>Violet</c:v>
                </c:pt>
                <c:pt idx="4">
                  <c:v>Light grey</c:v>
                </c:pt>
                <c:pt idx="5">
                  <c:v>Black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2.4</c:v>
                </c:pt>
                <c:pt idx="1">
                  <c:v>3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FF59-7342-9589-D972715039B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FF59-7342-9589-D972715039B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FF59-7342-9589-D972715039B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FF59-7342-9589-D972715039B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FF59-7342-9589-D972715039B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FF59-7342-9589-D972715039B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FF59-7342-9589-D972715039B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Tabelle1!$A$2:$A$7</c:f>
              <c:strCache>
                <c:ptCount val="6"/>
                <c:pt idx="0">
                  <c:v>Bordeaux</c:v>
                </c:pt>
                <c:pt idx="1">
                  <c:v>Grey</c:v>
                </c:pt>
                <c:pt idx="2">
                  <c:v>Turquoise</c:v>
                </c:pt>
                <c:pt idx="3">
                  <c:v>Violet</c:v>
                </c:pt>
                <c:pt idx="4">
                  <c:v>Light grey</c:v>
                </c:pt>
                <c:pt idx="5">
                  <c:v>Black</c:v>
                </c:pt>
              </c:strCache>
            </c:strRef>
          </c:cat>
          <c:val>
            <c:numRef>
              <c:f>Tabelle1!$D$2:$D$7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FF59-7342-9589-D972715039B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Chart</a:t>
            </a:r>
            <a:r>
              <a:rPr lang="de-DE" sz="1600" baseline="0" dirty="0"/>
              <a:t> title</a:t>
            </a:r>
            <a:endParaRPr lang="de-DE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Data 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>
                <c:manualLayout>
                  <c:x val="-2.79874010808473E-2"/>
                  <c:y val="-2.25395270248857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1A8-1949-98B1-BD519574E4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Caegory 3</c:v>
                </c:pt>
                <c:pt idx="3">
                  <c:v>Category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A8-1949-98B1-BD519574E4B5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Data 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Caegory 3</c:v>
                </c:pt>
                <c:pt idx="3">
                  <c:v>Category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A8-1949-98B1-BD519574E4B5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0149192258685E-2"/>
                  <c:y val="2.7292760615167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1A8-1949-98B1-BD519574E4B5}"/>
                </c:ext>
              </c:extLst>
            </c:dLbl>
            <c:dLbl>
              <c:idx val="1"/>
              <c:layout>
                <c:manualLayout>
                  <c:x val="-2.0149192258685E-2"/>
                  <c:y val="-2.63727799202744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1A8-1949-98B1-BD519574E4B5}"/>
                </c:ext>
              </c:extLst>
            </c:dLbl>
            <c:dLbl>
              <c:idx val="2"/>
              <c:layout>
                <c:manualLayout>
                  <c:x val="-2.0149192258685E-2"/>
                  <c:y val="-3.0206032815663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1A8-1949-98B1-BD519574E4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Caegory 3</c:v>
                </c:pt>
                <c:pt idx="3">
                  <c:v>Category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1A8-1949-98B1-BD519574E4B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1026549680"/>
        <c:axId val="-901355184"/>
      </c:lineChart>
      <c:catAx>
        <c:axId val="-102654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01355184"/>
        <c:crosses val="autoZero"/>
        <c:auto val="1"/>
        <c:lblAlgn val="ctr"/>
        <c:lblOffset val="100"/>
        <c:noMultiLvlLbl val="0"/>
      </c:catAx>
      <c:valAx>
        <c:axId val="-901355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2654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0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813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1/1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430813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29286428-3033-F948-BAA0-5E6A7D49C7B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851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0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6125"/>
            <a:ext cx="6615113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472" y="4715406"/>
            <a:ext cx="4982732" cy="4467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813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1/1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430813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1148692A-D6D2-8340-BB47-13E8A19B5FC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159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pitchFamily="-107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5113" cy="3721100"/>
          </a:xfrm>
          <a:ln/>
        </p:spPr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de-DE" altLang="de-DE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600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930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522001" y="1325850"/>
            <a:ext cx="8077201" cy="1121807"/>
          </a:xfrm>
        </p:spPr>
        <p:txBody>
          <a:bodyPr anchor="b"/>
          <a:lstStyle>
            <a:lvl1pPr>
              <a:lnSpc>
                <a:spcPts val="4000"/>
              </a:lnSpc>
              <a:defRPr sz="36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0226" y="2467888"/>
            <a:ext cx="8074025" cy="895950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5" name="Inhaltsplatzhalter 3"/>
          <p:cNvSpPr>
            <a:spLocks noGrp="1"/>
          </p:cNvSpPr>
          <p:nvPr>
            <p:ph sz="half" idx="2"/>
          </p:nvPr>
        </p:nvSpPr>
        <p:spPr>
          <a:xfrm>
            <a:off x="530225" y="3357035"/>
            <a:ext cx="8077200" cy="1162980"/>
          </a:xfrm>
        </p:spPr>
        <p:txBody>
          <a:bodyPr/>
          <a:lstStyle>
            <a:lvl1pPr>
              <a:buNone/>
              <a:defRPr sz="1600">
                <a:solidFill>
                  <a:srgbClr val="000A10"/>
                </a:solidFill>
              </a:defRPr>
            </a:lvl1pPr>
            <a:lvl2pPr>
              <a:defRPr sz="1800">
                <a:solidFill>
                  <a:srgbClr val="000A10"/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00" y="455837"/>
            <a:ext cx="2237030" cy="659637"/>
          </a:xfrm>
          <a:prstGeom prst="rect">
            <a:avLst/>
          </a:prstGeom>
        </p:spPr>
      </p:pic>
      <p:grpSp>
        <p:nvGrpSpPr>
          <p:cNvPr id="9" name="Gruppierung 8"/>
          <p:cNvGrpSpPr/>
          <p:nvPr userDrawn="1"/>
        </p:nvGrpSpPr>
        <p:grpSpPr>
          <a:xfrm>
            <a:off x="4283968" y="4703373"/>
            <a:ext cx="4461586" cy="456303"/>
            <a:chOff x="3435423" y="6319903"/>
            <a:chExt cx="5385049" cy="550749"/>
          </a:xfrm>
        </p:grpSpPr>
        <p:grpSp>
          <p:nvGrpSpPr>
            <p:cNvPr id="10" name="Gruppierung 9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 Verbindung 34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Rechteck 35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1" name="Gruppierung 10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4" name="Parallelogramm 23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383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/>
          <p:cNvSpPr>
            <a:spLocks noGrp="1"/>
          </p:cNvSpPr>
          <p:nvPr>
            <p:ph type="pic" sz="quarter" idx="12"/>
          </p:nvPr>
        </p:nvSpPr>
        <p:spPr bwMode="auto">
          <a:xfrm>
            <a:off x="533096" y="928440"/>
            <a:ext cx="8085792" cy="3585177"/>
          </a:xfrm>
          <a:custGeom>
            <a:avLst/>
            <a:gdLst>
              <a:gd name="connsiteX0" fmla="*/ 8 w 8085792"/>
              <a:gd name="connsiteY0" fmla="*/ 0 h 3585177"/>
              <a:gd name="connsiteX1" fmla="*/ 8085792 w 8085792"/>
              <a:gd name="connsiteY1" fmla="*/ 0 h 3585177"/>
              <a:gd name="connsiteX2" fmla="*/ 8083990 w 8085792"/>
              <a:gd name="connsiteY2" fmla="*/ 2920424 h 3585177"/>
              <a:gd name="connsiteX3" fmla="*/ 7426443 w 8085792"/>
              <a:gd name="connsiteY3" fmla="*/ 3585177 h 3585177"/>
              <a:gd name="connsiteX4" fmla="*/ 305 w 8085792"/>
              <a:gd name="connsiteY4" fmla="*/ 3581991 h 3585177"/>
              <a:gd name="connsiteX5" fmla="*/ 3 w 8085792"/>
              <a:gd name="connsiteY5" fmla="*/ 34892 h 358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5792" h="3585177">
                <a:moveTo>
                  <a:pt x="8" y="0"/>
                </a:moveTo>
                <a:lnTo>
                  <a:pt x="8085792" y="0"/>
                </a:lnTo>
                <a:lnTo>
                  <a:pt x="8083990" y="2920424"/>
                </a:lnTo>
                <a:lnTo>
                  <a:pt x="7426443" y="3585177"/>
                </a:lnTo>
                <a:lnTo>
                  <a:pt x="305" y="3581991"/>
                </a:lnTo>
                <a:cubicBezTo>
                  <a:pt x="1165" y="2190443"/>
                  <a:pt x="-71" y="1255292"/>
                  <a:pt x="3" y="34892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6563" y="4706434"/>
            <a:ext cx="1824037" cy="19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‹#›</a:t>
            </a:fld>
            <a:endParaRPr lang="en-GB" noProof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8434" y="4704862"/>
            <a:ext cx="1905000" cy="19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5F8A39F7-97EC-2142-B264-F44D66BBE89D}" type="datetime1">
              <a:rPr lang="en-GB" noProof="0" smtClean="0"/>
              <a:t>15/07/2024</a:t>
            </a:fld>
            <a:endParaRPr lang="en-GB" noProof="0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4283968" y="4703373"/>
            <a:ext cx="4461586" cy="456303"/>
            <a:chOff x="3435423" y="6319903"/>
            <a:chExt cx="5385049" cy="550749"/>
          </a:xfrm>
        </p:grpSpPr>
        <p:grpSp>
          <p:nvGrpSpPr>
            <p:cNvPr id="9" name="Gruppierung 8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 Verbindung 34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Rechteck 35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0" name="Gruppierung 9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4" name="Parallelogramm 23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‹#›</a:t>
            </a:fld>
            <a:endParaRPr lang="en-GB" sz="1400" noProof="0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198AD64C-CCF5-CC4A-BA46-EEB0FF8EC03D}" type="datetime1">
              <a:rPr lang="en-GB" noProof="0" smtClean="0"/>
              <a:t>15/07/2024</a:t>
            </a:fld>
            <a:endParaRPr lang="en-GB" sz="1400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2"/>
          </p:nvPr>
        </p:nvSpPr>
        <p:spPr>
          <a:xfrm>
            <a:off x="539752" y="1201762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7"/>
          </p:nvPr>
        </p:nvSpPr>
        <p:spPr>
          <a:xfrm>
            <a:off x="539752" y="234082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22"/>
          </p:nvPr>
        </p:nvSpPr>
        <p:spPr>
          <a:xfrm>
            <a:off x="539752" y="347310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2692797" y="1201762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2692797" y="234082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5"/>
          </p:nvPr>
        </p:nvSpPr>
        <p:spPr>
          <a:xfrm>
            <a:off x="2692797" y="347310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4845842" y="1201762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4845842" y="234082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7" name="Bildplatzhalter 7"/>
          <p:cNvSpPr>
            <a:spLocks noGrp="1"/>
          </p:cNvSpPr>
          <p:nvPr>
            <p:ph type="pic" sz="quarter" idx="28"/>
          </p:nvPr>
        </p:nvSpPr>
        <p:spPr>
          <a:xfrm>
            <a:off x="4845842" y="347310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8" name="Bildplatzhalter 7"/>
          <p:cNvSpPr>
            <a:spLocks noGrp="1"/>
          </p:cNvSpPr>
          <p:nvPr>
            <p:ph type="pic" sz="quarter" idx="29"/>
          </p:nvPr>
        </p:nvSpPr>
        <p:spPr>
          <a:xfrm>
            <a:off x="6998888" y="1201762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9" name="Bildplatzhalter 7"/>
          <p:cNvSpPr>
            <a:spLocks noGrp="1"/>
          </p:cNvSpPr>
          <p:nvPr>
            <p:ph type="pic" sz="quarter" idx="30"/>
          </p:nvPr>
        </p:nvSpPr>
        <p:spPr>
          <a:xfrm>
            <a:off x="6998888" y="234082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20" name="Bildplatzhalter 7"/>
          <p:cNvSpPr>
            <a:spLocks noGrp="1"/>
          </p:cNvSpPr>
          <p:nvPr>
            <p:ph type="pic" sz="quarter" idx="31"/>
          </p:nvPr>
        </p:nvSpPr>
        <p:spPr>
          <a:xfrm>
            <a:off x="6998888" y="347310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grpSp>
        <p:nvGrpSpPr>
          <p:cNvPr id="21" name="Gruppierung 20"/>
          <p:cNvGrpSpPr/>
          <p:nvPr userDrawn="1"/>
        </p:nvGrpSpPr>
        <p:grpSpPr>
          <a:xfrm>
            <a:off x="4283968" y="4703373"/>
            <a:ext cx="4461586" cy="456303"/>
            <a:chOff x="3435423" y="6319903"/>
            <a:chExt cx="5385049" cy="550749"/>
          </a:xfrm>
        </p:grpSpPr>
        <p:grpSp>
          <p:nvGrpSpPr>
            <p:cNvPr id="22" name="Gruppierung 21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36" name="Gerade Verbindung 35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Gerade Verbindung 36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Gerade Verbindung 37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 Verbindung 38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 Verbindung 39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Gerade Verbindung 40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Gerade Verbindung 41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Gerade Verbindung 42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Gerade Verbindung 43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Gerade Verbindung 44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Gerade Verbindung 45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7" name="Rechteck 46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23" name="Gruppierung 22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24" name="Parallelogramm 23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5" name="Parallelogramm 24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6" name="Parallelogramm 25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7" name="Parallelogramm 26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8" name="Parallelogramm 27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9" name="Parallelogramm 28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0" name="Parallelogramm 29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1" name="Parallelogramm 30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2" name="Parallelogramm 31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3" name="Parallelogramm 32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4" name="Parallelogramm 33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5" name="Parallelogramm 34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22001" y="1296000"/>
            <a:ext cx="8077201" cy="816769"/>
          </a:xfrm>
        </p:spPr>
        <p:txBody>
          <a:bodyPr anchor="b"/>
          <a:lstStyle>
            <a:lvl1pPr>
              <a:lnSpc>
                <a:spcPts val="4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GB" noProof="0" dirty="0"/>
              <a:t>Thank you!</a:t>
            </a:r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0226" y="2133000"/>
            <a:ext cx="8074025" cy="600768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3635896" y="3840832"/>
            <a:ext cx="5508104" cy="1302668"/>
            <a:chOff x="3635896" y="5555331"/>
            <a:chExt cx="5508104" cy="1302668"/>
          </a:xfrm>
        </p:grpSpPr>
        <p:sp>
          <p:nvSpPr>
            <p:cNvPr id="7" name="Parallelogramm 6"/>
            <p:cNvSpPr/>
            <p:nvPr/>
          </p:nvSpPr>
          <p:spPr bwMode="auto">
            <a:xfrm>
              <a:off x="4957911" y="5558506"/>
              <a:ext cx="2483505" cy="1299493"/>
            </a:xfrm>
            <a:prstGeom prst="parallelogram">
              <a:avLst>
                <a:gd name="adj" fmla="val 99957"/>
              </a:avLst>
            </a:prstGeom>
            <a:gradFill>
              <a:gsLst>
                <a:gs pos="0">
                  <a:srgbClr val="3A9EAA"/>
                </a:gs>
                <a:gs pos="100000">
                  <a:srgbClr val="3D7591"/>
                </a:gs>
              </a:gsLst>
              <a:lin ang="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8" name="Freihandform 7"/>
            <p:cNvSpPr/>
            <p:nvPr/>
          </p:nvSpPr>
          <p:spPr bwMode="auto">
            <a:xfrm>
              <a:off x="8348187" y="6061844"/>
              <a:ext cx="795813" cy="796155"/>
            </a:xfrm>
            <a:custGeom>
              <a:avLst/>
              <a:gdLst>
                <a:gd name="connsiteX0" fmla="*/ 718073 w 718073"/>
                <a:gd name="connsiteY0" fmla="*/ 0 h 718382"/>
                <a:gd name="connsiteX1" fmla="*/ 718073 w 718073"/>
                <a:gd name="connsiteY1" fmla="*/ 718382 h 718382"/>
                <a:gd name="connsiteX2" fmla="*/ 0 w 718073"/>
                <a:gd name="connsiteY2" fmla="*/ 718382 h 71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8073" h="718382">
                  <a:moveTo>
                    <a:pt x="718073" y="0"/>
                  </a:moveTo>
                  <a:lnTo>
                    <a:pt x="718073" y="718382"/>
                  </a:lnTo>
                  <a:lnTo>
                    <a:pt x="0" y="718382"/>
                  </a:lnTo>
                  <a:close/>
                </a:path>
              </a:pathLst>
            </a:custGeom>
            <a:solidFill>
              <a:srgbClr val="3D759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grpSp>
          <p:nvGrpSpPr>
            <p:cNvPr id="9" name="Gruppierung 8"/>
            <p:cNvGrpSpPr/>
            <p:nvPr/>
          </p:nvGrpSpPr>
          <p:grpSpPr>
            <a:xfrm>
              <a:off x="3635896" y="5555331"/>
              <a:ext cx="2170426" cy="299369"/>
              <a:chOff x="3635896" y="5555331"/>
              <a:chExt cx="2170426" cy="299369"/>
            </a:xfrm>
          </p:grpSpPr>
          <p:sp>
            <p:nvSpPr>
              <p:cNvPr id="16" name="Parallelogramm 15"/>
              <p:cNvSpPr/>
              <p:nvPr/>
            </p:nvSpPr>
            <p:spPr bwMode="auto">
              <a:xfrm>
                <a:off x="363589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/>
            </p:nvSpPr>
            <p:spPr bwMode="auto">
              <a:xfrm>
                <a:off x="4002481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/>
            </p:nvSpPr>
            <p:spPr bwMode="auto">
              <a:xfrm>
                <a:off x="436906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/>
            </p:nvSpPr>
            <p:spPr bwMode="auto">
              <a:xfrm>
                <a:off x="4735651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/>
            </p:nvSpPr>
            <p:spPr bwMode="auto">
              <a:xfrm>
                <a:off x="510223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/>
            </p:nvSpPr>
            <p:spPr bwMode="auto">
              <a:xfrm>
                <a:off x="5468819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2" name="Gruppierung 11"/>
            <p:cNvGrpSpPr/>
            <p:nvPr/>
          </p:nvGrpSpPr>
          <p:grpSpPr>
            <a:xfrm>
              <a:off x="6732240" y="6061844"/>
              <a:ext cx="2045210" cy="592328"/>
              <a:chOff x="6709616" y="6061844"/>
              <a:chExt cx="2045210" cy="592328"/>
            </a:xfrm>
          </p:grpSpPr>
          <p:sp>
            <p:nvSpPr>
              <p:cNvPr id="13" name="Parallelogramm 12"/>
              <p:cNvSpPr/>
              <p:nvPr/>
            </p:nvSpPr>
            <p:spPr bwMode="auto">
              <a:xfrm>
                <a:off x="6709616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/>
            </p:nvSpPr>
            <p:spPr bwMode="auto">
              <a:xfrm>
                <a:off x="7413188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/>
            </p:nvSpPr>
            <p:spPr bwMode="auto">
              <a:xfrm>
                <a:off x="8124388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  <p:grpSp>
        <p:nvGrpSpPr>
          <p:cNvPr id="22" name="Gruppierung 21"/>
          <p:cNvGrpSpPr/>
          <p:nvPr userDrawn="1"/>
        </p:nvGrpSpPr>
        <p:grpSpPr>
          <a:xfrm>
            <a:off x="2587960" y="2984548"/>
            <a:ext cx="4926351" cy="389740"/>
            <a:chOff x="2587960" y="4027999"/>
            <a:chExt cx="4926351" cy="389740"/>
          </a:xfrm>
        </p:grpSpPr>
        <p:sp>
          <p:nvSpPr>
            <p:cNvPr id="23" name="Parallelogramm 22"/>
            <p:cNvSpPr/>
            <p:nvPr userDrawn="1"/>
          </p:nvSpPr>
          <p:spPr bwMode="auto">
            <a:xfrm>
              <a:off x="2587960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39A0A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4" name="Parallelogramm 23"/>
            <p:cNvSpPr/>
            <p:nvPr userDrawn="1"/>
          </p:nvSpPr>
          <p:spPr bwMode="auto">
            <a:xfrm>
              <a:off x="3481786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3B8A9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5" name="Parallelogramm 24"/>
            <p:cNvSpPr/>
            <p:nvPr userDrawn="1"/>
          </p:nvSpPr>
          <p:spPr bwMode="auto">
            <a:xfrm>
              <a:off x="4369066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3D6D8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6" name="Parallelogramm 25"/>
            <p:cNvSpPr/>
            <p:nvPr userDrawn="1"/>
          </p:nvSpPr>
          <p:spPr bwMode="auto">
            <a:xfrm>
              <a:off x="5264146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3F577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7" name="Parallelogramm 26"/>
            <p:cNvSpPr/>
            <p:nvPr userDrawn="1"/>
          </p:nvSpPr>
          <p:spPr bwMode="auto">
            <a:xfrm>
              <a:off x="6157479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40427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8" name="Parallelogramm 27"/>
            <p:cNvSpPr/>
            <p:nvPr userDrawn="1"/>
          </p:nvSpPr>
          <p:spPr bwMode="auto">
            <a:xfrm>
              <a:off x="7050774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422B6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pic>
        <p:nvPicPr>
          <p:cNvPr id="29" name="Bild 2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00" y="455837"/>
            <a:ext cx="2237030" cy="65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70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ung 58"/>
          <p:cNvGrpSpPr/>
          <p:nvPr userDrawn="1"/>
        </p:nvGrpSpPr>
        <p:grpSpPr>
          <a:xfrm>
            <a:off x="-7816" y="0"/>
            <a:ext cx="9159631" cy="5143500"/>
            <a:chOff x="-7816" y="0"/>
            <a:chExt cx="9159631" cy="5143500"/>
          </a:xfrm>
        </p:grpSpPr>
        <p:grpSp>
          <p:nvGrpSpPr>
            <p:cNvPr id="25" name="Gruppierung 24"/>
            <p:cNvGrpSpPr/>
            <p:nvPr userDrawn="1"/>
          </p:nvGrpSpPr>
          <p:grpSpPr>
            <a:xfrm>
              <a:off x="-7816" y="0"/>
              <a:ext cx="9159631" cy="5143500"/>
              <a:chOff x="-7816" y="0"/>
              <a:chExt cx="9159631" cy="5143500"/>
            </a:xfrm>
          </p:grpSpPr>
          <p:grpSp>
            <p:nvGrpSpPr>
              <p:cNvPr id="26" name="Gruppierung 25"/>
              <p:cNvGrpSpPr/>
              <p:nvPr userDrawn="1"/>
            </p:nvGrpSpPr>
            <p:grpSpPr>
              <a:xfrm>
                <a:off x="-7816" y="0"/>
                <a:ext cx="9159631" cy="5143500"/>
                <a:chOff x="-7816" y="0"/>
                <a:chExt cx="9159631" cy="5143500"/>
              </a:xfrm>
            </p:grpSpPr>
            <p:cxnSp>
              <p:nvCxnSpPr>
                <p:cNvPr id="28" name="Gerade Verbindung 27"/>
                <p:cNvCxnSpPr/>
                <p:nvPr userDrawn="1"/>
              </p:nvCxnSpPr>
              <p:spPr bwMode="auto">
                <a:xfrm>
                  <a:off x="530225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Gerade Verbindung 28"/>
                <p:cNvCxnSpPr/>
                <p:nvPr userDrawn="1"/>
              </p:nvCxnSpPr>
              <p:spPr bwMode="auto">
                <a:xfrm>
                  <a:off x="8615685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" name="Gerade Verbindung 29"/>
                <p:cNvCxnSpPr/>
                <p:nvPr userDrawn="1"/>
              </p:nvCxnSpPr>
              <p:spPr bwMode="auto">
                <a:xfrm>
                  <a:off x="7815" y="1201842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" name="Gerade Verbindung 30"/>
                <p:cNvCxnSpPr/>
                <p:nvPr userDrawn="1"/>
              </p:nvCxnSpPr>
              <p:spPr bwMode="auto">
                <a:xfrm>
                  <a:off x="0" y="580012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" name="Gerade Verbindung 31"/>
                <p:cNvCxnSpPr/>
                <p:nvPr userDrawn="1"/>
              </p:nvCxnSpPr>
              <p:spPr bwMode="auto">
                <a:xfrm>
                  <a:off x="-7816" y="4814186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3" name="Gerade Verbindung 32"/>
                <p:cNvCxnSpPr/>
                <p:nvPr userDrawn="1"/>
              </p:nvCxnSpPr>
              <p:spPr bwMode="auto">
                <a:xfrm>
                  <a:off x="7956376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" name="Gerade Verbindung 33"/>
                <p:cNvCxnSpPr/>
                <p:nvPr userDrawn="1"/>
              </p:nvCxnSpPr>
              <p:spPr bwMode="auto">
                <a:xfrm>
                  <a:off x="0" y="4515966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7" name="Gerade Verbindung 26"/>
              <p:cNvCxnSpPr/>
              <p:nvPr userDrawn="1"/>
            </p:nvCxnSpPr>
            <p:spPr bwMode="auto">
              <a:xfrm>
                <a:off x="0" y="928439"/>
                <a:ext cx="91440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5" name="Gerade Verbindung 54"/>
            <p:cNvCxnSpPr/>
            <p:nvPr userDrawn="1"/>
          </p:nvCxnSpPr>
          <p:spPr bwMode="auto">
            <a:xfrm>
              <a:off x="3572273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3419872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4641850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4489449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1040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522001" y="3712578"/>
            <a:ext cx="8077201" cy="459121"/>
          </a:xfrm>
        </p:spPr>
        <p:txBody>
          <a:bodyPr anchor="b"/>
          <a:lstStyle>
            <a:lvl1pPr>
              <a:lnSpc>
                <a:spcPts val="4000"/>
              </a:lnSpc>
              <a:defRPr sz="27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0226" y="4191930"/>
            <a:ext cx="8074025" cy="600768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 bwMode="auto">
          <a:xfrm>
            <a:off x="533402" y="1435578"/>
            <a:ext cx="8084447" cy="2249098"/>
          </a:xfrm>
          <a:custGeom>
            <a:avLst/>
            <a:gdLst>
              <a:gd name="connsiteX0" fmla="*/ 0 w 8084447"/>
              <a:gd name="connsiteY0" fmla="*/ 0 h 2249098"/>
              <a:gd name="connsiteX1" fmla="*/ 8083969 w 8084447"/>
              <a:gd name="connsiteY1" fmla="*/ 0 h 2249098"/>
              <a:gd name="connsiteX2" fmla="*/ 8084277 w 8084447"/>
              <a:gd name="connsiteY2" fmla="*/ 352027 h 2249098"/>
              <a:gd name="connsiteX3" fmla="*/ 8083685 w 8084447"/>
              <a:gd name="connsiteY3" fmla="*/ 1586625 h 2249098"/>
              <a:gd name="connsiteX4" fmla="*/ 7426138 w 8084447"/>
              <a:gd name="connsiteY4" fmla="*/ 2249098 h 2249098"/>
              <a:gd name="connsiteX5" fmla="*/ 0 w 8084447"/>
              <a:gd name="connsiteY5" fmla="*/ 2245923 h 2249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4447" h="2249098">
                <a:moveTo>
                  <a:pt x="0" y="0"/>
                </a:moveTo>
                <a:lnTo>
                  <a:pt x="8083969" y="0"/>
                </a:lnTo>
                <a:lnTo>
                  <a:pt x="8084277" y="352027"/>
                </a:lnTo>
                <a:cubicBezTo>
                  <a:pt x="8084578" y="798937"/>
                  <a:pt x="8084538" y="1221624"/>
                  <a:pt x="8083685" y="1586625"/>
                </a:cubicBezTo>
                <a:lnTo>
                  <a:pt x="7426138" y="2249098"/>
                </a:lnTo>
                <a:lnTo>
                  <a:pt x="0" y="2245923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00" y="455837"/>
            <a:ext cx="2237030" cy="659637"/>
          </a:xfrm>
          <a:prstGeom prst="rect">
            <a:avLst/>
          </a:prstGeom>
        </p:spPr>
      </p:pic>
      <p:grpSp>
        <p:nvGrpSpPr>
          <p:cNvPr id="9" name="Gruppierung 8"/>
          <p:cNvGrpSpPr/>
          <p:nvPr userDrawn="1"/>
        </p:nvGrpSpPr>
        <p:grpSpPr>
          <a:xfrm>
            <a:off x="4283968" y="4703373"/>
            <a:ext cx="4461586" cy="456303"/>
            <a:chOff x="3435423" y="6319903"/>
            <a:chExt cx="5385049" cy="550749"/>
          </a:xfrm>
        </p:grpSpPr>
        <p:grpSp>
          <p:nvGrpSpPr>
            <p:cNvPr id="10" name="Gruppierung 9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 Verbindung 34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Gerade Verbindung 35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7" name="Rechteck 36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1" name="Gruppierung 10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4" name="Parallelogramm 23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5" name="Parallelogramm 24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522001" y="1296000"/>
            <a:ext cx="8077201" cy="816769"/>
          </a:xfrm>
        </p:spPr>
        <p:txBody>
          <a:bodyPr anchor="b"/>
          <a:lstStyle>
            <a:lvl1pPr>
              <a:lnSpc>
                <a:spcPts val="4000"/>
              </a:lnSpc>
              <a:defRPr sz="27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0226" y="2133000"/>
            <a:ext cx="8074025" cy="895950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pic>
        <p:nvPicPr>
          <p:cNvPr id="6" name="Bild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00" y="455837"/>
            <a:ext cx="2237030" cy="659637"/>
          </a:xfrm>
          <a:prstGeom prst="rect">
            <a:avLst/>
          </a:prstGeom>
        </p:spPr>
      </p:pic>
      <p:grpSp>
        <p:nvGrpSpPr>
          <p:cNvPr id="7" name="Gruppierung 6"/>
          <p:cNvGrpSpPr/>
          <p:nvPr userDrawn="1"/>
        </p:nvGrpSpPr>
        <p:grpSpPr>
          <a:xfrm>
            <a:off x="3635896" y="3840832"/>
            <a:ext cx="5508104" cy="1302668"/>
            <a:chOff x="3635896" y="5555331"/>
            <a:chExt cx="5508104" cy="1302668"/>
          </a:xfrm>
        </p:grpSpPr>
        <p:sp>
          <p:nvSpPr>
            <p:cNvPr id="8" name="Parallelogramm 7"/>
            <p:cNvSpPr/>
            <p:nvPr/>
          </p:nvSpPr>
          <p:spPr bwMode="auto">
            <a:xfrm>
              <a:off x="4957911" y="5558506"/>
              <a:ext cx="2483505" cy="1299493"/>
            </a:xfrm>
            <a:prstGeom prst="parallelogram">
              <a:avLst>
                <a:gd name="adj" fmla="val 99957"/>
              </a:avLst>
            </a:prstGeom>
            <a:gradFill>
              <a:gsLst>
                <a:gs pos="0">
                  <a:srgbClr val="3A9EAA"/>
                </a:gs>
                <a:gs pos="100000">
                  <a:srgbClr val="3D7591"/>
                </a:gs>
              </a:gsLst>
              <a:lin ang="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9" name="Freihandform 8"/>
            <p:cNvSpPr/>
            <p:nvPr/>
          </p:nvSpPr>
          <p:spPr bwMode="auto">
            <a:xfrm>
              <a:off x="8348187" y="6061844"/>
              <a:ext cx="795813" cy="796155"/>
            </a:xfrm>
            <a:custGeom>
              <a:avLst/>
              <a:gdLst>
                <a:gd name="connsiteX0" fmla="*/ 718073 w 718073"/>
                <a:gd name="connsiteY0" fmla="*/ 0 h 718382"/>
                <a:gd name="connsiteX1" fmla="*/ 718073 w 718073"/>
                <a:gd name="connsiteY1" fmla="*/ 718382 h 718382"/>
                <a:gd name="connsiteX2" fmla="*/ 0 w 718073"/>
                <a:gd name="connsiteY2" fmla="*/ 718382 h 71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8073" h="718382">
                  <a:moveTo>
                    <a:pt x="718073" y="0"/>
                  </a:moveTo>
                  <a:lnTo>
                    <a:pt x="718073" y="718382"/>
                  </a:lnTo>
                  <a:lnTo>
                    <a:pt x="0" y="718382"/>
                  </a:lnTo>
                  <a:close/>
                </a:path>
              </a:pathLst>
            </a:custGeom>
            <a:solidFill>
              <a:srgbClr val="3D759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grpSp>
          <p:nvGrpSpPr>
            <p:cNvPr id="11" name="Gruppierung 10"/>
            <p:cNvGrpSpPr/>
            <p:nvPr/>
          </p:nvGrpSpPr>
          <p:grpSpPr>
            <a:xfrm>
              <a:off x="3635896" y="5555331"/>
              <a:ext cx="2170426" cy="299369"/>
              <a:chOff x="3635896" y="5555331"/>
              <a:chExt cx="2170426" cy="299369"/>
            </a:xfrm>
          </p:grpSpPr>
          <p:sp>
            <p:nvSpPr>
              <p:cNvPr id="16" name="Parallelogramm 15"/>
              <p:cNvSpPr/>
              <p:nvPr/>
            </p:nvSpPr>
            <p:spPr bwMode="auto">
              <a:xfrm>
                <a:off x="363589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/>
            </p:nvSpPr>
            <p:spPr bwMode="auto">
              <a:xfrm>
                <a:off x="4002481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/>
            </p:nvSpPr>
            <p:spPr bwMode="auto">
              <a:xfrm>
                <a:off x="436906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/>
            </p:nvSpPr>
            <p:spPr bwMode="auto">
              <a:xfrm>
                <a:off x="4735651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/>
            </p:nvSpPr>
            <p:spPr bwMode="auto">
              <a:xfrm>
                <a:off x="510223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/>
            </p:nvSpPr>
            <p:spPr bwMode="auto">
              <a:xfrm>
                <a:off x="5468819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2" name="Gruppierung 11"/>
            <p:cNvGrpSpPr/>
            <p:nvPr/>
          </p:nvGrpSpPr>
          <p:grpSpPr>
            <a:xfrm>
              <a:off x="6732240" y="6061844"/>
              <a:ext cx="2045210" cy="592328"/>
              <a:chOff x="6709616" y="6061844"/>
              <a:chExt cx="2045210" cy="592328"/>
            </a:xfrm>
          </p:grpSpPr>
          <p:sp>
            <p:nvSpPr>
              <p:cNvPr id="13" name="Parallelogramm 12"/>
              <p:cNvSpPr/>
              <p:nvPr/>
            </p:nvSpPr>
            <p:spPr bwMode="auto">
              <a:xfrm>
                <a:off x="6709616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/>
            </p:nvSpPr>
            <p:spPr bwMode="auto">
              <a:xfrm>
                <a:off x="7413188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/>
            </p:nvSpPr>
            <p:spPr bwMode="auto">
              <a:xfrm>
                <a:off x="8124388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haltsplatzhalter 17"/>
          <p:cNvSpPr>
            <a:spLocks noGrp="1"/>
          </p:cNvSpPr>
          <p:nvPr>
            <p:ph sz="quarter" idx="12"/>
          </p:nvPr>
        </p:nvSpPr>
        <p:spPr>
          <a:xfrm>
            <a:off x="530225" y="1203598"/>
            <a:ext cx="8085460" cy="3312368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30225" y="267494"/>
            <a:ext cx="6274023" cy="720080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6563" y="4706434"/>
            <a:ext cx="1824037" cy="17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‹#›</a:t>
            </a:fld>
            <a:endParaRPr lang="en-GB" noProof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8434" y="4704862"/>
            <a:ext cx="1905000" cy="17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F36B4F74-2901-1B4A-A15E-8C1388FF047B}" type="datetime1">
              <a:rPr lang="en-GB" noProof="0" smtClean="0"/>
              <a:t>15/07/2024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3843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ubtitel Fr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530226" y="1188597"/>
            <a:ext cx="8080375" cy="218065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8" name="Inhaltsplatzhalter 17"/>
          <p:cNvSpPr>
            <a:spLocks noGrp="1"/>
          </p:cNvSpPr>
          <p:nvPr>
            <p:ph sz="quarter" idx="12"/>
          </p:nvPr>
        </p:nvSpPr>
        <p:spPr>
          <a:xfrm>
            <a:off x="530225" y="1465119"/>
            <a:ext cx="8085460" cy="3050847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9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6563" y="4706434"/>
            <a:ext cx="1824037" cy="17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‹#›</a:t>
            </a:fld>
            <a:endParaRPr lang="en-GB" noProof="0"/>
          </a:p>
        </p:txBody>
      </p:sp>
      <p:sp>
        <p:nvSpPr>
          <p:cNvPr id="10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8434" y="4704862"/>
            <a:ext cx="1905000" cy="17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8FC4669-B5B2-424D-A5E6-D35A4A957E17}" type="datetime1">
              <a:rPr lang="en-GB" noProof="0" smtClean="0"/>
              <a:t>15/07/2024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803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0224" y="1203598"/>
            <a:ext cx="3959225" cy="3312368"/>
          </a:xfrm>
        </p:spPr>
        <p:txBody>
          <a:bodyPr/>
          <a:lstStyle>
            <a:lvl1pPr>
              <a:buClr>
                <a:schemeClr val="tx1"/>
              </a:buClr>
              <a:defRPr sz="1600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600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en-GB" noProof="0" smtClean="0"/>
              <a:pPr>
                <a:defRPr/>
              </a:pPr>
              <a:t>‹#›</a:t>
            </a:fld>
            <a:endParaRPr lang="en-GB" sz="1400" noProof="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CDA6A-1854-574C-A769-87800A426702}" type="datetime1">
              <a:rPr lang="en-GB" noProof="0" smtClean="0"/>
              <a:t>15/07/2024</a:t>
            </a:fld>
            <a:endParaRPr lang="en-GB" sz="1400" noProof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2"/>
          </p:nvPr>
        </p:nvSpPr>
        <p:spPr bwMode="auto">
          <a:xfrm>
            <a:off x="4644008" y="1201762"/>
            <a:ext cx="3974719" cy="3314204"/>
          </a:xfrm>
          <a:custGeom>
            <a:avLst/>
            <a:gdLst>
              <a:gd name="connsiteX0" fmla="*/ 0 w 3974719"/>
              <a:gd name="connsiteY0" fmla="*/ 0 h 3314204"/>
              <a:gd name="connsiteX1" fmla="*/ 3974719 w 3974719"/>
              <a:gd name="connsiteY1" fmla="*/ 0 h 3314204"/>
              <a:gd name="connsiteX2" fmla="*/ 3973079 w 3974719"/>
              <a:gd name="connsiteY2" fmla="*/ 2650893 h 3314204"/>
              <a:gd name="connsiteX3" fmla="*/ 3315532 w 3974719"/>
              <a:gd name="connsiteY3" fmla="*/ 3314204 h 3314204"/>
              <a:gd name="connsiteX4" fmla="*/ 0 w 3974719"/>
              <a:gd name="connsiteY4" fmla="*/ 3312785 h 331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719" h="3314204">
                <a:moveTo>
                  <a:pt x="0" y="0"/>
                </a:moveTo>
                <a:lnTo>
                  <a:pt x="3974719" y="0"/>
                </a:lnTo>
                <a:lnTo>
                  <a:pt x="3973079" y="2650893"/>
                </a:lnTo>
                <a:lnTo>
                  <a:pt x="3315532" y="3314204"/>
                </a:lnTo>
                <a:lnTo>
                  <a:pt x="0" y="331278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530225" y="339502"/>
            <a:ext cx="6274023" cy="648072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6230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0224" y="1203598"/>
            <a:ext cx="3959225" cy="3312368"/>
          </a:xfrm>
        </p:spPr>
        <p:txBody>
          <a:bodyPr/>
          <a:lstStyle>
            <a:lvl1pPr>
              <a:buClr>
                <a:schemeClr val="tx1"/>
              </a:buClr>
              <a:defRPr sz="1600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600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en-GB" noProof="0" smtClean="0"/>
              <a:pPr>
                <a:defRPr/>
              </a:pPr>
              <a:t>‹#›</a:t>
            </a:fld>
            <a:endParaRPr lang="en-GB" sz="1400" noProof="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CDA6A-1854-574C-A769-87800A426702}" type="datetime1">
              <a:rPr lang="en-GB" noProof="0" smtClean="0"/>
              <a:t>15/07/2024</a:t>
            </a:fld>
            <a:endParaRPr lang="en-GB" sz="1400" noProof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530225" y="339502"/>
            <a:ext cx="6274023" cy="648072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44008" y="1203598"/>
            <a:ext cx="3960440" cy="3312368"/>
          </a:xfrm>
        </p:spPr>
        <p:txBody>
          <a:bodyPr/>
          <a:lstStyle>
            <a:lvl1pPr>
              <a:buClr>
                <a:schemeClr val="tx1"/>
              </a:buClr>
              <a:defRPr sz="1600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600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‹#›</a:t>
            </a:fld>
            <a:endParaRPr lang="en-GB" sz="1400" noProof="0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198AD64C-CCF5-CC4A-BA46-EEB0FF8EC03D}" type="datetime1">
              <a:rPr lang="en-GB" noProof="0" smtClean="0"/>
              <a:t>15/07/2024</a:t>
            </a:fld>
            <a:endParaRPr lang="en-GB" sz="1400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 bwMode="auto">
          <a:xfrm>
            <a:off x="533104" y="1201762"/>
            <a:ext cx="8085623" cy="3314204"/>
          </a:xfrm>
          <a:custGeom>
            <a:avLst/>
            <a:gdLst>
              <a:gd name="connsiteX0" fmla="*/ 0 w 8085623"/>
              <a:gd name="connsiteY0" fmla="*/ 0 h 3310018"/>
              <a:gd name="connsiteX1" fmla="*/ 8085623 w 8085623"/>
              <a:gd name="connsiteY1" fmla="*/ 0 h 3310018"/>
              <a:gd name="connsiteX2" fmla="*/ 8083983 w 8085623"/>
              <a:gd name="connsiteY2" fmla="*/ 2647545 h 3310018"/>
              <a:gd name="connsiteX3" fmla="*/ 7426436 w 8085623"/>
              <a:gd name="connsiteY3" fmla="*/ 3310018 h 3310018"/>
              <a:gd name="connsiteX4" fmla="*/ 298 w 8085623"/>
              <a:gd name="connsiteY4" fmla="*/ 3306843 h 3310018"/>
              <a:gd name="connsiteX5" fmla="*/ 1 w 8085623"/>
              <a:gd name="connsiteY5" fmla="*/ 47868 h 33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5623" h="3310018">
                <a:moveTo>
                  <a:pt x="0" y="0"/>
                </a:moveTo>
                <a:lnTo>
                  <a:pt x="8085623" y="0"/>
                </a:lnTo>
                <a:lnTo>
                  <a:pt x="8083983" y="2647545"/>
                </a:lnTo>
                <a:lnTo>
                  <a:pt x="7426436" y="3310018"/>
                </a:lnTo>
                <a:lnTo>
                  <a:pt x="298" y="3306843"/>
                </a:lnTo>
                <a:cubicBezTo>
                  <a:pt x="1092" y="2026744"/>
                  <a:pt x="100" y="1134193"/>
                  <a:pt x="1" y="47868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4283968" y="4703373"/>
            <a:ext cx="4461586" cy="456303"/>
            <a:chOff x="3435423" y="6319903"/>
            <a:chExt cx="5385049" cy="550749"/>
          </a:xfrm>
        </p:grpSpPr>
        <p:grpSp>
          <p:nvGrpSpPr>
            <p:cNvPr id="8" name="Gruppierung 7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4" name="Gerade Verbindung 23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5" name="Rechteck 34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9" name="Gruppierung 8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53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6563" y="4706434"/>
            <a:ext cx="1824037" cy="19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‹#›</a:t>
            </a:fld>
            <a:endParaRPr lang="en-GB" noProof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8434" y="4704862"/>
            <a:ext cx="1905000" cy="19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2FAF9002-F3AC-9D48-9425-5ADC68E24044}" type="datetime1">
              <a:rPr lang="en-GB" noProof="0" smtClean="0"/>
              <a:t>15/07/2024</a:t>
            </a:fld>
            <a:endParaRPr lang="en-GB" noProof="0"/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4283968" y="4703373"/>
            <a:ext cx="4461586" cy="456303"/>
            <a:chOff x="3435423" y="6319903"/>
            <a:chExt cx="5385049" cy="550749"/>
          </a:xfrm>
        </p:grpSpPr>
        <p:grpSp>
          <p:nvGrpSpPr>
            <p:cNvPr id="7" name="Gruppierung 6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3" name="Gerade Verbindung 22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Gerade Verbindung 23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4" name="Rechteck 33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0" name="Gruppierung 9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1" name="Parallelogramm 10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2" name="Parallelogramm 11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6563" y="4706434"/>
            <a:ext cx="1824037" cy="17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‹#›</a:t>
            </a:fld>
            <a:endParaRPr lang="en-GB" noProof="0"/>
          </a:p>
        </p:txBody>
      </p:sp>
      <p:sp>
        <p:nvSpPr>
          <p:cNvPr id="1075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8434" y="4704862"/>
            <a:ext cx="1905000" cy="17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A5197BF1-BDDE-E74D-BA45-32BDC1105D8B}" type="datetime1">
              <a:rPr lang="en-GB" noProof="0" smtClean="0"/>
              <a:t>15/07/2024</a:t>
            </a:fld>
            <a:endParaRPr lang="en-GB" noProof="0"/>
          </a:p>
        </p:txBody>
      </p:sp>
      <p:sp>
        <p:nvSpPr>
          <p:cNvPr id="1028" name="Rectangle 52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267494"/>
            <a:ext cx="627402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noProof="0" dirty="0" err="1"/>
              <a:t>Mastertitelformat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bearbeiten</a:t>
            </a:r>
            <a:endParaRPr lang="en-GB" altLang="de-DE" noProof="0" dirty="0"/>
          </a:p>
        </p:txBody>
      </p:sp>
      <p:sp>
        <p:nvSpPr>
          <p:cNvPr id="1029" name="Rectangle 5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0225" y="1201738"/>
            <a:ext cx="8080375" cy="331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noProof="0" dirty="0" err="1"/>
              <a:t>Mastertextformat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bearbeiten</a:t>
            </a:r>
            <a:endParaRPr lang="en-GB" altLang="de-DE" noProof="0" dirty="0"/>
          </a:p>
          <a:p>
            <a:pPr lvl="1"/>
            <a:r>
              <a:rPr lang="en-GB" altLang="de-DE" noProof="0" dirty="0" err="1"/>
              <a:t>Zweite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2"/>
            <a:r>
              <a:rPr lang="en-GB" altLang="de-DE" noProof="0" dirty="0" err="1"/>
              <a:t>Dritte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3"/>
            <a:r>
              <a:rPr lang="en-GB" altLang="de-DE" noProof="0" dirty="0" err="1"/>
              <a:t>Vierte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4"/>
            <a:r>
              <a:rPr lang="en-GB" altLang="de-DE" noProof="0" dirty="0" err="1"/>
              <a:t>Fünfte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</p:txBody>
      </p:sp>
      <p:cxnSp>
        <p:nvCxnSpPr>
          <p:cNvPr id="1031" name="Gerade Verbindung 12"/>
          <p:cNvCxnSpPr>
            <a:cxnSpLocks noChangeShapeType="1"/>
          </p:cNvCxnSpPr>
          <p:nvPr/>
        </p:nvCxnSpPr>
        <p:spPr bwMode="auto">
          <a:xfrm>
            <a:off x="4516439" y="320279"/>
            <a:ext cx="822325" cy="616744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pic>
        <p:nvPicPr>
          <p:cNvPr id="8" name="Bild 7"/>
          <p:cNvPicPr>
            <a:picLocks noChangeAspect="1"/>
          </p:cNvPicPr>
          <p:nvPr userDrawn="1"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639"/>
          <a:stretch/>
        </p:blipFill>
        <p:spPr>
          <a:xfrm>
            <a:off x="7066140" y="260712"/>
            <a:ext cx="1543335" cy="3475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4" r:id="rId1"/>
    <p:sldLayoutId id="2147484707" r:id="rId2"/>
    <p:sldLayoutId id="2147484711" r:id="rId3"/>
    <p:sldLayoutId id="2147484696" r:id="rId4"/>
    <p:sldLayoutId id="2147484695" r:id="rId5"/>
    <p:sldLayoutId id="2147484698" r:id="rId6"/>
    <p:sldLayoutId id="2147484714" r:id="rId7"/>
    <p:sldLayoutId id="2147484701" r:id="rId8"/>
    <p:sldLayoutId id="2147484712" r:id="rId9"/>
    <p:sldLayoutId id="2147484706" r:id="rId10"/>
    <p:sldLayoutId id="2147484715" r:id="rId11"/>
    <p:sldLayoutId id="2147484703" r:id="rId12"/>
    <p:sldLayoutId id="2147484713" r:id="rId13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cap="all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269875" indent="-269875" algn="l" rtl="0" eaLnBrk="1" fontAlgn="base" hangingPunct="1">
        <a:spcBef>
          <a:spcPts val="400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1" fontAlgn="base" hangingPunct="1">
        <a:spcBef>
          <a:spcPts val="400"/>
        </a:spcBef>
        <a:spcAft>
          <a:spcPct val="0"/>
        </a:spcAft>
        <a:buClr>
          <a:schemeClr val="accent3"/>
        </a:buClr>
        <a:buFont typeface="Arial" charset="0"/>
        <a:buChar char="•"/>
        <a:tabLst/>
        <a:defRPr sz="1600">
          <a:solidFill>
            <a:schemeClr val="tx1"/>
          </a:solidFill>
          <a:latin typeface="+mn-lt"/>
          <a:ea typeface="+mn-ea"/>
          <a:cs typeface="ＭＳ Ｐゴシック" charset="0"/>
        </a:defRPr>
      </a:lvl2pPr>
      <a:lvl3pPr marL="804863" indent="-269875" algn="l" rtl="0" eaLnBrk="1" fontAlgn="base" hangingPunct="1">
        <a:spcBef>
          <a:spcPts val="400"/>
        </a:spcBef>
        <a:spcAft>
          <a:spcPct val="0"/>
        </a:spcAft>
        <a:buClr>
          <a:schemeClr val="accent3"/>
        </a:buClr>
        <a:buFont typeface="Arial" charset="0"/>
        <a:buChar char="•"/>
        <a:tabLst/>
        <a:defRPr sz="1600">
          <a:solidFill>
            <a:schemeClr val="tx1"/>
          </a:solidFill>
          <a:latin typeface="+mn-lt"/>
          <a:ea typeface="Geneva" pitchFamily="-107" charset="-128"/>
          <a:cs typeface="Geneva" pitchFamily="-107" charset="-128"/>
        </a:defRPr>
      </a:lvl3pPr>
      <a:lvl4pPr marL="1090612" indent="-285750" algn="l" rtl="0" eaLnBrk="1" fontAlgn="base" hangingPunct="1">
        <a:spcBef>
          <a:spcPts val="400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1600">
          <a:solidFill>
            <a:schemeClr val="tx1"/>
          </a:solidFill>
          <a:latin typeface="+mn-lt"/>
          <a:ea typeface="Geneva" pitchFamily="-107" charset="-128"/>
          <a:cs typeface="Geneva" charset="0"/>
        </a:defRPr>
      </a:lvl4pPr>
      <a:lvl5pPr marL="1355725" indent="-285750" algn="l" rtl="0" eaLnBrk="1" fontAlgn="base" hangingPunct="1">
        <a:spcBef>
          <a:spcPts val="400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1600">
          <a:solidFill>
            <a:schemeClr val="tx1"/>
          </a:solidFill>
          <a:latin typeface="+mn-lt"/>
          <a:ea typeface="Geneva" pitchFamily="-107" charset="-128"/>
          <a:cs typeface="Geneva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el 10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altLang="de-DE" noProof="0" dirty="0"/>
              <a:t>AIT Austrian Institute </a:t>
            </a:r>
            <a:br>
              <a:rPr lang="en-GB" altLang="de-DE" noProof="0" dirty="0"/>
            </a:br>
            <a:r>
              <a:rPr lang="en-GB" altLang="de-DE" noProof="0" dirty="0"/>
              <a:t>of Technology</a:t>
            </a:r>
          </a:p>
        </p:txBody>
      </p:sp>
      <p:sp>
        <p:nvSpPr>
          <p:cNvPr id="12290" name="Untertitel 1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GB" altLang="de-DE" noProof="0" dirty="0"/>
              <a:t>PPT Master</a:t>
            </a:r>
          </a:p>
          <a:p>
            <a:pPr>
              <a:buFont typeface="Wingdings" charset="2"/>
              <a:buNone/>
            </a:pPr>
            <a:endParaRPr lang="en-GB" altLang="de-DE" noProof="0" dirty="0"/>
          </a:p>
          <a:p>
            <a:pPr>
              <a:buFont typeface="Wingdings" charset="2"/>
              <a:buNone/>
            </a:pPr>
            <a:endParaRPr lang="en-GB" altLang="de-DE" noProof="0" dirty="0"/>
          </a:p>
          <a:p>
            <a:pPr>
              <a:buFont typeface="Wingdings" charset="2"/>
              <a:buNone/>
            </a:pPr>
            <a:endParaRPr lang="en-GB" altLang="de-DE" noProof="0" dirty="0"/>
          </a:p>
          <a:p>
            <a:pPr>
              <a:buFont typeface="Wingdings" charset="2"/>
              <a:buNone/>
            </a:pPr>
            <a:endParaRPr lang="en-GB" altLang="de-DE" noProof="0" dirty="0"/>
          </a:p>
          <a:p>
            <a:pPr>
              <a:buFont typeface="Wingdings" charset="2"/>
              <a:buNone/>
            </a:pPr>
            <a:endParaRPr lang="en-GB" altLang="de-DE" noProof="0" dirty="0"/>
          </a:p>
        </p:txBody>
      </p:sp>
      <p:sp>
        <p:nvSpPr>
          <p:cNvPr id="12291" name="Inhaltsplatzhalter 1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altLang="de-DE" noProof="0"/>
              <a:t>Oleg Valgaev</a:t>
            </a:r>
            <a:endParaRPr lang="en-GB" altLang="de-DE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de-DE" dirty="0"/>
              <a:t>Colour scale</a:t>
            </a:r>
            <a:br>
              <a:rPr lang="en-GB" altLang="de-DE" dirty="0"/>
            </a:br>
            <a:r>
              <a:rPr lang="en-GB" altLang="de-DE" dirty="0"/>
              <a:t>RGB Definition for </a:t>
            </a:r>
            <a:r>
              <a:rPr lang="en-GB" altLang="de-DE" dirty="0" err="1"/>
              <a:t>Powerpoint</a:t>
            </a:r>
            <a:endParaRPr lang="en-GB" altLang="de-DE" noProof="0" dirty="0"/>
          </a:p>
        </p:txBody>
      </p:sp>
      <p:sp>
        <p:nvSpPr>
          <p:cNvPr id="20482" name="Foliennummernplatzhalter 3"/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92BFCC-1937-234B-BAFF-3AD3939897D2}" type="slidenum">
              <a:rPr lang="de-DE" altLang="de-DE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20483" name="Datumsplatzhalter 4"/>
          <p:cNvSpPr>
            <a:spLocks noGrp="1"/>
          </p:cNvSpPr>
          <p:nvPr>
            <p:ph type="dt" sz="half" idx="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D5A2760-69B7-6345-AA40-8CC05D76D783}" type="datetime1">
              <a:rPr lang="de-AT" altLang="de-DE" smtClean="0">
                <a:solidFill>
                  <a:schemeClr val="accent2"/>
                </a:solidFill>
              </a:rPr>
              <a:t>15.07.2024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20490" name="Rectangle 2"/>
          <p:cNvSpPr>
            <a:spLocks noChangeArrowheads="1"/>
          </p:cNvSpPr>
          <p:nvPr/>
        </p:nvSpPr>
        <p:spPr bwMode="auto">
          <a:xfrm>
            <a:off x="530227" y="1588987"/>
            <a:ext cx="8077199" cy="28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6002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4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>
              <a:lnSpc>
                <a:spcPts val="2600"/>
              </a:lnSpc>
            </a:pPr>
            <a:r>
              <a:rPr lang="de-DE" altLang="de-DE" sz="1200" dirty="0">
                <a:solidFill>
                  <a:schemeClr val="tx1"/>
                </a:solidFill>
              </a:rPr>
              <a:t>Bordeaux: RGB 121 | 11 | 26	Grey: </a:t>
            </a:r>
            <a:r>
              <a:rPr lang="de-DE" altLang="de-DE" sz="1200" dirty="0">
                <a:solidFill>
                  <a:schemeClr val="tx1"/>
                </a:solidFill>
                <a:ea typeface="MS PGothic" charset="-128"/>
                <a:cs typeface="MS PGothic" charset="-128"/>
              </a:rPr>
              <a:t>RGB 93 | 108 | 116</a:t>
            </a:r>
            <a:r>
              <a:rPr lang="de-DE" altLang="de-DE" sz="1200" dirty="0">
                <a:solidFill>
                  <a:schemeClr val="tx1"/>
                </a:solidFill>
              </a:rPr>
              <a:t>		</a:t>
            </a:r>
            <a:r>
              <a:rPr lang="de-DE" altLang="de-DE" sz="1200" dirty="0">
                <a:solidFill>
                  <a:schemeClr val="tx1"/>
                </a:solidFill>
                <a:ea typeface="MS PGothic" charset="-128"/>
                <a:cs typeface="MS PGothic" charset="-128"/>
              </a:rPr>
              <a:t> </a:t>
            </a:r>
            <a:r>
              <a:rPr lang="en-GB" altLang="de-DE" sz="1200" dirty="0">
                <a:solidFill>
                  <a:schemeClr val="tx1"/>
                </a:solidFill>
                <a:ea typeface="MS PGothic" charset="-128"/>
                <a:cs typeface="MS PGothic" charset="-128"/>
              </a:rPr>
              <a:t>Turquoise: </a:t>
            </a:r>
            <a:r>
              <a:rPr lang="de-DE" altLang="de-DE" sz="1200" dirty="0">
                <a:solidFill>
                  <a:schemeClr val="tx1"/>
                </a:solidFill>
                <a:ea typeface="MS PGothic" charset="-128"/>
                <a:cs typeface="MS PGothic" charset="-128"/>
              </a:rPr>
              <a:t>RGB 64 | 170 | 155</a:t>
            </a:r>
            <a:endParaRPr lang="de-DE" altLang="de-DE" sz="12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30226" y="1208453"/>
            <a:ext cx="2574925" cy="4572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>
              <a:defRPr/>
            </a:pPr>
            <a:endParaRPr lang="de-DE">
              <a:solidFill>
                <a:srgbClr val="790B1A"/>
              </a:solidFill>
              <a:ea typeface="ＭＳ Ｐゴシック" charset="0"/>
              <a:cs typeface="+mn-cs"/>
            </a:endParaRPr>
          </a:p>
        </p:txBody>
      </p:sp>
      <p:sp>
        <p:nvSpPr>
          <p:cNvPr id="20492" name="Rechteck 11"/>
          <p:cNvSpPr>
            <a:spLocks noChangeArrowheads="1"/>
          </p:cNvSpPr>
          <p:nvPr/>
        </p:nvSpPr>
        <p:spPr bwMode="auto">
          <a:xfrm>
            <a:off x="3281853" y="1208220"/>
            <a:ext cx="2574995" cy="456919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6002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4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de-DE" altLang="de-DE">
              <a:solidFill>
                <a:schemeClr val="accent1"/>
              </a:solidFill>
            </a:endParaRPr>
          </a:p>
        </p:txBody>
      </p:sp>
      <p:sp>
        <p:nvSpPr>
          <p:cNvPr id="20493" name="Rechteck 12"/>
          <p:cNvSpPr>
            <a:spLocks noChangeArrowheads="1"/>
          </p:cNvSpPr>
          <p:nvPr/>
        </p:nvSpPr>
        <p:spPr bwMode="auto">
          <a:xfrm>
            <a:off x="6035606" y="1208220"/>
            <a:ext cx="2574995" cy="456919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6002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4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29" name="Rechteck 51"/>
          <p:cNvSpPr>
            <a:spLocks noChangeArrowheads="1"/>
          </p:cNvSpPr>
          <p:nvPr/>
        </p:nvSpPr>
        <p:spPr bwMode="auto">
          <a:xfrm>
            <a:off x="538163" y="2134406"/>
            <a:ext cx="2559050" cy="452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/>
          <a:lstStyle/>
          <a:p>
            <a:pPr algn="r">
              <a:defRPr/>
            </a:pPr>
            <a:endParaRPr lang="de-DE" sz="750">
              <a:solidFill>
                <a:srgbClr val="790B1A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" name="Rechteck 54"/>
          <p:cNvSpPr>
            <a:spLocks noChangeArrowheads="1"/>
          </p:cNvSpPr>
          <p:nvPr/>
        </p:nvSpPr>
        <p:spPr bwMode="auto">
          <a:xfrm>
            <a:off x="3278188" y="2134404"/>
            <a:ext cx="2578100" cy="4524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/>
          <a:lstStyle/>
          <a:p>
            <a:pPr algn="r">
              <a:defRPr/>
            </a:pPr>
            <a:endParaRPr lang="de-DE" sz="750">
              <a:solidFill>
                <a:srgbClr val="790B1A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1" name="Rechteck 30"/>
          <p:cNvSpPr/>
          <p:nvPr/>
        </p:nvSpPr>
        <p:spPr bwMode="auto">
          <a:xfrm>
            <a:off x="6035676" y="2102656"/>
            <a:ext cx="2574925" cy="484187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>
              <a:defRPr/>
            </a:pPr>
            <a:endParaRPr lang="de-DE" sz="750">
              <a:solidFill>
                <a:srgbClr val="790B1A"/>
              </a:solidFill>
              <a:ea typeface="ＭＳ Ｐゴシック" charset="0"/>
              <a:cs typeface="+mn-cs"/>
            </a:endParaRPr>
          </a:p>
        </p:txBody>
      </p:sp>
      <p:sp>
        <p:nvSpPr>
          <p:cNvPr id="20489" name="Rectangle 2"/>
          <p:cNvSpPr>
            <a:spLocks noChangeArrowheads="1"/>
          </p:cNvSpPr>
          <p:nvPr/>
        </p:nvSpPr>
        <p:spPr bwMode="auto">
          <a:xfrm>
            <a:off x="538163" y="2601689"/>
            <a:ext cx="8477250" cy="19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lnSpc>
                <a:spcPts val="1725"/>
              </a:lnSpc>
              <a:spcBef>
                <a:spcPct val="0"/>
              </a:spcBef>
              <a:spcAft>
                <a:spcPts val="450"/>
              </a:spcAft>
              <a:buClrTx/>
              <a:buNone/>
            </a:pPr>
            <a:r>
              <a:rPr lang="en-GB" altLang="de-DE" sz="1200" dirty="0">
                <a:solidFill>
                  <a:sysClr val="windowText" lastClr="000000"/>
                </a:solidFill>
                <a:ea typeface="MS PGothic" charset="-128"/>
                <a:cs typeface="MS PGothic" charset="-128"/>
              </a:rPr>
              <a:t>Violet: RGB 51 | 0 | 64 	                     Light grey: RGB 189 | 189 | 189  	 Black: RGB 0 | 0 | 0</a:t>
            </a:r>
          </a:p>
        </p:txBody>
      </p:sp>
      <p:sp>
        <p:nvSpPr>
          <p:cNvPr id="19" name="Rechteck 18"/>
          <p:cNvSpPr/>
          <p:nvPr/>
        </p:nvSpPr>
        <p:spPr bwMode="auto">
          <a:xfrm>
            <a:off x="530226" y="1203325"/>
            <a:ext cx="2574925" cy="46391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>
              <a:defRPr/>
            </a:pPr>
            <a:endParaRPr lang="de-DE">
              <a:solidFill>
                <a:srgbClr val="790B1A"/>
              </a:solidFill>
              <a:ea typeface="ＭＳ Ｐゴシック" charset="0"/>
              <a:cs typeface="+mn-cs"/>
            </a:endParaRPr>
          </a:p>
        </p:txBody>
      </p:sp>
      <p:sp>
        <p:nvSpPr>
          <p:cNvPr id="20" name="Rechteck 11"/>
          <p:cNvSpPr>
            <a:spLocks noChangeArrowheads="1"/>
          </p:cNvSpPr>
          <p:nvPr/>
        </p:nvSpPr>
        <p:spPr bwMode="auto">
          <a:xfrm>
            <a:off x="3281853" y="1209809"/>
            <a:ext cx="2574995" cy="456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6002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4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de-DE" altLang="de-DE">
              <a:solidFill>
                <a:schemeClr val="accent1"/>
              </a:solidFill>
            </a:endParaRPr>
          </a:p>
        </p:txBody>
      </p:sp>
      <p:sp>
        <p:nvSpPr>
          <p:cNvPr id="21" name="Rechteck 12"/>
          <p:cNvSpPr>
            <a:spLocks noChangeArrowheads="1"/>
          </p:cNvSpPr>
          <p:nvPr/>
        </p:nvSpPr>
        <p:spPr bwMode="auto">
          <a:xfrm>
            <a:off x="6035606" y="1209809"/>
            <a:ext cx="2574995" cy="4569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/>
          <a:lstStyle>
            <a:lvl1pPr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6002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4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de-DE" alt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Chart style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A82841-864F-0247-95A5-646D1154CD90}" type="slidenum">
              <a:rPr lang="de-DE" smtClean="0"/>
              <a:pPr>
                <a:defRPr/>
              </a:pPr>
              <a:t>11</a:t>
            </a:fld>
            <a:endParaRPr lang="de-DE" sz="140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8C51DBF-1251-DD4D-B1DE-E537B5E682F5}" type="datetime1">
              <a:rPr lang="de-AT" smtClean="0"/>
              <a:t>15.07.2024</a:t>
            </a:fld>
            <a:endParaRPr lang="de-DE" sz="1400"/>
          </a:p>
        </p:txBody>
      </p:sp>
      <p:pic>
        <p:nvPicPr>
          <p:cNvPr id="7" name="Inhaltsplatzhalt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6842" y="1203325"/>
            <a:ext cx="5443217" cy="3313113"/>
          </a:xfrm>
          <a:prstGeom prst="rect">
            <a:avLst/>
          </a:prstGeom>
          <a:noFill/>
          <a:ln>
            <a:noFill/>
          </a:ln>
          <a:effectLst>
            <a:glow rad="50800">
              <a:schemeClr val="accent2">
                <a:satMod val="175000"/>
                <a:alpha val="3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9" name="Oval 8"/>
          <p:cNvSpPr/>
          <p:nvPr/>
        </p:nvSpPr>
        <p:spPr bwMode="auto">
          <a:xfrm>
            <a:off x="2942598" y="1387528"/>
            <a:ext cx="587032" cy="352220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>
              <a:ln>
                <a:noFill/>
              </a:ln>
              <a:solidFill>
                <a:srgbClr val="666369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0" name="Textfeld 9"/>
          <p:cNvSpPr txBox="1"/>
          <p:nvPr/>
        </p:nvSpPr>
        <p:spPr bwMode="auto">
          <a:xfrm>
            <a:off x="519253" y="1707654"/>
            <a:ext cx="117242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0"/>
              </a:spcBef>
            </a:pPr>
            <a:r>
              <a:rPr lang="de-DE" sz="1200" b="1" kern="0" dirty="0">
                <a:solidFill>
                  <a:schemeClr val="tx2"/>
                </a:solidFill>
              </a:rPr>
              <a:t>1. </a:t>
            </a:r>
            <a:r>
              <a:rPr lang="en-GB" sz="1200" b="1" kern="0" dirty="0">
                <a:solidFill>
                  <a:schemeClr val="tx2"/>
                </a:solidFill>
              </a:rPr>
              <a:t>Chart</a:t>
            </a:r>
            <a:br>
              <a:rPr lang="en-GB" sz="1200" b="1" kern="0" dirty="0">
                <a:solidFill>
                  <a:schemeClr val="tx2"/>
                </a:solidFill>
              </a:rPr>
            </a:br>
            <a:r>
              <a:rPr lang="en-GB" sz="1200" b="1" kern="0" dirty="0">
                <a:solidFill>
                  <a:schemeClr val="tx2"/>
                </a:solidFill>
              </a:rPr>
              <a:t>Template</a:t>
            </a:r>
          </a:p>
          <a:p>
            <a:pPr marL="171450" indent="-171450">
              <a:spcBef>
                <a:spcPts val="400"/>
              </a:spcBef>
              <a:buFont typeface="Arial" charset="0"/>
              <a:buChar char="•"/>
            </a:pPr>
            <a:r>
              <a:rPr lang="en-GB" sz="900" b="1" kern="0" dirty="0">
                <a:solidFill>
                  <a:schemeClr val="tx1"/>
                </a:solidFill>
              </a:rPr>
              <a:t>Pure + clear</a:t>
            </a:r>
          </a:p>
          <a:p>
            <a:pPr marL="171450" indent="-171450">
              <a:spcBef>
                <a:spcPts val="400"/>
              </a:spcBef>
              <a:buFont typeface="Arial" charset="0"/>
              <a:buChar char="•"/>
            </a:pPr>
            <a:r>
              <a:rPr lang="en-GB" sz="900" b="1" kern="0" dirty="0">
                <a:solidFill>
                  <a:schemeClr val="tx1"/>
                </a:solidFill>
              </a:rPr>
              <a:t>No shadows</a:t>
            </a:r>
          </a:p>
          <a:p>
            <a:pPr marL="171450" indent="-171450">
              <a:spcBef>
                <a:spcPts val="400"/>
              </a:spcBef>
              <a:buFont typeface="Arial" charset="0"/>
              <a:buChar char="•"/>
            </a:pPr>
            <a:r>
              <a:rPr lang="en-GB" sz="900" b="1" kern="0" dirty="0">
                <a:solidFill>
                  <a:schemeClr val="tx1"/>
                </a:solidFill>
              </a:rPr>
              <a:t>No colour gradients</a:t>
            </a:r>
          </a:p>
        </p:txBody>
      </p:sp>
      <p:cxnSp>
        <p:nvCxnSpPr>
          <p:cNvPr id="11" name="Gerade Verbindung 10"/>
          <p:cNvCxnSpPr/>
          <p:nvPr/>
        </p:nvCxnSpPr>
        <p:spPr bwMode="auto">
          <a:xfrm flipH="1">
            <a:off x="519113" y="1563638"/>
            <a:ext cx="2423485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5858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786563" y="4706434"/>
            <a:ext cx="1824037" cy="437067"/>
          </a:xfrm>
        </p:spPr>
        <p:txBody>
          <a:bodyPr/>
          <a:lstStyle/>
          <a:p>
            <a:pPr>
              <a:defRPr/>
            </a:pPr>
            <a:fld id="{46A82841-864F-0247-95A5-646D1154CD90}" type="slidenum">
              <a:rPr lang="de-DE" smtClean="0"/>
              <a:pPr>
                <a:defRPr/>
              </a:pPr>
              <a:t>12</a:t>
            </a:fld>
            <a:endParaRPr lang="de-DE" sz="140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530226" y="4811316"/>
            <a:ext cx="1914525" cy="332184"/>
          </a:xfrm>
        </p:spPr>
        <p:txBody>
          <a:bodyPr/>
          <a:lstStyle/>
          <a:p>
            <a:pPr>
              <a:defRPr/>
            </a:pPr>
            <a:fld id="{B3B1303B-EB27-6149-A20C-B5033F162DEB}" type="datetime1">
              <a:rPr lang="de-AT" smtClean="0"/>
              <a:t>15.07.2024</a:t>
            </a:fld>
            <a:endParaRPr lang="de-DE" sz="140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766534546"/>
              </p:ext>
            </p:extLst>
          </p:nvPr>
        </p:nvGraphicFramePr>
        <p:xfrm>
          <a:off x="534989" y="1167601"/>
          <a:ext cx="8075610" cy="3348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CHART 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87166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096129759"/>
              </p:ext>
            </p:extLst>
          </p:nvPr>
        </p:nvGraphicFramePr>
        <p:xfrm>
          <a:off x="530225" y="1203325"/>
          <a:ext cx="8085138" cy="3313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Example chart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A82841-864F-0247-95A5-646D1154CD90}" type="slidenum">
              <a:rPr lang="de-DE" smtClean="0"/>
              <a:pPr>
                <a:defRPr/>
              </a:pPr>
              <a:t>13</a:t>
            </a:fld>
            <a:endParaRPr lang="de-DE" sz="140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B0C4068F-A3BB-DC4D-8438-F4DE6585A336}" type="datetime1">
              <a:rPr lang="de-AT" smtClean="0"/>
              <a:t>15.07.2024</a:t>
            </a:fld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1651169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283357515"/>
              </p:ext>
            </p:extLst>
          </p:nvPr>
        </p:nvGraphicFramePr>
        <p:xfrm>
          <a:off x="530225" y="1203325"/>
          <a:ext cx="8085138" cy="3313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Example chart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A82841-864F-0247-95A5-646D1154CD90}" type="slidenum">
              <a:rPr lang="de-DE" smtClean="0"/>
              <a:pPr>
                <a:defRPr/>
              </a:pPr>
              <a:t>14</a:t>
            </a:fld>
            <a:endParaRPr lang="de-DE" sz="140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E02FA26-A9FE-3E4E-B1A8-0FE370F3B2B3}" type="datetime1">
              <a:rPr lang="de-AT" smtClean="0"/>
              <a:t>15.07.2024</a:t>
            </a:fld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2042944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de-DE" dirty="0"/>
              <a:t>Example Spreadsheet </a:t>
            </a:r>
            <a:endParaRPr lang="en-GB" altLang="de-DE" noProof="0" dirty="0"/>
          </a:p>
        </p:txBody>
      </p:sp>
      <p:sp>
        <p:nvSpPr>
          <p:cNvPr id="23554" name="Foliennummernplatzhalter 2"/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2E7397B-C63E-054D-AFE4-CB0DAD5C1759}" type="slidenum">
              <a:rPr lang="de-DE" altLang="de-DE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de-DE" altLang="de-DE" sz="1400">
              <a:solidFill>
                <a:schemeClr val="accent2"/>
              </a:solidFill>
            </a:endParaRPr>
          </a:p>
        </p:txBody>
      </p:sp>
      <p:sp>
        <p:nvSpPr>
          <p:cNvPr id="23555" name="Datumsplatzhalter 3"/>
          <p:cNvSpPr>
            <a:spLocks noGrp="1"/>
          </p:cNvSpPr>
          <p:nvPr>
            <p:ph type="dt" sz="half" idx="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9C05F9-B9E3-7E45-8139-9A4420E58963}" type="datetime1">
              <a:rPr lang="de-AT" altLang="de-DE" smtClean="0">
                <a:solidFill>
                  <a:schemeClr val="accent2"/>
                </a:solidFill>
              </a:rPr>
              <a:t>15.07.2024</a:t>
            </a:fld>
            <a:endParaRPr lang="de-DE" altLang="de-DE" sz="1400">
              <a:solidFill>
                <a:schemeClr val="accent2"/>
              </a:solidFill>
            </a:endParaRPr>
          </a:p>
        </p:txBody>
      </p:sp>
      <p:graphicFrame>
        <p:nvGraphicFramePr>
          <p:cNvPr id="6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963839"/>
              </p:ext>
            </p:extLst>
          </p:nvPr>
        </p:nvGraphicFramePr>
        <p:xfrm>
          <a:off x="530225" y="1190624"/>
          <a:ext cx="8077200" cy="2907900"/>
        </p:xfrm>
        <a:graphic>
          <a:graphicData uri="http://schemas.openxmlformats.org/drawingml/2006/table">
            <a:tbl>
              <a:tblPr firstRow="1" lastRow="1"/>
              <a:tblGrid>
                <a:gridCol w="361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9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464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C2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Category</a:t>
                      </a:r>
                    </a:p>
                  </a:txBody>
                  <a:tcPr marL="0" marR="0" marT="45726" marB="4572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C2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2014</a:t>
                      </a:r>
                    </a:p>
                  </a:txBody>
                  <a:tcPr marT="45726" marB="4572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C2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2015</a:t>
                      </a:r>
                    </a:p>
                  </a:txBody>
                  <a:tcPr marT="45726" marB="4572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C2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2016</a:t>
                      </a:r>
                    </a:p>
                  </a:txBody>
                  <a:tcPr marT="45726" marB="4572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C2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Forecast 2017</a:t>
                      </a:r>
                    </a:p>
                  </a:txBody>
                  <a:tcPr marL="0" marR="0" marT="45726" marB="4572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354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Text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Dummy text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000.000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000.000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000.000</a:t>
                      </a: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000.000</a:t>
                      </a: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64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Text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</a:t>
                      </a: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000.000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–000.000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–000.000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–000.000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64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Text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64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Dummy text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354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Dummy text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(this is a dummy text)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64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Text and dummy text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64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Text and dummy text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64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Total sum</a:t>
                      </a:r>
                      <a:endParaRPr kumimoji="0" lang="en-GB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BA28D80-1006-9740-AD85-062C4D96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block </a:t>
            </a:r>
            <a:r>
              <a:rPr lang="de-DE" dirty="0" err="1"/>
              <a:t>diagram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8D45ED2-72E2-9242-9444-E081643C4B3C}"/>
              </a:ext>
            </a:extLst>
          </p:cNvPr>
          <p:cNvSpPr/>
          <p:nvPr/>
        </p:nvSpPr>
        <p:spPr>
          <a:xfrm>
            <a:off x="7225003" y="3226048"/>
            <a:ext cx="1080000" cy="63557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accent2"/>
                </a:solidFill>
              </a:rPr>
              <a:t>Result</a:t>
            </a:r>
            <a:endParaRPr lang="de-DE" b="1" dirty="0">
              <a:solidFill>
                <a:schemeClr val="accent2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EEB1C95-75A3-044F-901F-E86B18F6D622}"/>
              </a:ext>
            </a:extLst>
          </p:cNvPr>
          <p:cNvSpPr txBox="1"/>
          <p:nvPr/>
        </p:nvSpPr>
        <p:spPr>
          <a:xfrm>
            <a:off x="7433600" y="4227480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>
                <a:solidFill>
                  <a:schemeClr val="tx1"/>
                </a:solidFill>
              </a:rPr>
              <a:t>Process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95343E9-68CB-E642-AEDD-F5EA3360D798}"/>
              </a:ext>
            </a:extLst>
          </p:cNvPr>
          <p:cNvSpPr/>
          <p:nvPr/>
        </p:nvSpPr>
        <p:spPr>
          <a:xfrm>
            <a:off x="5629798" y="3224739"/>
            <a:ext cx="1080000" cy="638197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accent2"/>
                </a:solidFill>
              </a:rPr>
              <a:t>Step</a:t>
            </a:r>
            <a:r>
              <a:rPr lang="de-DE" b="1" dirty="0">
                <a:solidFill>
                  <a:schemeClr val="accent2"/>
                </a:solidFill>
              </a:rPr>
              <a:t> 5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3D344A3-47A8-6D4D-9C34-13D027679D98}"/>
              </a:ext>
            </a:extLst>
          </p:cNvPr>
          <p:cNvSpPr/>
          <p:nvPr/>
        </p:nvSpPr>
        <p:spPr>
          <a:xfrm>
            <a:off x="539551" y="1219501"/>
            <a:ext cx="1080000" cy="63557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accent2"/>
                </a:solidFill>
              </a:rPr>
              <a:t>Process</a:t>
            </a:r>
            <a:endParaRPr lang="de-DE" b="1" dirty="0">
              <a:solidFill>
                <a:schemeClr val="accent2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D05B852-DEC9-3241-B03C-18A1EFBF632A}"/>
              </a:ext>
            </a:extLst>
          </p:cNvPr>
          <p:cNvSpPr/>
          <p:nvPr/>
        </p:nvSpPr>
        <p:spPr>
          <a:xfrm>
            <a:off x="1381657" y="2259963"/>
            <a:ext cx="1080000" cy="637028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accent2"/>
                </a:solidFill>
              </a:rPr>
              <a:t>Step</a:t>
            </a:r>
            <a:r>
              <a:rPr lang="de-DE" b="1" dirty="0">
                <a:solidFill>
                  <a:schemeClr val="accent2"/>
                </a:solidFill>
              </a:rPr>
              <a:t> 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5290A8A-3215-CB41-9E3C-C4402962C100}"/>
              </a:ext>
            </a:extLst>
          </p:cNvPr>
          <p:cNvSpPr/>
          <p:nvPr/>
        </p:nvSpPr>
        <p:spPr>
          <a:xfrm>
            <a:off x="2903253" y="2256230"/>
            <a:ext cx="1080000" cy="644495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accent2"/>
                </a:solidFill>
              </a:rPr>
              <a:t>Step</a:t>
            </a:r>
            <a:r>
              <a:rPr lang="de-DE" b="1" dirty="0">
                <a:solidFill>
                  <a:schemeClr val="accent2"/>
                </a:solidFill>
              </a:rPr>
              <a:t> 2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DE101ED-16A0-2345-B55B-7B562013D31F}"/>
              </a:ext>
            </a:extLst>
          </p:cNvPr>
          <p:cNvSpPr/>
          <p:nvPr/>
        </p:nvSpPr>
        <p:spPr>
          <a:xfrm>
            <a:off x="4034524" y="4083972"/>
            <a:ext cx="1080000" cy="635524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accent2"/>
                </a:solidFill>
              </a:rPr>
              <a:t>Step</a:t>
            </a:r>
            <a:r>
              <a:rPr lang="de-DE" b="1" dirty="0">
                <a:solidFill>
                  <a:schemeClr val="accent2"/>
                </a:solidFill>
              </a:rPr>
              <a:t> 4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10642F9-B63F-4C41-9B16-631A68FCC1E6}"/>
              </a:ext>
            </a:extLst>
          </p:cNvPr>
          <p:cNvSpPr/>
          <p:nvPr/>
        </p:nvSpPr>
        <p:spPr>
          <a:xfrm>
            <a:off x="4034592" y="3219954"/>
            <a:ext cx="1080000" cy="638197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accent2"/>
                </a:solidFill>
              </a:rPr>
              <a:t>Step</a:t>
            </a:r>
            <a:r>
              <a:rPr lang="de-DE" b="1" dirty="0">
                <a:solidFill>
                  <a:schemeClr val="accent2"/>
                </a:solidFill>
              </a:rPr>
              <a:t> 3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2B2E3D5-ECDA-8446-B686-A091EB828B8E}"/>
              </a:ext>
            </a:extLst>
          </p:cNvPr>
          <p:cNvSpPr txBox="1"/>
          <p:nvPr/>
        </p:nvSpPr>
        <p:spPr bwMode="auto">
          <a:xfrm>
            <a:off x="1269073" y="3305191"/>
            <a:ext cx="59631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</a:pPr>
            <a:r>
              <a:rPr lang="de-DE" sz="1200" b="1" kern="0" dirty="0" err="1">
                <a:solidFill>
                  <a:schemeClr val="tx1"/>
                </a:solidFill>
              </a:rPr>
              <a:t>Process</a:t>
            </a:r>
            <a:endParaRPr lang="de-DE" sz="1200" b="1" kern="0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94A36F7-9392-6046-97D7-1C3C94B58852}"/>
              </a:ext>
            </a:extLst>
          </p:cNvPr>
          <p:cNvCxnSpPr>
            <a:cxnSpLocks/>
          </p:cNvCxnSpPr>
          <p:nvPr/>
        </p:nvCxnSpPr>
        <p:spPr bwMode="auto">
          <a:xfrm>
            <a:off x="1079551" y="3539052"/>
            <a:ext cx="2955041" cy="0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 w="lg" len="lg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8B5EE13-4284-254F-A60A-CE71EB80B018}"/>
              </a:ext>
            </a:extLst>
          </p:cNvPr>
          <p:cNvCxnSpPr>
            <a:cxnSpLocks/>
          </p:cNvCxnSpPr>
          <p:nvPr/>
        </p:nvCxnSpPr>
        <p:spPr bwMode="auto">
          <a:xfrm>
            <a:off x="1079551" y="2578477"/>
            <a:ext cx="302106" cy="0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 w="lg" len="lg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F80AB2A-1135-534D-B855-DFC457D54718}"/>
              </a:ext>
            </a:extLst>
          </p:cNvPr>
          <p:cNvCxnSpPr>
            <a:cxnSpLocks/>
          </p:cNvCxnSpPr>
          <p:nvPr/>
        </p:nvCxnSpPr>
        <p:spPr bwMode="auto">
          <a:xfrm>
            <a:off x="2461657" y="2578477"/>
            <a:ext cx="441596" cy="0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EF2B3C1-23DF-E445-8FDB-B0D0D5451A41}"/>
              </a:ext>
            </a:extLst>
          </p:cNvPr>
          <p:cNvCxnSpPr>
            <a:cxnSpLocks/>
          </p:cNvCxnSpPr>
          <p:nvPr/>
        </p:nvCxnSpPr>
        <p:spPr bwMode="auto">
          <a:xfrm>
            <a:off x="5128624" y="3376986"/>
            <a:ext cx="498122" cy="0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92E9A06-5EB0-7248-9BBC-F454ABED7155}"/>
              </a:ext>
            </a:extLst>
          </p:cNvPr>
          <p:cNvCxnSpPr>
            <a:cxnSpLocks/>
            <a:endCxn id="26" idx="1"/>
          </p:cNvCxnSpPr>
          <p:nvPr/>
        </p:nvCxnSpPr>
        <p:spPr bwMode="auto">
          <a:xfrm>
            <a:off x="6709798" y="3543837"/>
            <a:ext cx="515205" cy="0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1" name="Freihandform 20">
            <a:extLst>
              <a:ext uri="{FF2B5EF4-FFF2-40B4-BE49-F238E27FC236}">
                <a16:creationId xmlns:a16="http://schemas.microsoft.com/office/drawing/2014/main" id="{66CEA88B-7CC6-064A-B95F-250BEAD1C9F9}"/>
              </a:ext>
            </a:extLst>
          </p:cNvPr>
          <p:cNvSpPr/>
          <p:nvPr/>
        </p:nvSpPr>
        <p:spPr bwMode="auto">
          <a:xfrm>
            <a:off x="1080586" y="1873837"/>
            <a:ext cx="4358501" cy="2941051"/>
          </a:xfrm>
          <a:custGeom>
            <a:avLst/>
            <a:gdLst>
              <a:gd name="connsiteX0" fmla="*/ 0 w 4300151"/>
              <a:gd name="connsiteY0" fmla="*/ 0 h 2767913"/>
              <a:gd name="connsiteX1" fmla="*/ 0 w 4300151"/>
              <a:gd name="connsiteY1" fmla="*/ 2767913 h 2767913"/>
              <a:gd name="connsiteX2" fmla="*/ 4300151 w 4300151"/>
              <a:gd name="connsiteY2" fmla="*/ 2767913 h 2767913"/>
              <a:gd name="connsiteX3" fmla="*/ 4300151 w 4300151"/>
              <a:gd name="connsiteY3" fmla="*/ 2505950 h 2767913"/>
              <a:gd name="connsiteX4" fmla="*/ 3968990 w 4300151"/>
              <a:gd name="connsiteY4" fmla="*/ 2505950 h 2767913"/>
              <a:gd name="connsiteX0" fmla="*/ 0 w 4300151"/>
              <a:gd name="connsiteY0" fmla="*/ 0 h 3164665"/>
              <a:gd name="connsiteX1" fmla="*/ 0 w 4300151"/>
              <a:gd name="connsiteY1" fmla="*/ 3164665 h 3164665"/>
              <a:gd name="connsiteX2" fmla="*/ 4300151 w 4300151"/>
              <a:gd name="connsiteY2" fmla="*/ 3164665 h 3164665"/>
              <a:gd name="connsiteX3" fmla="*/ 4300151 w 4300151"/>
              <a:gd name="connsiteY3" fmla="*/ 2902702 h 3164665"/>
              <a:gd name="connsiteX4" fmla="*/ 3968990 w 4300151"/>
              <a:gd name="connsiteY4" fmla="*/ 2902702 h 316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0151" h="3164665">
                <a:moveTo>
                  <a:pt x="0" y="0"/>
                </a:moveTo>
                <a:lnTo>
                  <a:pt x="0" y="3164665"/>
                </a:lnTo>
                <a:lnTo>
                  <a:pt x="4300151" y="3164665"/>
                </a:lnTo>
                <a:lnTo>
                  <a:pt x="4300151" y="2902702"/>
                </a:lnTo>
                <a:lnTo>
                  <a:pt x="3968990" y="2902702"/>
                </a:ln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>
            <a:extLst>
              <a:ext uri="{FF2B5EF4-FFF2-40B4-BE49-F238E27FC236}">
                <a16:creationId xmlns:a16="http://schemas.microsoft.com/office/drawing/2014/main" id="{8865483F-3898-E947-8B34-F31E4AE83CCC}"/>
              </a:ext>
            </a:extLst>
          </p:cNvPr>
          <p:cNvSpPr/>
          <p:nvPr/>
        </p:nvSpPr>
        <p:spPr bwMode="auto">
          <a:xfrm flipV="1">
            <a:off x="5442139" y="3722582"/>
            <a:ext cx="184607" cy="504896"/>
          </a:xfrm>
          <a:custGeom>
            <a:avLst/>
            <a:gdLst>
              <a:gd name="connsiteX0" fmla="*/ 0 w 1614115"/>
              <a:gd name="connsiteY0" fmla="*/ 0 h 1924216"/>
              <a:gd name="connsiteX1" fmla="*/ 0 w 1614115"/>
              <a:gd name="connsiteY1" fmla="*/ 1924216 h 1924216"/>
              <a:gd name="connsiteX2" fmla="*/ 1614115 w 1614115"/>
              <a:gd name="connsiteY2" fmla="*/ 1924216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4115" h="1924216">
                <a:moveTo>
                  <a:pt x="0" y="0"/>
                </a:moveTo>
                <a:lnTo>
                  <a:pt x="0" y="1924216"/>
                </a:lnTo>
                <a:lnTo>
                  <a:pt x="1614115" y="1924216"/>
                </a:ln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>
            <a:extLst>
              <a:ext uri="{FF2B5EF4-FFF2-40B4-BE49-F238E27FC236}">
                <a16:creationId xmlns:a16="http://schemas.microsoft.com/office/drawing/2014/main" id="{2C2755EB-D2B2-3646-B556-24D3D69D57DC}"/>
              </a:ext>
            </a:extLst>
          </p:cNvPr>
          <p:cNvSpPr/>
          <p:nvPr/>
        </p:nvSpPr>
        <p:spPr bwMode="auto">
          <a:xfrm>
            <a:off x="3443253" y="2896992"/>
            <a:ext cx="591271" cy="483673"/>
          </a:xfrm>
          <a:custGeom>
            <a:avLst/>
            <a:gdLst>
              <a:gd name="connsiteX0" fmla="*/ 0 w 1614115"/>
              <a:gd name="connsiteY0" fmla="*/ 0 h 1924216"/>
              <a:gd name="connsiteX1" fmla="*/ 0 w 1614115"/>
              <a:gd name="connsiteY1" fmla="*/ 1924216 h 1924216"/>
              <a:gd name="connsiteX2" fmla="*/ 1614115 w 1614115"/>
              <a:gd name="connsiteY2" fmla="*/ 1924216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4115" h="1924216">
                <a:moveTo>
                  <a:pt x="0" y="0"/>
                </a:moveTo>
                <a:lnTo>
                  <a:pt x="0" y="1924216"/>
                </a:lnTo>
                <a:lnTo>
                  <a:pt x="1614115" y="1924216"/>
                </a:ln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 23">
            <a:extLst>
              <a:ext uri="{FF2B5EF4-FFF2-40B4-BE49-F238E27FC236}">
                <a16:creationId xmlns:a16="http://schemas.microsoft.com/office/drawing/2014/main" id="{314281EF-4BEE-1340-A092-2DB379820F2E}"/>
              </a:ext>
            </a:extLst>
          </p:cNvPr>
          <p:cNvSpPr/>
          <p:nvPr/>
        </p:nvSpPr>
        <p:spPr bwMode="auto">
          <a:xfrm>
            <a:off x="3443253" y="3697442"/>
            <a:ext cx="588219" cy="701898"/>
          </a:xfrm>
          <a:custGeom>
            <a:avLst/>
            <a:gdLst>
              <a:gd name="connsiteX0" fmla="*/ 599089 w 599089"/>
              <a:gd name="connsiteY0" fmla="*/ 0 h 662152"/>
              <a:gd name="connsiteX1" fmla="*/ 0 w 599089"/>
              <a:gd name="connsiteY1" fmla="*/ 0 h 662152"/>
              <a:gd name="connsiteX2" fmla="*/ 0 w 599089"/>
              <a:gd name="connsiteY2" fmla="*/ 662152 h 662152"/>
              <a:gd name="connsiteX3" fmla="*/ 599089 w 599089"/>
              <a:gd name="connsiteY3" fmla="*/ 662152 h 66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089" h="662152">
                <a:moveTo>
                  <a:pt x="599089" y="0"/>
                </a:moveTo>
                <a:lnTo>
                  <a:pt x="0" y="0"/>
                </a:lnTo>
                <a:lnTo>
                  <a:pt x="0" y="662152"/>
                </a:lnTo>
                <a:lnTo>
                  <a:pt x="599089" y="662152"/>
                </a:ln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>
            <a:extLst>
              <a:ext uri="{FF2B5EF4-FFF2-40B4-BE49-F238E27FC236}">
                <a16:creationId xmlns:a16="http://schemas.microsoft.com/office/drawing/2014/main" id="{433DA343-E312-5543-BA44-BFE16F32B306}"/>
              </a:ext>
            </a:extLst>
          </p:cNvPr>
          <p:cNvSpPr/>
          <p:nvPr/>
        </p:nvSpPr>
        <p:spPr bwMode="auto">
          <a:xfrm flipH="1">
            <a:off x="5114518" y="3543837"/>
            <a:ext cx="1833743" cy="864018"/>
          </a:xfrm>
          <a:custGeom>
            <a:avLst/>
            <a:gdLst>
              <a:gd name="connsiteX0" fmla="*/ 0 w 1614115"/>
              <a:gd name="connsiteY0" fmla="*/ 0 h 1924216"/>
              <a:gd name="connsiteX1" fmla="*/ 0 w 1614115"/>
              <a:gd name="connsiteY1" fmla="*/ 1924216 h 1924216"/>
              <a:gd name="connsiteX2" fmla="*/ 1614115 w 1614115"/>
              <a:gd name="connsiteY2" fmla="*/ 1924216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4115" h="1924216">
                <a:moveTo>
                  <a:pt x="0" y="0"/>
                </a:moveTo>
                <a:lnTo>
                  <a:pt x="0" y="1924216"/>
                </a:lnTo>
                <a:lnTo>
                  <a:pt x="1614115" y="1924216"/>
                </a:ln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>
            <a:extLst>
              <a:ext uri="{FF2B5EF4-FFF2-40B4-BE49-F238E27FC236}">
                <a16:creationId xmlns:a16="http://schemas.microsoft.com/office/drawing/2014/main" id="{8C706F4E-F664-4E42-99AE-F690BD76D60B}"/>
              </a:ext>
            </a:extLst>
          </p:cNvPr>
          <p:cNvSpPr/>
          <p:nvPr/>
        </p:nvSpPr>
        <p:spPr bwMode="auto">
          <a:xfrm flipH="1">
            <a:off x="5114517" y="3543834"/>
            <a:ext cx="3345914" cy="683646"/>
          </a:xfrm>
          <a:custGeom>
            <a:avLst/>
            <a:gdLst>
              <a:gd name="connsiteX0" fmla="*/ 0 w 1614115"/>
              <a:gd name="connsiteY0" fmla="*/ 0 h 1924216"/>
              <a:gd name="connsiteX1" fmla="*/ 0 w 1614115"/>
              <a:gd name="connsiteY1" fmla="*/ 1924216 h 1924216"/>
              <a:gd name="connsiteX2" fmla="*/ 1614115 w 1614115"/>
              <a:gd name="connsiteY2" fmla="*/ 1924216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4115" h="1924216">
                <a:moveTo>
                  <a:pt x="0" y="0"/>
                </a:moveTo>
                <a:lnTo>
                  <a:pt x="0" y="1924216"/>
                </a:lnTo>
                <a:lnTo>
                  <a:pt x="1614115" y="1924216"/>
                </a:ln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80FCD78-1C59-1545-B7D8-8EC7A07A09EA}"/>
              </a:ext>
            </a:extLst>
          </p:cNvPr>
          <p:cNvCxnSpPr>
            <a:cxnSpLocks/>
          </p:cNvCxnSpPr>
          <p:nvPr/>
        </p:nvCxnSpPr>
        <p:spPr bwMode="auto">
          <a:xfrm>
            <a:off x="8327275" y="3543837"/>
            <a:ext cx="421189" cy="0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299229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AD3AC7A-CE7D-D74B-922E-54CF3C8E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mindmap</a:t>
            </a:r>
            <a:endParaRPr lang="de-DE" dirty="0"/>
          </a:p>
        </p:txBody>
      </p:sp>
      <p:sp>
        <p:nvSpPr>
          <p:cNvPr id="6" name="TextBox 27">
            <a:extLst>
              <a:ext uri="{FF2B5EF4-FFF2-40B4-BE49-F238E27FC236}">
                <a16:creationId xmlns:a16="http://schemas.microsoft.com/office/drawing/2014/main" id="{74ACB45F-75DE-B14D-92CF-DC6D50E79725}"/>
              </a:ext>
            </a:extLst>
          </p:cNvPr>
          <p:cNvSpPr txBox="1"/>
          <p:nvPr/>
        </p:nvSpPr>
        <p:spPr>
          <a:xfrm>
            <a:off x="6024218" y="928401"/>
            <a:ext cx="909044" cy="3498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AT" sz="1200" b="1" dirty="0" err="1">
                <a:solidFill>
                  <a:schemeClr val="accent2"/>
                </a:solidFill>
                <a:latin typeface="+mn-lt"/>
              </a:rPr>
              <a:t>External</a:t>
            </a:r>
            <a:r>
              <a:rPr lang="de-AT" sz="1200" b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de-AT" sz="1200" b="1" dirty="0" err="1">
                <a:solidFill>
                  <a:schemeClr val="accent2"/>
                </a:solidFill>
                <a:latin typeface="+mn-lt"/>
              </a:rPr>
              <a:t>factor</a:t>
            </a:r>
            <a:endParaRPr lang="de-AT" sz="12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TextBox 37">
            <a:extLst>
              <a:ext uri="{FF2B5EF4-FFF2-40B4-BE49-F238E27FC236}">
                <a16:creationId xmlns:a16="http://schemas.microsoft.com/office/drawing/2014/main" id="{A944FE77-B8A5-134B-AE8C-70BF8AF32840}"/>
              </a:ext>
            </a:extLst>
          </p:cNvPr>
          <p:cNvSpPr txBox="1"/>
          <p:nvPr/>
        </p:nvSpPr>
        <p:spPr>
          <a:xfrm>
            <a:off x="7358072" y="1746721"/>
            <a:ext cx="903824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AT" sz="1200" b="1" dirty="0" err="1">
                <a:solidFill>
                  <a:schemeClr val="accent2"/>
                </a:solidFill>
              </a:rPr>
              <a:t>External</a:t>
            </a:r>
            <a:r>
              <a:rPr lang="de-AT" sz="1200" b="1" dirty="0">
                <a:solidFill>
                  <a:schemeClr val="accent2"/>
                </a:solidFill>
              </a:rPr>
              <a:t> </a:t>
            </a:r>
            <a:r>
              <a:rPr lang="de-AT" sz="1200" b="1" dirty="0" err="1">
                <a:solidFill>
                  <a:schemeClr val="accent2"/>
                </a:solidFill>
              </a:rPr>
              <a:t>factor</a:t>
            </a:r>
            <a:endParaRPr lang="de-AT" sz="1200" b="1" dirty="0">
              <a:solidFill>
                <a:schemeClr val="accent2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EA57E2-36F1-A745-8139-447D2ABBC440}"/>
              </a:ext>
            </a:extLst>
          </p:cNvPr>
          <p:cNvSpPr/>
          <p:nvPr/>
        </p:nvSpPr>
        <p:spPr bwMode="auto">
          <a:xfrm>
            <a:off x="3357556" y="3021778"/>
            <a:ext cx="2443136" cy="1351444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4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Central Term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F3EC1F-BBD2-D44C-9FDF-2B0FD7507DBF}"/>
              </a:ext>
            </a:extLst>
          </p:cNvPr>
          <p:cNvSpPr/>
          <p:nvPr/>
        </p:nvSpPr>
        <p:spPr bwMode="auto">
          <a:xfrm>
            <a:off x="523018" y="2287147"/>
            <a:ext cx="1584626" cy="876551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term</a:t>
            </a:r>
            <a:endParaRPr kumimoji="0" lang="de-DE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ECCDC8-98B6-BF4B-8977-FDC77C36DA0A}"/>
              </a:ext>
            </a:extLst>
          </p:cNvPr>
          <p:cNvSpPr/>
          <p:nvPr/>
        </p:nvSpPr>
        <p:spPr bwMode="auto">
          <a:xfrm>
            <a:off x="2667125" y="1203325"/>
            <a:ext cx="1584626" cy="876551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 err="1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term</a:t>
            </a:r>
            <a:endParaRPr lang="de-DE" sz="1200" b="1" dirty="0">
              <a:solidFill>
                <a:schemeClr val="accent2"/>
              </a:solidFill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AFE230-EF1D-A04F-988E-65513E8F2FD9}"/>
              </a:ext>
            </a:extLst>
          </p:cNvPr>
          <p:cNvSpPr/>
          <p:nvPr/>
        </p:nvSpPr>
        <p:spPr bwMode="auto">
          <a:xfrm>
            <a:off x="7017671" y="2443907"/>
            <a:ext cx="1584626" cy="876551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 err="1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term</a:t>
            </a:r>
            <a:endParaRPr lang="de-DE" sz="1200" b="1" dirty="0">
              <a:solidFill>
                <a:schemeClr val="accent2"/>
              </a:solidFill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145072-8650-6E47-A37E-9BED862C9802}"/>
              </a:ext>
            </a:extLst>
          </p:cNvPr>
          <p:cNvSpPr/>
          <p:nvPr/>
        </p:nvSpPr>
        <p:spPr bwMode="auto">
          <a:xfrm>
            <a:off x="5157072" y="1569783"/>
            <a:ext cx="1584626" cy="876551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 err="1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term</a:t>
            </a:r>
            <a:endParaRPr lang="de-DE" sz="1200" b="1" dirty="0">
              <a:solidFill>
                <a:schemeClr val="accent2"/>
              </a:solidFill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8E8BA2-F905-8F49-BCD8-33BFCB7891B7}"/>
              </a:ext>
            </a:extLst>
          </p:cNvPr>
          <p:cNvSpPr/>
          <p:nvPr/>
        </p:nvSpPr>
        <p:spPr bwMode="auto">
          <a:xfrm>
            <a:off x="6371924" y="3940304"/>
            <a:ext cx="1584626" cy="876551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 err="1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term</a:t>
            </a:r>
            <a:endParaRPr lang="de-DE" sz="1200" b="1" dirty="0">
              <a:solidFill>
                <a:schemeClr val="accent2"/>
              </a:solidFill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5A9BC3-2149-D040-A9E1-142F488F3D04}"/>
              </a:ext>
            </a:extLst>
          </p:cNvPr>
          <p:cNvSpPr/>
          <p:nvPr/>
        </p:nvSpPr>
        <p:spPr bwMode="auto">
          <a:xfrm>
            <a:off x="928493" y="3958799"/>
            <a:ext cx="1584626" cy="876551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 err="1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term</a:t>
            </a:r>
            <a:endParaRPr lang="de-DE" sz="1200" b="1" dirty="0">
              <a:solidFill>
                <a:schemeClr val="accent2"/>
              </a:solidFill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4AA8081-A630-F14F-B5EE-EEC64654BFE4}"/>
              </a:ext>
            </a:extLst>
          </p:cNvPr>
          <p:cNvCxnSpPr>
            <a:cxnSpLocks/>
          </p:cNvCxnSpPr>
          <p:nvPr/>
        </p:nvCxnSpPr>
        <p:spPr bwMode="auto">
          <a:xfrm>
            <a:off x="3459438" y="2079876"/>
            <a:ext cx="1119686" cy="941902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EB83AE6-6839-864C-A8F8-7A7511D64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5442903" y="2882183"/>
            <a:ext cx="1574768" cy="337509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2C0D76D-9FED-3A49-9F16-D6ED16D9945B}"/>
              </a:ext>
            </a:extLst>
          </p:cNvPr>
          <p:cNvCxnSpPr>
            <a:cxnSpLocks/>
          </p:cNvCxnSpPr>
          <p:nvPr/>
        </p:nvCxnSpPr>
        <p:spPr bwMode="auto">
          <a:xfrm>
            <a:off x="6509635" y="2317966"/>
            <a:ext cx="740099" cy="254309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13F77A0-DD53-A449-A56B-A78993954E9E}"/>
              </a:ext>
            </a:extLst>
          </p:cNvPr>
          <p:cNvCxnSpPr>
            <a:cxnSpLocks/>
          </p:cNvCxnSpPr>
          <p:nvPr/>
        </p:nvCxnSpPr>
        <p:spPr bwMode="auto">
          <a:xfrm>
            <a:off x="5800692" y="3697500"/>
            <a:ext cx="803295" cy="371172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DBCF48C-DF33-1847-9006-2E0170DCB174}"/>
              </a:ext>
            </a:extLst>
          </p:cNvPr>
          <p:cNvCxnSpPr>
            <a:cxnSpLocks/>
          </p:cNvCxnSpPr>
          <p:nvPr/>
        </p:nvCxnSpPr>
        <p:spPr bwMode="auto">
          <a:xfrm flipH="1">
            <a:off x="2281056" y="3697500"/>
            <a:ext cx="1076500" cy="389667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31AFA21-0D7F-C840-9418-0F2DD3A1DAE2}"/>
              </a:ext>
            </a:extLst>
          </p:cNvPr>
          <p:cNvCxnSpPr>
            <a:cxnSpLocks/>
          </p:cNvCxnSpPr>
          <p:nvPr/>
        </p:nvCxnSpPr>
        <p:spPr bwMode="auto">
          <a:xfrm>
            <a:off x="4251751" y="1641601"/>
            <a:ext cx="905321" cy="366458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B3BA0FE-59F4-CE4E-A3A0-7F0089FF73E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107644" y="2725423"/>
            <a:ext cx="1607701" cy="494269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1DCCBFC8-2837-E249-9426-D5320AED9AF0}"/>
              </a:ext>
            </a:extLst>
          </p:cNvPr>
          <p:cNvCxnSpPr>
            <a:cxnSpLocks/>
          </p:cNvCxnSpPr>
          <p:nvPr/>
        </p:nvCxnSpPr>
        <p:spPr bwMode="auto">
          <a:xfrm flipV="1">
            <a:off x="5949385" y="1278231"/>
            <a:ext cx="529355" cy="291552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CDA07EF-EDD4-344C-A8B4-DC0B2D26C8F7}"/>
              </a:ext>
            </a:extLst>
          </p:cNvPr>
          <p:cNvCxnSpPr>
            <a:cxnSpLocks/>
          </p:cNvCxnSpPr>
          <p:nvPr/>
        </p:nvCxnSpPr>
        <p:spPr bwMode="auto">
          <a:xfrm flipV="1">
            <a:off x="7809984" y="2116053"/>
            <a:ext cx="0" cy="327854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548338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19BCDC1-BF8B-7243-B975-459892A1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/</a:t>
            </a:r>
            <a:r>
              <a:rPr lang="de-DE" dirty="0" err="1"/>
              <a:t>timeline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384623-7B32-2C49-830D-A0B720EE1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18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ADB0EE-7DBB-EC46-9C1C-929EAD32B42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15/07/2024</a:t>
            </a:fld>
            <a:endParaRPr lang="en-GB" noProof="0"/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A6862002-F32B-6F43-904A-EBD78FB0C2EC}"/>
              </a:ext>
            </a:extLst>
          </p:cNvPr>
          <p:cNvSpPr/>
          <p:nvPr/>
        </p:nvSpPr>
        <p:spPr bwMode="auto">
          <a:xfrm>
            <a:off x="531813" y="1203325"/>
            <a:ext cx="1728192" cy="432048"/>
          </a:xfrm>
          <a:prstGeom prst="homePlat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Start</a:t>
            </a:r>
          </a:p>
        </p:txBody>
      </p:sp>
      <p:sp>
        <p:nvSpPr>
          <p:cNvPr id="7" name="Eingebuchteter Richtungspfeil 6">
            <a:extLst>
              <a:ext uri="{FF2B5EF4-FFF2-40B4-BE49-F238E27FC236}">
                <a16:creationId xmlns:a16="http://schemas.microsoft.com/office/drawing/2014/main" id="{ACBF8A4C-8B80-3E40-8152-03EFE30056F8}"/>
              </a:ext>
            </a:extLst>
          </p:cNvPr>
          <p:cNvSpPr/>
          <p:nvPr/>
        </p:nvSpPr>
        <p:spPr bwMode="auto">
          <a:xfrm>
            <a:off x="2190009" y="1203325"/>
            <a:ext cx="1655614" cy="427588"/>
          </a:xfrm>
          <a:prstGeom prst="chevron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b="1" dirty="0" err="1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Step</a:t>
            </a:r>
            <a:r>
              <a:rPr lang="de-DE" sz="12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1</a:t>
            </a:r>
            <a:endParaRPr kumimoji="0" lang="de-DE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" name="Eingebuchteter Richtungspfeil 7">
            <a:extLst>
              <a:ext uri="{FF2B5EF4-FFF2-40B4-BE49-F238E27FC236}">
                <a16:creationId xmlns:a16="http://schemas.microsoft.com/office/drawing/2014/main" id="{7B08A458-4567-DC4B-A93A-9C43308B115F}"/>
              </a:ext>
            </a:extLst>
          </p:cNvPr>
          <p:cNvSpPr/>
          <p:nvPr/>
        </p:nvSpPr>
        <p:spPr bwMode="auto">
          <a:xfrm>
            <a:off x="3775627" y="1203325"/>
            <a:ext cx="1655614" cy="427588"/>
          </a:xfrm>
          <a:prstGeom prst="chevron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 err="1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Step</a:t>
            </a:r>
            <a:r>
              <a:rPr lang="de-DE" sz="12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2</a:t>
            </a:r>
          </a:p>
        </p:txBody>
      </p:sp>
      <p:sp>
        <p:nvSpPr>
          <p:cNvPr id="9" name="Eingebuchteter Richtungspfeil 8">
            <a:extLst>
              <a:ext uri="{FF2B5EF4-FFF2-40B4-BE49-F238E27FC236}">
                <a16:creationId xmlns:a16="http://schemas.microsoft.com/office/drawing/2014/main" id="{09732672-109C-FF41-9644-673F8C64A046}"/>
              </a:ext>
            </a:extLst>
          </p:cNvPr>
          <p:cNvSpPr/>
          <p:nvPr/>
        </p:nvSpPr>
        <p:spPr bwMode="auto">
          <a:xfrm>
            <a:off x="5361245" y="1203325"/>
            <a:ext cx="1655614" cy="427588"/>
          </a:xfrm>
          <a:prstGeom prst="chevron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 err="1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Step</a:t>
            </a:r>
            <a:r>
              <a:rPr lang="de-DE" sz="12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3</a:t>
            </a:r>
          </a:p>
        </p:txBody>
      </p:sp>
      <p:sp>
        <p:nvSpPr>
          <p:cNvPr id="10" name="Eingebuchteter Richtungspfeil 9">
            <a:extLst>
              <a:ext uri="{FF2B5EF4-FFF2-40B4-BE49-F238E27FC236}">
                <a16:creationId xmlns:a16="http://schemas.microsoft.com/office/drawing/2014/main" id="{ABD382AA-AE05-9C48-86BC-2405A7E4DD0D}"/>
              </a:ext>
            </a:extLst>
          </p:cNvPr>
          <p:cNvSpPr/>
          <p:nvPr/>
        </p:nvSpPr>
        <p:spPr bwMode="auto">
          <a:xfrm>
            <a:off x="6946864" y="1203325"/>
            <a:ext cx="1655614" cy="427588"/>
          </a:xfrm>
          <a:prstGeom prst="chevron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Result</a:t>
            </a:r>
            <a:endParaRPr kumimoji="0" lang="de-DE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1" name="Raute 10">
            <a:extLst>
              <a:ext uri="{FF2B5EF4-FFF2-40B4-BE49-F238E27FC236}">
                <a16:creationId xmlns:a16="http://schemas.microsoft.com/office/drawing/2014/main" id="{88B54995-056D-034C-8507-92CB5150C72F}"/>
              </a:ext>
            </a:extLst>
          </p:cNvPr>
          <p:cNvSpPr/>
          <p:nvPr/>
        </p:nvSpPr>
        <p:spPr bwMode="auto">
          <a:xfrm>
            <a:off x="6763667" y="1742425"/>
            <a:ext cx="216024" cy="216024"/>
          </a:xfrm>
          <a:prstGeom prst="diamond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>
              <a:ln>
                <a:noFill/>
              </a:ln>
              <a:solidFill>
                <a:schemeClr val="accent2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2" name="Raute 11">
            <a:extLst>
              <a:ext uri="{FF2B5EF4-FFF2-40B4-BE49-F238E27FC236}">
                <a16:creationId xmlns:a16="http://schemas.microsoft.com/office/drawing/2014/main" id="{E39EE317-667A-A641-A282-83D7CD9413E1}"/>
              </a:ext>
            </a:extLst>
          </p:cNvPr>
          <p:cNvSpPr/>
          <p:nvPr/>
        </p:nvSpPr>
        <p:spPr bwMode="auto">
          <a:xfrm>
            <a:off x="3593747" y="1742425"/>
            <a:ext cx="216024" cy="216024"/>
          </a:xfrm>
          <a:prstGeom prst="diamond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>
              <a:ln>
                <a:noFill/>
              </a:ln>
              <a:solidFill>
                <a:schemeClr val="accent2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5A0C71F-663A-0746-94F1-78AF6346573E}"/>
              </a:ext>
            </a:extLst>
          </p:cNvPr>
          <p:cNvSpPr txBox="1"/>
          <p:nvPr/>
        </p:nvSpPr>
        <p:spPr bwMode="auto">
          <a:xfrm>
            <a:off x="2922282" y="2069961"/>
            <a:ext cx="15589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400"/>
              </a:spcBef>
              <a:buFont typeface="Arial" charset="0"/>
              <a:buNone/>
            </a:pPr>
            <a:r>
              <a:rPr lang="de-DE" sz="1200" b="1" kern="0" dirty="0">
                <a:solidFill>
                  <a:schemeClr val="tx2"/>
                </a:solidFill>
              </a:rPr>
              <a:t>Milestone 1</a:t>
            </a:r>
            <a:br>
              <a:rPr lang="de-DE" sz="1200" b="1" kern="0" dirty="0">
                <a:solidFill>
                  <a:schemeClr val="accent2"/>
                </a:solidFill>
              </a:rPr>
            </a:br>
            <a:r>
              <a:rPr lang="de-DE" sz="1200" b="1" kern="0" dirty="0">
                <a:solidFill>
                  <a:schemeClr val="accent2"/>
                </a:solidFill>
              </a:rPr>
              <a:t>xx.xx.2018</a:t>
            </a:r>
          </a:p>
        </p:txBody>
      </p:sp>
      <p:sp>
        <p:nvSpPr>
          <p:cNvPr id="14" name="Richtungspfeil 13">
            <a:extLst>
              <a:ext uri="{FF2B5EF4-FFF2-40B4-BE49-F238E27FC236}">
                <a16:creationId xmlns:a16="http://schemas.microsoft.com/office/drawing/2014/main" id="{C606E726-DD1B-334C-8F3E-204997662088}"/>
              </a:ext>
            </a:extLst>
          </p:cNvPr>
          <p:cNvSpPr/>
          <p:nvPr/>
        </p:nvSpPr>
        <p:spPr bwMode="auto">
          <a:xfrm>
            <a:off x="531813" y="3289634"/>
            <a:ext cx="1728192" cy="432048"/>
          </a:xfrm>
          <a:prstGeom prst="homePlate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b="1" dirty="0">
                <a:solidFill>
                  <a:schemeClr val="bg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</a:t>
            </a:r>
            <a:r>
              <a:rPr kumimoji="0" lang="de-DE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tart</a:t>
            </a:r>
          </a:p>
        </p:txBody>
      </p:sp>
      <p:sp>
        <p:nvSpPr>
          <p:cNvPr id="15" name="Eingebuchteter Richtungspfeil 14">
            <a:extLst>
              <a:ext uri="{FF2B5EF4-FFF2-40B4-BE49-F238E27FC236}">
                <a16:creationId xmlns:a16="http://schemas.microsoft.com/office/drawing/2014/main" id="{82BA4407-EE33-6A43-8342-D8D2C5653C79}"/>
              </a:ext>
            </a:extLst>
          </p:cNvPr>
          <p:cNvSpPr/>
          <p:nvPr/>
        </p:nvSpPr>
        <p:spPr bwMode="auto">
          <a:xfrm>
            <a:off x="2190009" y="3289634"/>
            <a:ext cx="1655614" cy="427588"/>
          </a:xfrm>
          <a:prstGeom prst="chevron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 err="1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Step</a:t>
            </a:r>
            <a:r>
              <a:rPr lang="de-DE" sz="12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1</a:t>
            </a:r>
          </a:p>
        </p:txBody>
      </p:sp>
      <p:sp>
        <p:nvSpPr>
          <p:cNvPr id="16" name="Eingebuchteter Richtungspfeil 15">
            <a:extLst>
              <a:ext uri="{FF2B5EF4-FFF2-40B4-BE49-F238E27FC236}">
                <a16:creationId xmlns:a16="http://schemas.microsoft.com/office/drawing/2014/main" id="{3E8514A4-E876-F245-9D02-6FBBFB44A190}"/>
              </a:ext>
            </a:extLst>
          </p:cNvPr>
          <p:cNvSpPr/>
          <p:nvPr/>
        </p:nvSpPr>
        <p:spPr bwMode="auto">
          <a:xfrm>
            <a:off x="3775627" y="3289634"/>
            <a:ext cx="1655614" cy="427588"/>
          </a:xfrm>
          <a:prstGeom prst="chevron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 err="1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Step</a:t>
            </a:r>
            <a:r>
              <a:rPr lang="de-DE" sz="12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2</a:t>
            </a:r>
          </a:p>
        </p:txBody>
      </p:sp>
      <p:sp>
        <p:nvSpPr>
          <p:cNvPr id="17" name="Eingebuchteter Richtungspfeil 16">
            <a:extLst>
              <a:ext uri="{FF2B5EF4-FFF2-40B4-BE49-F238E27FC236}">
                <a16:creationId xmlns:a16="http://schemas.microsoft.com/office/drawing/2014/main" id="{7649C630-65AB-5C40-B376-CF8BCE71F429}"/>
              </a:ext>
            </a:extLst>
          </p:cNvPr>
          <p:cNvSpPr/>
          <p:nvPr/>
        </p:nvSpPr>
        <p:spPr bwMode="auto">
          <a:xfrm>
            <a:off x="5361245" y="3289634"/>
            <a:ext cx="1655614" cy="427588"/>
          </a:xfrm>
          <a:prstGeom prst="chevron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 err="1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Step</a:t>
            </a:r>
            <a:r>
              <a:rPr lang="de-DE" sz="12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3</a:t>
            </a:r>
          </a:p>
        </p:txBody>
      </p:sp>
      <p:sp>
        <p:nvSpPr>
          <p:cNvPr id="18" name="Eingebuchteter Richtungspfeil 17">
            <a:extLst>
              <a:ext uri="{FF2B5EF4-FFF2-40B4-BE49-F238E27FC236}">
                <a16:creationId xmlns:a16="http://schemas.microsoft.com/office/drawing/2014/main" id="{EFBB4724-8D1F-F243-916A-DF1F1274B90F}"/>
              </a:ext>
            </a:extLst>
          </p:cNvPr>
          <p:cNvSpPr/>
          <p:nvPr/>
        </p:nvSpPr>
        <p:spPr bwMode="auto">
          <a:xfrm>
            <a:off x="6946864" y="3289634"/>
            <a:ext cx="1655614" cy="427588"/>
          </a:xfrm>
          <a:prstGeom prst="chevron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Result</a:t>
            </a:r>
            <a:endParaRPr kumimoji="0" lang="de-DE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9" name="Raute 18">
            <a:extLst>
              <a:ext uri="{FF2B5EF4-FFF2-40B4-BE49-F238E27FC236}">
                <a16:creationId xmlns:a16="http://schemas.microsoft.com/office/drawing/2014/main" id="{96499F60-01CE-E843-9DA9-F65685FB88DB}"/>
              </a:ext>
            </a:extLst>
          </p:cNvPr>
          <p:cNvSpPr/>
          <p:nvPr/>
        </p:nvSpPr>
        <p:spPr bwMode="auto">
          <a:xfrm>
            <a:off x="6763667" y="3828734"/>
            <a:ext cx="216024" cy="216024"/>
          </a:xfrm>
          <a:prstGeom prst="diamond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>
              <a:ln>
                <a:noFill/>
              </a:ln>
              <a:solidFill>
                <a:schemeClr val="accent2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0" name="Raute 19">
            <a:extLst>
              <a:ext uri="{FF2B5EF4-FFF2-40B4-BE49-F238E27FC236}">
                <a16:creationId xmlns:a16="http://schemas.microsoft.com/office/drawing/2014/main" id="{6C3A30BA-B7B0-394E-AA62-94AC9FA4CF22}"/>
              </a:ext>
            </a:extLst>
          </p:cNvPr>
          <p:cNvSpPr/>
          <p:nvPr/>
        </p:nvSpPr>
        <p:spPr bwMode="auto">
          <a:xfrm>
            <a:off x="3593747" y="3828734"/>
            <a:ext cx="216024" cy="216024"/>
          </a:xfrm>
          <a:prstGeom prst="diamond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>
              <a:ln>
                <a:noFill/>
              </a:ln>
              <a:solidFill>
                <a:schemeClr val="accent2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7370CBB-3195-AC41-98C4-42D69D2C12F2}"/>
              </a:ext>
            </a:extLst>
          </p:cNvPr>
          <p:cNvSpPr txBox="1"/>
          <p:nvPr/>
        </p:nvSpPr>
        <p:spPr bwMode="auto">
          <a:xfrm>
            <a:off x="6109391" y="2069961"/>
            <a:ext cx="15589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400"/>
              </a:spcBef>
              <a:buFont typeface="Arial" charset="0"/>
              <a:buNone/>
            </a:pPr>
            <a:r>
              <a:rPr lang="de-DE" sz="1200" b="1" kern="0" dirty="0">
                <a:solidFill>
                  <a:schemeClr val="tx2"/>
                </a:solidFill>
              </a:rPr>
              <a:t>Milestone 2</a:t>
            </a:r>
            <a:br>
              <a:rPr lang="de-DE" sz="1200" b="1" kern="0" dirty="0">
                <a:solidFill>
                  <a:schemeClr val="accent2"/>
                </a:solidFill>
              </a:rPr>
            </a:br>
            <a:r>
              <a:rPr lang="de-DE" sz="1200" b="1" kern="0" dirty="0">
                <a:solidFill>
                  <a:schemeClr val="accent2"/>
                </a:solidFill>
              </a:rPr>
              <a:t>xx.xx.2018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F9D1902-0C13-D444-B777-77F2C3B7180C}"/>
              </a:ext>
            </a:extLst>
          </p:cNvPr>
          <p:cNvSpPr txBox="1"/>
          <p:nvPr/>
        </p:nvSpPr>
        <p:spPr bwMode="auto">
          <a:xfrm>
            <a:off x="2922282" y="4152678"/>
            <a:ext cx="15589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400"/>
              </a:spcBef>
              <a:buFont typeface="Arial" charset="0"/>
              <a:buNone/>
            </a:pPr>
            <a:r>
              <a:rPr lang="de-DE" sz="1200" b="1" kern="0" dirty="0">
                <a:solidFill>
                  <a:schemeClr val="tx2"/>
                </a:solidFill>
              </a:rPr>
              <a:t>Milestone 1</a:t>
            </a:r>
            <a:br>
              <a:rPr lang="de-DE" sz="1200" b="1" kern="0" dirty="0">
                <a:solidFill>
                  <a:schemeClr val="accent2"/>
                </a:solidFill>
              </a:rPr>
            </a:br>
            <a:r>
              <a:rPr lang="de-DE" sz="1200" b="1" kern="0" dirty="0">
                <a:solidFill>
                  <a:schemeClr val="accent2"/>
                </a:solidFill>
              </a:rPr>
              <a:t>xx.xx.2018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6124B4A-4D38-5641-B0ED-937816AA6035}"/>
              </a:ext>
            </a:extLst>
          </p:cNvPr>
          <p:cNvSpPr txBox="1"/>
          <p:nvPr/>
        </p:nvSpPr>
        <p:spPr bwMode="auto">
          <a:xfrm>
            <a:off x="6109391" y="4152678"/>
            <a:ext cx="15589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400"/>
              </a:spcBef>
              <a:buFont typeface="Arial" charset="0"/>
              <a:buNone/>
            </a:pPr>
            <a:r>
              <a:rPr lang="de-DE" sz="1200" b="1" kern="0" dirty="0">
                <a:solidFill>
                  <a:schemeClr val="tx2"/>
                </a:solidFill>
              </a:rPr>
              <a:t>Milestone 2</a:t>
            </a:r>
            <a:br>
              <a:rPr lang="de-DE" sz="1200" b="1" kern="0" dirty="0">
                <a:solidFill>
                  <a:schemeClr val="accent2"/>
                </a:solidFill>
              </a:rPr>
            </a:br>
            <a:r>
              <a:rPr lang="de-DE" sz="1200" b="1" kern="0" dirty="0">
                <a:solidFill>
                  <a:schemeClr val="accent2"/>
                </a:solidFill>
              </a:rPr>
              <a:t>xx.xx.2018</a:t>
            </a:r>
          </a:p>
        </p:txBody>
      </p:sp>
    </p:spTree>
    <p:extLst>
      <p:ext uri="{BB962C8B-B14F-4D97-AF65-F5344CB8AC3E}">
        <p14:creationId xmlns:p14="http://schemas.microsoft.com/office/powerpoint/2010/main" val="1031189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auto">
          <a:xfrm>
            <a:off x="1143000" y="1059582"/>
            <a:ext cx="6858000" cy="35643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/>
            <a:endParaRPr lang="de-DE" sz="75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557213" indent="-214313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857250" indent="-17145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1543050" indent="-17145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21570A-8E5C-1C47-AC4B-0EFD43440549}" type="slidenum">
              <a:rPr lang="de-DE" altLang="de-DE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18436" name="Datumsplatzhalter 4"/>
          <p:cNvSpPr>
            <a:spLocks noGrp="1"/>
          </p:cNvSpPr>
          <p:nvPr>
            <p:ph type="dt" sz="half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557213" indent="-214313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857250" indent="-17145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1543050" indent="-17145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6457369-7561-C147-9C9D-A9F8BA189378}" type="datetime1">
              <a:rPr lang="de-AT" altLang="de-DE" smtClean="0">
                <a:solidFill>
                  <a:schemeClr val="accent2"/>
                </a:solidFill>
              </a:rPr>
              <a:t>15.07.2024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Partner Logos</a:t>
            </a:r>
          </a:p>
        </p:txBody>
      </p:sp>
      <p:pic>
        <p:nvPicPr>
          <p:cNvPr id="39" name="Bildplatzhalter 38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975" b="-67975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3" name="Bildplatzhalter 42"/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" b="1554"/>
          <a:stretch>
            <a:fillRect/>
          </a:stretch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7" name="Bildplatzhalter 46"/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61" b="-6361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0" name="Bildplatzhalter 39"/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59" b="-2559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4" name="Bildplatzhalter 43"/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747" b="-61747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8" name="Bildplatzhalter 47"/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r="1926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1" name="Bildplatzhalter 40"/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83" t="-150" r="-5483" b="-150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5" name="Bildplatzhalter 44"/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659" t="-4961" r="-17659" b="-4961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28" name="Bildplatzhalter 27"/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" t="-24482" b="-27927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2" name="Bildplatzhalter 41"/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-45303" r="-920" b="-45303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6" name="Bildplatzhalter 45"/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7" t="-12702" r="-517" b="-12702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26" name="Bildplatzhalter 25"/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893" b="-47893"/>
          <a:stretch/>
        </p:blipFill>
        <p:spPr>
          <a:solidFill>
            <a:schemeClr val="bg1"/>
          </a:solidFill>
          <a:ln w="6350">
            <a:noFill/>
          </a:ln>
        </p:spPr>
      </p:pic>
    </p:spTree>
    <p:extLst>
      <p:ext uri="{BB962C8B-B14F-4D97-AF65-F5344CB8AC3E}">
        <p14:creationId xmlns:p14="http://schemas.microsoft.com/office/powerpoint/2010/main" val="95877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noProof="0" dirty="0"/>
              <a:t>Alternative cover (image)</a:t>
            </a:r>
          </a:p>
        </p:txBody>
      </p:sp>
      <p:sp>
        <p:nvSpPr>
          <p:cNvPr id="7" name="Untertitel 6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dirty="0"/>
              <a:t>Subline</a:t>
            </a:r>
          </a:p>
        </p:txBody>
      </p:sp>
      <p:pic>
        <p:nvPicPr>
          <p:cNvPr id="9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39" b="314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66918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20</a:t>
            </a:fld>
            <a:endParaRPr lang="en-GB" sz="105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9D2028D-284B-DB46-AEB2-FE4D4A733661}" type="datetime1">
              <a:rPr lang="en-GB" noProof="0" smtClean="0"/>
              <a:t>15/07/2024</a:t>
            </a:fld>
            <a:endParaRPr lang="en-GB" sz="105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/>
          </p:nvPr>
        </p:nvSpPr>
        <p:spPr>
          <a:xfrm>
            <a:off x="539752" y="1201762"/>
            <a:ext cx="1620000" cy="1044000"/>
          </a:xfrm>
        </p:spPr>
      </p:sp>
      <p:sp>
        <p:nvSpPr>
          <p:cNvPr id="6" name="Bildplatzhalter 5"/>
          <p:cNvSpPr>
            <a:spLocks noGrp="1"/>
          </p:cNvSpPr>
          <p:nvPr>
            <p:ph type="pic" sz="quarter" idx="17"/>
          </p:nvPr>
        </p:nvSpPr>
        <p:spPr>
          <a:xfrm>
            <a:off x="539752" y="2340827"/>
            <a:ext cx="1620000" cy="1044000"/>
          </a:xfrm>
        </p:spPr>
      </p:sp>
      <p:sp>
        <p:nvSpPr>
          <p:cNvPr id="7" name="Bildplatzhalter 6"/>
          <p:cNvSpPr>
            <a:spLocks noGrp="1"/>
          </p:cNvSpPr>
          <p:nvPr>
            <p:ph type="pic" sz="quarter" idx="22"/>
          </p:nvPr>
        </p:nvSpPr>
        <p:spPr>
          <a:xfrm>
            <a:off x="539752" y="3473107"/>
            <a:ext cx="1620000" cy="1044000"/>
          </a:xfrm>
        </p:spPr>
      </p:sp>
      <p:sp>
        <p:nvSpPr>
          <p:cNvPr id="8" name="Bildplatzhalter 7"/>
          <p:cNvSpPr>
            <a:spLocks noGrp="1"/>
          </p:cNvSpPr>
          <p:nvPr>
            <p:ph type="pic" sz="quarter" idx="23"/>
          </p:nvPr>
        </p:nvSpPr>
        <p:spPr>
          <a:xfrm>
            <a:off x="2690564" y="1201762"/>
            <a:ext cx="1620000" cy="1044000"/>
          </a:xfrm>
        </p:spPr>
      </p:sp>
      <p:sp>
        <p:nvSpPr>
          <p:cNvPr id="9" name="Bildplatzhalter 8"/>
          <p:cNvSpPr>
            <a:spLocks noGrp="1"/>
          </p:cNvSpPr>
          <p:nvPr>
            <p:ph type="pic" sz="quarter" idx="24"/>
          </p:nvPr>
        </p:nvSpPr>
        <p:spPr>
          <a:xfrm>
            <a:off x="2690564" y="2340827"/>
            <a:ext cx="1620000" cy="1044000"/>
          </a:xfrm>
        </p:spPr>
      </p:sp>
      <p:sp>
        <p:nvSpPr>
          <p:cNvPr id="10" name="Bildplatzhalter 9"/>
          <p:cNvSpPr>
            <a:spLocks noGrp="1"/>
          </p:cNvSpPr>
          <p:nvPr>
            <p:ph type="pic" sz="quarter" idx="25"/>
          </p:nvPr>
        </p:nvSpPr>
        <p:spPr>
          <a:xfrm>
            <a:off x="2690564" y="3473107"/>
            <a:ext cx="1620000" cy="1044000"/>
          </a:xfrm>
        </p:spPr>
      </p:sp>
      <p:sp>
        <p:nvSpPr>
          <p:cNvPr id="11" name="Bildplatzhalter 10"/>
          <p:cNvSpPr>
            <a:spLocks noGrp="1"/>
          </p:cNvSpPr>
          <p:nvPr>
            <p:ph type="pic" sz="quarter" idx="26"/>
          </p:nvPr>
        </p:nvSpPr>
        <p:spPr>
          <a:xfrm>
            <a:off x="4841376" y="1201762"/>
            <a:ext cx="1620000" cy="1044000"/>
          </a:xfrm>
        </p:spPr>
      </p:sp>
      <p:sp>
        <p:nvSpPr>
          <p:cNvPr id="12" name="Bildplatzhalter 11"/>
          <p:cNvSpPr>
            <a:spLocks noGrp="1"/>
          </p:cNvSpPr>
          <p:nvPr>
            <p:ph type="pic" sz="quarter" idx="27"/>
          </p:nvPr>
        </p:nvSpPr>
        <p:spPr>
          <a:xfrm>
            <a:off x="4841376" y="2340827"/>
            <a:ext cx="1620000" cy="1044000"/>
          </a:xfrm>
        </p:spPr>
      </p:sp>
      <p:sp>
        <p:nvSpPr>
          <p:cNvPr id="13" name="Bildplatzhalter 12"/>
          <p:cNvSpPr>
            <a:spLocks noGrp="1"/>
          </p:cNvSpPr>
          <p:nvPr>
            <p:ph type="pic" sz="quarter" idx="28"/>
          </p:nvPr>
        </p:nvSpPr>
        <p:spPr>
          <a:xfrm>
            <a:off x="4841376" y="3473107"/>
            <a:ext cx="1620000" cy="1044000"/>
          </a:xfrm>
        </p:spPr>
      </p:sp>
      <p:sp>
        <p:nvSpPr>
          <p:cNvPr id="14" name="Bildplatzhalter 13"/>
          <p:cNvSpPr>
            <a:spLocks noGrp="1"/>
          </p:cNvSpPr>
          <p:nvPr>
            <p:ph type="pic" sz="quarter" idx="29"/>
          </p:nvPr>
        </p:nvSpPr>
        <p:spPr>
          <a:xfrm>
            <a:off x="6992188" y="1201762"/>
            <a:ext cx="1620000" cy="1044000"/>
          </a:xfrm>
        </p:spPr>
      </p:sp>
      <p:sp>
        <p:nvSpPr>
          <p:cNvPr id="15" name="Bildplatzhalter 14"/>
          <p:cNvSpPr>
            <a:spLocks noGrp="1"/>
          </p:cNvSpPr>
          <p:nvPr>
            <p:ph type="pic" sz="quarter" idx="30"/>
          </p:nvPr>
        </p:nvSpPr>
        <p:spPr>
          <a:xfrm>
            <a:off x="6992188" y="2340827"/>
            <a:ext cx="1620000" cy="1044000"/>
          </a:xfrm>
        </p:spPr>
      </p:sp>
      <p:sp>
        <p:nvSpPr>
          <p:cNvPr id="16" name="Bildplatzhalter 15"/>
          <p:cNvSpPr>
            <a:spLocks noGrp="1"/>
          </p:cNvSpPr>
          <p:nvPr>
            <p:ph type="pic" sz="quarter" idx="31"/>
          </p:nvPr>
        </p:nvSpPr>
        <p:spPr>
          <a:xfrm>
            <a:off x="6992188" y="3473107"/>
            <a:ext cx="1620000" cy="1044000"/>
          </a:xfrm>
        </p:spPr>
      </p:sp>
      <p:sp>
        <p:nvSpPr>
          <p:cNvPr id="17" name="Textfeld 16"/>
          <p:cNvSpPr txBox="1"/>
          <p:nvPr/>
        </p:nvSpPr>
        <p:spPr bwMode="auto">
          <a:xfrm>
            <a:off x="107504" y="53306"/>
            <a:ext cx="5760640" cy="62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0"/>
              </a:spcBef>
            </a:pPr>
            <a:r>
              <a:rPr lang="de-DE" sz="900" b="1" kern="0" dirty="0">
                <a:solidFill>
                  <a:schemeClr val="tx2"/>
                </a:solidFill>
              </a:rPr>
              <a:t>Logos on a </a:t>
            </a:r>
            <a:r>
              <a:rPr lang="en-US" sz="900" b="1" kern="0" dirty="0">
                <a:solidFill>
                  <a:schemeClr val="tx2"/>
                </a:solidFill>
              </a:rPr>
              <a:t>white</a:t>
            </a:r>
            <a:r>
              <a:rPr lang="de-DE" sz="900" b="1" kern="0" dirty="0">
                <a:solidFill>
                  <a:schemeClr val="tx2"/>
                </a:solidFill>
              </a:rPr>
              <a:t> </a:t>
            </a:r>
            <a:r>
              <a:rPr lang="en-GB" sz="900" b="1" kern="0" dirty="0">
                <a:solidFill>
                  <a:schemeClr val="tx2"/>
                </a:solidFill>
              </a:rPr>
              <a:t>background</a:t>
            </a:r>
            <a:r>
              <a:rPr lang="de-DE" sz="900" b="1" kern="0" dirty="0">
                <a:solidFill>
                  <a:schemeClr val="tx2"/>
                </a:solidFill>
              </a:rPr>
              <a:t> </a:t>
            </a:r>
            <a:r>
              <a:rPr lang="en-GB" sz="900" b="1" kern="0" dirty="0">
                <a:solidFill>
                  <a:schemeClr val="tx2"/>
                </a:solidFill>
              </a:rPr>
              <a:t>should</a:t>
            </a:r>
            <a:r>
              <a:rPr lang="de-DE" sz="900" b="1" kern="0" dirty="0">
                <a:solidFill>
                  <a:schemeClr val="tx2"/>
                </a:solidFill>
              </a:rPr>
              <a:t> </a:t>
            </a:r>
            <a:r>
              <a:rPr lang="en-GB" sz="900" b="1" kern="0" dirty="0">
                <a:solidFill>
                  <a:schemeClr val="tx2"/>
                </a:solidFill>
              </a:rPr>
              <a:t>be</a:t>
            </a:r>
            <a:r>
              <a:rPr lang="de-DE" sz="900" b="1" kern="0" dirty="0">
                <a:solidFill>
                  <a:schemeClr val="tx2"/>
                </a:solidFill>
              </a:rPr>
              <a:t> scaled to the </a:t>
            </a:r>
            <a:r>
              <a:rPr lang="en-GB" sz="900" b="1" kern="0" dirty="0">
                <a:solidFill>
                  <a:schemeClr val="tx2"/>
                </a:solidFill>
              </a:rPr>
              <a:t>frame</a:t>
            </a:r>
            <a:r>
              <a:rPr lang="de-DE" sz="900" b="1" kern="0" dirty="0">
                <a:solidFill>
                  <a:schemeClr val="tx2"/>
                </a:solidFill>
              </a:rPr>
              <a:t> </a:t>
            </a:r>
            <a:r>
              <a:rPr lang="de-DE" sz="900" b="1" kern="0" dirty="0" err="1">
                <a:solidFill>
                  <a:schemeClr val="tx2"/>
                </a:solidFill>
              </a:rPr>
              <a:t>size</a:t>
            </a:r>
            <a:r>
              <a:rPr lang="de-DE" sz="900" b="1" kern="0" dirty="0">
                <a:solidFill>
                  <a:schemeClr val="tx2"/>
                </a:solidFill>
              </a:rPr>
              <a:t> </a:t>
            </a:r>
            <a:r>
              <a:rPr lang="de-DE" sz="900" b="1" kern="0" dirty="0" err="1">
                <a:solidFill>
                  <a:schemeClr val="tx2"/>
                </a:solidFill>
              </a:rPr>
              <a:t>of</a:t>
            </a:r>
            <a:r>
              <a:rPr lang="de-DE" sz="900" b="1" kern="0" dirty="0">
                <a:solidFill>
                  <a:schemeClr val="tx2"/>
                </a:solidFill>
              </a:rPr>
              <a:t>  4,5*2,9 cm, </a:t>
            </a:r>
            <a:r>
              <a:rPr lang="de-DE" sz="900" b="1" kern="0" dirty="0" err="1">
                <a:solidFill>
                  <a:schemeClr val="tx2"/>
                </a:solidFill>
              </a:rPr>
              <a:t>before</a:t>
            </a:r>
            <a:r>
              <a:rPr lang="de-DE" sz="900" b="1" kern="0" dirty="0">
                <a:solidFill>
                  <a:schemeClr val="tx2"/>
                </a:solidFill>
              </a:rPr>
              <a:t> </a:t>
            </a:r>
            <a:r>
              <a:rPr lang="de-DE" sz="900" b="1" kern="0" dirty="0" err="1">
                <a:solidFill>
                  <a:schemeClr val="tx2"/>
                </a:solidFill>
              </a:rPr>
              <a:t>placing</a:t>
            </a:r>
            <a:r>
              <a:rPr lang="de-DE" sz="900" b="1" kern="0" dirty="0">
                <a:solidFill>
                  <a:schemeClr val="tx2"/>
                </a:solidFill>
              </a:rPr>
              <a:t> </a:t>
            </a:r>
            <a:r>
              <a:rPr lang="de-DE" sz="900" b="1" kern="0" dirty="0" err="1">
                <a:solidFill>
                  <a:schemeClr val="tx2"/>
                </a:solidFill>
              </a:rPr>
              <a:t>them</a:t>
            </a:r>
            <a:r>
              <a:rPr lang="de-DE" sz="900" b="1" kern="0" dirty="0">
                <a:solidFill>
                  <a:schemeClr val="tx2"/>
                </a:solidFill>
              </a:rPr>
              <a:t> in the </a:t>
            </a:r>
            <a:r>
              <a:rPr lang="de-DE" sz="900" b="1" kern="0" dirty="0" err="1">
                <a:solidFill>
                  <a:schemeClr val="tx2"/>
                </a:solidFill>
              </a:rPr>
              <a:t>frame</a:t>
            </a:r>
            <a:r>
              <a:rPr lang="de-DE" sz="900" b="1" kern="0" dirty="0">
                <a:solidFill>
                  <a:schemeClr val="tx2"/>
                </a:solidFill>
              </a:rPr>
              <a:t> </a:t>
            </a:r>
            <a:r>
              <a:rPr lang="de-DE" sz="900" b="1" kern="0" dirty="0" err="1">
                <a:solidFill>
                  <a:schemeClr val="tx2"/>
                </a:solidFill>
              </a:rPr>
              <a:t>by</a:t>
            </a:r>
            <a:r>
              <a:rPr lang="de-DE" sz="900" b="1" kern="0" dirty="0">
                <a:solidFill>
                  <a:schemeClr val="tx2"/>
                </a:solidFill>
              </a:rPr>
              <a:t> </a:t>
            </a:r>
            <a:r>
              <a:rPr lang="de-DE" sz="900" b="1" kern="0" dirty="0" err="1">
                <a:solidFill>
                  <a:schemeClr val="tx2"/>
                </a:solidFill>
              </a:rPr>
              <a:t>clicking</a:t>
            </a:r>
            <a:r>
              <a:rPr lang="de-DE" sz="900" b="1" kern="0" dirty="0">
                <a:solidFill>
                  <a:schemeClr val="tx2"/>
                </a:solidFill>
              </a:rPr>
              <a:t> on the </a:t>
            </a:r>
            <a:r>
              <a:rPr lang="de-DE" sz="900" b="1" kern="0" dirty="0" err="1">
                <a:solidFill>
                  <a:schemeClr val="tx2"/>
                </a:solidFill>
              </a:rPr>
              <a:t>image</a:t>
            </a:r>
            <a:r>
              <a:rPr lang="de-DE" sz="900" b="1" kern="0" dirty="0">
                <a:solidFill>
                  <a:schemeClr val="tx2"/>
                </a:solidFill>
              </a:rPr>
              <a:t> (</a:t>
            </a:r>
            <a:r>
              <a:rPr lang="de-DE" sz="900" b="1" kern="0" dirty="0" err="1">
                <a:solidFill>
                  <a:schemeClr val="tx2"/>
                </a:solidFill>
              </a:rPr>
              <a:t>or</a:t>
            </a:r>
            <a:r>
              <a:rPr lang="de-DE" sz="900" b="1" kern="0" dirty="0">
                <a:solidFill>
                  <a:schemeClr val="tx2"/>
                </a:solidFill>
              </a:rPr>
              <a:t> </a:t>
            </a:r>
            <a:r>
              <a:rPr lang="de-DE" sz="900" b="1" kern="0" dirty="0" err="1">
                <a:solidFill>
                  <a:schemeClr val="tx2"/>
                </a:solidFill>
              </a:rPr>
              <a:t>right</a:t>
            </a:r>
            <a:r>
              <a:rPr lang="de-DE" sz="900" b="1" kern="0" dirty="0">
                <a:solidFill>
                  <a:schemeClr val="tx2"/>
                </a:solidFill>
              </a:rPr>
              <a:t> </a:t>
            </a:r>
            <a:r>
              <a:rPr lang="de-DE" sz="900" b="1" kern="0" dirty="0" err="1">
                <a:solidFill>
                  <a:schemeClr val="tx2"/>
                </a:solidFill>
              </a:rPr>
              <a:t>mouse</a:t>
            </a:r>
            <a:r>
              <a:rPr lang="de-DE" sz="900" b="1" kern="0" dirty="0">
                <a:solidFill>
                  <a:schemeClr val="tx2"/>
                </a:solidFill>
              </a:rPr>
              <a:t> </a:t>
            </a:r>
            <a:r>
              <a:rPr lang="de-DE" sz="900" b="1" kern="0" dirty="0" err="1">
                <a:solidFill>
                  <a:schemeClr val="tx2"/>
                </a:solidFill>
              </a:rPr>
              <a:t>click</a:t>
            </a:r>
            <a:r>
              <a:rPr lang="de-DE" sz="900" b="1" kern="0" dirty="0">
                <a:solidFill>
                  <a:schemeClr val="tx2"/>
                </a:solidFill>
              </a:rPr>
              <a:t>/</a:t>
            </a:r>
            <a:r>
              <a:rPr lang="de-DE" sz="900" b="1" kern="0" dirty="0" err="1">
                <a:solidFill>
                  <a:schemeClr val="tx2"/>
                </a:solidFill>
              </a:rPr>
              <a:t>change</a:t>
            </a:r>
            <a:r>
              <a:rPr lang="de-DE" sz="900" b="1" kern="0" dirty="0">
                <a:solidFill>
                  <a:schemeClr val="tx2"/>
                </a:solidFill>
              </a:rPr>
              <a:t> </a:t>
            </a:r>
            <a:r>
              <a:rPr lang="de-DE" sz="900" b="1" kern="0" dirty="0" err="1">
                <a:solidFill>
                  <a:schemeClr val="tx2"/>
                </a:solidFill>
              </a:rPr>
              <a:t>image</a:t>
            </a:r>
            <a:r>
              <a:rPr lang="de-DE" sz="900" b="1" kern="0" dirty="0">
                <a:solidFill>
                  <a:schemeClr val="tx2"/>
                </a:solidFill>
              </a:rPr>
              <a:t>).</a:t>
            </a:r>
          </a:p>
          <a:p>
            <a:pPr>
              <a:spcBef>
                <a:spcPts val="400"/>
              </a:spcBef>
            </a:pPr>
            <a:r>
              <a:rPr lang="de-DE" sz="900" b="1" kern="0" dirty="0">
                <a:solidFill>
                  <a:schemeClr val="tx2"/>
                </a:solidFill>
              </a:rPr>
              <a:t>Logos </a:t>
            </a:r>
            <a:r>
              <a:rPr lang="de-DE" sz="900" b="1" kern="0" dirty="0" err="1">
                <a:solidFill>
                  <a:schemeClr val="tx2"/>
                </a:solidFill>
              </a:rPr>
              <a:t>with</a:t>
            </a:r>
            <a:r>
              <a:rPr lang="de-DE" sz="900" b="1" kern="0" dirty="0">
                <a:solidFill>
                  <a:schemeClr val="tx2"/>
                </a:solidFill>
              </a:rPr>
              <a:t> a different </a:t>
            </a:r>
            <a:r>
              <a:rPr lang="de-DE" sz="900" b="1" kern="0" dirty="0" err="1">
                <a:solidFill>
                  <a:schemeClr val="tx2"/>
                </a:solidFill>
              </a:rPr>
              <a:t>size</a:t>
            </a:r>
            <a:r>
              <a:rPr lang="de-DE" sz="900" b="1" kern="0" dirty="0">
                <a:solidFill>
                  <a:schemeClr val="tx2"/>
                </a:solidFill>
              </a:rPr>
              <a:t> </a:t>
            </a:r>
            <a:r>
              <a:rPr lang="de-DE" sz="900" b="1" kern="0" dirty="0" err="1">
                <a:solidFill>
                  <a:schemeClr val="tx2"/>
                </a:solidFill>
              </a:rPr>
              <a:t>can</a:t>
            </a:r>
            <a:r>
              <a:rPr lang="de-DE" sz="900" b="1" kern="0" dirty="0">
                <a:solidFill>
                  <a:schemeClr val="tx2"/>
                </a:solidFill>
              </a:rPr>
              <a:t> </a:t>
            </a:r>
            <a:r>
              <a:rPr lang="de-DE" sz="900" b="1" kern="0" dirty="0" err="1">
                <a:solidFill>
                  <a:schemeClr val="tx2"/>
                </a:solidFill>
              </a:rPr>
              <a:t>be</a:t>
            </a:r>
            <a:r>
              <a:rPr lang="de-DE" sz="900" b="1" kern="0" dirty="0">
                <a:solidFill>
                  <a:schemeClr val="tx2"/>
                </a:solidFill>
              </a:rPr>
              <a:t> scaled to the </a:t>
            </a:r>
            <a:r>
              <a:rPr lang="de-DE" sz="900" b="1" kern="0" dirty="0" err="1">
                <a:solidFill>
                  <a:schemeClr val="tx2"/>
                </a:solidFill>
              </a:rPr>
              <a:t>frame</a:t>
            </a:r>
            <a:r>
              <a:rPr lang="de-DE" sz="900" b="1" kern="0" dirty="0">
                <a:solidFill>
                  <a:schemeClr val="tx2"/>
                </a:solidFill>
              </a:rPr>
              <a:t> </a:t>
            </a:r>
            <a:r>
              <a:rPr lang="de-DE" sz="900" b="1" kern="0" dirty="0" err="1">
                <a:solidFill>
                  <a:schemeClr val="tx2"/>
                </a:solidFill>
              </a:rPr>
              <a:t>width</a:t>
            </a:r>
            <a:r>
              <a:rPr lang="de-DE" sz="900" b="1" kern="0" dirty="0">
                <a:solidFill>
                  <a:schemeClr val="tx2"/>
                </a:solidFill>
              </a:rPr>
              <a:t> in PPT (</a:t>
            </a:r>
            <a:r>
              <a:rPr lang="de-DE" sz="900" b="1" kern="0" dirty="0" err="1">
                <a:solidFill>
                  <a:schemeClr val="tx2"/>
                </a:solidFill>
              </a:rPr>
              <a:t>by</a:t>
            </a:r>
            <a:r>
              <a:rPr lang="de-DE" sz="900" b="1" kern="0" dirty="0">
                <a:solidFill>
                  <a:schemeClr val="tx2"/>
                </a:solidFill>
              </a:rPr>
              <a:t> </a:t>
            </a:r>
            <a:r>
              <a:rPr lang="de-DE" sz="900" b="1" kern="0" dirty="0" err="1">
                <a:solidFill>
                  <a:schemeClr val="tx2"/>
                </a:solidFill>
              </a:rPr>
              <a:t>using</a:t>
            </a:r>
            <a:r>
              <a:rPr lang="de-DE" sz="900" b="1" kern="0" dirty="0">
                <a:solidFill>
                  <a:schemeClr val="tx2"/>
                </a:solidFill>
              </a:rPr>
              <a:t> </a:t>
            </a:r>
            <a:r>
              <a:rPr lang="en-US" sz="900" b="1" dirty="0">
                <a:solidFill>
                  <a:schemeClr val="tx2"/>
                </a:solidFill>
              </a:rPr>
              <a:t>Picture Tools/Format/Size.</a:t>
            </a:r>
            <a:r>
              <a:rPr lang="de-DE" sz="900" b="1" kern="0" dirty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300"/>
              </a:spcBef>
            </a:pPr>
            <a:endParaRPr lang="de-DE" sz="800" b="1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90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noProof="0"/>
              <a:t>Thank you!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noProof="0" dirty="0"/>
              <a:t>Lecturer, Date</a:t>
            </a:r>
          </a:p>
        </p:txBody>
      </p:sp>
    </p:spTree>
    <p:extLst>
      <p:ext uri="{BB962C8B-B14F-4D97-AF65-F5344CB8AC3E}">
        <p14:creationId xmlns:p14="http://schemas.microsoft.com/office/powerpoint/2010/main" val="34642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noProof="0" dirty="0"/>
              <a:t>chapter marker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dirty="0"/>
              <a:t>With smaller type size and reduced key visual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0665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Inhaltsplatzhalter 1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de-DE" dirty="0"/>
              <a:t>Dummy text on a </a:t>
            </a:r>
            <a:r>
              <a:rPr lang="en-GB" altLang="de-DE" dirty="0" err="1"/>
              <a:t>ppt</a:t>
            </a:r>
            <a:r>
              <a:rPr lang="en-GB" altLang="de-DE" dirty="0"/>
              <a:t> slide, a meaningless text, only for the visualization of the graphic concept (example 16pt, line spacing 1, spacing before paragraph 4pt</a:t>
            </a:r>
            <a:r>
              <a:rPr lang="en-GB" altLang="de-DE" noProof="0" dirty="0"/>
              <a:t>)</a:t>
            </a:r>
          </a:p>
          <a:p>
            <a:pPr marL="0" indent="0">
              <a:buNone/>
            </a:pPr>
            <a:endParaRPr lang="en-GB" altLang="de-DE" noProof="0" dirty="0"/>
          </a:p>
          <a:p>
            <a:pPr marL="0" lvl="0" indent="0">
              <a:buClr>
                <a:srgbClr val="000000"/>
              </a:buClr>
              <a:buNone/>
            </a:pPr>
            <a:r>
              <a:rPr lang="en-GB" altLang="de-DE" b="1" dirty="0"/>
              <a:t>Subtitle, single-line, 16pt</a:t>
            </a:r>
          </a:p>
          <a:p>
            <a:r>
              <a:rPr lang="en-GB" altLang="de-DE" b="1" dirty="0"/>
              <a:t>This part of the text can be emphasized in black,</a:t>
            </a:r>
            <a:r>
              <a:rPr lang="en-GB" altLang="de-DE" dirty="0"/>
              <a:t> if necessary. Dummy text on a </a:t>
            </a:r>
            <a:r>
              <a:rPr lang="en-GB" altLang="de-DE" dirty="0" err="1"/>
              <a:t>ppt</a:t>
            </a:r>
            <a:r>
              <a:rPr lang="en-GB" altLang="de-DE" dirty="0"/>
              <a:t> slide, a meaningless text, only for the visualization of the graphic concept</a:t>
            </a:r>
            <a:r>
              <a:rPr lang="en-GB" altLang="de-DE" noProof="0" dirty="0"/>
              <a:t>. </a:t>
            </a:r>
          </a:p>
          <a:p>
            <a:endParaRPr lang="en-GB" altLang="de-DE" noProof="0" dirty="0"/>
          </a:p>
          <a:p>
            <a:r>
              <a:rPr lang="en-GB" altLang="de-DE" noProof="0" dirty="0"/>
              <a:t>A short dummy text</a:t>
            </a:r>
          </a:p>
          <a:p>
            <a:pPr lvl="1"/>
            <a:r>
              <a:rPr lang="en-GB" altLang="de-DE" noProof="0" dirty="0">
                <a:ea typeface="Geneva" charset="0"/>
                <a:cs typeface="Geneva" charset="0"/>
              </a:rPr>
              <a:t> Second level</a:t>
            </a:r>
          </a:p>
          <a:p>
            <a:pPr lvl="2"/>
            <a:r>
              <a:rPr lang="en-GB" altLang="de-DE" dirty="0">
                <a:ea typeface="Geneva" charset="0"/>
                <a:cs typeface="Geneva" charset="0"/>
              </a:rPr>
              <a:t>Only if absolutely necessary – a third level</a:t>
            </a:r>
          </a:p>
        </p:txBody>
      </p:sp>
      <p:sp>
        <p:nvSpPr>
          <p:cNvPr id="1740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de-DE" dirty="0">
                <a:solidFill>
                  <a:srgbClr val="790B1A"/>
                </a:solidFill>
              </a:rPr>
              <a:t>HEADLINE, Arial uppercase, 24PT</a:t>
            </a:r>
            <a:br>
              <a:rPr lang="en-GB" altLang="de-DE" dirty="0">
                <a:solidFill>
                  <a:srgbClr val="790B1A"/>
                </a:solidFill>
              </a:rPr>
            </a:br>
            <a:r>
              <a:rPr lang="en-GB" altLang="de-DE" dirty="0">
                <a:solidFill>
                  <a:srgbClr val="790B1A"/>
                </a:solidFill>
              </a:rPr>
              <a:t>two lines maximum</a:t>
            </a:r>
            <a:endParaRPr lang="en-GB" altLang="de-DE" noProof="0" dirty="0">
              <a:solidFill>
                <a:srgbClr val="790B1A"/>
              </a:solidFill>
            </a:endParaRPr>
          </a:p>
        </p:txBody>
      </p:sp>
      <p:sp>
        <p:nvSpPr>
          <p:cNvPr id="17412" name="Foliennummernplatzhalter 3"/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C2F121-D33C-9A4E-BCC9-252763084EC9}" type="slidenum">
              <a:rPr lang="de-DE" altLang="de-DE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17413" name="Datumsplatzhalter 4"/>
          <p:cNvSpPr>
            <a:spLocks noGrp="1"/>
          </p:cNvSpPr>
          <p:nvPr>
            <p:ph type="dt" sz="half" idx="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8437-1C95-1940-BF88-123E1E12D43B}" type="datetime1">
              <a:rPr lang="de-AT" altLang="de-DE" smtClean="0">
                <a:solidFill>
                  <a:schemeClr val="accent2"/>
                </a:solidFill>
              </a:rPr>
              <a:t>15.07.2024</a:t>
            </a:fld>
            <a:endParaRPr lang="de-DE" altLang="de-DE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21570A-8E5C-1C47-AC4B-0EFD43440549}" type="slidenum">
              <a:rPr lang="de-DE" altLang="de-DE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de-DE" altLang="de-DE" dirty="0">
              <a:solidFill>
                <a:schemeClr val="accent2"/>
              </a:solidFill>
            </a:endParaRPr>
          </a:p>
        </p:txBody>
      </p:sp>
      <p:sp>
        <p:nvSpPr>
          <p:cNvPr id="18436" name="Datumsplatzhalter 4"/>
          <p:cNvSpPr>
            <a:spLocks noGrp="1"/>
          </p:cNvSpPr>
          <p:nvPr>
            <p:ph type="dt" sz="half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EECD80E-8993-EC42-A6E8-AD7A18176ED7}" type="datetime1">
              <a:rPr lang="de-AT" altLang="de-DE" smtClean="0">
                <a:solidFill>
                  <a:schemeClr val="accent2"/>
                </a:solidFill>
              </a:rPr>
              <a:t>15.07.2024</a:t>
            </a:fld>
            <a:endParaRPr lang="de-DE" altLang="de-DE" dirty="0">
              <a:solidFill>
                <a:schemeClr val="accent2"/>
              </a:solidFill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Headline and image</a:t>
            </a:r>
          </a:p>
        </p:txBody>
      </p:sp>
      <p:pic>
        <p:nvPicPr>
          <p:cNvPr id="7" name="Bildplatzhalter 4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5" b="22545"/>
          <a:stretch>
            <a:fillRect/>
          </a:stretch>
        </p:blipFill>
        <p:spPr>
          <a:xfrm>
            <a:off x="539750" y="1201762"/>
            <a:ext cx="8078978" cy="331420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21570A-8E5C-1C47-AC4B-0EFD43440549}" type="slidenum">
              <a:rPr lang="de-DE" altLang="de-DE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de-DE" altLang="de-DE" dirty="0">
              <a:solidFill>
                <a:schemeClr val="accent2"/>
              </a:solidFill>
            </a:endParaRPr>
          </a:p>
        </p:txBody>
      </p:sp>
      <p:sp>
        <p:nvSpPr>
          <p:cNvPr id="18436" name="Datumsplatzhalter 4"/>
          <p:cNvSpPr>
            <a:spLocks noGrp="1"/>
          </p:cNvSpPr>
          <p:nvPr>
            <p:ph type="dt" sz="half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EECD80E-8993-EC42-A6E8-AD7A18176ED7}" type="datetime1">
              <a:rPr lang="de-AT" altLang="de-DE" smtClean="0">
                <a:solidFill>
                  <a:schemeClr val="accent2"/>
                </a:solidFill>
              </a:rPr>
              <a:t>15.07.2024</a:t>
            </a:fld>
            <a:endParaRPr lang="de-DE" altLang="de-DE" dirty="0">
              <a:solidFill>
                <a:schemeClr val="accent2"/>
              </a:solidFill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Example for info boxes</a:t>
            </a:r>
          </a:p>
        </p:txBody>
      </p:sp>
      <p:pic>
        <p:nvPicPr>
          <p:cNvPr id="9" name="Bildplatzhalter 2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06" b="19306"/>
          <a:stretch>
            <a:fillRect/>
          </a:stretch>
        </p:blipFill>
        <p:spPr>
          <a:xfrm>
            <a:off x="539750" y="1201738"/>
            <a:ext cx="8078788" cy="3314700"/>
          </a:xfrm>
        </p:spPr>
      </p:pic>
      <p:sp>
        <p:nvSpPr>
          <p:cNvPr id="10" name="Rechteck 9"/>
          <p:cNvSpPr/>
          <p:nvPr/>
        </p:nvSpPr>
        <p:spPr bwMode="auto">
          <a:xfrm>
            <a:off x="716712" y="3173391"/>
            <a:ext cx="2503218" cy="11521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100"/>
              </a:spcBef>
            </a:pPr>
            <a:r>
              <a:rPr lang="de-DE" sz="1200" b="1" dirty="0">
                <a:solidFill>
                  <a:schemeClr val="accent3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Headline Info Box</a:t>
            </a:r>
          </a:p>
          <a:p>
            <a:pPr marL="171450" indent="-171450">
              <a:spcBef>
                <a:spcPts val="100"/>
              </a:spcBef>
              <a:buFont typeface="Arial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Listed item 1</a:t>
            </a:r>
          </a:p>
          <a:p>
            <a:pPr marL="171450" indent="-171450">
              <a:spcBef>
                <a:spcPts val="100"/>
              </a:spcBef>
              <a:buFont typeface="Arial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Listed item 2</a:t>
            </a:r>
          </a:p>
          <a:p>
            <a:pPr marL="171450" indent="-171450">
              <a:spcBef>
                <a:spcPts val="100"/>
              </a:spcBef>
              <a:buFont typeface="Arial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Listed item 3</a:t>
            </a:r>
          </a:p>
          <a:p>
            <a:pPr marL="171450" indent="-171450">
              <a:spcBef>
                <a:spcPts val="100"/>
              </a:spcBef>
              <a:buFont typeface="Arial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Listed item 4</a:t>
            </a: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7"/>
          <a:stretch/>
        </p:blipFill>
        <p:spPr>
          <a:xfrm>
            <a:off x="716712" y="2862550"/>
            <a:ext cx="1465014" cy="3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7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50FEBC3-A346-F340-ACA0-A80925284A66}" type="datetime1">
              <a:rPr lang="de-AT" smtClean="0"/>
              <a:t>15.07.2024</a:t>
            </a:fld>
            <a:endParaRPr lang="de-DE"/>
          </a:p>
        </p:txBody>
      </p:sp>
      <p:pic>
        <p:nvPicPr>
          <p:cNvPr id="7" name="Bildplatzhalter 4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23" b="20423"/>
          <a:stretch>
            <a:fillRect/>
          </a:stretch>
        </p:blipFill>
        <p:spPr>
          <a:xfrm>
            <a:off x="539750" y="928440"/>
            <a:ext cx="8079138" cy="3585177"/>
          </a:xfrm>
        </p:spPr>
      </p:pic>
    </p:spTree>
    <p:extLst>
      <p:ext uri="{BB962C8B-B14F-4D97-AF65-F5344CB8AC3E}">
        <p14:creationId xmlns:p14="http://schemas.microsoft.com/office/powerpoint/2010/main" val="109462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altLang="de-DE" dirty="0"/>
              <a:t>Dummy text on a </a:t>
            </a:r>
            <a:r>
              <a:rPr lang="en-GB" altLang="de-DE" dirty="0" err="1"/>
              <a:t>ppt</a:t>
            </a:r>
            <a:r>
              <a:rPr lang="en-GB" altLang="de-DE" dirty="0"/>
              <a:t> slide, a meaningless text, only for the visualization of the graphic concept</a:t>
            </a:r>
            <a:r>
              <a:rPr lang="en-GB" altLang="de-DE" noProof="0" dirty="0"/>
              <a:t>. (16pt)</a:t>
            </a:r>
          </a:p>
          <a:p>
            <a:r>
              <a:rPr lang="en-GB" altLang="de-DE" dirty="0"/>
              <a:t>Dummy text on a </a:t>
            </a:r>
            <a:r>
              <a:rPr lang="en-GB" altLang="de-DE" dirty="0" err="1"/>
              <a:t>ppt</a:t>
            </a:r>
            <a:r>
              <a:rPr lang="en-GB" altLang="de-DE" dirty="0"/>
              <a:t> slide, a meaningless text, only for the visualization of the graphic concept</a:t>
            </a:r>
            <a:r>
              <a:rPr lang="en-GB" altLang="de-DE" noProof="0" dirty="0"/>
              <a:t>.</a:t>
            </a:r>
          </a:p>
          <a:p>
            <a:endParaRPr lang="en-GB" altLang="de-DE" noProof="0" dirty="0"/>
          </a:p>
        </p:txBody>
      </p:sp>
      <p:sp>
        <p:nvSpPr>
          <p:cNvPr id="19460" name="Foliennummernplatzhalt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584D0E-2203-2D47-9F18-14C70725E08F}" type="slidenum">
              <a:rPr lang="de-DE" altLang="de-DE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19461" name="Datumsplatzhalter 5"/>
          <p:cNvSpPr>
            <a:spLocks noGrp="1"/>
          </p:cNvSpPr>
          <p:nvPr>
            <p:ph type="dt" sz="half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AF692-0CCC-5F40-930B-CD3D7D146C1C}" type="datetime1">
              <a:rPr lang="de-AT" altLang="de-DE" smtClean="0">
                <a:solidFill>
                  <a:schemeClr val="accent2"/>
                </a:solidFill>
              </a:rPr>
              <a:t>15.07.2024</a:t>
            </a:fld>
            <a:endParaRPr lang="de-DE" altLang="de-DE">
              <a:solidFill>
                <a:schemeClr val="accent2"/>
              </a:solidFill>
            </a:endParaRPr>
          </a:p>
        </p:txBody>
      </p:sp>
      <p:pic>
        <p:nvPicPr>
          <p:cNvPr id="10" name="Bildplatzhalter 2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6" r="10026"/>
          <a:stretch>
            <a:fillRect/>
          </a:stretch>
        </p:blipFill>
        <p:spPr/>
      </p:pic>
      <p:sp>
        <p:nvSpPr>
          <p:cNvPr id="194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de-DE" noProof="0" dirty="0"/>
              <a:t>Small image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644008" y="4593877"/>
            <a:ext cx="1576388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900" dirty="0">
                <a:solidFill>
                  <a:srgbClr val="212930"/>
                </a:solidFill>
              </a:rPr>
              <a:t>Image </a:t>
            </a:r>
            <a:r>
              <a:rPr lang="de-DE" altLang="de-DE" sz="900" dirty="0" err="1">
                <a:solidFill>
                  <a:srgbClr val="212930"/>
                </a:solidFill>
              </a:rPr>
              <a:t>caption</a:t>
            </a:r>
            <a:endParaRPr lang="de-DE" altLang="de-DE" sz="900" dirty="0">
              <a:solidFill>
                <a:srgbClr val="21293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altLang="de-DE" dirty="0"/>
              <a:t>Dummy text on a </a:t>
            </a:r>
            <a:r>
              <a:rPr lang="en-GB" altLang="de-DE" dirty="0" err="1"/>
              <a:t>ppt</a:t>
            </a:r>
            <a:r>
              <a:rPr lang="en-GB" altLang="de-DE" dirty="0"/>
              <a:t> slide, a meaningless text, only for the visualization of the graphic concept</a:t>
            </a:r>
            <a:r>
              <a:rPr lang="en-GB" altLang="de-DE" noProof="0" dirty="0"/>
              <a:t>. (16pt)</a:t>
            </a:r>
          </a:p>
          <a:p>
            <a:r>
              <a:rPr lang="en-GB" altLang="de-DE" dirty="0"/>
              <a:t>Dummy text on a </a:t>
            </a:r>
            <a:r>
              <a:rPr lang="en-GB" altLang="de-DE" dirty="0" err="1"/>
              <a:t>ppt</a:t>
            </a:r>
            <a:r>
              <a:rPr lang="en-GB" altLang="de-DE" dirty="0"/>
              <a:t> slide, a meaningless text, only for the visualization of the graphic concept</a:t>
            </a:r>
            <a:r>
              <a:rPr lang="en-GB" altLang="de-DE" noProof="0" dirty="0"/>
              <a:t>.</a:t>
            </a:r>
          </a:p>
          <a:p>
            <a:endParaRPr lang="en-GB" altLang="de-DE" noProof="0" dirty="0"/>
          </a:p>
          <a:p>
            <a:endParaRPr lang="en-GB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67F6EC-59F6-4747-AD02-8B2929E149E7}" type="slidenum">
              <a:rPr lang="de-DE" smtClean="0"/>
              <a:pPr>
                <a:defRPr/>
              </a:pPr>
              <a:t>9</a:t>
            </a:fld>
            <a:endParaRPr lang="de-DE" sz="140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22CDA6A-1854-574C-A769-87800A426702}" type="datetime1">
              <a:rPr lang="de-AT" smtClean="0"/>
              <a:t>15.07.2024</a:t>
            </a:fld>
            <a:endParaRPr lang="de-DE" sz="140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Text in 2 columns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GB" altLang="de-DE" dirty="0"/>
              <a:t>Dummy text on a </a:t>
            </a:r>
            <a:r>
              <a:rPr lang="en-GB" altLang="de-DE" dirty="0" err="1"/>
              <a:t>ppt</a:t>
            </a:r>
            <a:r>
              <a:rPr lang="en-GB" altLang="de-DE" dirty="0"/>
              <a:t> slide, a meaningless text, only for the visualization of the graphic concept</a:t>
            </a:r>
            <a:r>
              <a:rPr lang="en-GB" altLang="de-DE" noProof="0" dirty="0"/>
              <a:t>. (16pt)</a:t>
            </a:r>
          </a:p>
          <a:p>
            <a:r>
              <a:rPr lang="en-GB" altLang="de-DE" dirty="0"/>
              <a:t>Dummy text on a </a:t>
            </a:r>
            <a:r>
              <a:rPr lang="en-GB" altLang="de-DE" dirty="0" err="1"/>
              <a:t>ppt</a:t>
            </a:r>
            <a:r>
              <a:rPr lang="en-GB" altLang="de-DE" dirty="0"/>
              <a:t> slide, a meaningless text, only for the visualization of the graphic concept.</a:t>
            </a:r>
            <a:r>
              <a:rPr lang="en-GB" altLang="de-DE" noProof="0" dirty="0"/>
              <a:t>.</a:t>
            </a:r>
          </a:p>
          <a:p>
            <a:pPr lvl="1"/>
            <a:r>
              <a:rPr lang="en-GB" altLang="de-DE" noProof="0" dirty="0"/>
              <a:t>Bulleted list</a:t>
            </a:r>
          </a:p>
          <a:p>
            <a:pPr lvl="1"/>
            <a:r>
              <a:rPr lang="en-GB" altLang="de-DE" noProof="0" dirty="0"/>
              <a:t>Bulleted list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51796720"/>
      </p:ext>
    </p:extLst>
  </p:cSld>
  <p:clrMapOvr>
    <a:masterClrMapping/>
  </p:clrMapOvr>
</p:sld>
</file>

<file path=ppt/theme/theme1.xml><?xml version="1.0" encoding="utf-8"?>
<a:theme xmlns:a="http://schemas.openxmlformats.org/drawingml/2006/main" name="AIT_Power_Point_Vorlage-1">
  <a:themeElements>
    <a:clrScheme name="AIT RZ">
      <a:dk1>
        <a:srgbClr val="000000"/>
      </a:dk1>
      <a:lt1>
        <a:srgbClr val="FFFFFF"/>
      </a:lt1>
      <a:dk2>
        <a:srgbClr val="790B1A"/>
      </a:dk2>
      <a:lt2>
        <a:srgbClr val="FFFFFF"/>
      </a:lt2>
      <a:accent1>
        <a:srgbClr val="790B1A"/>
      </a:accent1>
      <a:accent2>
        <a:srgbClr val="5D6C74"/>
      </a:accent2>
      <a:accent3>
        <a:srgbClr val="40AA9B"/>
      </a:accent3>
      <a:accent4>
        <a:srgbClr val="330040"/>
      </a:accent4>
      <a:accent5>
        <a:srgbClr val="BDBDBD"/>
      </a:accent5>
      <a:accent6>
        <a:srgbClr val="000000"/>
      </a:accent6>
      <a:hlink>
        <a:srgbClr val="790B1A"/>
      </a:hlink>
      <a:folHlink>
        <a:srgbClr val="790B1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accent2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noFill/>
        <a:ln w="1905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="" xmlns:ma14="http://schemas.microsoft.com/office/mac/drawingml/2011/main" val="1"/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indent="0">
          <a:spcBef>
            <a:spcPts val="400"/>
          </a:spcBef>
          <a:buFont typeface="Arial" charset="0"/>
          <a:buNone/>
          <a:defRPr sz="1600" kern="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ARC_BasisPP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45454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454545"/>
        </a:accent6>
        <a:hlink>
          <a:srgbClr val="A617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IT_PPTMaster_16zu9_EN_170216" id="{1B95EC1C-B472-450A-8903-C98D4969BD52}" vid="{33B5C33D-DA2D-4FC3-AD9E-3EDC816E9345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AIT_PPTMaster_16zu9_EN_170216</Template>
  <TotalTime>0</TotalTime>
  <Words>647</Words>
  <Application>Microsoft Office PowerPoint</Application>
  <PresentationFormat>On-screen Show (16:9)</PresentationFormat>
  <Paragraphs>172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Wingdings</vt:lpstr>
      <vt:lpstr>AIT_Power_Point_Vorlage-1</vt:lpstr>
      <vt:lpstr>AIT Austrian Institute  of Technology</vt:lpstr>
      <vt:lpstr>Alternative cover (image)</vt:lpstr>
      <vt:lpstr>chapter marker</vt:lpstr>
      <vt:lpstr>HEADLINE, Arial uppercase, 24PT two lines maximum</vt:lpstr>
      <vt:lpstr>Headline and image</vt:lpstr>
      <vt:lpstr>Example for info boxes</vt:lpstr>
      <vt:lpstr>PowerPoint Presentation</vt:lpstr>
      <vt:lpstr>Small image</vt:lpstr>
      <vt:lpstr>Text in 2 columns</vt:lpstr>
      <vt:lpstr>Colour scale RGB Definition for Powerpoint</vt:lpstr>
      <vt:lpstr>Chart style</vt:lpstr>
      <vt:lpstr>Example CHART </vt:lpstr>
      <vt:lpstr>Example chart</vt:lpstr>
      <vt:lpstr>Example chart</vt:lpstr>
      <vt:lpstr>Example Spreadsheet </vt:lpstr>
      <vt:lpstr>Example block diagram</vt:lpstr>
      <vt:lpstr>Example mindmap</vt:lpstr>
      <vt:lpstr>Example process/timeline</vt:lpstr>
      <vt:lpstr>Example Partner Logos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AIT Austrian Institute  of Technology</dc:title>
  <dc:creator>Spirit Software</dc:creator>
  <cp:lastModifiedBy>Valgaev Oleg</cp:lastModifiedBy>
  <cp:revision>6</cp:revision>
  <cp:lastPrinted>2017-02-13T10:05:30Z</cp:lastPrinted>
  <dcterms:created xsi:type="dcterms:W3CDTF">2017-03-23T09:03:13Z</dcterms:created>
  <dcterms:modified xsi:type="dcterms:W3CDTF">2024-07-15T07:42:40Z</dcterms:modified>
</cp:coreProperties>
</file>