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穎 陳" initials="冠穎" lastIdx="1" clrIdx="0">
    <p:extLst>
      <p:ext uri="{19B8F6BF-5375-455C-9EA6-DF929625EA0E}">
        <p15:presenceInfo xmlns:p15="http://schemas.microsoft.com/office/powerpoint/2012/main" userId="61a31ea89491aa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2T17:53:40.97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58A0C-C15E-4B31-B22C-1C38B6D511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A075B5-83F8-4BDA-A066-E55C03301462}">
      <dgm:prSet/>
      <dgm:spPr/>
      <dgm:t>
        <a:bodyPr/>
        <a:lstStyle/>
        <a:p>
          <a:r>
            <a:rPr lang="zh-TW"/>
            <a:t>動機與構想</a:t>
          </a:r>
          <a:endParaRPr lang="en-US"/>
        </a:p>
      </dgm:t>
    </dgm:pt>
    <dgm:pt modelId="{C7695E0B-F9D4-4BC2-93F0-1712F00DF40C}" type="parTrans" cxnId="{9B5EFA94-B671-4C82-A4F1-776B155FABBD}">
      <dgm:prSet/>
      <dgm:spPr/>
      <dgm:t>
        <a:bodyPr/>
        <a:lstStyle/>
        <a:p>
          <a:endParaRPr lang="en-US"/>
        </a:p>
      </dgm:t>
    </dgm:pt>
    <dgm:pt modelId="{EFC48C9A-5341-469A-ABE6-40888124E270}" type="sibTrans" cxnId="{9B5EFA94-B671-4C82-A4F1-776B155FABBD}">
      <dgm:prSet/>
      <dgm:spPr/>
      <dgm:t>
        <a:bodyPr/>
        <a:lstStyle/>
        <a:p>
          <a:endParaRPr lang="en-US"/>
        </a:p>
      </dgm:t>
    </dgm:pt>
    <dgm:pt modelId="{CCBCD5DB-42E4-4909-BA16-86E1B3198C5B}">
      <dgm:prSet/>
      <dgm:spPr/>
      <dgm:t>
        <a:bodyPr/>
        <a:lstStyle/>
        <a:p>
          <a:r>
            <a:rPr lang="zh-TW"/>
            <a:t>使用工具</a:t>
          </a:r>
          <a:endParaRPr lang="en-US"/>
        </a:p>
      </dgm:t>
    </dgm:pt>
    <dgm:pt modelId="{89BF1048-0168-43DD-8B92-5843EE194716}" type="parTrans" cxnId="{29D8AE8E-147B-49BC-A5D5-9702789A839B}">
      <dgm:prSet/>
      <dgm:spPr/>
      <dgm:t>
        <a:bodyPr/>
        <a:lstStyle/>
        <a:p>
          <a:endParaRPr lang="en-US"/>
        </a:p>
      </dgm:t>
    </dgm:pt>
    <dgm:pt modelId="{18165673-7E2E-4780-B68F-0F7F05EAD799}" type="sibTrans" cxnId="{29D8AE8E-147B-49BC-A5D5-9702789A839B}">
      <dgm:prSet/>
      <dgm:spPr/>
      <dgm:t>
        <a:bodyPr/>
        <a:lstStyle/>
        <a:p>
          <a:endParaRPr lang="en-US"/>
        </a:p>
      </dgm:t>
    </dgm:pt>
    <dgm:pt modelId="{C07C1963-7C3E-470D-AB56-BCDBF0A02284}">
      <dgm:prSet/>
      <dgm:spPr/>
      <dgm:t>
        <a:bodyPr/>
        <a:lstStyle/>
        <a:p>
          <a:r>
            <a:rPr lang="zh-TW"/>
            <a:t>時程表</a:t>
          </a:r>
          <a:endParaRPr lang="en-US"/>
        </a:p>
      </dgm:t>
    </dgm:pt>
    <dgm:pt modelId="{BA5C7AE7-DE9A-4F1B-8A51-739E2AED71EF}" type="parTrans" cxnId="{98CA5720-5404-4F0C-A3F9-7FAFD3513597}">
      <dgm:prSet/>
      <dgm:spPr/>
      <dgm:t>
        <a:bodyPr/>
        <a:lstStyle/>
        <a:p>
          <a:endParaRPr lang="en-US"/>
        </a:p>
      </dgm:t>
    </dgm:pt>
    <dgm:pt modelId="{1714E65F-CF1D-4554-B8DF-579B42623788}" type="sibTrans" cxnId="{98CA5720-5404-4F0C-A3F9-7FAFD3513597}">
      <dgm:prSet/>
      <dgm:spPr/>
      <dgm:t>
        <a:bodyPr/>
        <a:lstStyle/>
        <a:p>
          <a:endParaRPr lang="en-US"/>
        </a:p>
      </dgm:t>
    </dgm:pt>
    <dgm:pt modelId="{510AA8DC-6881-48EC-9DDA-3A25C565E129}">
      <dgm:prSet/>
      <dgm:spPr/>
      <dgm:t>
        <a:bodyPr/>
        <a:lstStyle/>
        <a:p>
          <a:r>
            <a:rPr lang="zh-TW"/>
            <a:t>網頁展示</a:t>
          </a:r>
          <a:endParaRPr lang="en-US"/>
        </a:p>
      </dgm:t>
    </dgm:pt>
    <dgm:pt modelId="{8723FE8B-D4B7-4AC3-BE88-67FE21CF0E8B}" type="parTrans" cxnId="{C9973497-CF04-44DA-8EC5-22B20C3C67D9}">
      <dgm:prSet/>
      <dgm:spPr/>
      <dgm:t>
        <a:bodyPr/>
        <a:lstStyle/>
        <a:p>
          <a:endParaRPr lang="en-US"/>
        </a:p>
      </dgm:t>
    </dgm:pt>
    <dgm:pt modelId="{16871199-90BA-43A0-BCBA-61E32444219C}" type="sibTrans" cxnId="{C9973497-CF04-44DA-8EC5-22B20C3C67D9}">
      <dgm:prSet/>
      <dgm:spPr/>
      <dgm:t>
        <a:bodyPr/>
        <a:lstStyle/>
        <a:p>
          <a:endParaRPr lang="en-US"/>
        </a:p>
      </dgm:t>
    </dgm:pt>
    <dgm:pt modelId="{C689E69D-7566-4D0E-B24C-796DCCACD2A3}">
      <dgm:prSet/>
      <dgm:spPr/>
      <dgm:t>
        <a:bodyPr/>
        <a:lstStyle/>
        <a:p>
          <a:r>
            <a:rPr lang="zh-TW"/>
            <a:t>遇到的問題</a:t>
          </a:r>
          <a:endParaRPr lang="en-US"/>
        </a:p>
      </dgm:t>
    </dgm:pt>
    <dgm:pt modelId="{36F524B4-2F8E-4BBB-9D58-6F53E7766262}" type="parTrans" cxnId="{520CE738-5D3F-4589-98E3-E26973F7C314}">
      <dgm:prSet/>
      <dgm:spPr/>
      <dgm:t>
        <a:bodyPr/>
        <a:lstStyle/>
        <a:p>
          <a:endParaRPr lang="en-US"/>
        </a:p>
      </dgm:t>
    </dgm:pt>
    <dgm:pt modelId="{DBB6E112-3D96-4F3E-98F6-BDE5AF84A846}" type="sibTrans" cxnId="{520CE738-5D3F-4589-98E3-E26973F7C314}">
      <dgm:prSet/>
      <dgm:spPr/>
      <dgm:t>
        <a:bodyPr/>
        <a:lstStyle/>
        <a:p>
          <a:endParaRPr lang="en-US"/>
        </a:p>
      </dgm:t>
    </dgm:pt>
    <dgm:pt modelId="{0A7CBD6E-0C10-4E9D-A4C8-F9EE38FDE75F}">
      <dgm:prSet/>
      <dgm:spPr/>
      <dgm:t>
        <a:bodyPr/>
        <a:lstStyle/>
        <a:p>
          <a:r>
            <a:rPr lang="zh-TW"/>
            <a:t>參考頁面</a:t>
          </a:r>
          <a:endParaRPr lang="en-US"/>
        </a:p>
      </dgm:t>
    </dgm:pt>
    <dgm:pt modelId="{8E54DD2E-3DF0-4D80-A459-7CBCEF4C70A5}" type="parTrans" cxnId="{B558580A-2C2B-4DA7-8631-EF38744D2BFC}">
      <dgm:prSet/>
      <dgm:spPr/>
      <dgm:t>
        <a:bodyPr/>
        <a:lstStyle/>
        <a:p>
          <a:endParaRPr lang="en-US"/>
        </a:p>
      </dgm:t>
    </dgm:pt>
    <dgm:pt modelId="{ED654444-5841-4E5B-AD8A-150BECA25E36}" type="sibTrans" cxnId="{B558580A-2C2B-4DA7-8631-EF38744D2BFC}">
      <dgm:prSet/>
      <dgm:spPr/>
      <dgm:t>
        <a:bodyPr/>
        <a:lstStyle/>
        <a:p>
          <a:endParaRPr lang="en-US"/>
        </a:p>
      </dgm:t>
    </dgm:pt>
    <dgm:pt modelId="{290BB2F1-8061-4891-8965-D9738583BC61}">
      <dgm:prSet/>
      <dgm:spPr/>
      <dgm:t>
        <a:bodyPr/>
        <a:lstStyle/>
        <a:p>
          <a:r>
            <a:rPr lang="zh-TW"/>
            <a:t>心得</a:t>
          </a:r>
          <a:endParaRPr lang="en-US"/>
        </a:p>
      </dgm:t>
    </dgm:pt>
    <dgm:pt modelId="{59C8E50A-A778-44BF-A4F8-A69369FEAFE5}" type="parTrans" cxnId="{EFC102FF-7A66-4C46-9375-8E2CF3999D65}">
      <dgm:prSet/>
      <dgm:spPr/>
      <dgm:t>
        <a:bodyPr/>
        <a:lstStyle/>
        <a:p>
          <a:endParaRPr lang="en-US"/>
        </a:p>
      </dgm:t>
    </dgm:pt>
    <dgm:pt modelId="{C6FB8DBD-5933-45B2-B9F7-1216A626DA22}" type="sibTrans" cxnId="{EFC102FF-7A66-4C46-9375-8E2CF3999D65}">
      <dgm:prSet/>
      <dgm:spPr/>
      <dgm:t>
        <a:bodyPr/>
        <a:lstStyle/>
        <a:p>
          <a:endParaRPr lang="en-US"/>
        </a:p>
      </dgm:t>
    </dgm:pt>
    <dgm:pt modelId="{31A6B2F7-68B4-4342-9975-C4C1E61345A7}" type="pres">
      <dgm:prSet presAssocID="{0E158A0C-C15E-4B31-B22C-1C38B6D5114F}" presName="linear" presStyleCnt="0">
        <dgm:presLayoutVars>
          <dgm:animLvl val="lvl"/>
          <dgm:resizeHandles val="exact"/>
        </dgm:presLayoutVars>
      </dgm:prSet>
      <dgm:spPr/>
    </dgm:pt>
    <dgm:pt modelId="{2400606D-3CE1-4844-9554-056F9A71E4F9}" type="pres">
      <dgm:prSet presAssocID="{A9A075B5-83F8-4BDA-A066-E55C0330146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8A8EB1-08CB-4414-920D-1CB6C09CBDFA}" type="pres">
      <dgm:prSet presAssocID="{EFC48C9A-5341-469A-ABE6-40888124E270}" presName="spacer" presStyleCnt="0"/>
      <dgm:spPr/>
    </dgm:pt>
    <dgm:pt modelId="{9C31F5CD-4C0E-4C75-BE7B-BAFE202FF0FF}" type="pres">
      <dgm:prSet presAssocID="{CCBCD5DB-42E4-4909-BA16-86E1B3198C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B4983AF-5317-42AC-92DC-47F487F7A7BB}" type="pres">
      <dgm:prSet presAssocID="{18165673-7E2E-4780-B68F-0F7F05EAD799}" presName="spacer" presStyleCnt="0"/>
      <dgm:spPr/>
    </dgm:pt>
    <dgm:pt modelId="{60027590-8880-428F-AFF1-DDD72CCFBF5B}" type="pres">
      <dgm:prSet presAssocID="{C07C1963-7C3E-470D-AB56-BCDBF0A0228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C8F4DCC-7F55-4950-BB4C-99CBE0D52596}" type="pres">
      <dgm:prSet presAssocID="{1714E65F-CF1D-4554-B8DF-579B42623788}" presName="spacer" presStyleCnt="0"/>
      <dgm:spPr/>
    </dgm:pt>
    <dgm:pt modelId="{352F806D-4AB0-4A76-AC74-D8F02DD99393}" type="pres">
      <dgm:prSet presAssocID="{510AA8DC-6881-48EC-9DDA-3A25C565E1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7A080E4-FA0F-4799-B070-2CDEE49A49B9}" type="pres">
      <dgm:prSet presAssocID="{16871199-90BA-43A0-BCBA-61E32444219C}" presName="spacer" presStyleCnt="0"/>
      <dgm:spPr/>
    </dgm:pt>
    <dgm:pt modelId="{942F3623-B6CA-47B1-A82E-C9D7D5BB6E98}" type="pres">
      <dgm:prSet presAssocID="{C689E69D-7566-4D0E-B24C-796DCCACD2A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E22EFD5-4224-4B58-8176-6BF7015EB5E7}" type="pres">
      <dgm:prSet presAssocID="{DBB6E112-3D96-4F3E-98F6-BDE5AF84A846}" presName="spacer" presStyleCnt="0"/>
      <dgm:spPr/>
    </dgm:pt>
    <dgm:pt modelId="{B1640814-A3C5-4EF5-9E93-F124CA1DF948}" type="pres">
      <dgm:prSet presAssocID="{0A7CBD6E-0C10-4E9D-A4C8-F9EE38FDE75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1992AF8-4503-447F-971E-1F4D66836243}" type="pres">
      <dgm:prSet presAssocID="{ED654444-5841-4E5B-AD8A-150BECA25E36}" presName="spacer" presStyleCnt="0"/>
      <dgm:spPr/>
    </dgm:pt>
    <dgm:pt modelId="{759FB1AF-A06D-4485-85B9-2D41D0EFAD5B}" type="pres">
      <dgm:prSet presAssocID="{290BB2F1-8061-4891-8965-D9738583BC6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558580A-2C2B-4DA7-8631-EF38744D2BFC}" srcId="{0E158A0C-C15E-4B31-B22C-1C38B6D5114F}" destId="{0A7CBD6E-0C10-4E9D-A4C8-F9EE38FDE75F}" srcOrd="5" destOrd="0" parTransId="{8E54DD2E-3DF0-4D80-A459-7CBCEF4C70A5}" sibTransId="{ED654444-5841-4E5B-AD8A-150BECA25E36}"/>
    <dgm:cxn modelId="{98CA5720-5404-4F0C-A3F9-7FAFD3513597}" srcId="{0E158A0C-C15E-4B31-B22C-1C38B6D5114F}" destId="{C07C1963-7C3E-470D-AB56-BCDBF0A02284}" srcOrd="2" destOrd="0" parTransId="{BA5C7AE7-DE9A-4F1B-8A51-739E2AED71EF}" sibTransId="{1714E65F-CF1D-4554-B8DF-579B42623788}"/>
    <dgm:cxn modelId="{27DB1721-98C9-41F7-A7DE-B4F2349ECF17}" type="presOf" srcId="{C07C1963-7C3E-470D-AB56-BCDBF0A02284}" destId="{60027590-8880-428F-AFF1-DDD72CCFBF5B}" srcOrd="0" destOrd="0" presId="urn:microsoft.com/office/officeart/2005/8/layout/vList2"/>
    <dgm:cxn modelId="{96DA242D-4A25-4FC9-9C78-C21A995860CB}" type="presOf" srcId="{A9A075B5-83F8-4BDA-A066-E55C03301462}" destId="{2400606D-3CE1-4844-9554-056F9A71E4F9}" srcOrd="0" destOrd="0" presId="urn:microsoft.com/office/officeart/2005/8/layout/vList2"/>
    <dgm:cxn modelId="{520CE738-5D3F-4589-98E3-E26973F7C314}" srcId="{0E158A0C-C15E-4B31-B22C-1C38B6D5114F}" destId="{C689E69D-7566-4D0E-B24C-796DCCACD2A3}" srcOrd="4" destOrd="0" parTransId="{36F524B4-2F8E-4BBB-9D58-6F53E7766262}" sibTransId="{DBB6E112-3D96-4F3E-98F6-BDE5AF84A846}"/>
    <dgm:cxn modelId="{2356B347-2478-47F9-8690-CEF49974D139}" type="presOf" srcId="{CCBCD5DB-42E4-4909-BA16-86E1B3198C5B}" destId="{9C31F5CD-4C0E-4C75-BE7B-BAFE202FF0FF}" srcOrd="0" destOrd="0" presId="urn:microsoft.com/office/officeart/2005/8/layout/vList2"/>
    <dgm:cxn modelId="{6025487A-8ADB-4252-951C-1F1B44C74371}" type="presOf" srcId="{290BB2F1-8061-4891-8965-D9738583BC61}" destId="{759FB1AF-A06D-4485-85B9-2D41D0EFAD5B}" srcOrd="0" destOrd="0" presId="urn:microsoft.com/office/officeart/2005/8/layout/vList2"/>
    <dgm:cxn modelId="{29D8AE8E-147B-49BC-A5D5-9702789A839B}" srcId="{0E158A0C-C15E-4B31-B22C-1C38B6D5114F}" destId="{CCBCD5DB-42E4-4909-BA16-86E1B3198C5B}" srcOrd="1" destOrd="0" parTransId="{89BF1048-0168-43DD-8B92-5843EE194716}" sibTransId="{18165673-7E2E-4780-B68F-0F7F05EAD799}"/>
    <dgm:cxn modelId="{9B5EFA94-B671-4C82-A4F1-776B155FABBD}" srcId="{0E158A0C-C15E-4B31-B22C-1C38B6D5114F}" destId="{A9A075B5-83F8-4BDA-A066-E55C03301462}" srcOrd="0" destOrd="0" parTransId="{C7695E0B-F9D4-4BC2-93F0-1712F00DF40C}" sibTransId="{EFC48C9A-5341-469A-ABE6-40888124E270}"/>
    <dgm:cxn modelId="{C9973497-CF04-44DA-8EC5-22B20C3C67D9}" srcId="{0E158A0C-C15E-4B31-B22C-1C38B6D5114F}" destId="{510AA8DC-6881-48EC-9DDA-3A25C565E129}" srcOrd="3" destOrd="0" parTransId="{8723FE8B-D4B7-4AC3-BE88-67FE21CF0E8B}" sibTransId="{16871199-90BA-43A0-BCBA-61E32444219C}"/>
    <dgm:cxn modelId="{203AFBB3-9484-4CA0-BE24-D1F9437D5751}" type="presOf" srcId="{C689E69D-7566-4D0E-B24C-796DCCACD2A3}" destId="{942F3623-B6CA-47B1-A82E-C9D7D5BB6E98}" srcOrd="0" destOrd="0" presId="urn:microsoft.com/office/officeart/2005/8/layout/vList2"/>
    <dgm:cxn modelId="{13AAFED1-739C-44E1-926A-CD0F5D47B235}" type="presOf" srcId="{0E158A0C-C15E-4B31-B22C-1C38B6D5114F}" destId="{31A6B2F7-68B4-4342-9975-C4C1E61345A7}" srcOrd="0" destOrd="0" presId="urn:microsoft.com/office/officeart/2005/8/layout/vList2"/>
    <dgm:cxn modelId="{254C26D9-211A-4520-898A-184FFC6C0CA7}" type="presOf" srcId="{0A7CBD6E-0C10-4E9D-A4C8-F9EE38FDE75F}" destId="{B1640814-A3C5-4EF5-9E93-F124CA1DF948}" srcOrd="0" destOrd="0" presId="urn:microsoft.com/office/officeart/2005/8/layout/vList2"/>
    <dgm:cxn modelId="{B7D79FF8-D565-47FD-B8D4-9ADE9E7CA9B5}" type="presOf" srcId="{510AA8DC-6881-48EC-9DDA-3A25C565E129}" destId="{352F806D-4AB0-4A76-AC74-D8F02DD99393}" srcOrd="0" destOrd="0" presId="urn:microsoft.com/office/officeart/2005/8/layout/vList2"/>
    <dgm:cxn modelId="{EFC102FF-7A66-4C46-9375-8E2CF3999D65}" srcId="{0E158A0C-C15E-4B31-B22C-1C38B6D5114F}" destId="{290BB2F1-8061-4891-8965-D9738583BC61}" srcOrd="6" destOrd="0" parTransId="{59C8E50A-A778-44BF-A4F8-A69369FEAFE5}" sibTransId="{C6FB8DBD-5933-45B2-B9F7-1216A626DA22}"/>
    <dgm:cxn modelId="{EA2839FF-0095-4CA1-8F22-4151B307AFF0}" type="presParOf" srcId="{31A6B2F7-68B4-4342-9975-C4C1E61345A7}" destId="{2400606D-3CE1-4844-9554-056F9A71E4F9}" srcOrd="0" destOrd="0" presId="urn:microsoft.com/office/officeart/2005/8/layout/vList2"/>
    <dgm:cxn modelId="{D5600ABD-8FC7-43C6-A98A-91E46BFD66A4}" type="presParOf" srcId="{31A6B2F7-68B4-4342-9975-C4C1E61345A7}" destId="{288A8EB1-08CB-4414-920D-1CB6C09CBDFA}" srcOrd="1" destOrd="0" presId="urn:microsoft.com/office/officeart/2005/8/layout/vList2"/>
    <dgm:cxn modelId="{EA37BFA8-8897-4C74-A256-B10ED9822A21}" type="presParOf" srcId="{31A6B2F7-68B4-4342-9975-C4C1E61345A7}" destId="{9C31F5CD-4C0E-4C75-BE7B-BAFE202FF0FF}" srcOrd="2" destOrd="0" presId="urn:microsoft.com/office/officeart/2005/8/layout/vList2"/>
    <dgm:cxn modelId="{A61368E8-EF5A-49DB-9F25-46D3F9349C96}" type="presParOf" srcId="{31A6B2F7-68B4-4342-9975-C4C1E61345A7}" destId="{3B4983AF-5317-42AC-92DC-47F487F7A7BB}" srcOrd="3" destOrd="0" presId="urn:microsoft.com/office/officeart/2005/8/layout/vList2"/>
    <dgm:cxn modelId="{AC43211A-0108-44FD-A140-882AC750BF8F}" type="presParOf" srcId="{31A6B2F7-68B4-4342-9975-C4C1E61345A7}" destId="{60027590-8880-428F-AFF1-DDD72CCFBF5B}" srcOrd="4" destOrd="0" presId="urn:microsoft.com/office/officeart/2005/8/layout/vList2"/>
    <dgm:cxn modelId="{32178251-6452-4EF0-B04D-05EB1F2E60AB}" type="presParOf" srcId="{31A6B2F7-68B4-4342-9975-C4C1E61345A7}" destId="{4C8F4DCC-7F55-4950-BB4C-99CBE0D52596}" srcOrd="5" destOrd="0" presId="urn:microsoft.com/office/officeart/2005/8/layout/vList2"/>
    <dgm:cxn modelId="{486AB03E-A987-4A08-B41F-9FD8E9736CF3}" type="presParOf" srcId="{31A6B2F7-68B4-4342-9975-C4C1E61345A7}" destId="{352F806D-4AB0-4A76-AC74-D8F02DD99393}" srcOrd="6" destOrd="0" presId="urn:microsoft.com/office/officeart/2005/8/layout/vList2"/>
    <dgm:cxn modelId="{7667428F-0349-4D6B-8F4B-2892B0561D64}" type="presParOf" srcId="{31A6B2F7-68B4-4342-9975-C4C1E61345A7}" destId="{87A080E4-FA0F-4799-B070-2CDEE49A49B9}" srcOrd="7" destOrd="0" presId="urn:microsoft.com/office/officeart/2005/8/layout/vList2"/>
    <dgm:cxn modelId="{152BB277-F97C-4E2C-87D2-03118A7E4F0A}" type="presParOf" srcId="{31A6B2F7-68B4-4342-9975-C4C1E61345A7}" destId="{942F3623-B6CA-47B1-A82E-C9D7D5BB6E98}" srcOrd="8" destOrd="0" presId="urn:microsoft.com/office/officeart/2005/8/layout/vList2"/>
    <dgm:cxn modelId="{B72B9914-AF12-4755-A545-EB0B49F831D1}" type="presParOf" srcId="{31A6B2F7-68B4-4342-9975-C4C1E61345A7}" destId="{EE22EFD5-4224-4B58-8176-6BF7015EB5E7}" srcOrd="9" destOrd="0" presId="urn:microsoft.com/office/officeart/2005/8/layout/vList2"/>
    <dgm:cxn modelId="{8A033E9B-293D-415F-8116-876ED1F512C0}" type="presParOf" srcId="{31A6B2F7-68B4-4342-9975-C4C1E61345A7}" destId="{B1640814-A3C5-4EF5-9E93-F124CA1DF948}" srcOrd="10" destOrd="0" presId="urn:microsoft.com/office/officeart/2005/8/layout/vList2"/>
    <dgm:cxn modelId="{6C2CD921-87DC-46C0-8C2D-EA4F25CBDA01}" type="presParOf" srcId="{31A6B2F7-68B4-4342-9975-C4C1E61345A7}" destId="{B1992AF8-4503-447F-971E-1F4D66836243}" srcOrd="11" destOrd="0" presId="urn:microsoft.com/office/officeart/2005/8/layout/vList2"/>
    <dgm:cxn modelId="{A2BEA6B0-3F6E-4858-8074-343076606E73}" type="presParOf" srcId="{31A6B2F7-68B4-4342-9975-C4C1E61345A7}" destId="{759FB1AF-A06D-4485-85B9-2D41D0EFAD5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BD633-6C39-47FA-802B-31DF05317E0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5475E3-6416-40CC-ADD0-8B9674AFAE1C}">
      <dgm:prSet/>
      <dgm:spPr/>
      <dgm:t>
        <a:bodyPr/>
        <a:lstStyle/>
        <a:p>
          <a:r>
            <a:rPr lang="zh-TW"/>
            <a:t>家裡經營早餐店，使用</a:t>
          </a:r>
          <a:r>
            <a:rPr lang="en-US"/>
            <a:t>foodpanda</a:t>
          </a:r>
          <a:r>
            <a:rPr lang="zh-TW"/>
            <a:t>平台常遇不合理要求，導致利潤被壓縮和收入受損。為此，我想製作自己的點餐網頁。</a:t>
          </a:r>
          <a:endParaRPr lang="en-US"/>
        </a:p>
      </dgm:t>
    </dgm:pt>
    <dgm:pt modelId="{116B99FA-FC55-4A9C-9158-FAB122A90C88}" type="parTrans" cxnId="{A0A7E052-267B-4717-A179-316F132D3803}">
      <dgm:prSet/>
      <dgm:spPr/>
      <dgm:t>
        <a:bodyPr/>
        <a:lstStyle/>
        <a:p>
          <a:endParaRPr lang="en-US"/>
        </a:p>
      </dgm:t>
    </dgm:pt>
    <dgm:pt modelId="{BF69C33F-065F-41CC-BB8B-9B0383305D61}" type="sibTrans" cxnId="{A0A7E052-267B-4717-A179-316F132D3803}">
      <dgm:prSet/>
      <dgm:spPr/>
      <dgm:t>
        <a:bodyPr/>
        <a:lstStyle/>
        <a:p>
          <a:endParaRPr lang="en-US"/>
        </a:p>
      </dgm:t>
    </dgm:pt>
    <dgm:pt modelId="{076B64C4-88A6-432C-A522-B65851520BA0}">
      <dgm:prSet/>
      <dgm:spPr/>
      <dgm:t>
        <a:bodyPr/>
        <a:lstStyle/>
        <a:p>
          <a:r>
            <a:rPr lang="zh-TW"/>
            <a:t>因為家裡是開早餐店的，而且有在使用</a:t>
          </a:r>
          <a:r>
            <a:rPr lang="en-US"/>
            <a:t>foodpanda</a:t>
          </a:r>
          <a:r>
            <a:rPr lang="zh-TW"/>
            <a:t>平台，但是因為</a:t>
          </a:r>
          <a:r>
            <a:rPr lang="en-US"/>
            <a:t>foodpanda</a:t>
          </a:r>
          <a:r>
            <a:rPr lang="zh-TW"/>
            <a:t>時常有些不合理的要求，例如半強迫商家要一起做活動，這樣導致店家的利潤被極致壓縮，</a:t>
          </a:r>
          <a:endParaRPr lang="en-US"/>
        </a:p>
      </dgm:t>
    </dgm:pt>
    <dgm:pt modelId="{E05EA069-6B12-4636-8692-198A8995CF20}" type="parTrans" cxnId="{BEAFD8E5-A4F9-4161-826E-6D3F6D3F4743}">
      <dgm:prSet/>
      <dgm:spPr/>
      <dgm:t>
        <a:bodyPr/>
        <a:lstStyle/>
        <a:p>
          <a:endParaRPr lang="en-US"/>
        </a:p>
      </dgm:t>
    </dgm:pt>
    <dgm:pt modelId="{64914E76-5ACA-4F6D-9883-72F697B68366}" type="sibTrans" cxnId="{BEAFD8E5-A4F9-4161-826E-6D3F6D3F4743}">
      <dgm:prSet/>
      <dgm:spPr/>
      <dgm:t>
        <a:bodyPr/>
        <a:lstStyle/>
        <a:p>
          <a:endParaRPr lang="en-US"/>
        </a:p>
      </dgm:t>
    </dgm:pt>
    <dgm:pt modelId="{F49ACF56-D1C0-4B8A-AB0D-0827FD8137EE}">
      <dgm:prSet/>
      <dgm:spPr/>
      <dgm:t>
        <a:bodyPr/>
        <a:lstStyle/>
        <a:p>
          <a:r>
            <a:rPr lang="zh-TW"/>
            <a:t>又或著是客人隨隨便便都能夠把商品取消，讓店家沒辦法收到該收的款項</a:t>
          </a:r>
          <a:endParaRPr lang="en-US"/>
        </a:p>
      </dgm:t>
    </dgm:pt>
    <dgm:pt modelId="{9EF33440-24B9-4998-BE48-57B7C1360070}" type="parTrans" cxnId="{A377980B-1AD5-415E-95D1-001896386A1B}">
      <dgm:prSet/>
      <dgm:spPr/>
      <dgm:t>
        <a:bodyPr/>
        <a:lstStyle/>
        <a:p>
          <a:endParaRPr lang="en-US"/>
        </a:p>
      </dgm:t>
    </dgm:pt>
    <dgm:pt modelId="{F1132290-CEB2-4869-AA10-F0127DCBCA19}" type="sibTrans" cxnId="{A377980B-1AD5-415E-95D1-001896386A1B}">
      <dgm:prSet/>
      <dgm:spPr/>
      <dgm:t>
        <a:bodyPr/>
        <a:lstStyle/>
        <a:p>
          <a:endParaRPr lang="en-US"/>
        </a:p>
      </dgm:t>
    </dgm:pt>
    <dgm:pt modelId="{6F8F2C65-89A6-48BB-9C84-72570D104DA5}">
      <dgm:prSet/>
      <dgm:spPr/>
      <dgm:t>
        <a:bodyPr/>
        <a:lstStyle/>
        <a:p>
          <a:r>
            <a:rPr lang="zh-TW"/>
            <a:t>所以我就想著能不能自己也做一個網頁來看看</a:t>
          </a:r>
          <a:endParaRPr lang="en-US"/>
        </a:p>
      </dgm:t>
    </dgm:pt>
    <dgm:pt modelId="{F2F72F7D-E744-4212-AA1D-13EC3F9BF0A7}" type="parTrans" cxnId="{B64474D0-F76D-457F-9AE4-ED1672ED8EFA}">
      <dgm:prSet/>
      <dgm:spPr/>
      <dgm:t>
        <a:bodyPr/>
        <a:lstStyle/>
        <a:p>
          <a:endParaRPr lang="en-US"/>
        </a:p>
      </dgm:t>
    </dgm:pt>
    <dgm:pt modelId="{084A7CC7-D87F-4E78-8680-3F6E29C7A504}" type="sibTrans" cxnId="{B64474D0-F76D-457F-9AE4-ED1672ED8EFA}">
      <dgm:prSet/>
      <dgm:spPr/>
      <dgm:t>
        <a:bodyPr/>
        <a:lstStyle/>
        <a:p>
          <a:endParaRPr lang="en-US"/>
        </a:p>
      </dgm:t>
    </dgm:pt>
    <dgm:pt modelId="{5D8EE686-AB64-4B68-A6C4-B990914B63B8}" type="pres">
      <dgm:prSet presAssocID="{BC9BD633-6C39-47FA-802B-31DF05317E0D}" presName="outerComposite" presStyleCnt="0">
        <dgm:presLayoutVars>
          <dgm:chMax val="5"/>
          <dgm:dir/>
          <dgm:resizeHandles val="exact"/>
        </dgm:presLayoutVars>
      </dgm:prSet>
      <dgm:spPr/>
    </dgm:pt>
    <dgm:pt modelId="{3176D0C6-46A6-4E00-9138-3B01917DD06D}" type="pres">
      <dgm:prSet presAssocID="{BC9BD633-6C39-47FA-802B-31DF05317E0D}" presName="dummyMaxCanvas" presStyleCnt="0">
        <dgm:presLayoutVars/>
      </dgm:prSet>
      <dgm:spPr/>
    </dgm:pt>
    <dgm:pt modelId="{92A22E0C-858A-49CE-AE4C-009006562A2B}" type="pres">
      <dgm:prSet presAssocID="{BC9BD633-6C39-47FA-802B-31DF05317E0D}" presName="FourNodes_1" presStyleLbl="node1" presStyleIdx="0" presStyleCnt="4">
        <dgm:presLayoutVars>
          <dgm:bulletEnabled val="1"/>
        </dgm:presLayoutVars>
      </dgm:prSet>
      <dgm:spPr/>
    </dgm:pt>
    <dgm:pt modelId="{7254D874-3265-41DB-B3A3-933BDB9AB182}" type="pres">
      <dgm:prSet presAssocID="{BC9BD633-6C39-47FA-802B-31DF05317E0D}" presName="FourNodes_2" presStyleLbl="node1" presStyleIdx="1" presStyleCnt="4">
        <dgm:presLayoutVars>
          <dgm:bulletEnabled val="1"/>
        </dgm:presLayoutVars>
      </dgm:prSet>
      <dgm:spPr/>
    </dgm:pt>
    <dgm:pt modelId="{9B2D4EA7-43EC-43B3-A9DB-1C760D52D887}" type="pres">
      <dgm:prSet presAssocID="{BC9BD633-6C39-47FA-802B-31DF05317E0D}" presName="FourNodes_3" presStyleLbl="node1" presStyleIdx="2" presStyleCnt="4">
        <dgm:presLayoutVars>
          <dgm:bulletEnabled val="1"/>
        </dgm:presLayoutVars>
      </dgm:prSet>
      <dgm:spPr/>
    </dgm:pt>
    <dgm:pt modelId="{D905008D-B826-4B9A-B34F-F9336F8C3241}" type="pres">
      <dgm:prSet presAssocID="{BC9BD633-6C39-47FA-802B-31DF05317E0D}" presName="FourNodes_4" presStyleLbl="node1" presStyleIdx="3" presStyleCnt="4">
        <dgm:presLayoutVars>
          <dgm:bulletEnabled val="1"/>
        </dgm:presLayoutVars>
      </dgm:prSet>
      <dgm:spPr/>
    </dgm:pt>
    <dgm:pt modelId="{83E60403-23D4-45F1-A8C2-D4DA7683FD99}" type="pres">
      <dgm:prSet presAssocID="{BC9BD633-6C39-47FA-802B-31DF05317E0D}" presName="FourConn_1-2" presStyleLbl="fgAccFollowNode1" presStyleIdx="0" presStyleCnt="3">
        <dgm:presLayoutVars>
          <dgm:bulletEnabled val="1"/>
        </dgm:presLayoutVars>
      </dgm:prSet>
      <dgm:spPr/>
    </dgm:pt>
    <dgm:pt modelId="{EB622733-4A68-49E8-8481-A819A504FA0D}" type="pres">
      <dgm:prSet presAssocID="{BC9BD633-6C39-47FA-802B-31DF05317E0D}" presName="FourConn_2-3" presStyleLbl="fgAccFollowNode1" presStyleIdx="1" presStyleCnt="3">
        <dgm:presLayoutVars>
          <dgm:bulletEnabled val="1"/>
        </dgm:presLayoutVars>
      </dgm:prSet>
      <dgm:spPr/>
    </dgm:pt>
    <dgm:pt modelId="{504BFBA8-D0E8-4FD5-A40D-B727E274F3EF}" type="pres">
      <dgm:prSet presAssocID="{BC9BD633-6C39-47FA-802B-31DF05317E0D}" presName="FourConn_3-4" presStyleLbl="fgAccFollowNode1" presStyleIdx="2" presStyleCnt="3">
        <dgm:presLayoutVars>
          <dgm:bulletEnabled val="1"/>
        </dgm:presLayoutVars>
      </dgm:prSet>
      <dgm:spPr/>
    </dgm:pt>
    <dgm:pt modelId="{B993A0D8-56A0-4B61-BC7C-981B70A76337}" type="pres">
      <dgm:prSet presAssocID="{BC9BD633-6C39-47FA-802B-31DF05317E0D}" presName="FourNodes_1_text" presStyleLbl="node1" presStyleIdx="3" presStyleCnt="4">
        <dgm:presLayoutVars>
          <dgm:bulletEnabled val="1"/>
        </dgm:presLayoutVars>
      </dgm:prSet>
      <dgm:spPr/>
    </dgm:pt>
    <dgm:pt modelId="{E60DE129-3B7E-4E5B-89DF-CEB1C0964025}" type="pres">
      <dgm:prSet presAssocID="{BC9BD633-6C39-47FA-802B-31DF05317E0D}" presName="FourNodes_2_text" presStyleLbl="node1" presStyleIdx="3" presStyleCnt="4">
        <dgm:presLayoutVars>
          <dgm:bulletEnabled val="1"/>
        </dgm:presLayoutVars>
      </dgm:prSet>
      <dgm:spPr/>
    </dgm:pt>
    <dgm:pt modelId="{8185958F-6EC1-41D4-A0A6-BA0C5AEA955B}" type="pres">
      <dgm:prSet presAssocID="{BC9BD633-6C39-47FA-802B-31DF05317E0D}" presName="FourNodes_3_text" presStyleLbl="node1" presStyleIdx="3" presStyleCnt="4">
        <dgm:presLayoutVars>
          <dgm:bulletEnabled val="1"/>
        </dgm:presLayoutVars>
      </dgm:prSet>
      <dgm:spPr/>
    </dgm:pt>
    <dgm:pt modelId="{89B82462-E406-4158-A799-ADA15ECEE585}" type="pres">
      <dgm:prSet presAssocID="{BC9BD633-6C39-47FA-802B-31DF05317E0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77980B-1AD5-415E-95D1-001896386A1B}" srcId="{BC9BD633-6C39-47FA-802B-31DF05317E0D}" destId="{F49ACF56-D1C0-4B8A-AB0D-0827FD8137EE}" srcOrd="2" destOrd="0" parTransId="{9EF33440-24B9-4998-BE48-57B7C1360070}" sibTransId="{F1132290-CEB2-4869-AA10-F0127DCBCA19}"/>
    <dgm:cxn modelId="{0827471B-5345-42FF-937A-BD81C18D357F}" type="presOf" srcId="{F49ACF56-D1C0-4B8A-AB0D-0827FD8137EE}" destId="{9B2D4EA7-43EC-43B3-A9DB-1C760D52D887}" srcOrd="0" destOrd="0" presId="urn:microsoft.com/office/officeart/2005/8/layout/vProcess5"/>
    <dgm:cxn modelId="{DF30821E-2661-4007-932A-4D963E54F6BD}" type="presOf" srcId="{A85475E3-6416-40CC-ADD0-8B9674AFAE1C}" destId="{B993A0D8-56A0-4B61-BC7C-981B70A76337}" srcOrd="1" destOrd="0" presId="urn:microsoft.com/office/officeart/2005/8/layout/vProcess5"/>
    <dgm:cxn modelId="{F2144C49-3263-4480-9772-C8C977DB6727}" type="presOf" srcId="{076B64C4-88A6-432C-A522-B65851520BA0}" destId="{E60DE129-3B7E-4E5B-89DF-CEB1C0964025}" srcOrd="1" destOrd="0" presId="urn:microsoft.com/office/officeart/2005/8/layout/vProcess5"/>
    <dgm:cxn modelId="{A0A7E052-267B-4717-A179-316F132D3803}" srcId="{BC9BD633-6C39-47FA-802B-31DF05317E0D}" destId="{A85475E3-6416-40CC-ADD0-8B9674AFAE1C}" srcOrd="0" destOrd="0" parTransId="{116B99FA-FC55-4A9C-9158-FAB122A90C88}" sibTransId="{BF69C33F-065F-41CC-BB8B-9B0383305D61}"/>
    <dgm:cxn modelId="{99EA2C53-14D5-4CA3-B731-6E89F472EDEB}" type="presOf" srcId="{076B64C4-88A6-432C-A522-B65851520BA0}" destId="{7254D874-3265-41DB-B3A3-933BDB9AB182}" srcOrd="0" destOrd="0" presId="urn:microsoft.com/office/officeart/2005/8/layout/vProcess5"/>
    <dgm:cxn modelId="{C8FD668D-4241-4518-AB8F-260A6C19472A}" type="presOf" srcId="{6F8F2C65-89A6-48BB-9C84-72570D104DA5}" destId="{D905008D-B826-4B9A-B34F-F9336F8C3241}" srcOrd="0" destOrd="0" presId="urn:microsoft.com/office/officeart/2005/8/layout/vProcess5"/>
    <dgm:cxn modelId="{893B349A-A91D-4EED-850B-D225AB26D873}" type="presOf" srcId="{6F8F2C65-89A6-48BB-9C84-72570D104DA5}" destId="{89B82462-E406-4158-A799-ADA15ECEE585}" srcOrd="1" destOrd="0" presId="urn:microsoft.com/office/officeart/2005/8/layout/vProcess5"/>
    <dgm:cxn modelId="{AAD147AA-481A-4CCA-86E1-A913BA7539C9}" type="presOf" srcId="{BC9BD633-6C39-47FA-802B-31DF05317E0D}" destId="{5D8EE686-AB64-4B68-A6C4-B990914B63B8}" srcOrd="0" destOrd="0" presId="urn:microsoft.com/office/officeart/2005/8/layout/vProcess5"/>
    <dgm:cxn modelId="{B64474D0-F76D-457F-9AE4-ED1672ED8EFA}" srcId="{BC9BD633-6C39-47FA-802B-31DF05317E0D}" destId="{6F8F2C65-89A6-48BB-9C84-72570D104DA5}" srcOrd="3" destOrd="0" parTransId="{F2F72F7D-E744-4212-AA1D-13EC3F9BF0A7}" sibTransId="{084A7CC7-D87F-4E78-8680-3F6E29C7A504}"/>
    <dgm:cxn modelId="{01D17AD5-664A-46AF-824E-1B9EAE0BB422}" type="presOf" srcId="{BF69C33F-065F-41CC-BB8B-9B0383305D61}" destId="{83E60403-23D4-45F1-A8C2-D4DA7683FD99}" srcOrd="0" destOrd="0" presId="urn:microsoft.com/office/officeart/2005/8/layout/vProcess5"/>
    <dgm:cxn modelId="{1E4D87D9-3BAC-4F3C-A644-E594CEF5E9E5}" type="presOf" srcId="{64914E76-5ACA-4F6D-9883-72F697B68366}" destId="{EB622733-4A68-49E8-8481-A819A504FA0D}" srcOrd="0" destOrd="0" presId="urn:microsoft.com/office/officeart/2005/8/layout/vProcess5"/>
    <dgm:cxn modelId="{BEAFD8E5-A4F9-4161-826E-6D3F6D3F4743}" srcId="{BC9BD633-6C39-47FA-802B-31DF05317E0D}" destId="{076B64C4-88A6-432C-A522-B65851520BA0}" srcOrd="1" destOrd="0" parTransId="{E05EA069-6B12-4636-8692-198A8995CF20}" sibTransId="{64914E76-5ACA-4F6D-9883-72F697B68366}"/>
    <dgm:cxn modelId="{08DEECF1-B835-44C1-B172-251C1395E4F0}" type="presOf" srcId="{A85475E3-6416-40CC-ADD0-8B9674AFAE1C}" destId="{92A22E0C-858A-49CE-AE4C-009006562A2B}" srcOrd="0" destOrd="0" presId="urn:microsoft.com/office/officeart/2005/8/layout/vProcess5"/>
    <dgm:cxn modelId="{E7F35CF3-D556-4BE9-8091-A0F17AB71C51}" type="presOf" srcId="{F49ACF56-D1C0-4B8A-AB0D-0827FD8137EE}" destId="{8185958F-6EC1-41D4-A0A6-BA0C5AEA955B}" srcOrd="1" destOrd="0" presId="urn:microsoft.com/office/officeart/2005/8/layout/vProcess5"/>
    <dgm:cxn modelId="{74FE52FE-E93A-497A-B943-D1BB7CF1F212}" type="presOf" srcId="{F1132290-CEB2-4869-AA10-F0127DCBCA19}" destId="{504BFBA8-D0E8-4FD5-A40D-B727E274F3EF}" srcOrd="0" destOrd="0" presId="urn:microsoft.com/office/officeart/2005/8/layout/vProcess5"/>
    <dgm:cxn modelId="{06C8360E-1DF0-4F9A-ABDB-9FA98D654918}" type="presParOf" srcId="{5D8EE686-AB64-4B68-A6C4-B990914B63B8}" destId="{3176D0C6-46A6-4E00-9138-3B01917DD06D}" srcOrd="0" destOrd="0" presId="urn:microsoft.com/office/officeart/2005/8/layout/vProcess5"/>
    <dgm:cxn modelId="{8F85BA43-76D9-4103-8E10-04ADCB8D8DFA}" type="presParOf" srcId="{5D8EE686-AB64-4B68-A6C4-B990914B63B8}" destId="{92A22E0C-858A-49CE-AE4C-009006562A2B}" srcOrd="1" destOrd="0" presId="urn:microsoft.com/office/officeart/2005/8/layout/vProcess5"/>
    <dgm:cxn modelId="{2458BCF5-3175-448E-940E-486D8AED8D0A}" type="presParOf" srcId="{5D8EE686-AB64-4B68-A6C4-B990914B63B8}" destId="{7254D874-3265-41DB-B3A3-933BDB9AB182}" srcOrd="2" destOrd="0" presId="urn:microsoft.com/office/officeart/2005/8/layout/vProcess5"/>
    <dgm:cxn modelId="{C6E70E08-AF9E-4634-8AC4-10EC7C05D71A}" type="presParOf" srcId="{5D8EE686-AB64-4B68-A6C4-B990914B63B8}" destId="{9B2D4EA7-43EC-43B3-A9DB-1C760D52D887}" srcOrd="3" destOrd="0" presId="urn:microsoft.com/office/officeart/2005/8/layout/vProcess5"/>
    <dgm:cxn modelId="{8684AD5F-27DF-428C-95F2-2F0507091E2D}" type="presParOf" srcId="{5D8EE686-AB64-4B68-A6C4-B990914B63B8}" destId="{D905008D-B826-4B9A-B34F-F9336F8C3241}" srcOrd="4" destOrd="0" presId="urn:microsoft.com/office/officeart/2005/8/layout/vProcess5"/>
    <dgm:cxn modelId="{D03F9B17-E21E-4BC9-B8CD-F6B9F8D04450}" type="presParOf" srcId="{5D8EE686-AB64-4B68-A6C4-B990914B63B8}" destId="{83E60403-23D4-45F1-A8C2-D4DA7683FD99}" srcOrd="5" destOrd="0" presId="urn:microsoft.com/office/officeart/2005/8/layout/vProcess5"/>
    <dgm:cxn modelId="{D0FC7AD6-8768-4E43-9405-14228D072049}" type="presParOf" srcId="{5D8EE686-AB64-4B68-A6C4-B990914B63B8}" destId="{EB622733-4A68-49E8-8481-A819A504FA0D}" srcOrd="6" destOrd="0" presId="urn:microsoft.com/office/officeart/2005/8/layout/vProcess5"/>
    <dgm:cxn modelId="{931C9B47-E5E5-4B89-83C3-302EB3EC5081}" type="presParOf" srcId="{5D8EE686-AB64-4B68-A6C4-B990914B63B8}" destId="{504BFBA8-D0E8-4FD5-A40D-B727E274F3EF}" srcOrd="7" destOrd="0" presId="urn:microsoft.com/office/officeart/2005/8/layout/vProcess5"/>
    <dgm:cxn modelId="{C24AEF1E-F144-43FA-97C5-2BF1A481568A}" type="presParOf" srcId="{5D8EE686-AB64-4B68-A6C4-B990914B63B8}" destId="{B993A0D8-56A0-4B61-BC7C-981B70A76337}" srcOrd="8" destOrd="0" presId="urn:microsoft.com/office/officeart/2005/8/layout/vProcess5"/>
    <dgm:cxn modelId="{46C41040-1570-4316-BA66-A15CD11AF1B8}" type="presParOf" srcId="{5D8EE686-AB64-4B68-A6C4-B990914B63B8}" destId="{E60DE129-3B7E-4E5B-89DF-CEB1C0964025}" srcOrd="9" destOrd="0" presId="urn:microsoft.com/office/officeart/2005/8/layout/vProcess5"/>
    <dgm:cxn modelId="{5C4724D8-B59B-4C9C-9B2C-DCDFEFB8C08B}" type="presParOf" srcId="{5D8EE686-AB64-4B68-A6C4-B990914B63B8}" destId="{8185958F-6EC1-41D4-A0A6-BA0C5AEA955B}" srcOrd="10" destOrd="0" presId="urn:microsoft.com/office/officeart/2005/8/layout/vProcess5"/>
    <dgm:cxn modelId="{402E6F24-18E7-4EAF-8506-51FB3924DFCD}" type="presParOf" srcId="{5D8EE686-AB64-4B68-A6C4-B990914B63B8}" destId="{89B82462-E406-4158-A799-ADA15ECEE5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0606D-3CE1-4844-9554-056F9A71E4F9}">
      <dsp:nvSpPr>
        <dsp:cNvPr id="0" name=""/>
        <dsp:cNvSpPr/>
      </dsp:nvSpPr>
      <dsp:spPr>
        <a:xfrm>
          <a:off x="0" y="31511"/>
          <a:ext cx="5277928" cy="558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動機與構想</a:t>
          </a:r>
          <a:endParaRPr lang="en-US" sz="1800" kern="1200"/>
        </a:p>
      </dsp:txBody>
      <dsp:txXfrm>
        <a:off x="27244" y="58755"/>
        <a:ext cx="5223440" cy="503601"/>
      </dsp:txXfrm>
    </dsp:sp>
    <dsp:sp modelId="{9C31F5CD-4C0E-4C75-BE7B-BAFE202FF0FF}">
      <dsp:nvSpPr>
        <dsp:cNvPr id="0" name=""/>
        <dsp:cNvSpPr/>
      </dsp:nvSpPr>
      <dsp:spPr>
        <a:xfrm>
          <a:off x="0" y="641441"/>
          <a:ext cx="5277928" cy="558089"/>
        </a:xfrm>
        <a:prstGeom prst="roundRect">
          <a:avLst/>
        </a:prstGeom>
        <a:solidFill>
          <a:schemeClr val="accent2">
            <a:hueOff val="254684"/>
            <a:satOff val="-1234"/>
            <a:lumOff val="-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使用工具</a:t>
          </a:r>
          <a:endParaRPr lang="en-US" sz="1800" kern="1200"/>
        </a:p>
      </dsp:txBody>
      <dsp:txXfrm>
        <a:off x="27244" y="668685"/>
        <a:ext cx="5223440" cy="503601"/>
      </dsp:txXfrm>
    </dsp:sp>
    <dsp:sp modelId="{60027590-8880-428F-AFF1-DDD72CCFBF5B}">
      <dsp:nvSpPr>
        <dsp:cNvPr id="0" name=""/>
        <dsp:cNvSpPr/>
      </dsp:nvSpPr>
      <dsp:spPr>
        <a:xfrm>
          <a:off x="0" y="1251371"/>
          <a:ext cx="5277928" cy="558089"/>
        </a:xfrm>
        <a:prstGeom prst="roundRect">
          <a:avLst/>
        </a:prstGeom>
        <a:solidFill>
          <a:schemeClr val="accent2">
            <a:hueOff val="509367"/>
            <a:satOff val="-2467"/>
            <a:lumOff val="-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時程表</a:t>
          </a:r>
          <a:endParaRPr lang="en-US" sz="1800" kern="1200"/>
        </a:p>
      </dsp:txBody>
      <dsp:txXfrm>
        <a:off x="27244" y="1278615"/>
        <a:ext cx="5223440" cy="503601"/>
      </dsp:txXfrm>
    </dsp:sp>
    <dsp:sp modelId="{352F806D-4AB0-4A76-AC74-D8F02DD99393}">
      <dsp:nvSpPr>
        <dsp:cNvPr id="0" name=""/>
        <dsp:cNvSpPr/>
      </dsp:nvSpPr>
      <dsp:spPr>
        <a:xfrm>
          <a:off x="0" y="1861301"/>
          <a:ext cx="5277928" cy="558089"/>
        </a:xfrm>
        <a:prstGeom prst="roundRect">
          <a:avLst/>
        </a:prstGeom>
        <a:solidFill>
          <a:schemeClr val="accent2">
            <a:hueOff val="764050"/>
            <a:satOff val="-370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網頁展示</a:t>
          </a:r>
          <a:endParaRPr lang="en-US" sz="1800" kern="1200"/>
        </a:p>
      </dsp:txBody>
      <dsp:txXfrm>
        <a:off x="27244" y="1888545"/>
        <a:ext cx="5223440" cy="503601"/>
      </dsp:txXfrm>
    </dsp:sp>
    <dsp:sp modelId="{942F3623-B6CA-47B1-A82E-C9D7D5BB6E98}">
      <dsp:nvSpPr>
        <dsp:cNvPr id="0" name=""/>
        <dsp:cNvSpPr/>
      </dsp:nvSpPr>
      <dsp:spPr>
        <a:xfrm>
          <a:off x="0" y="2471231"/>
          <a:ext cx="5277928" cy="558089"/>
        </a:xfrm>
        <a:prstGeom prst="roundRect">
          <a:avLst/>
        </a:prstGeom>
        <a:solidFill>
          <a:schemeClr val="accent2">
            <a:hueOff val="1018734"/>
            <a:satOff val="-4934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遇到的問題</a:t>
          </a:r>
          <a:endParaRPr lang="en-US" sz="1800" kern="1200"/>
        </a:p>
      </dsp:txBody>
      <dsp:txXfrm>
        <a:off x="27244" y="2498475"/>
        <a:ext cx="5223440" cy="503601"/>
      </dsp:txXfrm>
    </dsp:sp>
    <dsp:sp modelId="{B1640814-A3C5-4EF5-9E93-F124CA1DF948}">
      <dsp:nvSpPr>
        <dsp:cNvPr id="0" name=""/>
        <dsp:cNvSpPr/>
      </dsp:nvSpPr>
      <dsp:spPr>
        <a:xfrm>
          <a:off x="0" y="3081161"/>
          <a:ext cx="5277928" cy="558089"/>
        </a:xfrm>
        <a:prstGeom prst="roundRect">
          <a:avLst/>
        </a:prstGeom>
        <a:solidFill>
          <a:schemeClr val="accent2">
            <a:hueOff val="1273417"/>
            <a:satOff val="-6167"/>
            <a:lumOff val="-1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參考頁面</a:t>
          </a:r>
          <a:endParaRPr lang="en-US" sz="1800" kern="1200"/>
        </a:p>
      </dsp:txBody>
      <dsp:txXfrm>
        <a:off x="27244" y="3108405"/>
        <a:ext cx="5223440" cy="503601"/>
      </dsp:txXfrm>
    </dsp:sp>
    <dsp:sp modelId="{759FB1AF-A06D-4485-85B9-2D41D0EFAD5B}">
      <dsp:nvSpPr>
        <dsp:cNvPr id="0" name=""/>
        <dsp:cNvSpPr/>
      </dsp:nvSpPr>
      <dsp:spPr>
        <a:xfrm>
          <a:off x="0" y="3691091"/>
          <a:ext cx="5277928" cy="558089"/>
        </a:xfrm>
        <a:prstGeom prst="roundRect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kern="1200"/>
            <a:t>心得</a:t>
          </a:r>
          <a:endParaRPr lang="en-US" sz="1800" kern="1200"/>
        </a:p>
      </dsp:txBody>
      <dsp:txXfrm>
        <a:off x="27244" y="3718335"/>
        <a:ext cx="5223440" cy="503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22E0C-858A-49CE-AE4C-009006562A2B}">
      <dsp:nvSpPr>
        <dsp:cNvPr id="0" name=""/>
        <dsp:cNvSpPr/>
      </dsp:nvSpPr>
      <dsp:spPr>
        <a:xfrm>
          <a:off x="0" y="0"/>
          <a:ext cx="7680960" cy="7214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家裡經營早餐店，使用</a:t>
          </a:r>
          <a:r>
            <a:rPr lang="en-US" sz="1300" kern="1200"/>
            <a:t>foodpanda</a:t>
          </a:r>
          <a:r>
            <a:rPr lang="zh-TW" sz="1300" kern="1200"/>
            <a:t>平台常遇不合理要求，導致利潤被壓縮和收入受損。為此，我想製作自己的點餐網頁。</a:t>
          </a:r>
          <a:endParaRPr lang="en-US" sz="1300" kern="1200"/>
        </a:p>
      </dsp:txBody>
      <dsp:txXfrm>
        <a:off x="21132" y="21132"/>
        <a:ext cx="6841455" cy="679220"/>
      </dsp:txXfrm>
    </dsp:sp>
    <dsp:sp modelId="{7254D874-3265-41DB-B3A3-933BDB9AB182}">
      <dsp:nvSpPr>
        <dsp:cNvPr id="0" name=""/>
        <dsp:cNvSpPr/>
      </dsp:nvSpPr>
      <dsp:spPr>
        <a:xfrm>
          <a:off x="643280" y="852663"/>
          <a:ext cx="7680960" cy="721484"/>
        </a:xfrm>
        <a:prstGeom prst="roundRect">
          <a:avLst>
            <a:gd name="adj" fmla="val 10000"/>
          </a:avLst>
        </a:prstGeom>
        <a:solidFill>
          <a:schemeClr val="accent2">
            <a:hueOff val="509367"/>
            <a:satOff val="-2467"/>
            <a:lumOff val="-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因為家裡是開早餐店的，而且有在使用</a:t>
          </a:r>
          <a:r>
            <a:rPr lang="en-US" sz="1300" kern="1200"/>
            <a:t>foodpanda</a:t>
          </a:r>
          <a:r>
            <a:rPr lang="zh-TW" sz="1300" kern="1200"/>
            <a:t>平台，但是因為</a:t>
          </a:r>
          <a:r>
            <a:rPr lang="en-US" sz="1300" kern="1200"/>
            <a:t>foodpanda</a:t>
          </a:r>
          <a:r>
            <a:rPr lang="zh-TW" sz="1300" kern="1200"/>
            <a:t>時常有些不合理的要求，例如半強迫商家要一起做活動，這樣導致店家的利潤被極致壓縮，</a:t>
          </a:r>
          <a:endParaRPr lang="en-US" sz="1300" kern="1200"/>
        </a:p>
      </dsp:txBody>
      <dsp:txXfrm>
        <a:off x="664412" y="873795"/>
        <a:ext cx="6526450" cy="679220"/>
      </dsp:txXfrm>
    </dsp:sp>
    <dsp:sp modelId="{9B2D4EA7-43EC-43B3-A9DB-1C760D52D887}">
      <dsp:nvSpPr>
        <dsp:cNvPr id="0" name=""/>
        <dsp:cNvSpPr/>
      </dsp:nvSpPr>
      <dsp:spPr>
        <a:xfrm>
          <a:off x="1276959" y="1705327"/>
          <a:ext cx="7680960" cy="721484"/>
        </a:xfrm>
        <a:prstGeom prst="roundRect">
          <a:avLst>
            <a:gd name="adj" fmla="val 10000"/>
          </a:avLst>
        </a:prstGeom>
        <a:solidFill>
          <a:schemeClr val="accent2">
            <a:hueOff val="1018734"/>
            <a:satOff val="-4934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又或著是客人隨隨便便都能夠把商品取消，讓店家沒辦法收到該收的款項</a:t>
          </a:r>
          <a:endParaRPr lang="en-US" sz="1300" kern="1200"/>
        </a:p>
      </dsp:txBody>
      <dsp:txXfrm>
        <a:off x="1298091" y="1726459"/>
        <a:ext cx="6536051" cy="679220"/>
      </dsp:txXfrm>
    </dsp:sp>
    <dsp:sp modelId="{D905008D-B826-4B9A-B34F-F9336F8C3241}">
      <dsp:nvSpPr>
        <dsp:cNvPr id="0" name=""/>
        <dsp:cNvSpPr/>
      </dsp:nvSpPr>
      <dsp:spPr>
        <a:xfrm>
          <a:off x="1920239" y="2557990"/>
          <a:ext cx="7680960" cy="721484"/>
        </a:xfrm>
        <a:prstGeom prst="roundRect">
          <a:avLst>
            <a:gd name="adj" fmla="val 10000"/>
          </a:avLst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kern="1200"/>
            <a:t>所以我就想著能不能自己也做一個網頁來看看</a:t>
          </a:r>
          <a:endParaRPr lang="en-US" sz="1300" kern="1200"/>
        </a:p>
      </dsp:txBody>
      <dsp:txXfrm>
        <a:off x="1941371" y="2579122"/>
        <a:ext cx="6526450" cy="679220"/>
      </dsp:txXfrm>
    </dsp:sp>
    <dsp:sp modelId="{83E60403-23D4-45F1-A8C2-D4DA7683FD99}">
      <dsp:nvSpPr>
        <dsp:cNvPr id="0" name=""/>
        <dsp:cNvSpPr/>
      </dsp:nvSpPr>
      <dsp:spPr>
        <a:xfrm>
          <a:off x="7211995" y="552591"/>
          <a:ext cx="468964" cy="468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17512" y="552591"/>
        <a:ext cx="257930" cy="352895"/>
      </dsp:txXfrm>
    </dsp:sp>
    <dsp:sp modelId="{EB622733-4A68-49E8-8481-A819A504FA0D}">
      <dsp:nvSpPr>
        <dsp:cNvPr id="0" name=""/>
        <dsp:cNvSpPr/>
      </dsp:nvSpPr>
      <dsp:spPr>
        <a:xfrm>
          <a:off x="7855275" y="1405255"/>
          <a:ext cx="468964" cy="468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74625"/>
            <a:satOff val="-3107"/>
            <a:lumOff val="-2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74625"/>
              <a:satOff val="-3107"/>
              <a:lumOff val="-2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60792" y="1405255"/>
        <a:ext cx="257930" cy="352895"/>
      </dsp:txXfrm>
    </dsp:sp>
    <dsp:sp modelId="{504BFBA8-D0E8-4FD5-A40D-B727E274F3EF}">
      <dsp:nvSpPr>
        <dsp:cNvPr id="0" name=""/>
        <dsp:cNvSpPr/>
      </dsp:nvSpPr>
      <dsp:spPr>
        <a:xfrm>
          <a:off x="8488954" y="2257918"/>
          <a:ext cx="468964" cy="468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49250"/>
            <a:satOff val="-6213"/>
            <a:lumOff val="-4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49250"/>
              <a:satOff val="-6213"/>
              <a:lumOff val="-4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94471" y="2257918"/>
        <a:ext cx="257930" cy="352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38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DDC1CD16-7AFC-5E0F-DE56-B5E06D20E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486" b="12843"/>
          <a:stretch/>
        </p:blipFill>
        <p:spPr>
          <a:xfrm>
            <a:off x="-1" y="10"/>
            <a:ext cx="12191998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519CB2-1EFD-46B8-BC80-2F491C2E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785" y="1558212"/>
            <a:ext cx="7320630" cy="2956279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altLang="zh-TW" sz="5400" dirty="0">
                <a:solidFill>
                  <a:srgbClr val="FFFFFF"/>
                </a:solidFill>
              </a:rPr>
              <a:t>MFEE51</a:t>
            </a:r>
            <a:r>
              <a:rPr lang="zh-TW" altLang="en-US" sz="5400" dirty="0">
                <a:solidFill>
                  <a:srgbClr val="FFFFFF"/>
                </a:solidFill>
              </a:rPr>
              <a:t>小專</a:t>
            </a:r>
            <a:br>
              <a:rPr lang="en-US" altLang="zh-TW" dirty="0">
                <a:solidFill>
                  <a:srgbClr val="FFFFFF"/>
                </a:solidFill>
              </a:rPr>
            </a:b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sz="4600" dirty="0">
                <a:solidFill>
                  <a:srgbClr val="FFFFFF"/>
                </a:solidFill>
              </a:rPr>
              <a:t>點餐系統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42364A-AEE8-4DF5-9281-8DFF7E60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3370" y="3698826"/>
            <a:ext cx="6005806" cy="1987419"/>
          </a:xfrm>
          <a:noFill/>
        </p:spPr>
        <p:txBody>
          <a:bodyPr anchor="t">
            <a:noAutofit/>
          </a:bodyPr>
          <a:lstStyle/>
          <a:p>
            <a:pPr algn="r">
              <a:lnSpc>
                <a:spcPct val="110000"/>
              </a:lnSpc>
            </a:pPr>
            <a:endParaRPr lang="en-US" altLang="zh-TW" sz="2800" dirty="0">
              <a:solidFill>
                <a:srgbClr val="FFFFFF"/>
              </a:solidFill>
            </a:endParaRPr>
          </a:p>
          <a:p>
            <a:pPr algn="r">
              <a:lnSpc>
                <a:spcPct val="110000"/>
              </a:lnSpc>
            </a:pPr>
            <a:endParaRPr lang="en-US" altLang="zh-TW" sz="2800" dirty="0">
              <a:solidFill>
                <a:srgbClr val="FFFF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altLang="zh-TW" sz="2800" dirty="0">
                <a:solidFill>
                  <a:srgbClr val="FFFFFF"/>
                </a:solidFill>
              </a:rPr>
              <a:t>20_</a:t>
            </a:r>
            <a:r>
              <a:rPr lang="zh-TW" altLang="en-US" sz="2800" dirty="0">
                <a:solidFill>
                  <a:srgbClr val="FFFFFF"/>
                </a:solidFill>
              </a:rPr>
              <a:t>陳冠穎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383B368F-95A6-7639-5093-406DBD454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99441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367587-56D4-4676-AA9F-6F5807C6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761" y="2197359"/>
            <a:ext cx="3465195" cy="1463077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目錄</a:t>
            </a:r>
          </a:p>
        </p:txBody>
      </p:sp>
      <p:graphicFrame>
        <p:nvGraphicFramePr>
          <p:cNvPr id="22" name="內容版面配置區 2">
            <a:extLst>
              <a:ext uri="{FF2B5EF4-FFF2-40B4-BE49-F238E27FC236}">
                <a16:creationId xmlns:a16="http://schemas.microsoft.com/office/drawing/2014/main" id="{D2BDA76E-7B5B-4183-79B1-C0C6EDAD0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70518"/>
              </p:ext>
            </p:extLst>
          </p:nvPr>
        </p:nvGraphicFramePr>
        <p:xfrm>
          <a:off x="5618672" y="1295399"/>
          <a:ext cx="5277928" cy="4280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AB7A5FD-CE7A-4C10-B686-236F9034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07" y="1225309"/>
            <a:ext cx="9446293" cy="678613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動機與構想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F5FBE25-D99B-FB32-6CFD-850893BC9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816176"/>
              </p:ext>
            </p:extLst>
          </p:nvPr>
        </p:nvGraphicFramePr>
        <p:xfrm>
          <a:off x="1295400" y="2687682"/>
          <a:ext cx="9601200" cy="3279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91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D8DC7-E8DF-476C-B4C9-F82574A0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E89DC-C55D-4651-BBD9-A79D4B7F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Html</a:t>
            </a:r>
          </a:p>
          <a:p>
            <a:r>
              <a:rPr lang="en-US" altLang="zh-TW" sz="2400" dirty="0" err="1"/>
              <a:t>Css</a:t>
            </a:r>
            <a:endParaRPr lang="en-US" altLang="zh-TW" sz="2400" dirty="0"/>
          </a:p>
          <a:p>
            <a:r>
              <a:rPr lang="en-US" altLang="zh-TW" sz="2400" dirty="0" err="1"/>
              <a:t>Javascript</a:t>
            </a:r>
            <a:endParaRPr lang="en-US" altLang="zh-TW" sz="2400" dirty="0"/>
          </a:p>
          <a:p>
            <a:r>
              <a:rPr lang="en-US" altLang="zh-TW" sz="2400" dirty="0" err="1"/>
              <a:t>Boostrap</a:t>
            </a:r>
            <a:endParaRPr lang="en-US" altLang="zh-TW" sz="2400" dirty="0"/>
          </a:p>
          <a:p>
            <a:r>
              <a:rPr lang="en-US" altLang="zh-TW" sz="2400" strike="sngStrike" dirty="0" err="1"/>
              <a:t>Chatgpt</a:t>
            </a:r>
            <a:endParaRPr lang="en-US" altLang="zh-TW" sz="2400" strike="sngStrike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9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971B9-AD95-48BC-A159-2D3A533B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0233"/>
            <a:ext cx="9601200" cy="1309687"/>
          </a:xfrm>
        </p:spPr>
        <p:txBody>
          <a:bodyPr/>
          <a:lstStyle/>
          <a:p>
            <a:r>
              <a:rPr lang="zh-TW" altLang="en-US" dirty="0"/>
              <a:t>時程表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FC2CF92-261F-477D-92F5-E992A2E52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14766"/>
              </p:ext>
            </p:extLst>
          </p:nvPr>
        </p:nvGraphicFramePr>
        <p:xfrm>
          <a:off x="1295400" y="1166070"/>
          <a:ext cx="9601200" cy="51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405975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884288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527669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7336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30881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619548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08096991"/>
                    </a:ext>
                  </a:extLst>
                </a:gridCol>
              </a:tblGrid>
              <a:tr h="1025135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05290"/>
                  </a:ext>
                </a:extLst>
              </a:tr>
              <a:tr h="102513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04696"/>
                  </a:ext>
                </a:extLst>
              </a:tr>
              <a:tr h="10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64478"/>
                  </a:ext>
                </a:extLst>
              </a:tr>
              <a:tr h="10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0733"/>
                  </a:ext>
                </a:extLst>
              </a:tr>
              <a:tr h="102513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5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33FAE-5F28-4674-A0D0-63094650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5371"/>
            <a:ext cx="9601200" cy="1309687"/>
          </a:xfrm>
        </p:spPr>
        <p:txBody>
          <a:bodyPr/>
          <a:lstStyle/>
          <a:p>
            <a:r>
              <a:rPr lang="zh-TW" altLang="en-US" dirty="0"/>
              <a:t>參考頁面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F248CB-BB6E-421B-8110-441E0E5C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29" y="1"/>
            <a:ext cx="10167256" cy="7045458"/>
          </a:xfrm>
        </p:spPr>
      </p:pic>
    </p:spTree>
    <p:extLst>
      <p:ext uri="{BB962C8B-B14F-4D97-AF65-F5344CB8AC3E}">
        <p14:creationId xmlns:p14="http://schemas.microsoft.com/office/powerpoint/2010/main" val="33600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510E8-0F06-463E-95D2-445E172C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8675" y="1048236"/>
            <a:ext cx="10153261" cy="4615445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                          網頁展示</a:t>
            </a:r>
          </a:p>
        </p:txBody>
      </p:sp>
    </p:spTree>
    <p:extLst>
      <p:ext uri="{BB962C8B-B14F-4D97-AF65-F5344CB8AC3E}">
        <p14:creationId xmlns:p14="http://schemas.microsoft.com/office/powerpoint/2010/main" val="312580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FB71D-AA50-45CE-BB55-FE3E3D90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  <a:r>
              <a:rPr lang="en-US" altLang="zh-TW" dirty="0"/>
              <a:t>&amp;</a:t>
            </a:r>
            <a:r>
              <a:rPr lang="zh-TW" altLang="en-US" dirty="0"/>
              <a:t>心得分享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B7C4B-1281-41FB-9F06-D65CCFC5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一開始想著剛學完，而且貪圖方便，所以便直接使用了</a:t>
            </a:r>
            <a:r>
              <a:rPr lang="en-US" altLang="zh-TW" dirty="0" err="1"/>
              <a:t>boostrap</a:t>
            </a:r>
            <a:r>
              <a:rPr lang="zh-TW" altLang="en-US" dirty="0"/>
              <a:t>，用一用之後，如果有不熟的地方，又轉回直接使用</a:t>
            </a:r>
            <a:r>
              <a:rPr lang="en-US" altLang="zh-TW" dirty="0" err="1"/>
              <a:t>css</a:t>
            </a:r>
            <a:r>
              <a:rPr lang="zh-TW" altLang="en-US" dirty="0"/>
              <a:t>直接更改</a:t>
            </a:r>
            <a:r>
              <a:rPr lang="en-US" altLang="zh-TW" dirty="0"/>
              <a:t>style</a:t>
            </a:r>
            <a:r>
              <a:rPr lang="zh-TW" altLang="en-US" dirty="0"/>
              <a:t>，但就是因為不夠熟悉，所以導致可能更改的樣式的結果不如預期，這時候我就不知道是我用錯功能了，還是被</a:t>
            </a:r>
            <a:r>
              <a:rPr lang="en-US" altLang="zh-TW" dirty="0" err="1"/>
              <a:t>boostrap</a:t>
            </a:r>
            <a:r>
              <a:rPr lang="zh-TW" altLang="en-US" dirty="0"/>
              <a:t>影響到，導致我在設計樣式的時候花了很多時間在比對這兩件事。</a:t>
            </a:r>
            <a:endParaRPr lang="en-US" altLang="zh-TW" dirty="0"/>
          </a:p>
          <a:p>
            <a:r>
              <a:rPr lang="zh-TW" altLang="en-US" dirty="0"/>
              <a:t>不過也正因為這個小專，我更加熟悉了許多功能上的使用以及實際的效果，一些在上課可能一知半解的部分，透過這次的練習又更加的理解了這些功能能夠帶來甚麼樣的樣式</a:t>
            </a:r>
            <a:endParaRPr lang="en-US" altLang="zh-TW" dirty="0"/>
          </a:p>
          <a:p>
            <a:r>
              <a:rPr lang="zh-TW" altLang="en-US" dirty="0"/>
              <a:t>成就感是支持我把它做完的動力，因為有時候可能一個小</a:t>
            </a:r>
            <a:r>
              <a:rPr lang="en-US" altLang="zh-TW" dirty="0"/>
              <a:t>bug</a:t>
            </a:r>
            <a:r>
              <a:rPr lang="zh-TW" altLang="en-US" dirty="0"/>
              <a:t>，就要絞盡腦汁，去到處翻翻翻，找了一兩個小時才好不容易能夠解決掉一個小小的問題，時光飛逝，一眨眼時間就沒了，非常的恐怖，但如果能夠一步一步一直有做出東西，解決東西，至少讓我感覺是有在推進進度的，不然如果忙了兩三個小時，結果還是沒有解決本來的問題，或是沒有進展，這樣是非常讓人挫折的一件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63078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420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Univers Light</vt:lpstr>
      <vt:lpstr>PoiseVTI</vt:lpstr>
      <vt:lpstr>MFEE51小專  點餐系統</vt:lpstr>
      <vt:lpstr>目錄</vt:lpstr>
      <vt:lpstr>動機與構想</vt:lpstr>
      <vt:lpstr>使用工具</vt:lpstr>
      <vt:lpstr>時程表</vt:lpstr>
      <vt:lpstr>參考頁面</vt:lpstr>
      <vt:lpstr>                          網頁展示</vt:lpstr>
      <vt:lpstr>遇到的問題&amp;心得分享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MFEE51小專  點餐系統</dc:title>
  <dc:creator>冠穎 陳</dc:creator>
  <cp:lastModifiedBy>冠穎 陳</cp:lastModifiedBy>
  <cp:revision>23</cp:revision>
  <dcterms:created xsi:type="dcterms:W3CDTF">2024-06-01T11:57:14Z</dcterms:created>
  <dcterms:modified xsi:type="dcterms:W3CDTF">2024-06-02T15:28:57Z</dcterms:modified>
</cp:coreProperties>
</file>