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5E00-D1EA-4119-ABBF-02FD9CC30CF8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A8E14C7-FD3C-472A-A4E5-6C6353E14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88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5E00-D1EA-4119-ABBF-02FD9CC30CF8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A8E14C7-FD3C-472A-A4E5-6C6353E14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21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5E00-D1EA-4119-ABBF-02FD9CC30CF8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A8E14C7-FD3C-472A-A4E5-6C6353E14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731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5E00-D1EA-4119-ABBF-02FD9CC30CF8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A8E14C7-FD3C-472A-A4E5-6C6353E1436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717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5E00-D1EA-4119-ABBF-02FD9CC30CF8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A8E14C7-FD3C-472A-A4E5-6C6353E14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10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5E00-D1EA-4119-ABBF-02FD9CC30CF8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E14C7-FD3C-472A-A4E5-6C6353E14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327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5E00-D1EA-4119-ABBF-02FD9CC30CF8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E14C7-FD3C-472A-A4E5-6C6353E14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677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5E00-D1EA-4119-ABBF-02FD9CC30CF8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E14C7-FD3C-472A-A4E5-6C6353E14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538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6F45E00-D1EA-4119-ABBF-02FD9CC30CF8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A8E14C7-FD3C-472A-A4E5-6C6353E14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25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5E00-D1EA-4119-ABBF-02FD9CC30CF8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E14C7-FD3C-472A-A4E5-6C6353E14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37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5E00-D1EA-4119-ABBF-02FD9CC30CF8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A8E14C7-FD3C-472A-A4E5-6C6353E14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86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5E00-D1EA-4119-ABBF-02FD9CC30CF8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E14C7-FD3C-472A-A4E5-6C6353E14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92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5E00-D1EA-4119-ABBF-02FD9CC30CF8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E14C7-FD3C-472A-A4E5-6C6353E14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69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5E00-D1EA-4119-ABBF-02FD9CC30CF8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E14C7-FD3C-472A-A4E5-6C6353E14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98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5E00-D1EA-4119-ABBF-02FD9CC30CF8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E14C7-FD3C-472A-A4E5-6C6353E14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42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5E00-D1EA-4119-ABBF-02FD9CC30CF8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E14C7-FD3C-472A-A4E5-6C6353E14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21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5E00-D1EA-4119-ABBF-02FD9CC30CF8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E14C7-FD3C-472A-A4E5-6C6353E14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07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45E00-D1EA-4119-ABBF-02FD9CC30CF8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E14C7-FD3C-472A-A4E5-6C6353E14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412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F91326-57A8-70F4-DA84-0937151FE0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/>
              <a:t>Java EE Application</a:t>
            </a:r>
            <a:br>
              <a:rPr lang="en-US" altLang="zh-TW" dirty="0"/>
            </a:br>
            <a:r>
              <a:rPr lang="en-US" altLang="zh-TW" dirty="0"/>
              <a:t>1z0-900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089077-AE0D-CD8D-8C17-513FDD224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TW" altLang="en-US" dirty="0"/>
              <a:t>講師</a:t>
            </a:r>
            <a:r>
              <a:rPr lang="en-US" altLang="zh-TW" dirty="0"/>
              <a:t>:</a:t>
            </a:r>
            <a:r>
              <a:rPr lang="zh-TW" altLang="en-US" dirty="0"/>
              <a:t>江聖榮</a:t>
            </a:r>
          </a:p>
        </p:txBody>
      </p:sp>
    </p:spTree>
    <p:extLst>
      <p:ext uri="{BB962C8B-B14F-4D97-AF65-F5344CB8AC3E}">
        <p14:creationId xmlns:p14="http://schemas.microsoft.com/office/powerpoint/2010/main" val="4167145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7A74DC-6919-836B-1671-5798F7DCF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GitHub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68ACDF-932F-1ED4-4478-67F11F979B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本地端主機</a:t>
            </a:r>
            <a:endParaRPr lang="en-US" altLang="zh-TW" dirty="0"/>
          </a:p>
          <a:p>
            <a:pPr lvl="1"/>
            <a:r>
              <a:rPr lang="zh-TW" altLang="en-US" dirty="0"/>
              <a:t>新增資料夾</a:t>
            </a:r>
            <a:endParaRPr lang="en-US" altLang="zh-TW" dirty="0"/>
          </a:p>
          <a:p>
            <a:r>
              <a:rPr lang="en-US" altLang="zh-TW" dirty="0"/>
              <a:t>GitHub</a:t>
            </a:r>
            <a:r>
              <a:rPr lang="zh-TW" altLang="en-US" dirty="0"/>
              <a:t>網站</a:t>
            </a:r>
            <a:endParaRPr lang="en-US" altLang="zh-TW" dirty="0"/>
          </a:p>
          <a:p>
            <a:r>
              <a:rPr lang="en-US" altLang="zh-TW" dirty="0"/>
              <a:t>New</a:t>
            </a:r>
          </a:p>
          <a:p>
            <a:pPr lvl="1"/>
            <a:r>
              <a:rPr lang="en-US" altLang="zh-TW" dirty="0"/>
              <a:t>Create a new repository</a:t>
            </a:r>
          </a:p>
          <a:p>
            <a:pPr lvl="1"/>
            <a:r>
              <a:rPr lang="en-US" altLang="zh-TW" dirty="0"/>
              <a:t>Repository name</a:t>
            </a:r>
          </a:p>
          <a:p>
            <a:pPr lvl="1"/>
            <a:r>
              <a:rPr lang="en-US" altLang="zh-TW" dirty="0"/>
              <a:t>Description</a:t>
            </a:r>
          </a:p>
          <a:p>
            <a:pPr lvl="1"/>
            <a:r>
              <a:rPr lang="en-US" altLang="zh-TW" dirty="0"/>
              <a:t>Add readme file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5317C5-3491-9911-4B68-A5C475188A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GitHub desktop</a:t>
            </a:r>
          </a:p>
          <a:p>
            <a:r>
              <a:rPr lang="en-US" altLang="zh-TW" dirty="0"/>
              <a:t>Clone a repository</a:t>
            </a:r>
          </a:p>
          <a:p>
            <a:r>
              <a:rPr lang="en-US" altLang="zh-TW" dirty="0"/>
              <a:t>URL</a:t>
            </a:r>
          </a:p>
          <a:p>
            <a:pPr lvl="1"/>
            <a:endParaRPr lang="zh-TW" altLang="en-US" dirty="0"/>
          </a:p>
        </p:txBody>
      </p:sp>
      <p:pic>
        <p:nvPicPr>
          <p:cNvPr id="6" name="圖片 5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2AA1DEA4-06D5-3D13-F1E0-E1983C234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705" y="3669590"/>
            <a:ext cx="4743694" cy="290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4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F8C47-57A4-EEF5-DA02-34A02605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hub </a:t>
            </a:r>
            <a:r>
              <a:rPr lang="en-US" altLang="zh-TW" dirty="0" err="1"/>
              <a:t>DeskTop</a:t>
            </a:r>
            <a:endParaRPr lang="zh-TW" altLang="en-US" dirty="0"/>
          </a:p>
        </p:txBody>
      </p:sp>
      <p:pic>
        <p:nvPicPr>
          <p:cNvPr id="10" name="內容版面配置區 9" descr="一張含有 文字, 螢幕擷取畫面, 軟體, 電腦圖示 的圖片&#10;&#10;自動產生的描述">
            <a:extLst>
              <a:ext uri="{FF2B5EF4-FFF2-40B4-BE49-F238E27FC236}">
                <a16:creationId xmlns:a16="http://schemas.microsoft.com/office/drawing/2014/main" id="{23AB56DF-D5F3-12EB-DD7F-3E4D308155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20" y="2151815"/>
            <a:ext cx="2300066" cy="4338640"/>
          </a:xfrm>
        </p:spPr>
      </p:pic>
      <p:pic>
        <p:nvPicPr>
          <p:cNvPr id="16" name="內容版面配置區 15" descr="一張含有 文字, 字型, 螢幕擷取畫面, 設計 的圖片&#10;&#10;自動產生的描述">
            <a:extLst>
              <a:ext uri="{FF2B5EF4-FFF2-40B4-BE49-F238E27FC236}">
                <a16:creationId xmlns:a16="http://schemas.microsoft.com/office/drawing/2014/main" id="{FC8A2E3C-FC55-3196-1CB8-0D82A72FDE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657" y="2368649"/>
            <a:ext cx="3762435" cy="940608"/>
          </a:xfrm>
        </p:spPr>
      </p:pic>
      <p:pic>
        <p:nvPicPr>
          <p:cNvPr id="20" name="圖片 19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31E5FA59-C709-1DEE-A410-5B6665AD8B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1" y="4036359"/>
            <a:ext cx="5454930" cy="197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0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0AF53-1031-DC46-7AB7-B4D8B0141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Readme ,markdown</a:t>
            </a:r>
            <a:r>
              <a:rPr lang="zh-TW" altLang="en-US" dirty="0"/>
              <a:t>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BC5CCC-2B06-CBB1-CECF-8403E9F774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標題字</a:t>
            </a:r>
            <a:endParaRPr lang="en-US" altLang="zh-TW" dirty="0"/>
          </a:p>
          <a:p>
            <a:pPr lvl="1"/>
            <a:r>
              <a:rPr lang="en-US" altLang="zh-TW" dirty="0"/>
              <a:t># </a:t>
            </a:r>
            <a:r>
              <a:rPr lang="en-US" altLang="zh-TW" dirty="0" err="1"/>
              <a:t>GJSchool</a:t>
            </a:r>
            <a:r>
              <a:rPr lang="zh-TW" altLang="en-US" dirty="0"/>
              <a:t>專案</a:t>
            </a:r>
            <a:endParaRPr lang="en-US" altLang="zh-TW" dirty="0"/>
          </a:p>
          <a:p>
            <a:pPr lvl="1"/>
            <a:r>
              <a:rPr lang="en-US" altLang="zh-TW" dirty="0"/>
              <a:t>## </a:t>
            </a:r>
            <a:r>
              <a:rPr lang="zh-TW" altLang="en-US" dirty="0"/>
              <a:t>第一章</a:t>
            </a:r>
            <a:endParaRPr lang="en-US" altLang="zh-TW" dirty="0"/>
          </a:p>
          <a:p>
            <a:pPr lvl="1"/>
            <a:r>
              <a:rPr lang="en-US" altLang="zh-TW" dirty="0"/>
              <a:t>### </a:t>
            </a:r>
            <a:r>
              <a:rPr lang="zh-TW" altLang="en-US" dirty="0"/>
              <a:t>第一小節</a:t>
            </a:r>
            <a:endParaRPr lang="en-US" altLang="zh-TW" dirty="0"/>
          </a:p>
          <a:p>
            <a:pPr lvl="1"/>
            <a:r>
              <a:rPr lang="en-US" altLang="zh-TW" dirty="0"/>
              <a:t>#### A</a:t>
            </a:r>
          </a:p>
          <a:p>
            <a:pPr lvl="1"/>
            <a:r>
              <a:rPr lang="en-US" altLang="zh-TW" dirty="0"/>
              <a:t>##### A_1</a:t>
            </a:r>
          </a:p>
          <a:p>
            <a:pPr lvl="1"/>
            <a:r>
              <a:rPr lang="en-US" altLang="zh-TW" dirty="0"/>
              <a:t>###### A_1_1</a:t>
            </a:r>
          </a:p>
          <a:p>
            <a:pPr lvl="1"/>
            <a:r>
              <a:rPr lang="en-US" altLang="zh-TW" dirty="0"/>
              <a:t>## </a:t>
            </a:r>
            <a:r>
              <a:rPr lang="en-US" altLang="zh-TW" dirty="0" err="1"/>
              <a:t>dddd</a:t>
            </a:r>
            <a:endParaRPr lang="en-US" altLang="zh-TW" dirty="0"/>
          </a:p>
          <a:p>
            <a:r>
              <a:rPr lang="zh-TW" altLang="en-US" dirty="0"/>
              <a:t>超連結</a:t>
            </a:r>
            <a:endParaRPr lang="en-US" altLang="zh-TW" dirty="0"/>
          </a:p>
          <a:p>
            <a:pPr lvl="1"/>
            <a:r>
              <a:rPr lang="en-US" altLang="zh-TW" dirty="0"/>
              <a:t>[</a:t>
            </a:r>
            <a:r>
              <a:rPr lang="zh-TW" altLang="en-US" dirty="0"/>
              <a:t>連結文字</a:t>
            </a:r>
            <a:r>
              <a:rPr lang="en-US" altLang="zh-TW" dirty="0"/>
              <a:t>](</a:t>
            </a:r>
            <a:r>
              <a:rPr lang="zh-TW" altLang="en-US" dirty="0"/>
              <a:t>網址或文件路徑</a:t>
            </a:r>
            <a:r>
              <a:rPr lang="en-US" altLang="zh-TW" dirty="0"/>
              <a:t>)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1C83E1-B062-1DAE-3D51-6488EDE69C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插圖</a:t>
            </a:r>
            <a:endParaRPr lang="en-US" altLang="zh-TW" dirty="0"/>
          </a:p>
          <a:p>
            <a:pPr lvl="1"/>
            <a:r>
              <a:rPr lang="en-US" altLang="zh-TW" dirty="0"/>
              <a:t>![</a:t>
            </a:r>
            <a:r>
              <a:rPr lang="zh-TW" altLang="en-US" dirty="0"/>
              <a:t>圖片文字</a:t>
            </a:r>
            <a:r>
              <a:rPr lang="en-US" altLang="zh-TW" dirty="0"/>
              <a:t>](</a:t>
            </a:r>
            <a:r>
              <a:rPr lang="zh-TW" altLang="en-US" dirty="0"/>
              <a:t>路徑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基礎 </a:t>
            </a:r>
            <a:r>
              <a:rPr lang="en-US" altLang="zh-TW" dirty="0"/>
              <a:t>html</a:t>
            </a:r>
          </a:p>
          <a:p>
            <a:r>
              <a:rPr lang="en-US" altLang="zh-TW" dirty="0"/>
              <a:t>&lt;</a:t>
            </a:r>
            <a:r>
              <a:rPr lang="en-US" altLang="zh-TW" dirty="0" err="1"/>
              <a:t>hr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&lt;</a:t>
            </a:r>
            <a:r>
              <a:rPr lang="en-US" altLang="zh-TW" dirty="0" err="1"/>
              <a:t>ul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&lt;</a:t>
            </a:r>
            <a:r>
              <a:rPr lang="en-US" altLang="zh-TW" dirty="0" err="1"/>
              <a:t>ol</a:t>
            </a:r>
            <a:r>
              <a:rPr lang="en-US" altLang="zh-TW" dirty="0"/>
              <a:t>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2570994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柏林</Template>
  <TotalTime>111</TotalTime>
  <Words>91</Words>
  <Application>Microsoft Office PowerPoint</Application>
  <PresentationFormat>寬螢幕</PresentationFormat>
  <Paragraphs>32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柏林</vt:lpstr>
      <vt:lpstr>Java EE Application 1z0-900</vt:lpstr>
      <vt:lpstr>GitHub</vt:lpstr>
      <vt:lpstr>Git hub DeskTop</vt:lpstr>
      <vt:lpstr>Readme ,markdown語法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allen chan</dc:creator>
  <cp:lastModifiedBy>allen chan</cp:lastModifiedBy>
  <cp:revision>3</cp:revision>
  <dcterms:created xsi:type="dcterms:W3CDTF">2025-01-03T13:54:26Z</dcterms:created>
  <dcterms:modified xsi:type="dcterms:W3CDTF">2025-01-10T15:27:00Z</dcterms:modified>
</cp:coreProperties>
</file>