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94"/>
  </p:normalViewPr>
  <p:slideViewPr>
    <p:cSldViewPr snapToGrid="0" snapToObjects="1">
      <p:cViewPr>
        <p:scale>
          <a:sx n="57" d="100"/>
          <a:sy n="57" d="100"/>
        </p:scale>
        <p:origin x="912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FDE77-DB87-A243-A7F0-E62A5C3AA2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41857A-CDED-F14B-9533-EF84E762ED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100CA-5E8D-7B4A-85C6-547089D37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B0114-BD57-5E45-9EB3-89084767CC73}" type="datetimeFigureOut">
              <a:rPr lang="en-IT" smtClean="0"/>
              <a:t>23/02/22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5492B-2349-244B-BC80-C3160D332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6AA90-59B4-6A4A-B93E-99A802EDC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7E586-1460-5442-9335-1ABD65706481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289660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DBA86-EE60-EF46-9434-A0A28DE25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1B7C04-2229-6147-B407-03505B06DB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00A00-1ECF-D44D-93AC-00AF5575B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B0114-BD57-5E45-9EB3-89084767CC73}" type="datetimeFigureOut">
              <a:rPr lang="en-IT" smtClean="0"/>
              <a:t>23/02/22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8FB98-F313-304C-9485-52DED8679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49404-AE74-8C44-A81D-90B65B731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7E586-1460-5442-9335-1ABD65706481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741321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BF0EEE-EC2B-B94D-BE63-158F2CA31E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A8360-E51C-B542-A554-E4E70042B7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2DDAB-9C30-974F-BF92-169BFB1AF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B0114-BD57-5E45-9EB3-89084767CC73}" type="datetimeFigureOut">
              <a:rPr lang="en-IT" smtClean="0"/>
              <a:t>23/02/22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87997-F20D-6444-A9BA-3A04112DA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14D47-37B3-A744-8F78-495530EC7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7E586-1460-5442-9335-1ABD65706481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33577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F8432-3314-744F-AC04-121339D75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4A414-F188-3847-B766-26FED3910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1F5C4-BE96-3442-9075-055C6F7D2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B0114-BD57-5E45-9EB3-89084767CC73}" type="datetimeFigureOut">
              <a:rPr lang="en-IT" smtClean="0"/>
              <a:t>23/02/22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0FA57-BDAF-3D4B-A96D-00A639972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B7A8E-5478-AA49-9258-D439F8752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7E586-1460-5442-9335-1ABD65706481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32975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0EA9B-6E09-5547-9603-993A86715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9A31C-9901-D443-B2F1-EE3391FC7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8EB48-C4E9-214E-ACB0-7C0092D05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B0114-BD57-5E45-9EB3-89084767CC73}" type="datetimeFigureOut">
              <a:rPr lang="en-IT" smtClean="0"/>
              <a:t>23/02/22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8F4F3-986A-F847-8A7E-06630C176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63D42-1F29-FE41-B399-034317057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7E586-1460-5442-9335-1ABD65706481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246094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A695D-DC08-F947-81F1-907F65092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C211E-6CD7-7840-A951-CF4B1A6006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ED1C3F-3880-314D-8F16-17EEABF8E4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810B5-1B27-F740-B766-73A741057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B0114-BD57-5E45-9EB3-89084767CC73}" type="datetimeFigureOut">
              <a:rPr lang="en-IT" smtClean="0"/>
              <a:t>23/02/22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789CB3-BF3C-5C44-A7FF-AB5AF43A0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B2866E-8E3A-AB44-8094-8C6622CDF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7E586-1460-5442-9335-1ABD65706481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1533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B2170-36AA-0044-95FE-E7207AFB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AD45C-E1C9-8249-BF99-36E75B55B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28FFAB-FD48-A746-A12A-A62F336BF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4853ED-2BDE-E94C-98E8-27E6684B45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824A60-AEAD-1C4A-B08F-44839951A8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49037F-7689-A446-9B5C-DDF42ED23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B0114-BD57-5E45-9EB3-89084767CC73}" type="datetimeFigureOut">
              <a:rPr lang="en-IT" smtClean="0"/>
              <a:t>23/02/22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0A43A4-B3F7-3445-A2B7-B1A7721BD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FA9677-874C-DD48-B41A-D36C2260B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7E586-1460-5442-9335-1ABD65706481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917437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4C12C-07A0-554F-9E1C-113929835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FE4ABC-362D-9C43-A674-A27227C04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B0114-BD57-5E45-9EB3-89084767CC73}" type="datetimeFigureOut">
              <a:rPr lang="en-IT" smtClean="0"/>
              <a:t>23/02/22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D0FC7-C300-D040-AF24-C8B27A4AF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3540C8-2BED-154F-84C5-C18A86214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7E586-1460-5442-9335-1ABD65706481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238869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38EFD8-16F4-B54C-BD95-2148D02DE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B0114-BD57-5E45-9EB3-89084767CC73}" type="datetimeFigureOut">
              <a:rPr lang="en-IT" smtClean="0"/>
              <a:t>23/02/22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56E24C-B73D-204C-B972-8E0725511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46019B-DAC1-C94F-82EE-E0A4BEBB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7E586-1460-5442-9335-1ABD65706481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10804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58F8-00D3-0F47-9956-7BDF47F5D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F52AB-F6F7-B643-B3A5-2094E5543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3055AD-0955-7B48-BF03-600FC19DD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74855-099D-F848-BFFA-7ED2771F3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B0114-BD57-5E45-9EB3-89084767CC73}" type="datetimeFigureOut">
              <a:rPr lang="en-IT" smtClean="0"/>
              <a:t>23/02/22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5BD16-71AE-B84F-B4AD-5F1B270FB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80BE4B-C6C5-A542-9BB8-842861AB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7E586-1460-5442-9335-1ABD65706481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418263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C3034-9DD6-254F-9CC4-7B6CC30AD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7754B1-FF35-0C4F-8ECB-53685E8A27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ACFB75-5A66-FE4A-82E7-3D6630BE0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46B558-39C6-A841-B69C-D986F2602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B0114-BD57-5E45-9EB3-89084767CC73}" type="datetimeFigureOut">
              <a:rPr lang="en-IT" smtClean="0"/>
              <a:t>23/02/22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938073-73D0-8A42-A525-FEBF37920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988B9-397F-534E-AC2B-589A1FF7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7E586-1460-5442-9335-1ABD65706481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313005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9DF8D8-ABDC-ED4E-9EE1-9CEFF9234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12B96-713A-4D4F-A147-DEE901BCF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4B85E-34B9-EE4C-8CB3-68C29BF174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B0114-BD57-5E45-9EB3-89084767CC73}" type="datetimeFigureOut">
              <a:rPr lang="en-IT" smtClean="0"/>
              <a:t>23/02/22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7E7CD-7DBC-7D40-B388-1895830F07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5E0F5-D206-CB42-A08F-1489BF7735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7E586-1460-5442-9335-1ABD65706481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359116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E867E863-A5E4-4D47-96B3-00237DC8AAB0}"/>
              </a:ext>
            </a:extLst>
          </p:cNvPr>
          <p:cNvSpPr/>
          <p:nvPr/>
        </p:nvSpPr>
        <p:spPr>
          <a:xfrm>
            <a:off x="2058614" y="1583473"/>
            <a:ext cx="5903357" cy="19017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3F7E0FD-4451-7949-B32D-7349BB81A500}"/>
              </a:ext>
            </a:extLst>
          </p:cNvPr>
          <p:cNvSpPr txBox="1"/>
          <p:nvPr/>
        </p:nvSpPr>
        <p:spPr>
          <a:xfrm>
            <a:off x="4568790" y="2038897"/>
            <a:ext cx="33770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6000" i="1" dirty="0">
                <a:solidFill>
                  <a:srgbClr val="0070C0"/>
                </a:solidFill>
                <a:latin typeface="Times" pitchFamily="2" charset="0"/>
              </a:rPr>
              <a:t>connector</a:t>
            </a:r>
          </a:p>
        </p:txBody>
      </p: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2EDD0DD3-6F75-D64D-87E8-72C2802059A5}"/>
              </a:ext>
            </a:extLst>
          </p:cNvPr>
          <p:cNvGrpSpPr/>
          <p:nvPr/>
        </p:nvGrpSpPr>
        <p:grpSpPr>
          <a:xfrm>
            <a:off x="2470018" y="1789491"/>
            <a:ext cx="1865910" cy="1514476"/>
            <a:chOff x="3251199" y="1584325"/>
            <a:chExt cx="1865910" cy="1514476"/>
          </a:xfrm>
        </p:grpSpPr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D7DA8DE7-4AB2-AA45-8A5C-D4BE8BB87E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0113" y="1584325"/>
              <a:ext cx="0" cy="1514476"/>
            </a:xfrm>
            <a:prstGeom prst="straightConnector1">
              <a:avLst/>
            </a:prstGeom>
            <a:ln w="34925" cap="rnd">
              <a:solidFill>
                <a:schemeClr val="tx1"/>
              </a:solidFill>
              <a:round/>
              <a:tailEnd type="triangl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3DB453B1-D757-0043-9B55-2FF5B2B124B7}"/>
                </a:ext>
              </a:extLst>
            </p:cNvPr>
            <p:cNvCxnSpPr>
              <a:cxnSpLocks/>
            </p:cNvCxnSpPr>
            <p:nvPr/>
          </p:nvCxnSpPr>
          <p:spPr>
            <a:xfrm>
              <a:off x="3251199" y="2954338"/>
              <a:ext cx="1857376" cy="0"/>
            </a:xfrm>
            <a:prstGeom prst="straightConnector1">
              <a:avLst/>
            </a:prstGeom>
            <a:ln w="34925" cap="rnd">
              <a:solidFill>
                <a:schemeClr val="tx1"/>
              </a:solidFill>
              <a:rou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14AF6C8C-B3DB-6840-B8FD-776AB74F6502}"/>
                </a:ext>
              </a:extLst>
            </p:cNvPr>
            <p:cNvCxnSpPr>
              <a:cxnSpLocks/>
              <a:stCxn id="137" idx="6"/>
            </p:cNvCxnSpPr>
            <p:nvPr/>
          </p:nvCxnSpPr>
          <p:spPr>
            <a:xfrm flipV="1">
              <a:off x="4299315" y="2486665"/>
              <a:ext cx="235366" cy="2125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AEC8E02-6E65-F248-97E1-AE89D00A2C40}"/>
                </a:ext>
              </a:extLst>
            </p:cNvPr>
            <p:cNvCxnSpPr>
              <a:cxnSpLocks/>
            </p:cNvCxnSpPr>
            <p:nvPr/>
          </p:nvCxnSpPr>
          <p:spPr>
            <a:xfrm>
              <a:off x="3975487" y="2490453"/>
              <a:ext cx="277754" cy="14064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9F767491-24FF-5A45-AC7E-3BE10CB688E0}"/>
                </a:ext>
              </a:extLst>
            </p:cNvPr>
            <p:cNvSpPr/>
            <p:nvPr/>
          </p:nvSpPr>
          <p:spPr>
            <a:xfrm>
              <a:off x="4253596" y="2485055"/>
              <a:ext cx="45719" cy="457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A2BB3FCE-BCB3-EC49-B7F6-F61E84EC8912}"/>
                </a:ext>
              </a:extLst>
            </p:cNvPr>
            <p:cNvSpPr/>
            <p:nvPr/>
          </p:nvSpPr>
          <p:spPr>
            <a:xfrm>
              <a:off x="4523565" y="2462195"/>
              <a:ext cx="45719" cy="457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F3AC167A-526B-C04D-B0A7-9A345B54A4BF}"/>
                </a:ext>
              </a:extLst>
            </p:cNvPr>
            <p:cNvSpPr/>
            <p:nvPr/>
          </p:nvSpPr>
          <p:spPr>
            <a:xfrm>
              <a:off x="3939244" y="2466143"/>
              <a:ext cx="45719" cy="457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58A877C6-7393-8F48-8318-41D467026C74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9" y="2590338"/>
              <a:ext cx="193576" cy="111866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FCD75AA-CF9D-EC47-8114-A5D5EF14A9B7}"/>
                </a:ext>
              </a:extLst>
            </p:cNvPr>
            <p:cNvCxnSpPr>
              <a:cxnSpLocks/>
              <a:stCxn id="145" idx="6"/>
              <a:endCxn id="143" idx="0"/>
            </p:cNvCxnSpPr>
            <p:nvPr/>
          </p:nvCxnSpPr>
          <p:spPr>
            <a:xfrm>
              <a:off x="4001364" y="2697031"/>
              <a:ext cx="346426" cy="2136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A7593633-C8A6-A649-9D65-B9DAAC5712E6}"/>
                </a:ext>
              </a:extLst>
            </p:cNvPr>
            <p:cNvCxnSpPr>
              <a:cxnSpLocks/>
              <a:stCxn id="143" idx="4"/>
            </p:cNvCxnSpPr>
            <p:nvPr/>
          </p:nvCxnSpPr>
          <p:spPr>
            <a:xfrm flipV="1">
              <a:off x="4392321" y="2674171"/>
              <a:ext cx="284981" cy="54576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2EC5F211-157D-AB46-ADCD-9FF25433210F}"/>
                </a:ext>
              </a:extLst>
            </p:cNvPr>
            <p:cNvSpPr/>
            <p:nvPr/>
          </p:nvSpPr>
          <p:spPr>
            <a:xfrm rot="16985327">
              <a:off x="4347196" y="2700711"/>
              <a:ext cx="45719" cy="457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00F1EC04-ABD8-A344-8C0A-3740EBC55231}"/>
                </a:ext>
              </a:extLst>
            </p:cNvPr>
            <p:cNvSpPr/>
            <p:nvPr/>
          </p:nvSpPr>
          <p:spPr>
            <a:xfrm>
              <a:off x="4643320" y="2647123"/>
              <a:ext cx="45719" cy="457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DF885F62-3051-284F-AA7D-13BEA09C40D3}"/>
                </a:ext>
              </a:extLst>
            </p:cNvPr>
            <p:cNvSpPr/>
            <p:nvPr/>
          </p:nvSpPr>
          <p:spPr>
            <a:xfrm>
              <a:off x="3955645" y="2674171"/>
              <a:ext cx="45719" cy="457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1EB06F77-23FA-BE48-B19E-68E7F84A38FC}"/>
                </a:ext>
              </a:extLst>
            </p:cNvPr>
            <p:cNvSpPr/>
            <p:nvPr/>
          </p:nvSpPr>
          <p:spPr>
            <a:xfrm>
              <a:off x="3763293" y="2567478"/>
              <a:ext cx="45719" cy="457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554957B8-6666-4945-9F17-18D4601176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7122" y="2051549"/>
              <a:ext cx="324823" cy="1134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D0E57154-1C73-A84E-985B-CFD367D32FA2}"/>
                </a:ext>
              </a:extLst>
            </p:cNvPr>
            <p:cNvCxnSpPr>
              <a:cxnSpLocks/>
            </p:cNvCxnSpPr>
            <p:nvPr/>
          </p:nvCxnSpPr>
          <p:spPr>
            <a:xfrm>
              <a:off x="3981945" y="2051549"/>
              <a:ext cx="262529" cy="1300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7E267CA0-FB7F-CE42-B4EC-90E0741D8A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2249" y="1949262"/>
              <a:ext cx="260304" cy="2269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640D9A22-0679-774A-A9C7-D41095C2AE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02553" y="1884688"/>
              <a:ext cx="260304" cy="645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C6ED02CD-EEBC-8746-9E6C-19D042ED39DD}"/>
                </a:ext>
              </a:extLst>
            </p:cNvPr>
            <p:cNvSpPr/>
            <p:nvPr/>
          </p:nvSpPr>
          <p:spPr>
            <a:xfrm>
              <a:off x="4219389" y="214569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DA91E1AC-063D-9944-888F-958E0C37ED46}"/>
                </a:ext>
              </a:extLst>
            </p:cNvPr>
            <p:cNvSpPr/>
            <p:nvPr/>
          </p:nvSpPr>
          <p:spPr>
            <a:xfrm>
              <a:off x="4478470" y="193549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2474E82F-A0A5-944B-B104-C591E1348167}"/>
                </a:ext>
              </a:extLst>
            </p:cNvPr>
            <p:cNvSpPr/>
            <p:nvPr/>
          </p:nvSpPr>
          <p:spPr>
            <a:xfrm>
              <a:off x="4738902" y="186182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385622A5-F77A-EC4A-90F2-859B831C0CEE}"/>
                </a:ext>
              </a:extLst>
            </p:cNvPr>
            <p:cNvSpPr/>
            <p:nvPr/>
          </p:nvSpPr>
          <p:spPr>
            <a:xfrm>
              <a:off x="3956767" y="203497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070693C8-13EA-DA49-B983-B88E65079784}"/>
                </a:ext>
              </a:extLst>
            </p:cNvPr>
            <p:cNvSpPr/>
            <p:nvPr/>
          </p:nvSpPr>
          <p:spPr>
            <a:xfrm>
              <a:off x="3635486" y="214215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EB2AACCA-E8F2-8044-85B1-7B2E9F7F14C6}"/>
                </a:ext>
              </a:extLst>
            </p:cNvPr>
            <p:cNvCxnSpPr>
              <a:cxnSpLocks/>
              <a:stCxn id="162" idx="6"/>
              <a:endCxn id="159" idx="2"/>
            </p:cNvCxnSpPr>
            <p:nvPr/>
          </p:nvCxnSpPr>
          <p:spPr>
            <a:xfrm>
              <a:off x="3889382" y="1853530"/>
              <a:ext cx="213488" cy="150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9B97C1AD-77F1-1C4F-8DFE-B38236099900}"/>
                </a:ext>
              </a:extLst>
            </p:cNvPr>
            <p:cNvCxnSpPr>
              <a:cxnSpLocks/>
              <a:stCxn id="159" idx="6"/>
            </p:cNvCxnSpPr>
            <p:nvPr/>
          </p:nvCxnSpPr>
          <p:spPr>
            <a:xfrm flipV="1">
              <a:off x="4148589" y="1744959"/>
              <a:ext cx="305338" cy="123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559569D0-FFCA-A44E-A907-678B75C981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53927" y="1680385"/>
              <a:ext cx="260304" cy="645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B94D66D8-603B-2841-B821-7213D35D6191}"/>
                </a:ext>
              </a:extLst>
            </p:cNvPr>
            <p:cNvSpPr/>
            <p:nvPr/>
          </p:nvSpPr>
          <p:spPr>
            <a:xfrm>
              <a:off x="4102870" y="184574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EEF9EE58-84D6-174A-A12A-12033F1CEAB8}"/>
                </a:ext>
              </a:extLst>
            </p:cNvPr>
            <p:cNvSpPr/>
            <p:nvPr/>
          </p:nvSpPr>
          <p:spPr>
            <a:xfrm>
              <a:off x="4429844" y="173119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976FC36D-7957-A14D-BF0A-1C62C4DD6F27}"/>
                </a:ext>
              </a:extLst>
            </p:cNvPr>
            <p:cNvSpPr/>
            <p:nvPr/>
          </p:nvSpPr>
          <p:spPr>
            <a:xfrm>
              <a:off x="4713724" y="165752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14CDEEF3-8846-614E-9C67-A8B12C7DA3AD}"/>
                </a:ext>
              </a:extLst>
            </p:cNvPr>
            <p:cNvSpPr/>
            <p:nvPr/>
          </p:nvSpPr>
          <p:spPr>
            <a:xfrm>
              <a:off x="3843663" y="183067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  <p:sp>
          <p:nvSpPr>
            <p:cNvPr id="163" name="Doughnut 162">
              <a:extLst>
                <a:ext uri="{FF2B5EF4-FFF2-40B4-BE49-F238E27FC236}">
                  <a16:creationId xmlns:a16="http://schemas.microsoft.com/office/drawing/2014/main" id="{F6047FE0-CA3A-CD42-AE9A-CA9BC92B7A8B}"/>
                </a:ext>
              </a:extLst>
            </p:cNvPr>
            <p:cNvSpPr/>
            <p:nvPr/>
          </p:nvSpPr>
          <p:spPr>
            <a:xfrm rot="20902588">
              <a:off x="3511551" y="1624716"/>
              <a:ext cx="1575529" cy="647430"/>
            </a:xfrm>
            <a:prstGeom prst="donut">
              <a:avLst>
                <a:gd name="adj" fmla="val 44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>
                <a:solidFill>
                  <a:schemeClr val="tx1"/>
                </a:solidFill>
              </a:endParaRPr>
            </a:p>
          </p:txBody>
        </p:sp>
        <p:sp>
          <p:nvSpPr>
            <p:cNvPr id="164" name="Doughnut 163">
              <a:extLst>
                <a:ext uri="{FF2B5EF4-FFF2-40B4-BE49-F238E27FC236}">
                  <a16:creationId xmlns:a16="http://schemas.microsoft.com/office/drawing/2014/main" id="{50FB4CEA-D888-5146-B75A-9210E5E6C58B}"/>
                </a:ext>
              </a:extLst>
            </p:cNvPr>
            <p:cNvSpPr/>
            <p:nvPr/>
          </p:nvSpPr>
          <p:spPr>
            <a:xfrm rot="21352463">
              <a:off x="3541580" y="2282559"/>
              <a:ext cx="1575529" cy="586042"/>
            </a:xfrm>
            <a:prstGeom prst="donut">
              <a:avLst>
                <a:gd name="adj" fmla="val 446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9530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Simone Pernice</dc:creator>
  <cp:lastModifiedBy>Simone Pernice</cp:lastModifiedBy>
  <cp:revision>1</cp:revision>
  <dcterms:created xsi:type="dcterms:W3CDTF">2022-02-23T11:30:28Z</dcterms:created>
  <dcterms:modified xsi:type="dcterms:W3CDTF">2022-02-23T13:25:05Z</dcterms:modified>
</cp:coreProperties>
</file>