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7677D-4786-48F3-ABC0-36D2E8B06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It’s not that simple</a:t>
            </a:r>
            <a:r>
              <a:rPr lang="fr-FR" dirty="0"/>
              <a:t>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80F135-8344-461F-96E5-891527CA1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presenting</a:t>
            </a:r>
          </a:p>
        </p:txBody>
      </p:sp>
    </p:spTree>
    <p:extLst>
      <p:ext uri="{BB962C8B-B14F-4D97-AF65-F5344CB8AC3E}">
        <p14:creationId xmlns:p14="http://schemas.microsoft.com/office/powerpoint/2010/main" val="423206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7677D-4786-48F3-ABC0-36D2E8B06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923" y="284206"/>
            <a:ext cx="4702004" cy="1646302"/>
          </a:xfrm>
        </p:spPr>
        <p:txBody>
          <a:bodyPr/>
          <a:lstStyle/>
          <a:p>
            <a:r>
              <a:rPr lang="en-CA" dirty="0"/>
              <a:t>Healthy Henry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6ABFE4-242C-4498-92FB-A2464A7F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44" y="1005933"/>
            <a:ext cx="4235229" cy="5431938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F7077B4-11CF-4F73-9BA7-816E49B282B2}"/>
              </a:ext>
            </a:extLst>
          </p:cNvPr>
          <p:cNvSpPr txBox="1">
            <a:spLocks/>
          </p:cNvSpPr>
          <p:nvPr/>
        </p:nvSpPr>
        <p:spPr>
          <a:xfrm>
            <a:off x="2421924" y="2332101"/>
            <a:ext cx="470200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A web </a:t>
            </a:r>
            <a:r>
              <a:rPr lang="en-CA" dirty="0"/>
              <a:t>based role-playing game where the player will have</a:t>
            </a:r>
            <a:r>
              <a:rPr lang="fr-FR" dirty="0"/>
              <a:t> control </a:t>
            </a:r>
            <a:r>
              <a:rPr lang="en-CA" dirty="0"/>
              <a:t>over</a:t>
            </a:r>
            <a:r>
              <a:rPr lang="fr-FR" dirty="0"/>
              <a:t> the </a:t>
            </a:r>
            <a:r>
              <a:rPr lang="en-CA" dirty="0"/>
              <a:t>decisions</a:t>
            </a:r>
            <a:r>
              <a:rPr lang="fr-FR" dirty="0"/>
              <a:t> of the main </a:t>
            </a:r>
            <a:r>
              <a:rPr lang="en-CA" dirty="0"/>
              <a:t>protagonist.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BA775970-C4B3-4049-ABFE-CBFB883609DE}"/>
              </a:ext>
            </a:extLst>
          </p:cNvPr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7677D-4786-48F3-ABC0-36D2E8B06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429" y="476880"/>
            <a:ext cx="7766936" cy="1646302"/>
          </a:xfrm>
        </p:spPr>
        <p:txBody>
          <a:bodyPr/>
          <a:lstStyle/>
          <a:p>
            <a:r>
              <a:rPr lang="fr-FR" dirty="0"/>
              <a:t>Main objectives: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80F135-8344-461F-96E5-891527CA1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29" y="2880550"/>
            <a:ext cx="7766936" cy="271706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Let the player influence Henry’s budget, health and task allocation.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Highlight the different factors that impact an individual’s health.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Make the player realise that he has no control on certain aspects of the game which can heavily influence his health (initial budget, nearest supermarket, laws…).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Give general information on some popular misconceptions regarding certain specific foods.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783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94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It’s not that simple…</vt:lpstr>
      <vt:lpstr>Healthy Henry </vt:lpstr>
      <vt:lpstr>Main objectives: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not that simple…</dc:title>
  <dc:creator>Quentin</dc:creator>
  <cp:lastModifiedBy>Quentin</cp:lastModifiedBy>
  <cp:revision>3</cp:revision>
  <dcterms:created xsi:type="dcterms:W3CDTF">2018-10-07T13:07:03Z</dcterms:created>
  <dcterms:modified xsi:type="dcterms:W3CDTF">2018-10-07T13:22:59Z</dcterms:modified>
</cp:coreProperties>
</file>