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8" r:id="rId4"/>
    <p:sldId id="268" r:id="rId5"/>
    <p:sldId id="259" r:id="rId6"/>
    <p:sldId id="260" r:id="rId7"/>
    <p:sldId id="261" r:id="rId8"/>
    <p:sldId id="277" r:id="rId9"/>
    <p:sldId id="275" r:id="rId10"/>
    <p:sldId id="278" r:id="rId11"/>
    <p:sldId id="270" r:id="rId12"/>
    <p:sldId id="279" r:id="rId13"/>
    <p:sldId id="280" r:id="rId14"/>
    <p:sldId id="281" r:id="rId15"/>
    <p:sldId id="282" r:id="rId16"/>
    <p:sldId id="283" r:id="rId17"/>
    <p:sldId id="266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5D7"/>
    <a:srgbClr val="3830D8"/>
    <a:srgbClr val="F0F5E7"/>
    <a:srgbClr val="E0E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5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E9CD7B-491C-4A2F-979C-14796043D4F3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3020CB0-E2EC-43FA-8003-C0F5FBF60C63}">
      <dgm:prSet phldrT="[텍스트]"/>
      <dgm:spPr/>
      <dgm:t>
        <a:bodyPr/>
        <a:lstStyle/>
        <a:p>
          <a:pPr latinLnBrk="1"/>
          <a:r>
            <a:rPr lang="ko-KR" altLang="en-US" dirty="0"/>
            <a:t>정보 </a:t>
          </a:r>
          <a:r>
            <a:rPr lang="en-US" altLang="ko-KR" dirty="0"/>
            <a:t>&amp; </a:t>
          </a:r>
          <a:r>
            <a:rPr lang="ko-KR" altLang="en-US" dirty="0"/>
            <a:t>아이템입수</a:t>
          </a:r>
        </a:p>
      </dgm:t>
    </dgm:pt>
    <dgm:pt modelId="{CD93C4B1-09FE-44DA-AD34-79AF99702A05}" type="parTrans" cxnId="{CBEEE451-716D-4F6E-AA1F-F5CE0BD03655}">
      <dgm:prSet/>
      <dgm:spPr/>
      <dgm:t>
        <a:bodyPr/>
        <a:lstStyle/>
        <a:p>
          <a:pPr latinLnBrk="1"/>
          <a:endParaRPr lang="ko-KR" altLang="en-US"/>
        </a:p>
      </dgm:t>
    </dgm:pt>
    <dgm:pt modelId="{A0A3187C-323B-4E65-B93D-B7FE851F12DD}" type="sibTrans" cxnId="{CBEEE451-716D-4F6E-AA1F-F5CE0BD03655}">
      <dgm:prSet/>
      <dgm:spPr/>
      <dgm:t>
        <a:bodyPr/>
        <a:lstStyle/>
        <a:p>
          <a:pPr latinLnBrk="1"/>
          <a:endParaRPr lang="ko-KR" altLang="en-US"/>
        </a:p>
      </dgm:t>
    </dgm:pt>
    <dgm:pt modelId="{F76D7BD7-BBEA-4A6D-A6D6-2AF61DDAF935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EF9E8818-BDA6-4D8C-A86A-554B8A4A8BCE}" type="parTrans" cxnId="{5F447A80-8E9F-416D-AAB2-2ACF44ACD298}">
      <dgm:prSet/>
      <dgm:spPr/>
      <dgm:t>
        <a:bodyPr/>
        <a:lstStyle/>
        <a:p>
          <a:pPr latinLnBrk="1"/>
          <a:endParaRPr lang="ko-KR" altLang="en-US"/>
        </a:p>
      </dgm:t>
    </dgm:pt>
    <dgm:pt modelId="{352FEC7C-7A83-4237-8315-D7E19D67F85D}" type="sibTrans" cxnId="{5F447A80-8E9F-416D-AAB2-2ACF44ACD298}">
      <dgm:prSet/>
      <dgm:spPr/>
      <dgm:t>
        <a:bodyPr/>
        <a:lstStyle/>
        <a:p>
          <a:pPr latinLnBrk="1"/>
          <a:endParaRPr lang="ko-KR" altLang="en-US"/>
        </a:p>
      </dgm:t>
    </dgm:pt>
    <dgm:pt modelId="{5A31BD53-9B65-4E97-AAD8-77A41DE61F0F}">
      <dgm:prSet phldrT="[텍스트]"/>
      <dgm:spPr/>
      <dgm:t>
        <a:bodyPr/>
        <a:lstStyle/>
        <a:p>
          <a:pPr latinLnBrk="1"/>
          <a:r>
            <a:rPr lang="ko-KR" altLang="en-US" dirty="0"/>
            <a:t>퍼즐 수행</a:t>
          </a:r>
        </a:p>
      </dgm:t>
    </dgm:pt>
    <dgm:pt modelId="{45C20747-300F-4E7F-BC67-0E9E64582257}" type="parTrans" cxnId="{2DD047B5-5303-4636-A9CE-F9D4355DDA7B}">
      <dgm:prSet/>
      <dgm:spPr/>
      <dgm:t>
        <a:bodyPr/>
        <a:lstStyle/>
        <a:p>
          <a:pPr latinLnBrk="1"/>
          <a:endParaRPr lang="ko-KR" altLang="en-US"/>
        </a:p>
      </dgm:t>
    </dgm:pt>
    <dgm:pt modelId="{E0AA98B7-C389-4D98-BC59-BCEA2514B45C}" type="sibTrans" cxnId="{2DD047B5-5303-4636-A9CE-F9D4355DDA7B}">
      <dgm:prSet/>
      <dgm:spPr/>
      <dgm:t>
        <a:bodyPr/>
        <a:lstStyle/>
        <a:p>
          <a:pPr latinLnBrk="1"/>
          <a:endParaRPr lang="ko-KR" altLang="en-US"/>
        </a:p>
      </dgm:t>
    </dgm:pt>
    <dgm:pt modelId="{A5007CE2-5892-411D-8E79-F88B0EE457CB}">
      <dgm:prSet phldrT="[텍스트]"/>
      <dgm:spPr/>
      <dgm:t>
        <a:bodyPr/>
        <a:lstStyle/>
        <a:p>
          <a:pPr latinLnBrk="1"/>
          <a:r>
            <a:rPr lang="ko-KR" altLang="en-US" dirty="0"/>
            <a:t>다음 에피소드 진행</a:t>
          </a:r>
        </a:p>
      </dgm:t>
    </dgm:pt>
    <dgm:pt modelId="{4DD64411-EC2C-4E22-98F9-4FCBC879BBDC}" type="parTrans" cxnId="{86A8AAED-46D0-42EF-9629-C7A953C7C6C0}">
      <dgm:prSet/>
      <dgm:spPr/>
      <dgm:t>
        <a:bodyPr/>
        <a:lstStyle/>
        <a:p>
          <a:pPr latinLnBrk="1"/>
          <a:endParaRPr lang="ko-KR" altLang="en-US"/>
        </a:p>
      </dgm:t>
    </dgm:pt>
    <dgm:pt modelId="{A0337C7F-268D-4155-87DA-CEC227337958}" type="sibTrans" cxnId="{86A8AAED-46D0-42EF-9629-C7A953C7C6C0}">
      <dgm:prSet/>
      <dgm:spPr/>
      <dgm:t>
        <a:bodyPr/>
        <a:lstStyle/>
        <a:p>
          <a:pPr latinLnBrk="1"/>
          <a:endParaRPr lang="ko-KR" altLang="en-US"/>
        </a:p>
      </dgm:t>
    </dgm:pt>
    <dgm:pt modelId="{9ED0FDD7-4691-47B3-8545-3ABEFE35856A}" type="pres">
      <dgm:prSet presAssocID="{88E9CD7B-491C-4A2F-979C-14796043D4F3}" presName="rootnode" presStyleCnt="0">
        <dgm:presLayoutVars>
          <dgm:chMax/>
          <dgm:chPref/>
          <dgm:dir/>
          <dgm:animLvl val="lvl"/>
        </dgm:presLayoutVars>
      </dgm:prSet>
      <dgm:spPr/>
    </dgm:pt>
    <dgm:pt modelId="{1E0569B1-DC7D-4C77-B849-3771757021F9}" type="pres">
      <dgm:prSet presAssocID="{A3020CB0-E2EC-43FA-8003-C0F5FBF60C63}" presName="composite" presStyleCnt="0"/>
      <dgm:spPr/>
    </dgm:pt>
    <dgm:pt modelId="{48D29D35-6300-420E-A5AD-0C506ED61ABD}" type="pres">
      <dgm:prSet presAssocID="{A3020CB0-E2EC-43FA-8003-C0F5FBF60C63}" presName="bentUpArrow1" presStyleLbl="alignImgPlace1" presStyleIdx="0" presStyleCnt="2"/>
      <dgm:spPr/>
    </dgm:pt>
    <dgm:pt modelId="{6E8711F0-2568-4308-A190-5391BF7D04D4}" type="pres">
      <dgm:prSet presAssocID="{A3020CB0-E2EC-43FA-8003-C0F5FBF60C6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72B84106-C1B7-42B0-9163-48E9FDA8C816}" type="pres">
      <dgm:prSet presAssocID="{A3020CB0-E2EC-43FA-8003-C0F5FBF60C63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9A4CBFE-6BE4-4DCF-A5EC-EBE9840FE068}" type="pres">
      <dgm:prSet presAssocID="{A0A3187C-323B-4E65-B93D-B7FE851F12DD}" presName="sibTrans" presStyleCnt="0"/>
      <dgm:spPr/>
    </dgm:pt>
    <dgm:pt modelId="{CF16ADC7-73F5-4C9F-8F0C-2738D3CF3DB5}" type="pres">
      <dgm:prSet presAssocID="{5A31BD53-9B65-4E97-AAD8-77A41DE61F0F}" presName="composite" presStyleCnt="0"/>
      <dgm:spPr/>
    </dgm:pt>
    <dgm:pt modelId="{C024977C-166A-4481-8640-7787F0806E1E}" type="pres">
      <dgm:prSet presAssocID="{5A31BD53-9B65-4E97-AAD8-77A41DE61F0F}" presName="bentUpArrow1" presStyleLbl="alignImgPlace1" presStyleIdx="1" presStyleCnt="2"/>
      <dgm:spPr/>
    </dgm:pt>
    <dgm:pt modelId="{99C38CAF-ECDD-46CB-A370-08118007F01C}" type="pres">
      <dgm:prSet presAssocID="{5A31BD53-9B65-4E97-AAD8-77A41DE61F0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1E9FA24F-C03C-4279-91F1-B627249A2B9B}" type="pres">
      <dgm:prSet presAssocID="{5A31BD53-9B65-4E97-AAD8-77A41DE61F0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EB326790-6688-4792-A2DE-CAA2EA021A51}" type="pres">
      <dgm:prSet presAssocID="{E0AA98B7-C389-4D98-BC59-BCEA2514B45C}" presName="sibTrans" presStyleCnt="0"/>
      <dgm:spPr/>
    </dgm:pt>
    <dgm:pt modelId="{01CCA8FB-F801-4EDC-A270-74FCD3055AB6}" type="pres">
      <dgm:prSet presAssocID="{A5007CE2-5892-411D-8E79-F88B0EE457CB}" presName="composite" presStyleCnt="0"/>
      <dgm:spPr/>
    </dgm:pt>
    <dgm:pt modelId="{E3CAF060-B4D0-4830-90DD-5A773D74FCCA}" type="pres">
      <dgm:prSet presAssocID="{A5007CE2-5892-411D-8E79-F88B0EE457C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B2D54460-0984-4462-9ECB-1597D15D74D2}" type="presOf" srcId="{88E9CD7B-491C-4A2F-979C-14796043D4F3}" destId="{9ED0FDD7-4691-47B3-8545-3ABEFE35856A}" srcOrd="0" destOrd="0" presId="urn:microsoft.com/office/officeart/2005/8/layout/StepDownProcess"/>
    <dgm:cxn modelId="{E7C73162-A8E3-4E43-9757-EC5D38D6088E}" type="presOf" srcId="{A5007CE2-5892-411D-8E79-F88B0EE457CB}" destId="{E3CAF060-B4D0-4830-90DD-5A773D74FCCA}" srcOrd="0" destOrd="0" presId="urn:microsoft.com/office/officeart/2005/8/layout/StepDownProcess"/>
    <dgm:cxn modelId="{080C8365-1357-44A1-8E03-385A2B6BC442}" type="presOf" srcId="{F76D7BD7-BBEA-4A6D-A6D6-2AF61DDAF935}" destId="{72B84106-C1B7-42B0-9163-48E9FDA8C816}" srcOrd="0" destOrd="0" presId="urn:microsoft.com/office/officeart/2005/8/layout/StepDownProcess"/>
    <dgm:cxn modelId="{CBEEE451-716D-4F6E-AA1F-F5CE0BD03655}" srcId="{88E9CD7B-491C-4A2F-979C-14796043D4F3}" destId="{A3020CB0-E2EC-43FA-8003-C0F5FBF60C63}" srcOrd="0" destOrd="0" parTransId="{CD93C4B1-09FE-44DA-AD34-79AF99702A05}" sibTransId="{A0A3187C-323B-4E65-B93D-B7FE851F12DD}"/>
    <dgm:cxn modelId="{5F447A80-8E9F-416D-AAB2-2ACF44ACD298}" srcId="{A3020CB0-E2EC-43FA-8003-C0F5FBF60C63}" destId="{F76D7BD7-BBEA-4A6D-A6D6-2AF61DDAF935}" srcOrd="0" destOrd="0" parTransId="{EF9E8818-BDA6-4D8C-A86A-554B8A4A8BCE}" sibTransId="{352FEC7C-7A83-4237-8315-D7E19D67F85D}"/>
    <dgm:cxn modelId="{480926AC-84BB-44D9-BD0E-CC517E1AC45F}" type="presOf" srcId="{5A31BD53-9B65-4E97-AAD8-77A41DE61F0F}" destId="{99C38CAF-ECDD-46CB-A370-08118007F01C}" srcOrd="0" destOrd="0" presId="urn:microsoft.com/office/officeart/2005/8/layout/StepDownProcess"/>
    <dgm:cxn modelId="{2DD047B5-5303-4636-A9CE-F9D4355DDA7B}" srcId="{88E9CD7B-491C-4A2F-979C-14796043D4F3}" destId="{5A31BD53-9B65-4E97-AAD8-77A41DE61F0F}" srcOrd="1" destOrd="0" parTransId="{45C20747-300F-4E7F-BC67-0E9E64582257}" sibTransId="{E0AA98B7-C389-4D98-BC59-BCEA2514B45C}"/>
    <dgm:cxn modelId="{86A8AAED-46D0-42EF-9629-C7A953C7C6C0}" srcId="{88E9CD7B-491C-4A2F-979C-14796043D4F3}" destId="{A5007CE2-5892-411D-8E79-F88B0EE457CB}" srcOrd="2" destOrd="0" parTransId="{4DD64411-EC2C-4E22-98F9-4FCBC879BBDC}" sibTransId="{A0337C7F-268D-4155-87DA-CEC227337958}"/>
    <dgm:cxn modelId="{6FF451FB-BEC8-44EA-A6FF-DFFDD52FA64D}" type="presOf" srcId="{A3020CB0-E2EC-43FA-8003-C0F5FBF60C63}" destId="{6E8711F0-2568-4308-A190-5391BF7D04D4}" srcOrd="0" destOrd="0" presId="urn:microsoft.com/office/officeart/2005/8/layout/StepDownProcess"/>
    <dgm:cxn modelId="{63A22C61-EBD5-426E-B559-1485D960369E}" type="presParOf" srcId="{9ED0FDD7-4691-47B3-8545-3ABEFE35856A}" destId="{1E0569B1-DC7D-4C77-B849-3771757021F9}" srcOrd="0" destOrd="0" presId="urn:microsoft.com/office/officeart/2005/8/layout/StepDownProcess"/>
    <dgm:cxn modelId="{C7C02B14-C71A-4FA2-9ABB-F2E553839563}" type="presParOf" srcId="{1E0569B1-DC7D-4C77-B849-3771757021F9}" destId="{48D29D35-6300-420E-A5AD-0C506ED61ABD}" srcOrd="0" destOrd="0" presId="urn:microsoft.com/office/officeart/2005/8/layout/StepDownProcess"/>
    <dgm:cxn modelId="{CCF3F850-0A0A-4D36-857B-260C7AB20422}" type="presParOf" srcId="{1E0569B1-DC7D-4C77-B849-3771757021F9}" destId="{6E8711F0-2568-4308-A190-5391BF7D04D4}" srcOrd="1" destOrd="0" presId="urn:microsoft.com/office/officeart/2005/8/layout/StepDownProcess"/>
    <dgm:cxn modelId="{9CB41121-31B9-4EC2-A55E-29DA397A8EDE}" type="presParOf" srcId="{1E0569B1-DC7D-4C77-B849-3771757021F9}" destId="{72B84106-C1B7-42B0-9163-48E9FDA8C816}" srcOrd="2" destOrd="0" presId="urn:microsoft.com/office/officeart/2005/8/layout/StepDownProcess"/>
    <dgm:cxn modelId="{B3C18D7E-2A44-40D2-84F2-9D36588D555A}" type="presParOf" srcId="{9ED0FDD7-4691-47B3-8545-3ABEFE35856A}" destId="{49A4CBFE-6BE4-4DCF-A5EC-EBE9840FE068}" srcOrd="1" destOrd="0" presId="urn:microsoft.com/office/officeart/2005/8/layout/StepDownProcess"/>
    <dgm:cxn modelId="{19EBD9D0-3923-4794-AD67-714596D9AF59}" type="presParOf" srcId="{9ED0FDD7-4691-47B3-8545-3ABEFE35856A}" destId="{CF16ADC7-73F5-4C9F-8F0C-2738D3CF3DB5}" srcOrd="2" destOrd="0" presId="urn:microsoft.com/office/officeart/2005/8/layout/StepDownProcess"/>
    <dgm:cxn modelId="{D346B296-ABA4-4CF3-ACD7-F17EAB311163}" type="presParOf" srcId="{CF16ADC7-73F5-4C9F-8F0C-2738D3CF3DB5}" destId="{C024977C-166A-4481-8640-7787F0806E1E}" srcOrd="0" destOrd="0" presId="urn:microsoft.com/office/officeart/2005/8/layout/StepDownProcess"/>
    <dgm:cxn modelId="{F3BABD86-4FE2-4024-ACAB-C421919FB3AB}" type="presParOf" srcId="{CF16ADC7-73F5-4C9F-8F0C-2738D3CF3DB5}" destId="{99C38CAF-ECDD-46CB-A370-08118007F01C}" srcOrd="1" destOrd="0" presId="urn:microsoft.com/office/officeart/2005/8/layout/StepDownProcess"/>
    <dgm:cxn modelId="{7F382842-0C8F-4C2F-8633-BA697D316197}" type="presParOf" srcId="{CF16ADC7-73F5-4C9F-8F0C-2738D3CF3DB5}" destId="{1E9FA24F-C03C-4279-91F1-B627249A2B9B}" srcOrd="2" destOrd="0" presId="urn:microsoft.com/office/officeart/2005/8/layout/StepDownProcess"/>
    <dgm:cxn modelId="{11022F1A-5E75-4556-AC58-A483FD6D413A}" type="presParOf" srcId="{9ED0FDD7-4691-47B3-8545-3ABEFE35856A}" destId="{EB326790-6688-4792-A2DE-CAA2EA021A51}" srcOrd="3" destOrd="0" presId="urn:microsoft.com/office/officeart/2005/8/layout/StepDownProcess"/>
    <dgm:cxn modelId="{D93B12A9-7157-4A14-9E78-D01AB2055050}" type="presParOf" srcId="{9ED0FDD7-4691-47B3-8545-3ABEFE35856A}" destId="{01CCA8FB-F801-4EDC-A270-74FCD3055AB6}" srcOrd="4" destOrd="0" presId="urn:microsoft.com/office/officeart/2005/8/layout/StepDownProcess"/>
    <dgm:cxn modelId="{7B0C7E8F-1E2A-4307-846F-5A807BA60E6B}" type="presParOf" srcId="{01CCA8FB-F801-4EDC-A270-74FCD3055AB6}" destId="{E3CAF060-B4D0-4830-90DD-5A773D74FCC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29D35-6300-420E-A5AD-0C506ED61ABD}">
      <dsp:nvSpPr>
        <dsp:cNvPr id="0" name=""/>
        <dsp:cNvSpPr/>
      </dsp:nvSpPr>
      <dsp:spPr>
        <a:xfrm rot="5400000">
          <a:off x="1807965" y="1322346"/>
          <a:ext cx="1169501" cy="13314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E8711F0-2568-4308-A190-5391BF7D04D4}">
      <dsp:nvSpPr>
        <dsp:cNvPr id="0" name=""/>
        <dsp:cNvSpPr/>
      </dsp:nvSpPr>
      <dsp:spPr>
        <a:xfrm>
          <a:off x="1498118" y="25930"/>
          <a:ext cx="1968752" cy="137806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정보 </a:t>
          </a:r>
          <a:r>
            <a:rPr lang="en-US" altLang="ko-KR" sz="2600" kern="1200" dirty="0"/>
            <a:t>&amp; </a:t>
          </a:r>
          <a:r>
            <a:rPr lang="ko-KR" altLang="en-US" sz="2600" kern="1200" dirty="0"/>
            <a:t>아이템입수</a:t>
          </a:r>
        </a:p>
      </dsp:txBody>
      <dsp:txXfrm>
        <a:off x="1565402" y="93214"/>
        <a:ext cx="1834184" cy="1243494"/>
      </dsp:txXfrm>
    </dsp:sp>
    <dsp:sp modelId="{72B84106-C1B7-42B0-9163-48E9FDA8C816}">
      <dsp:nvSpPr>
        <dsp:cNvPr id="0" name=""/>
        <dsp:cNvSpPr/>
      </dsp:nvSpPr>
      <dsp:spPr>
        <a:xfrm>
          <a:off x="3466871" y="157360"/>
          <a:ext cx="1431882" cy="1113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2000" kern="1200" dirty="0"/>
        </a:p>
      </dsp:txBody>
      <dsp:txXfrm>
        <a:off x="3466871" y="157360"/>
        <a:ext cx="1431882" cy="1113811"/>
      </dsp:txXfrm>
    </dsp:sp>
    <dsp:sp modelId="{C024977C-166A-4481-8640-7787F0806E1E}">
      <dsp:nvSpPr>
        <dsp:cNvPr id="0" name=""/>
        <dsp:cNvSpPr/>
      </dsp:nvSpPr>
      <dsp:spPr>
        <a:xfrm rot="5400000">
          <a:off x="3440270" y="2870366"/>
          <a:ext cx="1169501" cy="13314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9C38CAF-ECDD-46CB-A370-08118007F01C}">
      <dsp:nvSpPr>
        <dsp:cNvPr id="0" name=""/>
        <dsp:cNvSpPr/>
      </dsp:nvSpPr>
      <dsp:spPr>
        <a:xfrm>
          <a:off x="3130423" y="1573950"/>
          <a:ext cx="1968752" cy="137806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퍼즐 수행</a:t>
          </a:r>
        </a:p>
      </dsp:txBody>
      <dsp:txXfrm>
        <a:off x="3197707" y="1641234"/>
        <a:ext cx="1834184" cy="1243494"/>
      </dsp:txXfrm>
    </dsp:sp>
    <dsp:sp modelId="{1E9FA24F-C03C-4279-91F1-B627249A2B9B}">
      <dsp:nvSpPr>
        <dsp:cNvPr id="0" name=""/>
        <dsp:cNvSpPr/>
      </dsp:nvSpPr>
      <dsp:spPr>
        <a:xfrm>
          <a:off x="5099176" y="1705379"/>
          <a:ext cx="1431882" cy="1113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AF060-B4D0-4830-90DD-5A773D74FCCA}">
      <dsp:nvSpPr>
        <dsp:cNvPr id="0" name=""/>
        <dsp:cNvSpPr/>
      </dsp:nvSpPr>
      <dsp:spPr>
        <a:xfrm>
          <a:off x="4762728" y="3121969"/>
          <a:ext cx="1968752" cy="137806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다음 에피소드 진행</a:t>
          </a:r>
        </a:p>
      </dsp:txBody>
      <dsp:txXfrm>
        <a:off x="4830012" y="3189253"/>
        <a:ext cx="1834184" cy="1243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83C-E2A4-43E8-85B2-82935AC1796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18C3-0DF4-4052-A4FA-C47F53F63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83C-E2A4-43E8-85B2-82935AC1796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18C3-0DF4-4052-A4FA-C47F53F63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39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83C-E2A4-43E8-85B2-82935AC1796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18C3-0DF4-4052-A4FA-C47F53F63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86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83C-E2A4-43E8-85B2-82935AC1796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18C3-0DF4-4052-A4FA-C47F53F63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3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83C-E2A4-43E8-85B2-82935AC1796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18C3-0DF4-4052-A4FA-C47F53F63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93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83C-E2A4-43E8-85B2-82935AC1796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18C3-0DF4-4052-A4FA-C47F53F63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83C-E2A4-43E8-85B2-82935AC1796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18C3-0DF4-4052-A4FA-C47F53F63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04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83C-E2A4-43E8-85B2-82935AC1796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18C3-0DF4-4052-A4FA-C47F53F63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1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83C-E2A4-43E8-85B2-82935AC1796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18C3-0DF4-4052-A4FA-C47F53F63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83C-E2A4-43E8-85B2-82935AC1796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18C3-0DF4-4052-A4FA-C47F53F63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37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83C-E2A4-43E8-85B2-82935AC1796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18C3-0DF4-4052-A4FA-C47F53F63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5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983C-E2A4-43E8-85B2-82935AC1796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A18C3-0DF4-4052-A4FA-C47F53F63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43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1훈정글북 Regular" panose="02020603020101020101" pitchFamily="18" charset="-127"/>
                <a:ea typeface="1훈정글북 Regular" panose="02020603020101020101" pitchFamily="18" charset="-127"/>
                <a:cs typeface="Ebrima" panose="02000000000000000000" pitchFamily="2" charset="0"/>
              </a:rPr>
              <a:t>Game</a:t>
            </a:r>
            <a:r>
              <a:rPr lang="ko-KR" altLang="en-US" dirty="0">
                <a:latin typeface="1훈정글북 Regular" panose="02020603020101020101" pitchFamily="18" charset="-127"/>
                <a:ea typeface="1훈정글북 Regular" panose="02020603020101020101" pitchFamily="18" charset="-127"/>
                <a:cs typeface="Ebrima" panose="02000000000000000000" pitchFamily="2" charset="0"/>
              </a:rPr>
              <a:t> 디자인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solidFill>
                  <a:srgbClr val="3135D7"/>
                </a:solidFill>
                <a:latin typeface="한컴 쿨재즈 B" panose="02020603020101020101" pitchFamily="18" charset="-127"/>
                <a:ea typeface="한컴 쿨재즈 B" panose="02020603020101020101" pitchFamily="18" charset="-127"/>
              </a:rPr>
              <a:t>4 </a:t>
            </a:r>
            <a:r>
              <a:rPr lang="ko-KR" altLang="en-US" sz="4400" dirty="0">
                <a:solidFill>
                  <a:srgbClr val="3135D7"/>
                </a:solidFill>
                <a:latin typeface="한컴 쿨재즈 B" panose="02020603020101020101" pitchFamily="18" charset="-127"/>
                <a:ea typeface="한컴 쿨재즈 B" panose="02020603020101020101" pitchFamily="18" charset="-127"/>
              </a:rPr>
              <a:t>팀</a:t>
            </a:r>
            <a:endParaRPr lang="en-US" altLang="ko-KR" sz="3000" dirty="0">
              <a:latin typeface="한컴 쿨재즈 B" panose="02020603020101020101" pitchFamily="18" charset="-127"/>
              <a:ea typeface="한컴 쿨재즈 B" panose="02020603020101020101" pitchFamily="18" charset="-127"/>
            </a:endParaRPr>
          </a:p>
          <a:p>
            <a:endParaRPr lang="en-US" altLang="ko-KR" dirty="0">
              <a:latin typeface="1훈정글북 Regular" panose="02020603020101020101" pitchFamily="18" charset="-127"/>
              <a:ea typeface="1훈정글북 Regular" panose="02020603020101020101" pitchFamily="18" charset="-127"/>
            </a:endParaRPr>
          </a:p>
          <a:p>
            <a:r>
              <a:rPr lang="ko-KR" altLang="en-US" dirty="0"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박주환 정준호 </a:t>
            </a:r>
            <a:r>
              <a:rPr lang="ko-KR" altLang="en-US" dirty="0" err="1"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송준엽</a:t>
            </a:r>
            <a:r>
              <a:rPr lang="ko-KR" altLang="en-US" dirty="0"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 최민규 이혜정</a:t>
            </a:r>
          </a:p>
        </p:txBody>
      </p:sp>
    </p:spTree>
    <p:extLst>
      <p:ext uri="{BB962C8B-B14F-4D97-AF65-F5344CB8AC3E}">
        <p14:creationId xmlns:p14="http://schemas.microsoft.com/office/powerpoint/2010/main" val="1145041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27A7D0E-2343-49DB-9715-D8774AA932BB}"/>
              </a:ext>
            </a:extLst>
          </p:cNvPr>
          <p:cNvSpPr txBox="1">
            <a:spLocks/>
          </p:cNvSpPr>
          <p:nvPr/>
        </p:nvSpPr>
        <p:spPr>
          <a:xfrm>
            <a:off x="391879" y="406400"/>
            <a:ext cx="6310845" cy="733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8. </a:t>
            </a:r>
            <a:r>
              <a:rPr lang="ko-KR" altLang="en-US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에피소드 진행</a:t>
            </a:r>
            <a:endParaRPr lang="ko-KR" altLang="en-US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graphicFrame>
        <p:nvGraphicFramePr>
          <p:cNvPr id="10" name="내용 개체 틀 4">
            <a:extLst>
              <a:ext uri="{FF2B5EF4-FFF2-40B4-BE49-F238E27FC236}">
                <a16:creationId xmlns:a16="http://schemas.microsoft.com/office/drawing/2014/main" id="{61FA248D-D128-45CC-8322-6A88EB79E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331521"/>
              </p:ext>
            </p:extLst>
          </p:nvPr>
        </p:nvGraphicFramePr>
        <p:xfrm>
          <a:off x="2103120" y="1562363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855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27A7D0E-2343-49DB-9715-D8774AA932BB}"/>
              </a:ext>
            </a:extLst>
          </p:cNvPr>
          <p:cNvSpPr txBox="1">
            <a:spLocks/>
          </p:cNvSpPr>
          <p:nvPr/>
        </p:nvSpPr>
        <p:spPr>
          <a:xfrm>
            <a:off x="391879" y="406400"/>
            <a:ext cx="6310845" cy="733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9. </a:t>
            </a:r>
            <a:r>
              <a:rPr lang="ko-KR" altLang="en-US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에피소드 설정</a:t>
            </a:r>
            <a:endParaRPr lang="ko-KR" altLang="en-US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91E1E05-39B3-4986-9631-78A2377A0900}"/>
              </a:ext>
            </a:extLst>
          </p:cNvPr>
          <p:cNvSpPr txBox="1">
            <a:spLocks/>
          </p:cNvSpPr>
          <p:nvPr/>
        </p:nvSpPr>
        <p:spPr>
          <a:xfrm>
            <a:off x="922168" y="4028765"/>
            <a:ext cx="7550363" cy="1784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아파트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병원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학교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도시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성을 순서로 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5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가지 에피소드가 진행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222FD-05BD-4CF0-9C14-60B3BB7C0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30" y="1393567"/>
            <a:ext cx="2578344" cy="14356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F933CC-1C5C-4BCE-96A5-CAD84BF01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580" y="1393567"/>
            <a:ext cx="2461540" cy="14356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75CFFC-0F0E-4440-8905-CAB969116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526" y="1393567"/>
            <a:ext cx="2507365" cy="14356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944EE6-BA10-4F4B-B22B-69602B639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911" y="1393567"/>
            <a:ext cx="2162567" cy="14356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07DA25-0EF1-40D9-83DC-A666C5E96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6257" y="2991059"/>
            <a:ext cx="1609221" cy="207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4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6F1E9-757E-4D76-8CCD-32084A8E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065587" cy="1600200"/>
          </a:xfrm>
        </p:spPr>
        <p:txBody>
          <a:bodyPr/>
          <a:lstStyle/>
          <a:p>
            <a:r>
              <a:rPr lang="en-US" altLang="ko-KR" dirty="0"/>
              <a:t>9-1. </a:t>
            </a:r>
            <a:r>
              <a:rPr lang="ko-KR" altLang="en-US" dirty="0"/>
              <a:t>배경 </a:t>
            </a:r>
            <a:r>
              <a:rPr lang="en-US" altLang="ko-KR" dirty="0"/>
              <a:t>- </a:t>
            </a:r>
            <a:r>
              <a:rPr lang="ko-KR" altLang="en-US" dirty="0"/>
              <a:t>아파트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6744A6-3807-42B0-B95D-3B6360EC2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첫 번째 에피소드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주인공 시작 지점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가족과 주민과의 경험을 바탕으로 꾸며진 아파트의 모습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잠식자와 </a:t>
            </a:r>
            <a:r>
              <a:rPr lang="ko-KR" altLang="en-US" dirty="0" err="1"/>
              <a:t>회고자</a:t>
            </a:r>
            <a:r>
              <a:rPr lang="en-US" altLang="ko-KR" dirty="0"/>
              <a:t>, </a:t>
            </a:r>
            <a:r>
              <a:rPr lang="ko-KR" altLang="en-US" dirty="0"/>
              <a:t>이민자들 모두 이 아파트에서 이뤄졌던 경험들로 등장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260718E-FEE8-4015-B1E8-8EF9F95C5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976" y="2057400"/>
            <a:ext cx="6238988" cy="357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1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E3181-680A-4165-848E-591A8D6D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9-2. </a:t>
            </a:r>
            <a:r>
              <a:rPr lang="ko-KR" altLang="en-US" dirty="0"/>
              <a:t>배경 </a:t>
            </a:r>
            <a:r>
              <a:rPr lang="en-US" altLang="ko-KR" dirty="0"/>
              <a:t>- </a:t>
            </a:r>
            <a:r>
              <a:rPr lang="ko-KR" altLang="en-US" dirty="0"/>
              <a:t>병원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2845E3-1C02-4A7A-A162-3FB101778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894807"/>
            <a:ext cx="3932237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두 번째 에피소드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의료진과 병원에서 있었던 트라우마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dirty="0"/>
              <a:t>주인공과 병원에서 조우했던 잠식자와 </a:t>
            </a:r>
            <a:r>
              <a:rPr lang="ko-KR" altLang="en-US" dirty="0" err="1"/>
              <a:t>회고자</a:t>
            </a:r>
            <a:r>
              <a:rPr lang="en-US" altLang="ko-KR" dirty="0"/>
              <a:t>, </a:t>
            </a:r>
            <a:r>
              <a:rPr lang="ko-KR" altLang="en-US" dirty="0"/>
              <a:t>이민자들 모두 이 아파트에서 이뤄졌던 경험들로 등장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904CC2-AA8B-43C5-BB20-F65E6FF5D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19" y="2057400"/>
            <a:ext cx="6226206" cy="356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5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F338-8071-4CEB-A844-8733387D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8-3. </a:t>
            </a:r>
            <a:r>
              <a:rPr lang="ko-KR" altLang="en-US" dirty="0"/>
              <a:t>배경 </a:t>
            </a:r>
            <a:r>
              <a:rPr lang="en-US" altLang="ko-KR" dirty="0"/>
              <a:t>- </a:t>
            </a:r>
            <a:r>
              <a:rPr lang="ko-KR" altLang="en-US" dirty="0"/>
              <a:t>학교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3483B5-CB73-46E4-B722-C6A260FD7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3046412"/>
            <a:ext cx="3932237" cy="257235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세 번째 에피소드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친구와의 </a:t>
            </a:r>
            <a:r>
              <a:rPr lang="ko-KR" altLang="en-US" dirty="0" err="1"/>
              <a:t>정치질</a:t>
            </a:r>
            <a:r>
              <a:rPr lang="en-US" altLang="ko-KR" dirty="0"/>
              <a:t>, </a:t>
            </a:r>
            <a:r>
              <a:rPr lang="ko-KR" altLang="en-US" dirty="0"/>
              <a:t>교사와 </a:t>
            </a:r>
            <a:r>
              <a:rPr lang="ko-KR" altLang="en-US" dirty="0" err="1"/>
              <a:t>부모님간의</a:t>
            </a:r>
            <a:r>
              <a:rPr lang="ko-KR" altLang="en-US" dirty="0"/>
              <a:t> 촌지 등 부정행위를 목격한 주인공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dirty="0"/>
              <a:t>잠식자와 </a:t>
            </a:r>
            <a:r>
              <a:rPr lang="ko-KR" altLang="en-US" dirty="0" err="1"/>
              <a:t>회고자</a:t>
            </a:r>
            <a:r>
              <a:rPr lang="en-US" altLang="ko-KR" dirty="0"/>
              <a:t>, </a:t>
            </a:r>
            <a:r>
              <a:rPr lang="ko-KR" altLang="en-US" dirty="0"/>
              <a:t>이민자들 모두 이 학교에서 만났던 사람들이 등장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67C950-EDB2-4768-ADC9-96F2EB64F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19" y="2057400"/>
            <a:ext cx="6226206" cy="35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99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CBC0C-39E4-46C6-BBB4-34D57E21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9-4. </a:t>
            </a:r>
            <a:r>
              <a:rPr lang="ko-KR" altLang="en-US" dirty="0"/>
              <a:t>배경 </a:t>
            </a:r>
            <a:r>
              <a:rPr lang="en-US" altLang="ko-KR" dirty="0"/>
              <a:t>- </a:t>
            </a:r>
            <a:r>
              <a:rPr lang="ko-KR" altLang="en-US" dirty="0"/>
              <a:t>도시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9056DD-7355-4A4B-AED1-0FE53962B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46412"/>
            <a:ext cx="3932237" cy="204282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네 번째 에피소드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교통사고 직관</a:t>
            </a:r>
            <a:r>
              <a:rPr lang="en-US" altLang="ko-KR" dirty="0"/>
              <a:t> </a:t>
            </a:r>
            <a:r>
              <a:rPr lang="ko-KR" altLang="en-US" dirty="0"/>
              <a:t>등 충격적인 장면 목격</a:t>
            </a:r>
            <a:r>
              <a:rPr lang="en-US" altLang="ko-KR" dirty="0"/>
              <a:t> </a:t>
            </a:r>
            <a:r>
              <a:rPr lang="ko-KR" altLang="en-US" dirty="0"/>
              <a:t>경험에 관련한 사건과 인물들이 재현됨</a:t>
            </a:r>
            <a:r>
              <a:rPr lang="en-US" altLang="ko-KR" dirty="0"/>
              <a:t>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dirty="0"/>
              <a:t>잠식자와 </a:t>
            </a:r>
            <a:r>
              <a:rPr lang="ko-KR" altLang="en-US" dirty="0" err="1"/>
              <a:t>회고자</a:t>
            </a:r>
            <a:r>
              <a:rPr lang="en-US" altLang="ko-KR" dirty="0"/>
              <a:t>, </a:t>
            </a:r>
            <a:r>
              <a:rPr lang="ko-KR" altLang="en-US" dirty="0"/>
              <a:t>이민자들 모두 이 도시에서 만났던 경험들로 등장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0A5E9C-4EF7-4FA5-8443-06D1DD380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810" y="2057400"/>
            <a:ext cx="6230765" cy="35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54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49796-E7F1-42E8-833C-7F3A3218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9-5. </a:t>
            </a:r>
            <a:r>
              <a:rPr lang="ko-KR" altLang="en-US" dirty="0"/>
              <a:t>배경 </a:t>
            </a:r>
            <a:r>
              <a:rPr lang="en-US" altLang="ko-KR" dirty="0"/>
              <a:t>- </a:t>
            </a:r>
            <a:r>
              <a:rPr lang="ko-KR" altLang="en-US" dirty="0"/>
              <a:t>성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89220F-36B1-47E3-972B-C23A48990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731655"/>
            <a:ext cx="3932237" cy="254230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다섯 번째 에피소드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주인공의 엔딩 결정 장소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게임 에피소드별 진행과정 중 만났던 캐릭터들과 조우</a:t>
            </a:r>
            <a:r>
              <a:rPr lang="en-US" altLang="ko-KR" dirty="0"/>
              <a:t>, </a:t>
            </a:r>
            <a:r>
              <a:rPr lang="ko-KR" altLang="en-US" dirty="0"/>
              <a:t>에피소드 진행과정에서 잠식자와 이민자와의 에피소드 해결 과정이 진행된 극복한 트라우마 개수로 엔딩 결정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FE0462-C736-48A1-9D2B-A15D8E80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64" y="2057400"/>
            <a:ext cx="6252436" cy="35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74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391880" y="406400"/>
            <a:ext cx="5043720" cy="733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9. </a:t>
            </a:r>
            <a:r>
              <a:rPr lang="ko-KR" altLang="en-US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웹사이트 </a:t>
            </a:r>
            <a:r>
              <a:rPr lang="en-US" altLang="ko-KR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UI</a:t>
            </a:r>
            <a:endParaRPr lang="ko-KR" altLang="en-US" sz="3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5193879" y="2744048"/>
            <a:ext cx="6611243" cy="950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인 게임 화면과 개요를 보여줌</a:t>
            </a:r>
            <a:endParaRPr lang="en-US" altLang="ko-KR" sz="22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5193878" y="3693561"/>
            <a:ext cx="6611243" cy="1604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게임 다운로드와 회원가입 및 로그인 서비스 제공</a:t>
            </a:r>
            <a:endParaRPr lang="en-US" altLang="ko-KR" sz="22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EE77BE-82E2-4782-AD3B-1BD084481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0" y="1362140"/>
            <a:ext cx="4846013" cy="43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6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391880" y="406400"/>
            <a:ext cx="6002614" cy="733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10. </a:t>
            </a:r>
            <a:r>
              <a:rPr lang="ko-KR" altLang="en-US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웹사이트 </a:t>
            </a:r>
            <a:r>
              <a:rPr lang="en-US" altLang="ko-KR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UI – </a:t>
            </a:r>
            <a:r>
              <a:rPr lang="ko-KR" altLang="en-US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회원 가입</a:t>
            </a:r>
            <a:endParaRPr lang="ko-KR" altLang="en-US" sz="3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790378" y="5406780"/>
            <a:ext cx="6611243" cy="1604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게임 이벤트 안내와 게임 진행 저장을 위한 로그인 시스템</a:t>
            </a:r>
            <a:endParaRPr lang="en-US" altLang="ko-KR" sz="22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3ACA4D-5AAC-4060-8D67-97A1FCBEC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22" y="1140355"/>
            <a:ext cx="4544437" cy="39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5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391880" y="406400"/>
            <a:ext cx="5043720" cy="733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1. </a:t>
            </a:r>
            <a:r>
              <a:rPr lang="ko-KR" altLang="en-US" sz="32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메인</a:t>
            </a:r>
            <a:r>
              <a:rPr lang="en-US" altLang="ko-KR" sz="32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32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화면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890783" y="3291370"/>
            <a:ext cx="6877659" cy="1321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/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2524861" y="5340152"/>
            <a:ext cx="7142278" cy="102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플레이어가 진행도에 해당하는 에피소드 배경을 보여주고 게임 시작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불러오기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설정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게임 </a:t>
            </a:r>
            <a:r>
              <a:rPr lang="ko-KR" altLang="en-US" sz="20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종료등의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선택을 제공한다</a:t>
            </a:r>
            <a:endParaRPr lang="ko-KR" altLang="en-US" sz="15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BF3E28-9506-4D70-878E-0BA997F90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439" y="1251684"/>
            <a:ext cx="6425788" cy="372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3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391880" y="406400"/>
            <a:ext cx="5043720" cy="733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2. </a:t>
            </a:r>
            <a:r>
              <a:rPr lang="ko-KR" altLang="en-US" sz="3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로딩 화면</a:t>
            </a: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3151745" y="5233447"/>
            <a:ext cx="6350700" cy="94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게임이 로딩 </a:t>
            </a:r>
            <a:r>
              <a:rPr lang="ko-KR" altLang="en-US" sz="20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중일때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로딩 상황을 사용자 아바타로 표현한다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1A1505-355B-4EC4-99C9-3091EFC4B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381" y="946805"/>
            <a:ext cx="7927238" cy="412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2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391880" y="406400"/>
            <a:ext cx="5043720" cy="733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3. </a:t>
            </a:r>
            <a:r>
              <a:rPr lang="ko-KR" altLang="en-US" sz="30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인게임</a:t>
            </a:r>
            <a:r>
              <a:rPr lang="ko-KR" altLang="en-US" sz="3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화면</a:t>
            </a: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3181006" y="5502042"/>
            <a:ext cx="6022390" cy="94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3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인칭 뷰 시점으로 플레이를 진행한다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소지한 아이템을  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UI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로 제공한다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F7B11B-ADE2-4405-9DA1-EB2B7E298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845" y="1140355"/>
            <a:ext cx="6974527" cy="398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5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350000" y="365125"/>
            <a:ext cx="48852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350000" y="1825625"/>
            <a:ext cx="48852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391880" y="406400"/>
            <a:ext cx="5043720" cy="733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4. </a:t>
            </a:r>
            <a:r>
              <a:rPr lang="ko-KR" altLang="en-US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일시정지 화면</a:t>
            </a:r>
            <a:r>
              <a:rPr lang="en-US" altLang="ko-KR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endParaRPr lang="ko-KR" altLang="en-US" sz="3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DC2FCD-F8E7-4D85-8966-0EA22A610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341" y="1140355"/>
            <a:ext cx="6638787" cy="4213076"/>
          </a:xfrm>
          <a:prstGeom prst="rect">
            <a:avLst/>
          </a:prstGeom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C178407-FCCB-4773-8441-A2EB63EC74FB}"/>
              </a:ext>
            </a:extLst>
          </p:cNvPr>
          <p:cNvSpPr txBox="1">
            <a:spLocks/>
          </p:cNvSpPr>
          <p:nvPr/>
        </p:nvSpPr>
        <p:spPr>
          <a:xfrm>
            <a:off x="2928393" y="5573652"/>
            <a:ext cx="6230237" cy="87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게임 </a:t>
            </a:r>
            <a:r>
              <a:rPr lang="ko-KR" altLang="en-US" sz="20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플레이중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일시정지하여 이어하기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불러오기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옵션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메인화면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이동 기능 제공</a:t>
            </a:r>
          </a:p>
        </p:txBody>
      </p:sp>
    </p:spTree>
    <p:extLst>
      <p:ext uri="{BB962C8B-B14F-4D97-AF65-F5344CB8AC3E}">
        <p14:creationId xmlns:p14="http://schemas.microsoft.com/office/powerpoint/2010/main" val="69783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350000" y="365125"/>
            <a:ext cx="48852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350000" y="1825625"/>
            <a:ext cx="48852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391880" y="406400"/>
            <a:ext cx="5043720" cy="733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5. </a:t>
            </a:r>
            <a:r>
              <a:rPr lang="ko-KR" altLang="en-US" sz="3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옵션 화면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168653" y="5322704"/>
            <a:ext cx="5494160" cy="1128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게임과 관련된 설정을 지원하고 그래픽과 사운드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컨트롤러와 같은 사용자 맞춤 설정을 제공한다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864414-B4B7-464A-A23A-43DF58A0E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57" y="1027906"/>
            <a:ext cx="6480079" cy="422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1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6350000" y="1825625"/>
            <a:ext cx="48852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391879" y="406400"/>
            <a:ext cx="6310845" cy="733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6. </a:t>
            </a:r>
            <a:r>
              <a:rPr lang="ko-KR" altLang="en-US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퍼즐 </a:t>
            </a:r>
            <a:r>
              <a:rPr lang="en-US" altLang="ko-KR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UI</a:t>
            </a:r>
            <a:endParaRPr lang="ko-KR" altLang="en-US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928393" y="5573652"/>
            <a:ext cx="5762065" cy="5199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별도의 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UI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를 표시함으로써 퍼즐을 진행할 수 있다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592293-C038-4E9A-B361-A93019C39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342" y="1274673"/>
            <a:ext cx="7040575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0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27A7D0E-2343-49DB-9715-D8774AA932BB}"/>
              </a:ext>
            </a:extLst>
          </p:cNvPr>
          <p:cNvSpPr txBox="1">
            <a:spLocks/>
          </p:cNvSpPr>
          <p:nvPr/>
        </p:nvSpPr>
        <p:spPr>
          <a:xfrm>
            <a:off x="391879" y="406400"/>
            <a:ext cx="6310845" cy="733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7. </a:t>
            </a:r>
            <a:r>
              <a:rPr lang="ko-KR" altLang="en-US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캐릭터 설정</a:t>
            </a:r>
            <a:endParaRPr lang="ko-KR" altLang="en-US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91E1E05-39B3-4986-9631-78A2377A0900}"/>
              </a:ext>
            </a:extLst>
          </p:cNvPr>
          <p:cNvSpPr txBox="1">
            <a:spLocks/>
          </p:cNvSpPr>
          <p:nvPr/>
        </p:nvSpPr>
        <p:spPr>
          <a:xfrm>
            <a:off x="2789151" y="1675407"/>
            <a:ext cx="5762065" cy="2626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주인공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이 세계에 빠진 주인공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이 세계가 어떤 곳인지 모름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이 곳에서 다른 잠식자를 피해 이민자를 동료로 만들고 회고자의 흔적을 찾아 벗어날 수 있는 힌트를 얻는다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endParaRPr lang="ko-KR" altLang="en-US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4F0384-F55F-4D73-A24E-F6457FD940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0973" y="1466972"/>
            <a:ext cx="1339028" cy="256191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3441D1F-134E-4E54-9E97-95401E816EA8}"/>
              </a:ext>
            </a:extLst>
          </p:cNvPr>
          <p:cNvSpPr txBox="1">
            <a:spLocks/>
          </p:cNvSpPr>
          <p:nvPr/>
        </p:nvSpPr>
        <p:spPr>
          <a:xfrm>
            <a:off x="4453991" y="4028888"/>
            <a:ext cx="5762065" cy="2626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잠식자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현실을 잊고 이 세계에 머물게 하는 자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회유자와 </a:t>
            </a:r>
            <a:r>
              <a:rPr lang="ko-KR" altLang="en-US" sz="20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강행자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유형으로 나뉨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이  세계의 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‘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이민자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’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를 잠식자로 만드는 존재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91C9CF-0D49-4D99-8D23-4C296C5C0D0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C3C3C3"/>
              </a:clrFrom>
              <a:clrTo>
                <a:srgbClr val="C3C3C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065" y="3826670"/>
            <a:ext cx="3381268" cy="271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9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27A7D0E-2343-49DB-9715-D8774AA932BB}"/>
              </a:ext>
            </a:extLst>
          </p:cNvPr>
          <p:cNvSpPr txBox="1">
            <a:spLocks/>
          </p:cNvSpPr>
          <p:nvPr/>
        </p:nvSpPr>
        <p:spPr>
          <a:xfrm>
            <a:off x="391879" y="406400"/>
            <a:ext cx="6310845" cy="733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7. </a:t>
            </a:r>
            <a:r>
              <a:rPr lang="ko-KR" altLang="en-US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캐릭터 설정</a:t>
            </a:r>
            <a:endParaRPr lang="ko-KR" altLang="en-US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91E1E05-39B3-4986-9631-78A2377A0900}"/>
              </a:ext>
            </a:extLst>
          </p:cNvPr>
          <p:cNvSpPr txBox="1">
            <a:spLocks/>
          </p:cNvSpPr>
          <p:nvPr/>
        </p:nvSpPr>
        <p:spPr>
          <a:xfrm>
            <a:off x="3760307" y="1635993"/>
            <a:ext cx="5762065" cy="17930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이민자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이 세계에 갇힌 자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또 다른 나의 생각이며 잠식자에 의해 잠식될 수 있는 존재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주인공의 도움으로 </a:t>
            </a:r>
            <a:r>
              <a:rPr lang="ko-KR" altLang="en-US" sz="20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동료되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되면 동질자가 된다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72019C-FA6A-4BC0-BF85-2AD490957A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872" y="1284562"/>
            <a:ext cx="1343034" cy="225952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ED7A49-AFE2-4058-81B2-9FC73829BDF5}"/>
              </a:ext>
            </a:extLst>
          </p:cNvPr>
          <p:cNvSpPr txBox="1">
            <a:spLocks/>
          </p:cNvSpPr>
          <p:nvPr/>
        </p:nvSpPr>
        <p:spPr>
          <a:xfrm>
            <a:off x="3821691" y="3982762"/>
            <a:ext cx="5762065" cy="179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회고자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이 세계에서 떠난 자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한번 이 세계에 빠졌던 존재이며 스스로 극복하여 탈출한 존재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FB4D5E-C73B-4561-A52D-622E697A21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3794" y="3776582"/>
            <a:ext cx="1185190" cy="231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8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3516</TotalTime>
  <Words>408</Words>
  <Application>Microsoft Office PowerPoint</Application>
  <PresentationFormat>와이드스크린</PresentationFormat>
  <Paragraphs>67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1훈정글북 Regular</vt:lpstr>
      <vt:lpstr>HY수평선M</vt:lpstr>
      <vt:lpstr>맑은 고딕</vt:lpstr>
      <vt:lpstr>한컴 쿨재즈 B</vt:lpstr>
      <vt:lpstr>Arial</vt:lpstr>
      <vt:lpstr>Office 테마</vt:lpstr>
      <vt:lpstr>Game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9-1. 배경 - 아파트 </vt:lpstr>
      <vt:lpstr>9-2. 배경 - 병원 </vt:lpstr>
      <vt:lpstr>8-3. 배경 - 학교 </vt:lpstr>
      <vt:lpstr>9-4. 배경 - 도시 </vt:lpstr>
      <vt:lpstr>9-5. 배경 - 성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ForPeople 앱디자인</dc:title>
  <dc:creator>김성태</dc:creator>
  <cp:lastModifiedBy>주환</cp:lastModifiedBy>
  <cp:revision>88</cp:revision>
  <dcterms:created xsi:type="dcterms:W3CDTF">2017-04-18T04:58:35Z</dcterms:created>
  <dcterms:modified xsi:type="dcterms:W3CDTF">2022-03-31T08:07:20Z</dcterms:modified>
</cp:coreProperties>
</file>