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4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28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9437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4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83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330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3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9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6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1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4lqpEn8rAxm63b32C83LchFFtexe3E6/view?usp=share_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XJuW23p0SBLWSxeaMUhmf_lWb7PyK7U/view?usp=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FC2D3-F44F-F847-D01F-BFA3A9E7C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847" b="5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98C96-E640-3318-A234-10D24A94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837854"/>
            <a:ext cx="9440034" cy="8732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Mini Project 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4C8D-9BF3-C2E9-7E9F-3819A75A2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zh-CN" dirty="0"/>
              <a:t>Animation</a:t>
            </a:r>
          </a:p>
          <a:p>
            <a:r>
              <a:rPr lang="en-US" dirty="0"/>
              <a:t>LANGXUAN(HARRY) HE</a:t>
            </a:r>
          </a:p>
        </p:txBody>
      </p:sp>
    </p:spTree>
    <p:extLst>
      <p:ext uri="{BB962C8B-B14F-4D97-AF65-F5344CB8AC3E}">
        <p14:creationId xmlns:p14="http://schemas.microsoft.com/office/powerpoint/2010/main" val="53715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7" y="296821"/>
            <a:ext cx="11703886" cy="57705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/>
              <a:t>Technique – Jacobian Transpose IK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89" y="1215534"/>
            <a:ext cx="9079266" cy="39902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Converge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by calculate the error between two previous and current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previous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larger then magnify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half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26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0" y="165333"/>
            <a:ext cx="7512131" cy="577052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Technique - Jacobian Transpose IK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23A5-2F65-DA3A-24F7-26870941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https://drive.google.com/file/d/1k4lqpEn8rAxm63b32C83LchFFtexe3E6/view?usp=share_link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1" y="83852"/>
            <a:ext cx="3818317" cy="577052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Result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51" y="1215533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CCD method moves faster than Jacobian IK</a:t>
            </a:r>
          </a:p>
          <a:p>
            <a:r>
              <a:rPr lang="en-US" sz="2000" dirty="0"/>
              <a:t>Jacobian IK is s</a:t>
            </a:r>
            <a:r>
              <a:rPr lang="en-US" dirty="0"/>
              <a:t>moother than CCD</a:t>
            </a:r>
          </a:p>
          <a:p>
            <a:r>
              <a:rPr lang="en-US" sz="2000" dirty="0"/>
              <a:t>CCD </a:t>
            </a:r>
            <a:r>
              <a:rPr lang="en-US" dirty="0"/>
              <a:t>will take more time to converge to best approximation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732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1" y="83852"/>
            <a:ext cx="3818317" cy="577052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51" y="1215533"/>
            <a:ext cx="6143248" cy="4608003"/>
          </a:xfrm>
        </p:spPr>
        <p:txBody>
          <a:bodyPr>
            <a:normAutofit/>
          </a:bodyPr>
          <a:lstStyle/>
          <a:p>
            <a:r>
              <a:rPr lang="en-US" dirty="0"/>
              <a:t>My version of Jacobian IK don’t seriously think of picking a good scalar value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My Jacobian IK treats all joint with 3</a:t>
            </a:r>
            <a:r>
              <a:rPr lang="en-US" altLang="zh-CN" dirty="0"/>
              <a:t>DOF</a:t>
            </a:r>
          </a:p>
          <a:p>
            <a:r>
              <a:rPr lang="en-US" dirty="0"/>
              <a:t>Thinking of trying more Jacobian option (like pseudo-Jacobian, Damped least squares)</a:t>
            </a:r>
          </a:p>
          <a:p>
            <a:r>
              <a:rPr lang="en-US" dirty="0"/>
              <a:t>Analytical Jacobian Method is hard to think when facing more than 1 DOF robotic arm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0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Goal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CCD IK</a:t>
            </a:r>
          </a:p>
          <a:p>
            <a:pPr lvl="1"/>
            <a:r>
              <a:rPr lang="en-US" dirty="0"/>
              <a:t>Transpose Jacobian</a:t>
            </a:r>
          </a:p>
          <a:p>
            <a:r>
              <a:rPr lang="en-US" dirty="0"/>
              <a:t>Result Compares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4309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1" y="83852"/>
            <a:ext cx="1537319" cy="57705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Goal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51" y="1215533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Implement two procedural animation techniques (CCD and Transpose Jacobian)</a:t>
            </a:r>
          </a:p>
          <a:p>
            <a:r>
              <a:rPr lang="en-US" altLang="zh-CN" sz="2000" dirty="0"/>
              <a:t>Compare results between two methods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5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1" y="165333"/>
            <a:ext cx="4415846" cy="577052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Technique - CCD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50" y="1215534"/>
            <a:ext cx="9912185" cy="2079928"/>
          </a:xfrm>
        </p:spPr>
        <p:txBody>
          <a:bodyPr>
            <a:normAutofit/>
          </a:bodyPr>
          <a:lstStyle/>
          <a:p>
            <a:r>
              <a:rPr lang="en-US" sz="2000" dirty="0"/>
              <a:t>Cyclic Coordinate Descent Inverse Kinematics</a:t>
            </a:r>
          </a:p>
          <a:p>
            <a:r>
              <a:rPr lang="en-US" dirty="0"/>
              <a:t>Main idea:  align one joint with the end effector and the target at a time, so that the last bone of the chain iteratively gets closer to the target.</a:t>
            </a:r>
          </a:p>
          <a:p>
            <a:r>
              <a:rPr lang="en-US" sz="2000" dirty="0"/>
              <a:t>Al</a:t>
            </a:r>
            <a:r>
              <a:rPr lang="en-US" dirty="0"/>
              <a:t>gorithm:</a:t>
            </a:r>
          </a:p>
          <a:p>
            <a:pPr marL="3690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9AAF9-FD2F-0981-AD9E-97B1D8789FBF}"/>
              </a:ext>
            </a:extLst>
          </p:cNvPr>
          <p:cNvSpPr txBox="1"/>
          <p:nvPr/>
        </p:nvSpPr>
        <p:spPr>
          <a:xfrm>
            <a:off x="1214524" y="2791860"/>
            <a:ext cx="96496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Target T (</a:t>
            </a:r>
            <a:r>
              <a:rPr lang="en-US" sz="14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x_t,y_t</a:t>
            </a:r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);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End </a:t>
            </a:r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Effecter E (</a:t>
            </a:r>
            <a:r>
              <a:rPr lang="en-US" altLang="zh-CN" sz="14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x_e,y_e</a:t>
            </a:r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);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Joint J(</a:t>
            </a:r>
            <a:r>
              <a:rPr lang="en-US" sz="14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x_j,y_j</a:t>
            </a:r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)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dis(T,E)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WHILE(dis(T,E) is not close enough)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DO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Vector3 normalized(JT);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VEctor3 normalized(JE);</a:t>
            </a: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Quat q = Compute </a:t>
            </a:r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rotation quaternion 	from JE -&gt; JT;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apply quaternion rotation to current joint J;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Update new dis(T,E);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IF current J is root joint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DO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	reset to first joint;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ELSE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	change current J to upper joint;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END IF	</a:t>
            </a:r>
          </a:p>
          <a:p>
            <a:endParaRPr lang="en-US" altLang="zh-CN" sz="1400" dirty="0">
              <a:latin typeface="Fira Code" panose="020B0604020202020204" pitchFamily="49" charset="0"/>
              <a:ea typeface="Fira Code" panose="020B0604020202020204" pitchFamily="49" charset="0"/>
              <a:cs typeface="Fira Code" panose="020B0604020202020204" pitchFamily="49" charset="0"/>
            </a:endParaRP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END WHILE</a:t>
            </a:r>
          </a:p>
          <a:p>
            <a:r>
              <a:rPr lang="en-US" altLang="zh-CN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</a:t>
            </a:r>
          </a:p>
          <a:p>
            <a:endParaRPr lang="en-US" altLang="zh-CN" sz="1400" dirty="0">
              <a:latin typeface="Fira Code" panose="020B0604020202020204" pitchFamily="49" charset="0"/>
              <a:ea typeface="Fira Code" panose="020B0604020202020204" pitchFamily="49" charset="0"/>
              <a:cs typeface="Fira Code" panose="020B0604020202020204" pitchFamily="49" charset="0"/>
            </a:endParaRPr>
          </a:p>
          <a:p>
            <a:r>
              <a:rPr lang="en-US" sz="1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188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1" y="165333"/>
            <a:ext cx="4415846" cy="577052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Technique - CCD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23A5-2F65-DA3A-24F7-26870941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https://drive.google.com/file/d/1cXJuW23p0SBLWSxeaMUhmf_lWb7PyK7U/view?usp=share_link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7" y="296821"/>
            <a:ext cx="11703886" cy="57705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/>
              <a:t>Technique – Jacobian Transpose IK(3DOF)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7AEE5-6AE4-0945-9454-213ECE9C0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1150" y="1215534"/>
                <a:ext cx="9785436" cy="54568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Different from the </a:t>
                </a:r>
                <a:r>
                  <a:rPr lang="en-US" dirty="0"/>
                  <a:t>slides : a robotic arm with only 1 DOF! But now we have more than </a:t>
                </a:r>
                <a:r>
                  <a:rPr lang="en-US" altLang="zh-CN" dirty="0"/>
                  <a:t>one!</a:t>
                </a:r>
              </a:p>
              <a:p>
                <a:r>
                  <a:rPr lang="en-US" dirty="0"/>
                  <a:t>It is hard to think about the ∆e and ∆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with more than one axis</a:t>
                </a:r>
              </a:p>
              <a:p>
                <a:r>
                  <a:rPr lang="en-US" dirty="0"/>
                  <a:t>What if split the rotation into 3 direction(XYZ) and store them into a huge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(3n * 1) Vector, n is number of joints</a:t>
                </a:r>
              </a:p>
              <a:p>
                <a:r>
                  <a:rPr lang="en-US" sz="2000" dirty="0"/>
                  <a:t> for the </a:t>
                </a:r>
                <a:r>
                  <a:rPr lang="en-US" sz="2000" dirty="0" err="1"/>
                  <a:t>i-th</a:t>
                </a:r>
                <a:r>
                  <a:rPr lang="en-US" sz="2000" dirty="0"/>
                  <a:t> end effecter </a:t>
                </a:r>
                <a:r>
                  <a:rPr lang="en-US" dirty="0"/>
                  <a:t>∆e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(3*1) Vector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7AEE5-6AE4-0945-9454-213ECE9C0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1150" y="1215534"/>
                <a:ext cx="9785436" cy="5456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3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7" y="296821"/>
            <a:ext cx="11703886" cy="57705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/>
              <a:t>Technique – Jacobian Transpose IK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7AEE5-6AE4-0945-9454-213ECE9C0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3989" y="1215534"/>
                <a:ext cx="9079266" cy="3990209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J should be a 3 * 3n matrix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7AEE5-6AE4-0945-9454-213ECE9C0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89" y="1215534"/>
                <a:ext cx="9079266" cy="39902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7" y="296821"/>
            <a:ext cx="11703886" cy="57705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/>
              <a:t>Technique – Jacobian Transpose IK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89" y="1215534"/>
            <a:ext cx="9079266" cy="3990209"/>
          </a:xfrm>
        </p:spPr>
        <p:txBody>
          <a:bodyPr>
            <a:normAutofit/>
          </a:bodyPr>
          <a:lstStyle/>
          <a:p>
            <a:r>
              <a:rPr lang="en-US" sz="2000" dirty="0"/>
              <a:t>Al</a:t>
            </a:r>
            <a:r>
              <a:rPr lang="en-US" dirty="0"/>
              <a:t>gorithm: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59B45-7583-7B69-5117-2B34E3992257}"/>
              </a:ext>
            </a:extLst>
          </p:cNvPr>
          <p:cNvSpPr txBox="1"/>
          <p:nvPr/>
        </p:nvSpPr>
        <p:spPr>
          <a:xfrm>
            <a:off x="0" y="1656783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distance = dis(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target,current_end</a:t>
            </a:r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effecter);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Matrix 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jacobian</a:t>
            </a:r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[3][3*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num_of_joint</a:t>
            </a:r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];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FOR int j = 0 ;j &lt; 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num_of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_joint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;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j++</a:t>
            </a:r>
            <a:endParaRPr lang="en-US" altLang="zh-CN" dirty="0">
              <a:latin typeface="Fira Code" panose="020B0604020202020204" pitchFamily="49" charset="0"/>
              <a:ea typeface="Fira Code" panose="020B0604020202020204" pitchFamily="49" charset="0"/>
              <a:cs typeface="Fira Code" panose="020B0604020202020204" pitchFamily="49" charset="0"/>
            </a:endParaRP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DO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F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OR int axis = 0; axis &lt; 3; axis ++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DO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quat step = compute a step rotation quaternion based on axis;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Character::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tmp_pose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copy current arm rotation into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tmp_pose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appl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y rotation to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tmp_pose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Vector 3f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delta_e_step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tmp_pose_joint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joint_idx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] –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current_pose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joint_idx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];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float delta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delta_e_step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/ step;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jacobia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[0][j*3 + axis]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delta.x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jacobia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[1][j*3 + axis]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delta.y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	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jacobia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[2][j*3 + axis]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delta.z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	END FOR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END FOR</a:t>
            </a:r>
            <a:endParaRPr lang="en-US" altLang="zh-CN" sz="1800" dirty="0">
              <a:latin typeface="Fira Code" panose="020B0604020202020204" pitchFamily="49" charset="0"/>
              <a:ea typeface="Fira Code" panose="020B0604020202020204" pitchFamily="49" charset="0"/>
              <a:cs typeface="Fira Code" panose="020B0604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0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0AF0-71CB-4551-77C4-450E3A8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7" y="296821"/>
            <a:ext cx="11703886" cy="57705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/>
              <a:t>Technique – Jacobian Transpose IK</a:t>
            </a:r>
            <a:br>
              <a:rPr lang="en-US" sz="4000" dirty="0"/>
            </a:br>
            <a:r>
              <a:rPr lang="en-US" sz="4000" dirty="0"/>
              <a:t>(Numerical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AEE5-6AE4-0945-9454-213ECE9C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89" y="1215534"/>
            <a:ext cx="9079266" cy="3990209"/>
          </a:xfrm>
        </p:spPr>
        <p:txBody>
          <a:bodyPr>
            <a:normAutofit/>
          </a:bodyPr>
          <a:lstStyle/>
          <a:p>
            <a:r>
              <a:rPr lang="en-US" sz="2000" dirty="0"/>
              <a:t>Al</a:t>
            </a:r>
            <a:r>
              <a:rPr lang="en-US" dirty="0"/>
              <a:t>gorithm(CONTINUE):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59B45-7583-7B69-5117-2B34E3992257}"/>
              </a:ext>
            </a:extLst>
          </p:cNvPr>
          <p:cNvSpPr txBox="1"/>
          <p:nvPr/>
        </p:nvSpPr>
        <p:spPr>
          <a:xfrm>
            <a:off x="0" y="16567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Compute Jacobian Transpose 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jacobian_T</a:t>
            </a:r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[3*n][3];</a:t>
            </a:r>
          </a:p>
          <a:p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Compute 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new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</a:t>
            </a:r>
            <a:r>
              <a:rPr lang="en-US" altLang="zh-CN" sz="1800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_theta</a:t>
            </a:r>
            <a:r>
              <a:rPr lang="en-US" altLang="zh-CN" sz="18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Apply rotation to current pose by new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delta_theta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=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j_t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 * </a:t>
            </a:r>
            <a:r>
              <a:rPr lang="en-US" altLang="zh-CN" dirty="0" err="1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delta_e</a:t>
            </a:r>
            <a:r>
              <a:rPr lang="en-US" altLang="zh-CN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;</a:t>
            </a:r>
          </a:p>
          <a:p>
            <a:endParaRPr lang="en-US" altLang="zh-CN" sz="1800" dirty="0">
              <a:latin typeface="Fira Code" panose="020B0604020202020204" pitchFamily="49" charset="0"/>
              <a:ea typeface="Fira Code" panose="020B0604020202020204" pitchFamily="49" charset="0"/>
              <a:cs typeface="Fira Code" panose="020B0604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1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241</TotalTime>
  <Words>775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Calisto MT</vt:lpstr>
      <vt:lpstr>Cambria Math</vt:lpstr>
      <vt:lpstr>Fira Code</vt:lpstr>
      <vt:lpstr>Times New Roman</vt:lpstr>
      <vt:lpstr>Wingdings 2</vt:lpstr>
      <vt:lpstr>Slate</vt:lpstr>
      <vt:lpstr>Mini Project One</vt:lpstr>
      <vt:lpstr>Content</vt:lpstr>
      <vt:lpstr>Goal</vt:lpstr>
      <vt:lpstr>Technique - CCD</vt:lpstr>
      <vt:lpstr>Technique - CCD</vt:lpstr>
      <vt:lpstr>Technique – Jacobian Transpose IK(3DOF) (Numerical Approach)</vt:lpstr>
      <vt:lpstr>Technique – Jacobian Transpose IK (Numerical Approach)</vt:lpstr>
      <vt:lpstr>Technique – Jacobian Transpose IK (Numerical Approach)</vt:lpstr>
      <vt:lpstr>Technique – Jacobian Transpose IK (Numerical Approach)</vt:lpstr>
      <vt:lpstr>Technique – Jacobian Transpose IK (Numerical Approach)</vt:lpstr>
      <vt:lpstr>Technique - Jacobian Transpose IK (Numerical Approach)</vt:lpstr>
      <vt:lpstr>Result Compare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One Animation</dc:title>
  <dc:creator>Langxuan He</dc:creator>
  <cp:lastModifiedBy>Langxuan He</cp:lastModifiedBy>
  <cp:revision>111</cp:revision>
  <dcterms:created xsi:type="dcterms:W3CDTF">2023-02-12T20:44:03Z</dcterms:created>
  <dcterms:modified xsi:type="dcterms:W3CDTF">2023-02-13T00:45:39Z</dcterms:modified>
</cp:coreProperties>
</file>