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_rels/slideMaster40.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41.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42.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43.xml.rels" ContentType="application/vnd.openxmlformats-package.relationships+xml"/>
  <Override PartName="/ppt/slideMasters/_rels/slideMaster5.xml.rels" ContentType="application/vnd.openxmlformats-package.relationships+xml"/>
  <Override PartName="/ppt/slideMasters/_rels/slideMaster44.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45.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46.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40.xml" ContentType="application/vnd.openxmlformats-officedocument.theme+xml"/>
  <Override PartName="/ppt/theme/theme6.xml" ContentType="application/vnd.openxmlformats-officedocument.theme+xml"/>
  <Override PartName="/ppt/theme/theme41.xml" ContentType="application/vnd.openxmlformats-officedocument.theme+xml"/>
  <Override PartName="/ppt/theme/theme7.xml" ContentType="application/vnd.openxmlformats-officedocument.theme+xml"/>
  <Override PartName="/ppt/theme/theme42.xml" ContentType="application/vnd.openxmlformats-officedocument.theme+xml"/>
  <Override PartName="/ppt/theme/theme8.xml" ContentType="application/vnd.openxmlformats-officedocument.theme+xml"/>
  <Override PartName="/ppt/theme/theme43.xml" ContentType="application/vnd.openxmlformats-officedocument.theme+xml"/>
  <Override PartName="/ppt/theme/theme9.xml" ContentType="application/vnd.openxmlformats-officedocument.theme+xml"/>
  <Override PartName="/ppt/theme/theme44.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2" r:id="rId44"/>
    <p:sldMasterId id="2147483734" r:id="rId45"/>
    <p:sldMasterId id="2147483736" r:id="rId46"/>
    <p:sldMasterId id="2147483738" r:id="rId47"/>
  </p:sldMasterIdLst>
  <p:sldIdLst>
    <p:sldId id="256" r:id="rId48"/>
    <p:sldId id="257" r:id="rId49"/>
    <p:sldId id="258" r:id="rId50"/>
    <p:sldId id="259" r:id="rId51"/>
    <p:sldId id="260" r:id="rId52"/>
    <p:sldId id="261" r:id="rId53"/>
    <p:sldId id="262" r:id="rId54"/>
    <p:sldId id="263" r:id="rId55"/>
    <p:sldId id="264" r:id="rId56"/>
    <p:sldId id="265" r:id="rId57"/>
    <p:sldId id="266" r:id="rId58"/>
    <p:sldId id="267" r:id="rId59"/>
    <p:sldId id="268" r:id="rId60"/>
    <p:sldId id="269" r:id="rId61"/>
    <p:sldId id="270" r:id="rId62"/>
    <p:sldId id="271" r:id="rId63"/>
    <p:sldId id="272" r:id="rId64"/>
    <p:sldId id="273" r:id="rId65"/>
    <p:sldId id="274" r:id="rId66"/>
    <p:sldId id="275" r:id="rId67"/>
    <p:sldId id="276" r:id="rId68"/>
    <p:sldId id="277" r:id="rId69"/>
    <p:sldId id="278" r:id="rId70"/>
    <p:sldId id="279" r:id="rId71"/>
    <p:sldId id="280" r:id="rId72"/>
    <p:sldId id="281" r:id="rId73"/>
    <p:sldId id="282" r:id="rId74"/>
    <p:sldId id="283" r:id="rId75"/>
    <p:sldId id="284" r:id="rId76"/>
    <p:sldId id="285" r:id="rId77"/>
    <p:sldId id="286" r:id="rId78"/>
    <p:sldId id="287" r:id="rId79"/>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 Target="slides/slide1.xml"/><Relationship Id="rId49" Type="http://schemas.openxmlformats.org/officeDocument/2006/relationships/slide" Target="slides/slide2.xml"/><Relationship Id="rId50" Type="http://schemas.openxmlformats.org/officeDocument/2006/relationships/slide" Target="slides/slide3.xml"/><Relationship Id="rId51" Type="http://schemas.openxmlformats.org/officeDocument/2006/relationships/slide" Target="slides/slide4.xml"/><Relationship Id="rId52" Type="http://schemas.openxmlformats.org/officeDocument/2006/relationships/slide" Target="slides/slide5.xml"/><Relationship Id="rId53" Type="http://schemas.openxmlformats.org/officeDocument/2006/relationships/slide" Target="slides/slide6.xml"/><Relationship Id="rId54" Type="http://schemas.openxmlformats.org/officeDocument/2006/relationships/slide" Target="slides/slide7.xml"/><Relationship Id="rId55" Type="http://schemas.openxmlformats.org/officeDocument/2006/relationships/slide" Target="slides/slide8.xml"/><Relationship Id="rId56" Type="http://schemas.openxmlformats.org/officeDocument/2006/relationships/slide" Target="slides/slide9.xml"/><Relationship Id="rId57" Type="http://schemas.openxmlformats.org/officeDocument/2006/relationships/slide" Target="slides/slide10.xml"/><Relationship Id="rId58" Type="http://schemas.openxmlformats.org/officeDocument/2006/relationships/slide" Target="slides/slide11.xml"/><Relationship Id="rId59" Type="http://schemas.openxmlformats.org/officeDocument/2006/relationships/slide" Target="slides/slide12.xml"/><Relationship Id="rId60" Type="http://schemas.openxmlformats.org/officeDocument/2006/relationships/slide" Target="slides/slide13.xml"/><Relationship Id="rId61" Type="http://schemas.openxmlformats.org/officeDocument/2006/relationships/slide" Target="slides/slide14.xml"/><Relationship Id="rId62" Type="http://schemas.openxmlformats.org/officeDocument/2006/relationships/slide" Target="slides/slide15.xml"/><Relationship Id="rId63" Type="http://schemas.openxmlformats.org/officeDocument/2006/relationships/slide" Target="slides/slide16.xml"/><Relationship Id="rId64" Type="http://schemas.openxmlformats.org/officeDocument/2006/relationships/slide" Target="slides/slide17.xml"/><Relationship Id="rId65" Type="http://schemas.openxmlformats.org/officeDocument/2006/relationships/slide" Target="slides/slide18.xml"/><Relationship Id="rId66" Type="http://schemas.openxmlformats.org/officeDocument/2006/relationships/slide" Target="slides/slide19.xml"/><Relationship Id="rId67" Type="http://schemas.openxmlformats.org/officeDocument/2006/relationships/slide" Target="slides/slide20.xml"/><Relationship Id="rId68" Type="http://schemas.openxmlformats.org/officeDocument/2006/relationships/slide" Target="slides/slide21.xml"/><Relationship Id="rId69" Type="http://schemas.openxmlformats.org/officeDocument/2006/relationships/slide" Target="slides/slide22.xml"/><Relationship Id="rId70" Type="http://schemas.openxmlformats.org/officeDocument/2006/relationships/slide" Target="slides/slide23.xml"/><Relationship Id="rId71" Type="http://schemas.openxmlformats.org/officeDocument/2006/relationships/slide" Target="slides/slide24.xml"/><Relationship Id="rId72" Type="http://schemas.openxmlformats.org/officeDocument/2006/relationships/slide" Target="slides/slide25.xml"/><Relationship Id="rId73" Type="http://schemas.openxmlformats.org/officeDocument/2006/relationships/slide" Target="slides/slide26.xml"/><Relationship Id="rId74" Type="http://schemas.openxmlformats.org/officeDocument/2006/relationships/slide" Target="slides/slide27.xml"/><Relationship Id="rId75" Type="http://schemas.openxmlformats.org/officeDocument/2006/relationships/slide" Target="slides/slide28.xml"/><Relationship Id="rId76" Type="http://schemas.openxmlformats.org/officeDocument/2006/relationships/slide" Target="slides/slide29.xml"/><Relationship Id="rId77" Type="http://schemas.openxmlformats.org/officeDocument/2006/relationships/slide" Target="slides/slide30.xml"/><Relationship Id="rId78" Type="http://schemas.openxmlformats.org/officeDocument/2006/relationships/slide" Target="slides/slide31.xml"/><Relationship Id="rId79" Type="http://schemas.openxmlformats.org/officeDocument/2006/relationships/slide" Target="slides/slide32.xml"/><Relationship Id="rId8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_Custom Layout">
    <p:spTree>
      <p:nvGrpSpPr>
        <p:cNvPr id="1" name=""/>
        <p:cNvGrpSpPr/>
        <p:nvPr/>
      </p:nvGrpSpPr>
      <p:grpSpPr>
        <a:xfrm>
          <a:off x="0" y="0"/>
          <a:ext cx="0" cy="0"/>
          <a:chOff x="0" y="0"/>
          <a:chExt cx="0" cy="0"/>
        </a:xfrm>
      </p:grpSpPr>
      <p:sp>
        <p:nvSpPr>
          <p:cNvPr id="5"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6"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
          </p:nvPr>
        </p:nvSpPr>
        <p:spPr/>
        <p:txBody>
          <a:bodyPr/>
          <a:p>
            <a:fld id="{B42945BB-9DAD-4F71-A715-D6CA75F49B58}"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8_Custom Layout">
    <p:spTree>
      <p:nvGrpSpPr>
        <p:cNvPr id="1" name=""/>
        <p:cNvGrpSpPr/>
        <p:nvPr/>
      </p:nvGrpSpPr>
      <p:grpSpPr>
        <a:xfrm>
          <a:off x="0" y="0"/>
          <a:ext cx="0" cy="0"/>
          <a:chOff x="0" y="0"/>
          <a:chExt cx="0" cy="0"/>
        </a:xfrm>
      </p:grpSpPr>
      <p:sp>
        <p:nvSpPr>
          <p:cNvPr id="76"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77"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0"/>
          </p:nvPr>
        </p:nvSpPr>
        <p:spPr/>
        <p:txBody>
          <a:bodyPr/>
          <a:p>
            <a:fld id="{2E27ED28-3BA3-4F43-8064-E0F1957BA37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7_Custom Layout">
    <p:spTree>
      <p:nvGrpSpPr>
        <p:cNvPr id="1" name=""/>
        <p:cNvGrpSpPr/>
        <p:nvPr/>
      </p:nvGrpSpPr>
      <p:grpSpPr>
        <a:xfrm>
          <a:off x="0" y="0"/>
          <a:ext cx="0" cy="0"/>
          <a:chOff x="0" y="0"/>
          <a:chExt cx="0" cy="0"/>
        </a:xfrm>
      </p:grpSpPr>
      <p:sp>
        <p:nvSpPr>
          <p:cNvPr id="81"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82"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1"/>
          </p:nvPr>
        </p:nvSpPr>
        <p:spPr/>
        <p:txBody>
          <a:bodyPr/>
          <a:p>
            <a:fld id="{1B2689C0-DC11-48C6-959B-091D26C9656E}"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8_Custom Layout">
    <p:spTree>
      <p:nvGrpSpPr>
        <p:cNvPr id="1" name=""/>
        <p:cNvGrpSpPr/>
        <p:nvPr/>
      </p:nvGrpSpPr>
      <p:grpSpPr>
        <a:xfrm>
          <a:off x="0" y="0"/>
          <a:ext cx="0" cy="0"/>
          <a:chOff x="0" y="0"/>
          <a:chExt cx="0" cy="0"/>
        </a:xfrm>
      </p:grpSpPr>
      <p:sp>
        <p:nvSpPr>
          <p:cNvPr id="87"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88"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2"/>
          </p:nvPr>
        </p:nvSpPr>
        <p:spPr/>
        <p:txBody>
          <a:bodyPr/>
          <a:p>
            <a:fld id="{761CFA1D-F37A-4571-BE08-E48CC8C03071}"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1_Custom Layout">
    <p:spTree>
      <p:nvGrpSpPr>
        <p:cNvPr id="1" name=""/>
        <p:cNvGrpSpPr/>
        <p:nvPr/>
      </p:nvGrpSpPr>
      <p:grpSpPr>
        <a:xfrm>
          <a:off x="0" y="0"/>
          <a:ext cx="0" cy="0"/>
          <a:chOff x="0" y="0"/>
          <a:chExt cx="0" cy="0"/>
        </a:xfrm>
      </p:grpSpPr>
      <p:sp>
        <p:nvSpPr>
          <p:cNvPr id="94"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95"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3"/>
          </p:nvPr>
        </p:nvSpPr>
        <p:spPr/>
        <p:txBody>
          <a:bodyPr/>
          <a:p>
            <a:fld id="{4EC3D0CE-928A-4DCF-B9F7-B9DD7DAAF391}"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4_Custom Layout">
    <p:spTree>
      <p:nvGrpSpPr>
        <p:cNvPr id="1" name=""/>
        <p:cNvGrpSpPr/>
        <p:nvPr/>
      </p:nvGrpSpPr>
      <p:grpSpPr>
        <a:xfrm>
          <a:off x="0" y="0"/>
          <a:ext cx="0" cy="0"/>
          <a:chOff x="0" y="0"/>
          <a:chExt cx="0" cy="0"/>
        </a:xfrm>
      </p:grpSpPr>
      <p:sp>
        <p:nvSpPr>
          <p:cNvPr id="105"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106"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4"/>
          </p:nvPr>
        </p:nvSpPr>
        <p:spPr/>
        <p:txBody>
          <a:bodyPr/>
          <a:p>
            <a:fld id="{B027D70B-9825-44D1-8D39-7F48FC4920D5}"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9_Custom Layout">
    <p:spTree>
      <p:nvGrpSpPr>
        <p:cNvPr id="1" name=""/>
        <p:cNvGrpSpPr/>
        <p:nvPr/>
      </p:nvGrpSpPr>
      <p:grpSpPr>
        <a:xfrm>
          <a:off x="0" y="0"/>
          <a:ext cx="0" cy="0"/>
          <a:chOff x="0" y="0"/>
          <a:chExt cx="0" cy="0"/>
        </a:xfrm>
      </p:grpSpPr>
      <p:sp>
        <p:nvSpPr>
          <p:cNvPr id="117"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118"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5"/>
          </p:nvPr>
        </p:nvSpPr>
        <p:spPr/>
        <p:txBody>
          <a:bodyPr/>
          <a:p>
            <a:fld id="{80209254-0813-44C6-A769-86235E1AC744}"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8_Custom Layout">
    <p:spTree>
      <p:nvGrpSpPr>
        <p:cNvPr id="1" name=""/>
        <p:cNvGrpSpPr/>
        <p:nvPr/>
      </p:nvGrpSpPr>
      <p:grpSpPr>
        <a:xfrm>
          <a:off x="0" y="0"/>
          <a:ext cx="0" cy="0"/>
          <a:chOff x="0" y="0"/>
          <a:chExt cx="0" cy="0"/>
        </a:xfrm>
      </p:grpSpPr>
      <p:sp>
        <p:nvSpPr>
          <p:cNvPr id="124"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125"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6"/>
          </p:nvPr>
        </p:nvSpPr>
        <p:spPr/>
        <p:txBody>
          <a:bodyPr/>
          <a:p>
            <a:fld id="{4553C9C2-78AE-4217-BB39-8CD1B1B094DC}"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7_Custom Layout">
    <p:spTree>
      <p:nvGrpSpPr>
        <p:cNvPr id="1" name=""/>
        <p:cNvGrpSpPr/>
        <p:nvPr/>
      </p:nvGrpSpPr>
      <p:grpSpPr>
        <a:xfrm>
          <a:off x="0" y="0"/>
          <a:ext cx="0" cy="0"/>
          <a:chOff x="0" y="0"/>
          <a:chExt cx="0" cy="0"/>
        </a:xfrm>
      </p:grpSpPr>
      <p:sp>
        <p:nvSpPr>
          <p:cNvPr id="131"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132"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7"/>
          </p:nvPr>
        </p:nvSpPr>
        <p:spPr/>
        <p:txBody>
          <a:bodyPr/>
          <a:p>
            <a:fld id="{BB141D53-C1A1-468B-9DD7-58DA1B785EEB}"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7_Custom Layout">
    <p:spTree>
      <p:nvGrpSpPr>
        <p:cNvPr id="1" name=""/>
        <p:cNvGrpSpPr/>
        <p:nvPr/>
      </p:nvGrpSpPr>
      <p:grpSpPr>
        <a:xfrm>
          <a:off x="0" y="0"/>
          <a:ext cx="0" cy="0"/>
          <a:chOff x="0" y="0"/>
          <a:chExt cx="0" cy="0"/>
        </a:xfrm>
      </p:grpSpPr>
      <p:sp>
        <p:nvSpPr>
          <p:cNvPr id="138"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139"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8"/>
          </p:nvPr>
        </p:nvSpPr>
        <p:spPr/>
        <p:txBody>
          <a:bodyPr/>
          <a:p>
            <a:fld id="{8EFE16D4-2A6C-46FE-9648-ACB3FAE22B3C}"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6_Custom Layout">
    <p:spTree>
      <p:nvGrpSpPr>
        <p:cNvPr id="1" name=""/>
        <p:cNvGrpSpPr/>
        <p:nvPr/>
      </p:nvGrpSpPr>
      <p:grpSpPr>
        <a:xfrm>
          <a:off x="0" y="0"/>
          <a:ext cx="0" cy="0"/>
          <a:chOff x="0" y="0"/>
          <a:chExt cx="0" cy="0"/>
        </a:xfrm>
      </p:grpSpPr>
      <p:sp>
        <p:nvSpPr>
          <p:cNvPr id="145"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146"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9"/>
          </p:nvPr>
        </p:nvSpPr>
        <p:spPr/>
        <p:txBody>
          <a:bodyPr/>
          <a:p>
            <a:fld id="{9514D1C8-D2BC-4093-AA34-5C082356BD01}"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2_Custom Layout">
    <p:spTree>
      <p:nvGrpSpPr>
        <p:cNvPr id="1" name=""/>
        <p:cNvGrpSpPr/>
        <p:nvPr/>
      </p:nvGrpSpPr>
      <p:grpSpPr>
        <a:xfrm>
          <a:off x="0" y="0"/>
          <a:ext cx="0" cy="0"/>
          <a:chOff x="0" y="0"/>
          <a:chExt cx="0" cy="0"/>
        </a:xfrm>
      </p:grpSpPr>
      <p:sp>
        <p:nvSpPr>
          <p:cNvPr id="10"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11"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
          </p:nvPr>
        </p:nvSpPr>
        <p:spPr/>
        <p:txBody>
          <a:bodyPr/>
          <a:p>
            <a:fld id="{04CFE5BE-F493-41A1-A0B8-51630097AC45}"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2_Custom Layout">
    <p:spTree>
      <p:nvGrpSpPr>
        <p:cNvPr id="1" name=""/>
        <p:cNvGrpSpPr/>
        <p:nvPr/>
      </p:nvGrpSpPr>
      <p:grpSpPr>
        <a:xfrm>
          <a:off x="0" y="0"/>
          <a:ext cx="0" cy="0"/>
          <a:chOff x="0" y="0"/>
          <a:chExt cx="0" cy="0"/>
        </a:xfrm>
      </p:grpSpPr>
      <p:sp>
        <p:nvSpPr>
          <p:cNvPr id="151"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152"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0"/>
          </p:nvPr>
        </p:nvSpPr>
        <p:spPr/>
        <p:txBody>
          <a:bodyPr/>
          <a:p>
            <a:fld id="{A8501D16-ACF4-4412-8209-2DDD2EAAE60D}"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0_Custom Layout">
    <p:spTree>
      <p:nvGrpSpPr>
        <p:cNvPr id="1" name=""/>
        <p:cNvGrpSpPr/>
        <p:nvPr/>
      </p:nvGrpSpPr>
      <p:grpSpPr>
        <a:xfrm>
          <a:off x="0" y="0"/>
          <a:ext cx="0" cy="0"/>
          <a:chOff x="0" y="0"/>
          <a:chExt cx="0" cy="0"/>
        </a:xfrm>
      </p:grpSpPr>
      <p:sp>
        <p:nvSpPr>
          <p:cNvPr id="160"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161"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1"/>
          </p:nvPr>
        </p:nvSpPr>
        <p:spPr/>
        <p:txBody>
          <a:bodyPr/>
          <a:p>
            <a:fld id="{0976EA11-3A31-4640-91AF-8F9370B5C8D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4_Custom Layout">
    <p:spTree>
      <p:nvGrpSpPr>
        <p:cNvPr id="1" name=""/>
        <p:cNvGrpSpPr/>
        <p:nvPr/>
      </p:nvGrpSpPr>
      <p:grpSpPr>
        <a:xfrm>
          <a:off x="0" y="0"/>
          <a:ext cx="0" cy="0"/>
          <a:chOff x="0" y="0"/>
          <a:chExt cx="0" cy="0"/>
        </a:xfrm>
      </p:grpSpPr>
      <p:sp>
        <p:nvSpPr>
          <p:cNvPr id="169"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170"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2"/>
          </p:nvPr>
        </p:nvSpPr>
        <p:spPr/>
        <p:txBody>
          <a:bodyPr/>
          <a:p>
            <a:fld id="{9C5143B6-D3F4-4721-9904-EBE89B02D7FA}"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5_Custom Layout">
    <p:spTree>
      <p:nvGrpSpPr>
        <p:cNvPr id="1" name=""/>
        <p:cNvGrpSpPr/>
        <p:nvPr/>
      </p:nvGrpSpPr>
      <p:grpSpPr>
        <a:xfrm>
          <a:off x="0" y="0"/>
          <a:ext cx="0" cy="0"/>
          <a:chOff x="0" y="0"/>
          <a:chExt cx="0" cy="0"/>
        </a:xfrm>
      </p:grpSpPr>
      <p:sp>
        <p:nvSpPr>
          <p:cNvPr id="179"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180"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3"/>
          </p:nvPr>
        </p:nvSpPr>
        <p:spPr/>
        <p:txBody>
          <a:bodyPr/>
          <a:p>
            <a:fld id="{9FF02B74-9148-49CC-B757-A456DFD1E9A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6_Custom Layout">
    <p:spTree>
      <p:nvGrpSpPr>
        <p:cNvPr id="1" name=""/>
        <p:cNvGrpSpPr/>
        <p:nvPr/>
      </p:nvGrpSpPr>
      <p:grpSpPr>
        <a:xfrm>
          <a:off x="0" y="0"/>
          <a:ext cx="0" cy="0"/>
          <a:chOff x="0" y="0"/>
          <a:chExt cx="0" cy="0"/>
        </a:xfrm>
      </p:grpSpPr>
      <p:sp>
        <p:nvSpPr>
          <p:cNvPr id="190"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191"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4"/>
          </p:nvPr>
        </p:nvSpPr>
        <p:spPr/>
        <p:txBody>
          <a:bodyPr/>
          <a:p>
            <a:fld id="{5BCCC324-1D73-424A-A2E6-005FCD94C7E0}"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1_Custom Layout">
    <p:spTree>
      <p:nvGrpSpPr>
        <p:cNvPr id="1" name=""/>
        <p:cNvGrpSpPr/>
        <p:nvPr/>
      </p:nvGrpSpPr>
      <p:grpSpPr>
        <a:xfrm>
          <a:off x="0" y="0"/>
          <a:ext cx="0" cy="0"/>
          <a:chOff x="0" y="0"/>
          <a:chExt cx="0" cy="0"/>
        </a:xfrm>
      </p:grpSpPr>
      <p:sp>
        <p:nvSpPr>
          <p:cNvPr id="197"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198"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5"/>
          </p:nvPr>
        </p:nvSpPr>
        <p:spPr/>
        <p:txBody>
          <a:bodyPr/>
          <a:p>
            <a:fld id="{C2E6EAE2-D273-4548-A98C-A42358AAD1AA}"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3_Custom Layout">
    <p:spTree>
      <p:nvGrpSpPr>
        <p:cNvPr id="1" name=""/>
        <p:cNvGrpSpPr/>
        <p:nvPr/>
      </p:nvGrpSpPr>
      <p:grpSpPr>
        <a:xfrm>
          <a:off x="0" y="0"/>
          <a:ext cx="0" cy="0"/>
          <a:chOff x="0" y="0"/>
          <a:chExt cx="0" cy="0"/>
        </a:xfrm>
      </p:grpSpPr>
      <p:sp>
        <p:nvSpPr>
          <p:cNvPr id="204"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05"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6"/>
          </p:nvPr>
        </p:nvSpPr>
        <p:spPr/>
        <p:txBody>
          <a:bodyPr/>
          <a:p>
            <a:fld id="{CED7DE6B-41E5-4DE8-8611-D6EB4962D959}"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6_Custom Layout">
    <p:spTree>
      <p:nvGrpSpPr>
        <p:cNvPr id="1" name=""/>
        <p:cNvGrpSpPr/>
        <p:nvPr/>
      </p:nvGrpSpPr>
      <p:grpSpPr>
        <a:xfrm>
          <a:off x="0" y="0"/>
          <a:ext cx="0" cy="0"/>
          <a:chOff x="0" y="0"/>
          <a:chExt cx="0" cy="0"/>
        </a:xfrm>
      </p:grpSpPr>
      <p:sp>
        <p:nvSpPr>
          <p:cNvPr id="211"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12"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7"/>
          </p:nvPr>
        </p:nvSpPr>
        <p:spPr/>
        <p:txBody>
          <a:bodyPr/>
          <a:p>
            <a:fld id="{354A8D6A-D7FD-48D5-94D7-6738A61DE8FD}"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0_Custom Layout">
    <p:spTree>
      <p:nvGrpSpPr>
        <p:cNvPr id="1" name=""/>
        <p:cNvGrpSpPr/>
        <p:nvPr/>
      </p:nvGrpSpPr>
      <p:grpSpPr>
        <a:xfrm>
          <a:off x="0" y="0"/>
          <a:ext cx="0" cy="0"/>
          <a:chOff x="0" y="0"/>
          <a:chExt cx="0" cy="0"/>
        </a:xfrm>
      </p:grpSpPr>
      <p:sp>
        <p:nvSpPr>
          <p:cNvPr id="218"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19"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8"/>
          </p:nvPr>
        </p:nvSpPr>
        <p:spPr/>
        <p:txBody>
          <a:bodyPr/>
          <a:p>
            <a:fld id="{55865AAD-1CD8-46DC-88D0-2DD39A5682AB}"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_Custom Layout">
    <p:spTree>
      <p:nvGrpSpPr>
        <p:cNvPr id="1" name=""/>
        <p:cNvGrpSpPr/>
        <p:nvPr/>
      </p:nvGrpSpPr>
      <p:grpSpPr>
        <a:xfrm>
          <a:off x="0" y="0"/>
          <a:ext cx="0" cy="0"/>
          <a:chOff x="0" y="0"/>
          <a:chExt cx="0" cy="0"/>
        </a:xfrm>
      </p:grpSpPr>
      <p:sp>
        <p:nvSpPr>
          <p:cNvPr id="224"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25"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9"/>
          </p:nvPr>
        </p:nvSpPr>
        <p:spPr/>
        <p:txBody>
          <a:bodyPr/>
          <a:p>
            <a:fld id="{A5803B5E-00DD-4C1C-A2FB-723AD4AA290C}"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3_Custom Layout">
    <p:spTree>
      <p:nvGrpSpPr>
        <p:cNvPr id="1" name=""/>
        <p:cNvGrpSpPr/>
        <p:nvPr/>
      </p:nvGrpSpPr>
      <p:grpSpPr>
        <a:xfrm>
          <a:off x="0" y="0"/>
          <a:ext cx="0" cy="0"/>
          <a:chOff x="0" y="0"/>
          <a:chExt cx="0" cy="0"/>
        </a:xfrm>
      </p:grpSpPr>
      <p:sp>
        <p:nvSpPr>
          <p:cNvPr id="15"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16"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
          </p:nvPr>
        </p:nvSpPr>
        <p:spPr/>
        <p:txBody>
          <a:bodyPr/>
          <a:p>
            <a:fld id="{8AE424E5-335C-4F2B-B66D-2797213564BB}"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1_Custom Layout">
    <p:spTree>
      <p:nvGrpSpPr>
        <p:cNvPr id="1" name=""/>
        <p:cNvGrpSpPr/>
        <p:nvPr/>
      </p:nvGrpSpPr>
      <p:grpSpPr>
        <a:xfrm>
          <a:off x="0" y="0"/>
          <a:ext cx="0" cy="0"/>
          <a:chOff x="0" y="0"/>
          <a:chExt cx="0" cy="0"/>
        </a:xfrm>
      </p:grpSpPr>
      <p:sp>
        <p:nvSpPr>
          <p:cNvPr id="230"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31"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0"/>
          </p:nvPr>
        </p:nvSpPr>
        <p:spPr/>
        <p:txBody>
          <a:bodyPr/>
          <a:p>
            <a:fld id="{1179552F-5166-4D59-97CD-7D8AA49771BC}"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2_Custom Layout">
    <p:spTree>
      <p:nvGrpSpPr>
        <p:cNvPr id="1" name=""/>
        <p:cNvGrpSpPr/>
        <p:nvPr/>
      </p:nvGrpSpPr>
      <p:grpSpPr>
        <a:xfrm>
          <a:off x="0" y="0"/>
          <a:ext cx="0" cy="0"/>
          <a:chOff x="0" y="0"/>
          <a:chExt cx="0" cy="0"/>
        </a:xfrm>
      </p:grpSpPr>
      <p:sp>
        <p:nvSpPr>
          <p:cNvPr id="236"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37"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1"/>
          </p:nvPr>
        </p:nvSpPr>
        <p:spPr/>
        <p:txBody>
          <a:bodyPr/>
          <a:p>
            <a:fld id="{47036E2D-1AB7-42A4-AD18-DA52B4F3948E}"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3_Custom Layout">
    <p:spTree>
      <p:nvGrpSpPr>
        <p:cNvPr id="1" name=""/>
        <p:cNvGrpSpPr/>
        <p:nvPr/>
      </p:nvGrpSpPr>
      <p:grpSpPr>
        <a:xfrm>
          <a:off x="0" y="0"/>
          <a:ext cx="0" cy="0"/>
          <a:chOff x="0" y="0"/>
          <a:chExt cx="0" cy="0"/>
        </a:xfrm>
      </p:grpSpPr>
      <p:sp>
        <p:nvSpPr>
          <p:cNvPr id="244"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45"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2"/>
          </p:nvPr>
        </p:nvSpPr>
        <p:spPr/>
        <p:txBody>
          <a:bodyPr/>
          <a:p>
            <a:fld id="{046CCFFC-1D5C-4AE5-86DA-9B62C6419113}"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4_Custom Layout">
    <p:spTree>
      <p:nvGrpSpPr>
        <p:cNvPr id="1" name=""/>
        <p:cNvGrpSpPr/>
        <p:nvPr/>
      </p:nvGrpSpPr>
      <p:grpSpPr>
        <a:xfrm>
          <a:off x="0" y="0"/>
          <a:ext cx="0" cy="0"/>
          <a:chOff x="0" y="0"/>
          <a:chExt cx="0" cy="0"/>
        </a:xfrm>
      </p:grpSpPr>
      <p:sp>
        <p:nvSpPr>
          <p:cNvPr id="251"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52"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3"/>
          </p:nvPr>
        </p:nvSpPr>
        <p:spPr/>
        <p:txBody>
          <a:bodyPr/>
          <a:p>
            <a:fld id="{0018DD78-28F9-4C6B-8EFB-24A83167A2D1}"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5_Custom Layout">
    <p:spTree>
      <p:nvGrpSpPr>
        <p:cNvPr id="1" name=""/>
        <p:cNvGrpSpPr/>
        <p:nvPr/>
      </p:nvGrpSpPr>
      <p:grpSpPr>
        <a:xfrm>
          <a:off x="0" y="0"/>
          <a:ext cx="0" cy="0"/>
          <a:chOff x="0" y="0"/>
          <a:chExt cx="0" cy="0"/>
        </a:xfrm>
      </p:grpSpPr>
      <p:sp>
        <p:nvSpPr>
          <p:cNvPr id="256"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57"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4"/>
          </p:nvPr>
        </p:nvSpPr>
        <p:spPr/>
        <p:txBody>
          <a:bodyPr/>
          <a:p>
            <a:fld id="{5802CA06-E0C0-4B26-B67B-412EB03CF7BE}"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9_Custom Layout">
    <p:spTree>
      <p:nvGrpSpPr>
        <p:cNvPr id="1" name=""/>
        <p:cNvGrpSpPr/>
        <p:nvPr/>
      </p:nvGrpSpPr>
      <p:grpSpPr>
        <a:xfrm>
          <a:off x="0" y="0"/>
          <a:ext cx="0" cy="0"/>
          <a:chOff x="0" y="0"/>
          <a:chExt cx="0" cy="0"/>
        </a:xfrm>
      </p:grpSpPr>
      <p:sp>
        <p:nvSpPr>
          <p:cNvPr id="261"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62"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5"/>
          </p:nvPr>
        </p:nvSpPr>
        <p:spPr/>
        <p:txBody>
          <a:bodyPr/>
          <a:p>
            <a:fld id="{3D3FB98A-EDB6-49D5-B30E-F8FA701704F4}"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0_Custom Layout">
    <p:spTree>
      <p:nvGrpSpPr>
        <p:cNvPr id="1" name=""/>
        <p:cNvGrpSpPr/>
        <p:nvPr/>
      </p:nvGrpSpPr>
      <p:grpSpPr>
        <a:xfrm>
          <a:off x="0" y="0"/>
          <a:ext cx="0" cy="0"/>
          <a:chOff x="0" y="0"/>
          <a:chExt cx="0" cy="0"/>
        </a:xfrm>
      </p:grpSpPr>
      <p:sp>
        <p:nvSpPr>
          <p:cNvPr id="266"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67"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6"/>
          </p:nvPr>
        </p:nvSpPr>
        <p:spPr/>
        <p:txBody>
          <a:bodyPr/>
          <a:p>
            <a:fld id="{D8C4485F-A44D-40E7-8C0C-272989B4C05D}"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_Custom Layout">
    <p:spTree>
      <p:nvGrpSpPr>
        <p:cNvPr id="1" name=""/>
        <p:cNvGrpSpPr/>
        <p:nvPr/>
      </p:nvGrpSpPr>
      <p:grpSpPr>
        <a:xfrm>
          <a:off x="0" y="0"/>
          <a:ext cx="0" cy="0"/>
          <a:chOff x="0" y="0"/>
          <a:chExt cx="0" cy="0"/>
        </a:xfrm>
      </p:grpSpPr>
      <p:sp>
        <p:nvSpPr>
          <p:cNvPr id="273"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74"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7"/>
          </p:nvPr>
        </p:nvSpPr>
        <p:spPr/>
        <p:txBody>
          <a:bodyPr/>
          <a:p>
            <a:fld id="{B066FA9B-1E5F-4978-B691-A023C7D5E75A}"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6_Custom Layout">
    <p:spTree>
      <p:nvGrpSpPr>
        <p:cNvPr id="1" name=""/>
        <p:cNvGrpSpPr/>
        <p:nvPr/>
      </p:nvGrpSpPr>
      <p:grpSpPr>
        <a:xfrm>
          <a:off x="0" y="0"/>
          <a:ext cx="0" cy="0"/>
          <a:chOff x="0" y="0"/>
          <a:chExt cx="0" cy="0"/>
        </a:xfrm>
      </p:grpSpPr>
      <p:sp>
        <p:nvSpPr>
          <p:cNvPr id="280"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81"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8"/>
          </p:nvPr>
        </p:nvSpPr>
        <p:spPr/>
        <p:txBody>
          <a:bodyPr/>
          <a:p>
            <a:fld id="{D55313E6-33B2-47BD-A4CB-39D0093DCC12}"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7_Custom Layout">
    <p:spTree>
      <p:nvGrpSpPr>
        <p:cNvPr id="1" name=""/>
        <p:cNvGrpSpPr/>
        <p:nvPr/>
      </p:nvGrpSpPr>
      <p:grpSpPr>
        <a:xfrm>
          <a:off x="0" y="0"/>
          <a:ext cx="0" cy="0"/>
          <a:chOff x="0" y="0"/>
          <a:chExt cx="0" cy="0"/>
        </a:xfrm>
      </p:grpSpPr>
      <p:sp>
        <p:nvSpPr>
          <p:cNvPr id="297"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98"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9"/>
          </p:nvPr>
        </p:nvSpPr>
        <p:spPr/>
        <p:txBody>
          <a:bodyPr/>
          <a:p>
            <a:fld id="{B836E306-5311-4EB4-A4EA-E5CC8665BD25}"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2_Custom Layout">
    <p:spTree>
      <p:nvGrpSpPr>
        <p:cNvPr id="1" name=""/>
        <p:cNvGrpSpPr/>
        <p:nvPr/>
      </p:nvGrpSpPr>
      <p:grpSpPr>
        <a:xfrm>
          <a:off x="0" y="0"/>
          <a:ext cx="0" cy="0"/>
          <a:chOff x="0" y="0"/>
          <a:chExt cx="0" cy="0"/>
        </a:xfrm>
      </p:grpSpPr>
      <p:sp>
        <p:nvSpPr>
          <p:cNvPr id="22"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23"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
          </p:nvPr>
        </p:nvSpPr>
        <p:spPr/>
        <p:txBody>
          <a:bodyPr/>
          <a:p>
            <a:fld id="{CF25CD0F-CA0F-4C26-811D-0E602F72D7AF}"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8_Custom Layout">
    <p:spTree>
      <p:nvGrpSpPr>
        <p:cNvPr id="1" name=""/>
        <p:cNvGrpSpPr/>
        <p:nvPr/>
      </p:nvGrpSpPr>
      <p:grpSpPr>
        <a:xfrm>
          <a:off x="0" y="0"/>
          <a:ext cx="0" cy="0"/>
          <a:chOff x="0" y="0"/>
          <a:chExt cx="0" cy="0"/>
        </a:xfrm>
      </p:grpSpPr>
      <p:sp>
        <p:nvSpPr>
          <p:cNvPr id="315"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316"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0"/>
          </p:nvPr>
        </p:nvSpPr>
        <p:spPr/>
        <p:txBody>
          <a:bodyPr/>
          <a:p>
            <a:fld id="{10D0905F-EC3A-4462-83AA-A41D9E652D09}"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9_Custom Layout">
    <p:spTree>
      <p:nvGrpSpPr>
        <p:cNvPr id="1" name=""/>
        <p:cNvGrpSpPr/>
        <p:nvPr/>
      </p:nvGrpSpPr>
      <p:grpSpPr>
        <a:xfrm>
          <a:off x="0" y="0"/>
          <a:ext cx="0" cy="0"/>
          <a:chOff x="0" y="0"/>
          <a:chExt cx="0" cy="0"/>
        </a:xfrm>
      </p:grpSpPr>
      <p:sp>
        <p:nvSpPr>
          <p:cNvPr id="325"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326"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1"/>
          </p:nvPr>
        </p:nvSpPr>
        <p:spPr/>
        <p:txBody>
          <a:bodyPr/>
          <a:p>
            <a:fld id="{4D9BA5FF-D545-4BC7-B39A-5FE318656101}"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4_Custom Layout">
    <p:spTree>
      <p:nvGrpSpPr>
        <p:cNvPr id="1" name=""/>
        <p:cNvGrpSpPr/>
        <p:nvPr/>
      </p:nvGrpSpPr>
      <p:grpSpPr>
        <a:xfrm>
          <a:off x="0" y="0"/>
          <a:ext cx="0" cy="0"/>
          <a:chOff x="0" y="0"/>
          <a:chExt cx="0" cy="0"/>
        </a:xfrm>
      </p:grpSpPr>
      <p:sp>
        <p:nvSpPr>
          <p:cNvPr id="333"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334"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2"/>
          </p:nvPr>
        </p:nvSpPr>
        <p:spPr/>
        <p:txBody>
          <a:bodyPr/>
          <a:p>
            <a:fld id="{4E712384-D83A-49F7-A8AF-37AEF5C9BB38}"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5_Custom Layout">
    <p:spTree>
      <p:nvGrpSpPr>
        <p:cNvPr id="1" name=""/>
        <p:cNvGrpSpPr/>
        <p:nvPr/>
      </p:nvGrpSpPr>
      <p:grpSpPr>
        <a:xfrm>
          <a:off x="0" y="0"/>
          <a:ext cx="0" cy="0"/>
          <a:chOff x="0" y="0"/>
          <a:chExt cx="0" cy="0"/>
        </a:xfrm>
      </p:grpSpPr>
      <p:sp>
        <p:nvSpPr>
          <p:cNvPr id="341"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342"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3"/>
          </p:nvPr>
        </p:nvSpPr>
        <p:spPr/>
        <p:txBody>
          <a:bodyPr/>
          <a:p>
            <a:fld id="{9F3527A2-294C-4BB9-AB03-4634B64BE589}"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1_Custom Layout">
    <p:spTree>
      <p:nvGrpSpPr>
        <p:cNvPr id="1" name=""/>
        <p:cNvGrpSpPr/>
        <p:nvPr/>
      </p:nvGrpSpPr>
      <p:grpSpPr>
        <a:xfrm>
          <a:off x="0" y="0"/>
          <a:ext cx="0" cy="0"/>
          <a:chOff x="0" y="0"/>
          <a:chExt cx="0" cy="0"/>
        </a:xfrm>
      </p:grpSpPr>
      <p:sp>
        <p:nvSpPr>
          <p:cNvPr id="349"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350"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4"/>
          </p:nvPr>
        </p:nvSpPr>
        <p:spPr/>
        <p:txBody>
          <a:bodyPr/>
          <a:p>
            <a:fld id="{4994F231-BB80-40C2-B211-36CDF73839E8}"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6_Custom Layout">
    <p:spTree>
      <p:nvGrpSpPr>
        <p:cNvPr id="1" name=""/>
        <p:cNvGrpSpPr/>
        <p:nvPr/>
      </p:nvGrpSpPr>
      <p:grpSpPr>
        <a:xfrm>
          <a:off x="0" y="0"/>
          <a:ext cx="0" cy="0"/>
          <a:chOff x="0" y="0"/>
          <a:chExt cx="0" cy="0"/>
        </a:xfrm>
      </p:grpSpPr>
      <p:sp>
        <p:nvSpPr>
          <p:cNvPr id="354"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355"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5"/>
          </p:nvPr>
        </p:nvSpPr>
        <p:spPr/>
        <p:txBody>
          <a:bodyPr/>
          <a:p>
            <a:fld id="{5A0E80A2-D758-460B-896E-BC5C79DC07B4}"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_Custom Layout">
    <p:spTree>
      <p:nvGrpSpPr>
        <p:cNvPr id="1" name=""/>
        <p:cNvGrpSpPr/>
        <p:nvPr/>
      </p:nvGrpSpPr>
      <p:grpSpPr>
        <a:xfrm>
          <a:off x="0" y="0"/>
          <a:ext cx="0" cy="0"/>
          <a:chOff x="0" y="0"/>
          <a:chExt cx="0" cy="0"/>
        </a:xfrm>
      </p:grpSpPr>
      <p:sp>
        <p:nvSpPr>
          <p:cNvPr id="360"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361"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6"/>
          </p:nvPr>
        </p:nvSpPr>
        <p:spPr/>
        <p:txBody>
          <a:bodyPr/>
          <a:p>
            <a:fld id="{C55C4335-67F2-4AE3-B6E6-ED673F70A274}"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9_Custom Layout">
    <p:spTree>
      <p:nvGrpSpPr>
        <p:cNvPr id="1" name=""/>
        <p:cNvGrpSpPr/>
        <p:nvPr/>
      </p:nvGrpSpPr>
      <p:grpSpPr>
        <a:xfrm>
          <a:off x="0" y="0"/>
          <a:ext cx="0" cy="0"/>
          <a:chOff x="0" y="0"/>
          <a:chExt cx="0" cy="0"/>
        </a:xfrm>
      </p:grpSpPr>
      <p:sp>
        <p:nvSpPr>
          <p:cNvPr id="36"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37"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5"/>
          </p:nvPr>
        </p:nvSpPr>
        <p:spPr/>
        <p:txBody>
          <a:bodyPr/>
          <a:p>
            <a:fld id="{13756CB7-1E32-414E-A5C9-DA52CA62EBC2}"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5_Custom Layout">
    <p:spTree>
      <p:nvGrpSpPr>
        <p:cNvPr id="1" name=""/>
        <p:cNvGrpSpPr/>
        <p:nvPr/>
      </p:nvGrpSpPr>
      <p:grpSpPr>
        <a:xfrm>
          <a:off x="0" y="0"/>
          <a:ext cx="0" cy="0"/>
          <a:chOff x="0" y="0"/>
          <a:chExt cx="0" cy="0"/>
        </a:xfrm>
      </p:grpSpPr>
      <p:sp>
        <p:nvSpPr>
          <p:cNvPr id="51"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52"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6"/>
          </p:nvPr>
        </p:nvSpPr>
        <p:spPr/>
        <p:txBody>
          <a:bodyPr/>
          <a:p>
            <a:fld id="{D345C6E2-A6CE-473F-B6D0-01D0D9B82C52}"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3_Custom Layout">
    <p:spTree>
      <p:nvGrpSpPr>
        <p:cNvPr id="1" name=""/>
        <p:cNvGrpSpPr/>
        <p:nvPr/>
      </p:nvGrpSpPr>
      <p:grpSpPr>
        <a:xfrm>
          <a:off x="0" y="0"/>
          <a:ext cx="0" cy="0"/>
          <a:chOff x="0" y="0"/>
          <a:chExt cx="0" cy="0"/>
        </a:xfrm>
      </p:grpSpPr>
      <p:sp>
        <p:nvSpPr>
          <p:cNvPr id="57"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58"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7"/>
          </p:nvPr>
        </p:nvSpPr>
        <p:spPr/>
        <p:txBody>
          <a:bodyPr/>
          <a:p>
            <a:fld id="{B16BAB06-F79B-4E43-BBC8-D9E8C7E01F96}"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0_Custom Layout">
    <p:spTree>
      <p:nvGrpSpPr>
        <p:cNvPr id="1" name=""/>
        <p:cNvGrpSpPr/>
        <p:nvPr/>
      </p:nvGrpSpPr>
      <p:grpSpPr>
        <a:xfrm>
          <a:off x="0" y="0"/>
          <a:ext cx="0" cy="0"/>
          <a:chOff x="0" y="0"/>
          <a:chExt cx="0" cy="0"/>
        </a:xfrm>
      </p:grpSpPr>
      <p:sp>
        <p:nvSpPr>
          <p:cNvPr id="63"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64"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8"/>
          </p:nvPr>
        </p:nvSpPr>
        <p:spPr/>
        <p:txBody>
          <a:bodyPr/>
          <a:p>
            <a:fld id="{2F9D486F-1453-4E3D-A917-8905ACD568E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5_Custom Layout">
    <p:spTree>
      <p:nvGrpSpPr>
        <p:cNvPr id="1" name=""/>
        <p:cNvGrpSpPr/>
        <p:nvPr/>
      </p:nvGrpSpPr>
      <p:grpSpPr>
        <a:xfrm>
          <a:off x="0" y="0"/>
          <a:ext cx="0" cy="0"/>
          <a:chOff x="0" y="0"/>
          <a:chExt cx="0" cy="0"/>
        </a:xfrm>
      </p:grpSpPr>
      <p:sp>
        <p:nvSpPr>
          <p:cNvPr id="70"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Calibri"/>
            </a:endParaRPr>
          </a:p>
        </p:txBody>
      </p:sp>
      <p:sp>
        <p:nvSpPr>
          <p:cNvPr id="71"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9"/>
          </p:nvPr>
        </p:nvSpPr>
        <p:spPr/>
        <p:txBody>
          <a:bodyPr/>
          <a:p>
            <a:fld id="{EA4814DD-BFAD-464F-ABE2-2BE03EF4D86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1.png"/><Relationship Id="rId3"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image" Target="../media/image1.png"/><Relationship Id="rId3"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image" Target="../media/image1.png"/><Relationship Id="rId3"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image" Target="../media/image1.png"/><Relationship Id="rId3"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37.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slideLayout" Target="../slideLayouts/slideLayout38.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10.png"/><Relationship Id="rId5" Type="http://schemas.openxmlformats.org/officeDocument/2006/relationships/image" Target="../media/image10.png"/><Relationship Id="rId6" Type="http://schemas.openxmlformats.org/officeDocument/2006/relationships/image" Target="../media/image10.png"/><Relationship Id="rId7" Type="http://schemas.openxmlformats.org/officeDocument/2006/relationships/slideLayout" Target="../slideLayouts/slideLayout39.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1.png"/><Relationship Id="rId6" Type="http://schemas.openxmlformats.org/officeDocument/2006/relationships/image" Target="../media/image11.png"/><Relationship Id="rId7" Type="http://schemas.openxmlformats.org/officeDocument/2006/relationships/image" Target="../media/image11.png"/><Relationship Id="rId8" Type="http://schemas.openxmlformats.org/officeDocument/2006/relationships/slideLayout" Target="../slideLayouts/slideLayout40.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slideLayout" Target="../slideLayouts/slideLayout41.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slideLayout" Target="../slideLayouts/slideLayout42.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image" Target="../media/image1.png"/><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slideLayout" Target="../slideLayouts/slideLayout43.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44.xml"/>
</Relationships>
</file>

<file path=ppt/slideMasters/_rels/slideMaster45.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image" Target="../media/image1.png"/><Relationship Id="rId3" Type="http://schemas.openxmlformats.org/officeDocument/2006/relationships/slideLayout" Target="../slideLayouts/slideLayout45.xml"/>
</Relationships>
</file>

<file path=ppt/slideMasters/_rels/slideMaster46.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image" Target="../media/image1.png"/><Relationship Id="rId3" Type="http://schemas.openxmlformats.org/officeDocument/2006/relationships/slideLayout" Target="../slideLayouts/slideLayout46.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0" name="Graphic 7" descr="Graphic 7"/>
          <p:cNvPicPr/>
          <p:nvPr/>
        </p:nvPicPr>
        <p:blipFill>
          <a:blip r:embed="rId2"/>
          <a:stretch/>
        </p:blipFill>
        <p:spPr>
          <a:xfrm>
            <a:off x="11203920" y="555840"/>
            <a:ext cx="465120" cy="520200"/>
          </a:xfrm>
          <a:prstGeom prst="rect">
            <a:avLst/>
          </a:prstGeom>
          <a:ln w="12700">
            <a:noFill/>
          </a:ln>
        </p:spPr>
      </p:pic>
      <p:sp>
        <p:nvSpPr>
          <p:cNvPr id="1" name="PlaceHolder 1"/>
          <p:cNvSpPr>
            <a:spLocks noGrp="1"/>
          </p:cNvSpPr>
          <p:nvPr>
            <p:ph type="body"/>
          </p:nvPr>
        </p:nvSpPr>
        <p:spPr>
          <a:xfrm>
            <a:off x="689400" y="1760400"/>
            <a:ext cx="5406480" cy="1641240"/>
          </a:xfrm>
          <a:prstGeom prst="rect">
            <a:avLst/>
          </a:prstGeom>
          <a:noFill/>
          <a:ln w="12600">
            <a:noFill/>
          </a:ln>
        </p:spPr>
        <p:txBody>
          <a:bodyPr lIns="45720" rIns="45720" tIns="45720" bIns="45720" anchor="t">
            <a:normAutofit fontScale="80688"/>
          </a:bodyPr>
          <a:p>
            <a:pPr marL="228600" indent="-22860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One</a:t>
            </a:r>
            <a:endParaRPr b="0" lang="en-US" sz="1600" spc="-1" strike="noStrike">
              <a:solidFill>
                <a:schemeClr val="accent3"/>
              </a:solidFill>
              <a:latin typeface="Arial"/>
            </a:endParaRPr>
          </a:p>
          <a:p>
            <a:pPr lvl="1" marL="718560" indent="-26136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Two</a:t>
            </a:r>
            <a:endParaRPr b="0" lang="en-US" sz="1600" spc="-1" strike="noStrike">
              <a:solidFill>
                <a:schemeClr val="accent3"/>
              </a:solidFill>
              <a:latin typeface="Arial"/>
            </a:endParaRPr>
          </a:p>
          <a:p>
            <a:pPr lvl="2" marL="1219320" indent="-30492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Three</a:t>
            </a:r>
            <a:endParaRPr b="0" lang="en-US" sz="1600" spc="-1" strike="noStrike">
              <a:solidFill>
                <a:schemeClr val="accent3"/>
              </a:solidFill>
              <a:latin typeface="Arial"/>
            </a:endParaRPr>
          </a:p>
          <a:p>
            <a:pPr lvl="3" marL="1704240" indent="-33264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Four</a:t>
            </a:r>
            <a:endParaRPr b="0" lang="en-US" sz="1600" spc="-1" strike="noStrike">
              <a:solidFill>
                <a:schemeClr val="accent3"/>
              </a:solidFill>
              <a:latin typeface="Arial"/>
            </a:endParaRPr>
          </a:p>
          <a:p>
            <a:pPr lvl="4" marL="2161440" indent="-33264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Five</a:t>
            </a:r>
            <a:endParaRPr b="0" lang="en-US" sz="1600" spc="-1" strike="noStrike">
              <a:solidFill>
                <a:schemeClr val="accent3"/>
              </a:solidFill>
              <a:latin typeface="Arial"/>
            </a:endParaRPr>
          </a:p>
        </p:txBody>
      </p:sp>
      <p:sp>
        <p:nvSpPr>
          <p:cNvPr id="2" name="PlaceHolder 2"/>
          <p:cNvSpPr>
            <a:spLocks noGrp="1"/>
          </p:cNvSpPr>
          <p:nvPr>
            <p:ph type="body"/>
          </p:nvPr>
        </p:nvSpPr>
        <p:spPr>
          <a:xfrm>
            <a:off x="6357240" y="1760400"/>
            <a:ext cx="5311800" cy="1641240"/>
          </a:xfrm>
          <a:prstGeom prst="rect">
            <a:avLst/>
          </a:prstGeom>
          <a:noFill/>
          <a:ln w="12600">
            <a:noFill/>
          </a:ln>
        </p:spPr>
        <p:txBody>
          <a:bodyPr lIns="45720" rIns="45720" tIns="45720" bIns="45720" anchor="t">
            <a:normAutofit fontScale="74433" lnSpcReduction="10000"/>
          </a:bodyPr>
          <a:p>
            <a:pPr marL="432000" indent="-324000">
              <a:spcBef>
                <a:spcPts val="1417"/>
              </a:spcBef>
              <a:buClr>
                <a:srgbClr val="000000"/>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sp>
        <p:nvSpPr>
          <p:cNvPr id="3" name="PlaceHolder 3"/>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Calibri"/>
            </a:endParaRPr>
          </a:p>
        </p:txBody>
      </p:sp>
      <p:sp>
        <p:nvSpPr>
          <p:cNvPr id="4" name="PlaceHolder 4"/>
          <p:cNvSpPr>
            <a:spLocks noGrp="1"/>
          </p:cNvSpPr>
          <p:nvPr>
            <p:ph type="sldNum" idx="1"/>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72" name="Graphic 7" descr="Graphic 7"/>
          <p:cNvPicPr/>
          <p:nvPr/>
        </p:nvPicPr>
        <p:blipFill>
          <a:blip r:embed="rId2"/>
          <a:stretch/>
        </p:blipFill>
        <p:spPr>
          <a:xfrm>
            <a:off x="11203920" y="555840"/>
            <a:ext cx="465120" cy="520200"/>
          </a:xfrm>
          <a:prstGeom prst="rect">
            <a:avLst/>
          </a:prstGeom>
          <a:ln w="12700">
            <a:noFill/>
          </a:ln>
        </p:spPr>
      </p:pic>
      <p:pic>
        <p:nvPicPr>
          <p:cNvPr id="73" name="Graphic 1" descr="Graphic 1"/>
          <p:cNvPicPr/>
          <p:nvPr/>
        </p:nvPicPr>
        <p:blipFill>
          <a:blip r:embed="rId3"/>
          <a:stretch/>
        </p:blipFill>
        <p:spPr>
          <a:xfrm>
            <a:off x="11203920" y="555840"/>
            <a:ext cx="465120" cy="520200"/>
          </a:xfrm>
          <a:prstGeom prst="rect">
            <a:avLst/>
          </a:prstGeom>
          <a:ln w="12700">
            <a:noFill/>
          </a:ln>
        </p:spPr>
      </p:pic>
      <p:sp>
        <p:nvSpPr>
          <p:cNvPr id="74" name="PlaceHolder 1"/>
          <p:cNvSpPr>
            <a:spLocks noGrp="1"/>
          </p:cNvSpPr>
          <p:nvPr>
            <p:ph type="title"/>
          </p:nvPr>
        </p:nvSpPr>
        <p:spPr>
          <a:xfrm>
            <a:off x="1038240" y="2107080"/>
            <a:ext cx="10450440" cy="276804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5"/>
                </a:solidFill>
                <a:latin typeface="Baskerville"/>
                <a:ea typeface="Baskerville"/>
              </a:rPr>
              <a:t>Lorem ipsum dolor sit amet, consectetur adipiscing elit.</a:t>
            </a:r>
            <a:endParaRPr b="0" lang="en-US" sz="7200" spc="-1" strike="noStrike">
              <a:solidFill>
                <a:schemeClr val="accent6"/>
              </a:solidFill>
              <a:latin typeface="Calibri"/>
            </a:endParaRPr>
          </a:p>
        </p:txBody>
      </p:sp>
      <p:sp>
        <p:nvSpPr>
          <p:cNvPr id="75" name="PlaceHolder 2"/>
          <p:cNvSpPr>
            <a:spLocks noGrp="1"/>
          </p:cNvSpPr>
          <p:nvPr>
            <p:ph type="sldNum" idx="10"/>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pic>
        <p:nvPicPr>
          <p:cNvPr id="78" name="Graphic 7" descr="Graphic 7"/>
          <p:cNvPicPr/>
          <p:nvPr/>
        </p:nvPicPr>
        <p:blipFill>
          <a:blip r:embed="rId2"/>
          <a:stretch/>
        </p:blipFill>
        <p:spPr>
          <a:xfrm>
            <a:off x="11203920" y="555840"/>
            <a:ext cx="465120" cy="520200"/>
          </a:xfrm>
          <a:prstGeom prst="rect">
            <a:avLst/>
          </a:prstGeom>
          <a:ln w="12700">
            <a:noFill/>
          </a:ln>
        </p:spPr>
      </p:pic>
      <p:sp>
        <p:nvSpPr>
          <p:cNvPr id="79" name="PlaceHolder 1"/>
          <p:cNvSpPr>
            <a:spLocks noGrp="1"/>
          </p:cNvSpPr>
          <p:nvPr>
            <p:ph type="title"/>
          </p:nvPr>
        </p:nvSpPr>
        <p:spPr>
          <a:xfrm>
            <a:off x="1038240" y="2107080"/>
            <a:ext cx="10450440" cy="276804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Lorem ipsum dolor sit amet, consectetur adipiscing elit.</a:t>
            </a:r>
            <a:endParaRPr b="0" lang="en-US" sz="7200" spc="-1" strike="noStrike">
              <a:solidFill>
                <a:schemeClr val="accent6"/>
              </a:solidFill>
              <a:latin typeface="Calibri"/>
            </a:endParaRPr>
          </a:p>
        </p:txBody>
      </p:sp>
      <p:sp>
        <p:nvSpPr>
          <p:cNvPr id="80" name="PlaceHolder 2"/>
          <p:cNvSpPr>
            <a:spLocks noGrp="1"/>
          </p:cNvSpPr>
          <p:nvPr>
            <p:ph type="sldNum" idx="11"/>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83" name="Graphic 7" descr="Graphic 7"/>
          <p:cNvPicPr/>
          <p:nvPr/>
        </p:nvPicPr>
        <p:blipFill>
          <a:blip r:embed="rId2"/>
          <a:stretch/>
        </p:blipFill>
        <p:spPr>
          <a:xfrm>
            <a:off x="11203920" y="555840"/>
            <a:ext cx="465120" cy="520200"/>
          </a:xfrm>
          <a:prstGeom prst="rect">
            <a:avLst/>
          </a:prstGeom>
          <a:ln w="12700">
            <a:noFill/>
          </a:ln>
        </p:spPr>
      </p:pic>
      <p:sp>
        <p:nvSpPr>
          <p:cNvPr id="84" name="PlaceHolder 1"/>
          <p:cNvSpPr>
            <a:spLocks noGrp="1"/>
          </p:cNvSpPr>
          <p:nvPr>
            <p:ph type="title"/>
          </p:nvPr>
        </p:nvSpPr>
        <p:spPr>
          <a:xfrm>
            <a:off x="1038240" y="2107080"/>
            <a:ext cx="10450440" cy="276804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Lorem ipsum dolor sit amet, consectetur adipiscing elit.</a:t>
            </a:r>
            <a:endParaRPr b="0" lang="en-US" sz="7200" spc="-1" strike="noStrike">
              <a:solidFill>
                <a:schemeClr val="accent6"/>
              </a:solidFill>
              <a:latin typeface="Calibri"/>
            </a:endParaRPr>
          </a:p>
        </p:txBody>
      </p:sp>
      <p:sp>
        <p:nvSpPr>
          <p:cNvPr id="85" name="PlaceHolder 2"/>
          <p:cNvSpPr>
            <a:spLocks noGrp="1"/>
          </p:cNvSpPr>
          <p:nvPr>
            <p:ph type="sldNum" idx="12"/>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
        <p:nvSpPr>
          <p:cNvPr id="86"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chemeClr val="accent3"/>
                </a:solidFill>
                <a:latin typeface="Arial"/>
              </a:rPr>
              <a:t>Fifth Outline Level</a:t>
            </a:r>
            <a:endParaRPr b="0" lang="en-US" sz="20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chemeClr val="accent3"/>
                </a:solidFill>
                <a:latin typeface="Arial"/>
              </a:rPr>
              <a:t>Sixth Outline Level</a:t>
            </a:r>
            <a:endParaRPr b="0" lang="en-US" sz="20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chemeClr val="accent3"/>
                </a:solidFill>
                <a:latin typeface="Arial"/>
              </a:rPr>
              <a:t>Seventh Outline Level</a:t>
            </a:r>
            <a:endParaRPr b="0" lang="en-US" sz="2000" spc="-1" strike="noStrike">
              <a:solidFill>
                <a:schemeClr val="accent3"/>
              </a:solidFill>
              <a:latin typeface="Arial"/>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89" name="Graphic 7" descr="Graphic 7"/>
          <p:cNvPicPr/>
          <p:nvPr/>
        </p:nvPicPr>
        <p:blipFill>
          <a:blip r:embed="rId2"/>
          <a:stretch/>
        </p:blipFill>
        <p:spPr>
          <a:xfrm>
            <a:off x="11203920" y="555840"/>
            <a:ext cx="465120" cy="520200"/>
          </a:xfrm>
          <a:prstGeom prst="rect">
            <a:avLst/>
          </a:prstGeom>
          <a:ln w="12700">
            <a:noFill/>
          </a:ln>
        </p:spPr>
      </p:pic>
      <p:sp>
        <p:nvSpPr>
          <p:cNvPr id="90" name="PlaceHolder 1"/>
          <p:cNvSpPr>
            <a:spLocks noGrp="1"/>
          </p:cNvSpPr>
          <p:nvPr>
            <p:ph type="body"/>
          </p:nvPr>
        </p:nvSpPr>
        <p:spPr>
          <a:xfrm>
            <a:off x="660240" y="488880"/>
            <a:ext cx="9345240" cy="593928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91" name="PlaceHolder 2"/>
          <p:cNvSpPr>
            <a:spLocks noGrp="1"/>
          </p:cNvSpPr>
          <p:nvPr>
            <p:ph type="title"/>
          </p:nvPr>
        </p:nvSpPr>
        <p:spPr>
          <a:xfrm>
            <a:off x="2968200" y="1958400"/>
            <a:ext cx="8700840" cy="306540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8000" spc="-1" strike="noStrike">
                <a:solidFill>
                  <a:schemeClr val="accent5"/>
                </a:solidFill>
                <a:latin typeface="Baskerville"/>
                <a:ea typeface="Baskerville"/>
              </a:rPr>
              <a:t>Lorem ipsum dolor sit amet, consectetur adipiscing elit.</a:t>
            </a:r>
            <a:endParaRPr b="0" lang="en-US" sz="8000" spc="-1" strike="noStrike">
              <a:solidFill>
                <a:schemeClr val="accent6"/>
              </a:solidFill>
              <a:latin typeface="Calibri"/>
            </a:endParaRPr>
          </a:p>
        </p:txBody>
      </p:sp>
      <p:pic>
        <p:nvPicPr>
          <p:cNvPr id="92" name="Graphic 5" descr="Graphic 5"/>
          <p:cNvPicPr/>
          <p:nvPr/>
        </p:nvPicPr>
        <p:blipFill>
          <a:blip r:embed="rId3"/>
          <a:stretch/>
        </p:blipFill>
        <p:spPr>
          <a:xfrm>
            <a:off x="11203920" y="555840"/>
            <a:ext cx="465120" cy="520200"/>
          </a:xfrm>
          <a:prstGeom prst="rect">
            <a:avLst/>
          </a:prstGeom>
          <a:ln w="12700">
            <a:noFill/>
          </a:ln>
        </p:spPr>
      </p:pic>
      <p:sp>
        <p:nvSpPr>
          <p:cNvPr id="93" name="PlaceHolder 3"/>
          <p:cNvSpPr>
            <a:spLocks noGrp="1"/>
          </p:cNvSpPr>
          <p:nvPr>
            <p:ph type="sldNum" idx="13"/>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96" name="Graphic 7" descr="Graphic 7"/>
          <p:cNvPicPr/>
          <p:nvPr/>
        </p:nvPicPr>
        <p:blipFill>
          <a:blip r:embed="rId2"/>
          <a:stretch/>
        </p:blipFill>
        <p:spPr>
          <a:xfrm>
            <a:off x="11203920" y="555840"/>
            <a:ext cx="465120" cy="520200"/>
          </a:xfrm>
          <a:prstGeom prst="rect">
            <a:avLst/>
          </a:prstGeom>
          <a:ln w="12700">
            <a:noFill/>
          </a:ln>
        </p:spPr>
      </p:pic>
      <p:sp>
        <p:nvSpPr>
          <p:cNvPr id="97" name="PlaceHolder 1"/>
          <p:cNvSpPr>
            <a:spLocks noGrp="1"/>
          </p:cNvSpPr>
          <p:nvPr>
            <p:ph type="body"/>
          </p:nvPr>
        </p:nvSpPr>
        <p:spPr>
          <a:xfrm>
            <a:off x="0" y="0"/>
            <a:ext cx="6267960" cy="6857640"/>
          </a:xfrm>
          <a:prstGeom prst="rect">
            <a:avLst/>
          </a:prstGeom>
          <a:noFill/>
          <a:ln w="0">
            <a:noFill/>
          </a:ln>
        </p:spPr>
        <p:txBody>
          <a:bodyPr lIns="91440" rIns="91440" tIns="45720" bIns="45720" anchor="t">
            <a:noAutofit/>
          </a:bodyPr>
          <a:p>
            <a:pPr marL="432000" indent="-324000">
              <a:spcBef>
                <a:spcPts val="1417"/>
              </a:spcBef>
              <a:buClr>
                <a:srgbClr val="000000"/>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98" name="PlaceHolder 2"/>
          <p:cNvSpPr>
            <a:spLocks noGrp="1"/>
          </p:cNvSpPr>
          <p:nvPr>
            <p:ph type="body"/>
          </p:nvPr>
        </p:nvSpPr>
        <p:spPr>
          <a:xfrm>
            <a:off x="6648840" y="1869480"/>
            <a:ext cx="5063400" cy="73836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99" name="PlaceHolder 3"/>
          <p:cNvSpPr>
            <a:spLocks noGrp="1"/>
          </p:cNvSpPr>
          <p:nvPr>
            <p:ph type="body"/>
          </p:nvPr>
        </p:nvSpPr>
        <p:spPr>
          <a:xfrm>
            <a:off x="6648840" y="1324440"/>
            <a:ext cx="5063400" cy="399600"/>
          </a:xfrm>
          <a:prstGeom prst="rect">
            <a:avLst/>
          </a:prstGeom>
          <a:noFill/>
          <a:ln w="12600">
            <a:noFill/>
          </a:ln>
        </p:spPr>
        <p:txBody>
          <a:bodyPr lIns="45720" rIns="45720" tIns="45720" bIns="45720" anchor="t">
            <a:normAutofit fontScale="93441"/>
          </a:bodyPr>
          <a:p>
            <a:pPr indent="0" defTabSz="914400">
              <a:lnSpc>
                <a:spcPct val="100000"/>
              </a:lnSpc>
              <a:spcBef>
                <a:spcPts val="1001"/>
              </a:spcBef>
              <a:buNone/>
              <a:tabLst>
                <a:tab algn="l" pos="0"/>
              </a:tabLst>
            </a:pPr>
            <a:r>
              <a:rPr b="0" lang="en-US" sz="2000" spc="-1" strike="noStrike">
                <a:solidFill>
                  <a:schemeClr val="accent3"/>
                </a:solidFill>
                <a:latin typeface="Baskerville"/>
                <a:ea typeface="Baskerville"/>
              </a:rPr>
              <a:t>Lorem ipsum dolor sit amet, consectetur</a:t>
            </a:r>
            <a:endParaRPr b="0" lang="en-US" sz="2000" spc="-1" strike="noStrike">
              <a:solidFill>
                <a:schemeClr val="accent3"/>
              </a:solidFill>
              <a:latin typeface="Arial"/>
            </a:endParaRPr>
          </a:p>
        </p:txBody>
      </p:sp>
      <p:sp>
        <p:nvSpPr>
          <p:cNvPr id="100" name="PlaceHolder 4"/>
          <p:cNvSpPr>
            <a:spLocks noGrp="1"/>
          </p:cNvSpPr>
          <p:nvPr>
            <p:ph type="body"/>
          </p:nvPr>
        </p:nvSpPr>
        <p:spPr>
          <a:xfrm>
            <a:off x="6648840" y="3367440"/>
            <a:ext cx="5063400" cy="73836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a:t>
            </a:r>
            <a:endParaRPr b="0" lang="en-US" sz="1400" spc="-1" strike="noStrike">
              <a:solidFill>
                <a:schemeClr val="accent3"/>
              </a:solidFill>
              <a:latin typeface="Arial"/>
            </a:endParaRPr>
          </a:p>
        </p:txBody>
      </p:sp>
      <p:sp>
        <p:nvSpPr>
          <p:cNvPr id="101" name="PlaceHolder 5"/>
          <p:cNvSpPr>
            <a:spLocks noGrp="1"/>
          </p:cNvSpPr>
          <p:nvPr>
            <p:ph type="body"/>
          </p:nvPr>
        </p:nvSpPr>
        <p:spPr>
          <a:xfrm>
            <a:off x="6648840" y="2822760"/>
            <a:ext cx="5063400" cy="399600"/>
          </a:xfrm>
          <a:prstGeom prst="rect">
            <a:avLst/>
          </a:prstGeom>
          <a:noFill/>
          <a:ln w="12600">
            <a:noFill/>
          </a:ln>
        </p:spPr>
        <p:txBody>
          <a:bodyPr lIns="45720" rIns="45720" tIns="45720" bIns="45720" anchor="t">
            <a:normAutofit fontScale="93441"/>
          </a:bodyPr>
          <a:p>
            <a:pPr indent="0" defTabSz="914400">
              <a:lnSpc>
                <a:spcPct val="100000"/>
              </a:lnSpc>
              <a:spcBef>
                <a:spcPts val="1001"/>
              </a:spcBef>
              <a:buNone/>
              <a:tabLst>
                <a:tab algn="l" pos="0"/>
              </a:tabLst>
            </a:pPr>
            <a:r>
              <a:rPr b="0" lang="en-US" sz="2000" spc="-1" strike="noStrike">
                <a:solidFill>
                  <a:schemeClr val="accent3"/>
                </a:solidFill>
                <a:latin typeface="Baskerville"/>
                <a:ea typeface="Baskerville"/>
              </a:rPr>
              <a:t>Lorem ipsum dolor sit amet, consectetur</a:t>
            </a:r>
            <a:endParaRPr b="0" lang="en-US" sz="2000" spc="-1" strike="noStrike">
              <a:solidFill>
                <a:schemeClr val="accent3"/>
              </a:solidFill>
              <a:latin typeface="Arial"/>
            </a:endParaRPr>
          </a:p>
        </p:txBody>
      </p:sp>
      <p:sp>
        <p:nvSpPr>
          <p:cNvPr id="102" name="PlaceHolder 6"/>
          <p:cNvSpPr>
            <a:spLocks noGrp="1"/>
          </p:cNvSpPr>
          <p:nvPr>
            <p:ph type="body"/>
          </p:nvPr>
        </p:nvSpPr>
        <p:spPr>
          <a:xfrm>
            <a:off x="6648840" y="4865040"/>
            <a:ext cx="5063400" cy="73836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a:t>
            </a:r>
            <a:endParaRPr b="0" lang="en-US" sz="1400" spc="-1" strike="noStrike">
              <a:solidFill>
                <a:schemeClr val="accent3"/>
              </a:solidFill>
              <a:latin typeface="Arial"/>
            </a:endParaRPr>
          </a:p>
        </p:txBody>
      </p:sp>
      <p:sp>
        <p:nvSpPr>
          <p:cNvPr id="103" name="PlaceHolder 7"/>
          <p:cNvSpPr>
            <a:spLocks noGrp="1"/>
          </p:cNvSpPr>
          <p:nvPr>
            <p:ph type="body"/>
          </p:nvPr>
        </p:nvSpPr>
        <p:spPr>
          <a:xfrm>
            <a:off x="6648840" y="4320360"/>
            <a:ext cx="5063400" cy="399600"/>
          </a:xfrm>
          <a:prstGeom prst="rect">
            <a:avLst/>
          </a:prstGeom>
          <a:noFill/>
          <a:ln w="12600">
            <a:noFill/>
          </a:ln>
        </p:spPr>
        <p:txBody>
          <a:bodyPr lIns="45720" rIns="45720" tIns="45720" bIns="45720" anchor="t">
            <a:normAutofit fontScale="93441"/>
          </a:bodyPr>
          <a:p>
            <a:pPr indent="0" defTabSz="914400">
              <a:lnSpc>
                <a:spcPct val="100000"/>
              </a:lnSpc>
              <a:spcBef>
                <a:spcPts val="1001"/>
              </a:spcBef>
              <a:buNone/>
              <a:tabLst>
                <a:tab algn="l" pos="0"/>
              </a:tabLst>
            </a:pPr>
            <a:r>
              <a:rPr b="0" lang="en-US" sz="2000" spc="-1" strike="noStrike">
                <a:solidFill>
                  <a:schemeClr val="accent3"/>
                </a:solidFill>
                <a:latin typeface="Baskerville"/>
                <a:ea typeface="Baskerville"/>
              </a:rPr>
              <a:t>Lorem ipsum dolor sit amet, consectetur</a:t>
            </a:r>
            <a:endParaRPr b="0" lang="en-US" sz="2000" spc="-1" strike="noStrike">
              <a:solidFill>
                <a:schemeClr val="accent3"/>
              </a:solidFill>
              <a:latin typeface="Arial"/>
            </a:endParaRPr>
          </a:p>
        </p:txBody>
      </p:sp>
      <p:sp>
        <p:nvSpPr>
          <p:cNvPr id="104" name="PlaceHolder 8"/>
          <p:cNvSpPr>
            <a:spLocks noGrp="1"/>
          </p:cNvSpPr>
          <p:nvPr>
            <p:ph type="sldNum" idx="14"/>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07" name="Graphic 7" descr="Graphic 7"/>
          <p:cNvPicPr/>
          <p:nvPr/>
        </p:nvPicPr>
        <p:blipFill>
          <a:blip r:embed="rId2"/>
          <a:stretch/>
        </p:blipFill>
        <p:spPr>
          <a:xfrm>
            <a:off x="11203920" y="555840"/>
            <a:ext cx="465120" cy="520200"/>
          </a:xfrm>
          <a:prstGeom prst="rect">
            <a:avLst/>
          </a:prstGeom>
          <a:ln w="12700">
            <a:noFill/>
          </a:ln>
        </p:spPr>
      </p:pic>
      <p:sp>
        <p:nvSpPr>
          <p:cNvPr id="108" name="PlaceHolder 1"/>
          <p:cNvSpPr>
            <a:spLocks noGrp="1"/>
          </p:cNvSpPr>
          <p:nvPr>
            <p:ph type="body"/>
          </p:nvPr>
        </p:nvSpPr>
        <p:spPr>
          <a:xfrm>
            <a:off x="0" y="0"/>
            <a:ext cx="6267960" cy="685764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109" name="PlaceHolder 2"/>
          <p:cNvSpPr>
            <a:spLocks noGrp="1"/>
          </p:cNvSpPr>
          <p:nvPr>
            <p:ph type="body"/>
          </p:nvPr>
        </p:nvSpPr>
        <p:spPr>
          <a:xfrm>
            <a:off x="6648840" y="1869480"/>
            <a:ext cx="5063400" cy="73836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10" name="PlaceHolder 3"/>
          <p:cNvSpPr>
            <a:spLocks noGrp="1"/>
          </p:cNvSpPr>
          <p:nvPr>
            <p:ph type="body"/>
          </p:nvPr>
        </p:nvSpPr>
        <p:spPr>
          <a:xfrm>
            <a:off x="6648840" y="1324440"/>
            <a:ext cx="5063400" cy="399600"/>
          </a:xfrm>
          <a:prstGeom prst="rect">
            <a:avLst/>
          </a:prstGeom>
          <a:noFill/>
          <a:ln w="12600">
            <a:noFill/>
          </a:ln>
        </p:spPr>
        <p:txBody>
          <a:bodyPr lIns="45720" rIns="45720" tIns="45720" bIns="45720" anchor="t">
            <a:normAutofit fontScale="93441"/>
          </a:bodyPr>
          <a:p>
            <a:pPr indent="0" defTabSz="914400">
              <a:lnSpc>
                <a:spcPct val="100000"/>
              </a:lnSpc>
              <a:spcBef>
                <a:spcPts val="1001"/>
              </a:spcBef>
              <a:buNone/>
              <a:tabLst>
                <a:tab algn="l" pos="0"/>
              </a:tabLst>
            </a:pPr>
            <a:r>
              <a:rPr b="0" lang="en-US" sz="2000" spc="-1" strike="noStrike">
                <a:solidFill>
                  <a:schemeClr val="accent4"/>
                </a:solidFill>
                <a:latin typeface="Baskerville"/>
                <a:ea typeface="Baskerville"/>
              </a:rPr>
              <a:t>Lorem ipsum dolor sit amet, consectetur</a:t>
            </a:r>
            <a:endParaRPr b="0" lang="en-US" sz="2000" spc="-1" strike="noStrike">
              <a:solidFill>
                <a:schemeClr val="accent3"/>
              </a:solidFill>
              <a:latin typeface="Arial"/>
            </a:endParaRPr>
          </a:p>
        </p:txBody>
      </p:sp>
      <p:sp>
        <p:nvSpPr>
          <p:cNvPr id="111" name="PlaceHolder 4"/>
          <p:cNvSpPr>
            <a:spLocks noGrp="1"/>
          </p:cNvSpPr>
          <p:nvPr>
            <p:ph type="body"/>
          </p:nvPr>
        </p:nvSpPr>
        <p:spPr>
          <a:xfrm>
            <a:off x="6648840" y="3367440"/>
            <a:ext cx="5063400" cy="73836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a:t>
            </a:r>
            <a:endParaRPr b="0" lang="en-US" sz="1400" spc="-1" strike="noStrike">
              <a:solidFill>
                <a:schemeClr val="accent3"/>
              </a:solidFill>
              <a:latin typeface="Arial"/>
            </a:endParaRPr>
          </a:p>
        </p:txBody>
      </p:sp>
      <p:sp>
        <p:nvSpPr>
          <p:cNvPr id="112" name="PlaceHolder 5"/>
          <p:cNvSpPr>
            <a:spLocks noGrp="1"/>
          </p:cNvSpPr>
          <p:nvPr>
            <p:ph type="body"/>
          </p:nvPr>
        </p:nvSpPr>
        <p:spPr>
          <a:xfrm>
            <a:off x="6648840" y="2822760"/>
            <a:ext cx="5063400" cy="399600"/>
          </a:xfrm>
          <a:prstGeom prst="rect">
            <a:avLst/>
          </a:prstGeom>
          <a:noFill/>
          <a:ln w="12600">
            <a:noFill/>
          </a:ln>
        </p:spPr>
        <p:txBody>
          <a:bodyPr lIns="45720" rIns="45720" tIns="45720" bIns="45720" anchor="t">
            <a:normAutofit fontScale="93441"/>
          </a:bodyPr>
          <a:p>
            <a:pPr indent="0" defTabSz="914400">
              <a:lnSpc>
                <a:spcPct val="100000"/>
              </a:lnSpc>
              <a:spcBef>
                <a:spcPts val="1001"/>
              </a:spcBef>
              <a:buNone/>
              <a:tabLst>
                <a:tab algn="l" pos="0"/>
              </a:tabLst>
            </a:pPr>
            <a:r>
              <a:rPr b="0" lang="en-US" sz="2000" spc="-1" strike="noStrike">
                <a:solidFill>
                  <a:schemeClr val="accent4"/>
                </a:solidFill>
                <a:latin typeface="Baskerville"/>
                <a:ea typeface="Baskerville"/>
              </a:rPr>
              <a:t>Lorem ipsum dolor sit amet, consectetur</a:t>
            </a:r>
            <a:endParaRPr b="0" lang="en-US" sz="2000" spc="-1" strike="noStrike">
              <a:solidFill>
                <a:schemeClr val="accent3"/>
              </a:solidFill>
              <a:latin typeface="Arial"/>
            </a:endParaRPr>
          </a:p>
        </p:txBody>
      </p:sp>
      <p:sp>
        <p:nvSpPr>
          <p:cNvPr id="113" name="PlaceHolder 6"/>
          <p:cNvSpPr>
            <a:spLocks noGrp="1"/>
          </p:cNvSpPr>
          <p:nvPr>
            <p:ph type="body"/>
          </p:nvPr>
        </p:nvSpPr>
        <p:spPr>
          <a:xfrm>
            <a:off x="6648840" y="4865040"/>
            <a:ext cx="5063400" cy="73836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a:t>
            </a:r>
            <a:endParaRPr b="0" lang="en-US" sz="1400" spc="-1" strike="noStrike">
              <a:solidFill>
                <a:schemeClr val="accent3"/>
              </a:solidFill>
              <a:latin typeface="Arial"/>
            </a:endParaRPr>
          </a:p>
        </p:txBody>
      </p:sp>
      <p:sp>
        <p:nvSpPr>
          <p:cNvPr id="114" name="PlaceHolder 7"/>
          <p:cNvSpPr>
            <a:spLocks noGrp="1"/>
          </p:cNvSpPr>
          <p:nvPr>
            <p:ph type="body"/>
          </p:nvPr>
        </p:nvSpPr>
        <p:spPr>
          <a:xfrm>
            <a:off x="6648840" y="4320360"/>
            <a:ext cx="5063400" cy="399600"/>
          </a:xfrm>
          <a:prstGeom prst="rect">
            <a:avLst/>
          </a:prstGeom>
          <a:noFill/>
          <a:ln w="12600">
            <a:noFill/>
          </a:ln>
        </p:spPr>
        <p:txBody>
          <a:bodyPr lIns="45720" rIns="45720" tIns="45720" bIns="45720" anchor="t">
            <a:normAutofit fontScale="93441"/>
          </a:bodyPr>
          <a:p>
            <a:pPr indent="0" defTabSz="914400">
              <a:lnSpc>
                <a:spcPct val="100000"/>
              </a:lnSpc>
              <a:spcBef>
                <a:spcPts val="1001"/>
              </a:spcBef>
              <a:buNone/>
              <a:tabLst>
                <a:tab algn="l" pos="0"/>
              </a:tabLst>
            </a:pPr>
            <a:r>
              <a:rPr b="0" lang="en-US" sz="2000" spc="-1" strike="noStrike">
                <a:solidFill>
                  <a:schemeClr val="accent4"/>
                </a:solidFill>
                <a:latin typeface="Baskerville"/>
                <a:ea typeface="Baskerville"/>
              </a:rPr>
              <a:t>Lorem ipsum dolor sit amet, consectetur</a:t>
            </a:r>
            <a:endParaRPr b="0" lang="en-US" sz="2000" spc="-1" strike="noStrike">
              <a:solidFill>
                <a:schemeClr val="accent3"/>
              </a:solidFill>
              <a:latin typeface="Arial"/>
            </a:endParaRPr>
          </a:p>
        </p:txBody>
      </p:sp>
      <p:pic>
        <p:nvPicPr>
          <p:cNvPr id="115" name="Graphic 4" descr="Graphic 4"/>
          <p:cNvPicPr/>
          <p:nvPr/>
        </p:nvPicPr>
        <p:blipFill>
          <a:blip r:embed="rId3"/>
          <a:stretch/>
        </p:blipFill>
        <p:spPr>
          <a:xfrm>
            <a:off x="11203920" y="555840"/>
            <a:ext cx="465120" cy="520200"/>
          </a:xfrm>
          <a:prstGeom prst="rect">
            <a:avLst/>
          </a:prstGeom>
          <a:ln w="12700">
            <a:noFill/>
          </a:ln>
        </p:spPr>
      </p:pic>
      <p:sp>
        <p:nvSpPr>
          <p:cNvPr id="116" name="PlaceHolder 8"/>
          <p:cNvSpPr>
            <a:spLocks noGrp="1"/>
          </p:cNvSpPr>
          <p:nvPr>
            <p:ph type="sldNum" idx="15"/>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19" name="Graphic 7" descr="Graphic 7"/>
          <p:cNvPicPr/>
          <p:nvPr/>
        </p:nvPicPr>
        <p:blipFill>
          <a:blip r:embed="rId2"/>
          <a:stretch/>
        </p:blipFill>
        <p:spPr>
          <a:xfrm>
            <a:off x="11203920" y="555840"/>
            <a:ext cx="465120" cy="520200"/>
          </a:xfrm>
          <a:prstGeom prst="rect">
            <a:avLst/>
          </a:prstGeom>
          <a:ln w="12700">
            <a:noFill/>
          </a:ln>
        </p:spPr>
      </p:pic>
      <p:sp>
        <p:nvSpPr>
          <p:cNvPr id="120" name="PlaceHolder 1"/>
          <p:cNvSpPr>
            <a:spLocks noGrp="1"/>
          </p:cNvSpPr>
          <p:nvPr>
            <p:ph type="body"/>
          </p:nvPr>
        </p:nvSpPr>
        <p:spPr>
          <a:xfrm>
            <a:off x="6095880" y="0"/>
            <a:ext cx="6095520" cy="6857640"/>
          </a:xfrm>
          <a:prstGeom prst="rect">
            <a:avLst/>
          </a:prstGeom>
          <a:noFill/>
          <a:ln w="0">
            <a:noFill/>
          </a:ln>
        </p:spPr>
        <p:txBody>
          <a:bodyPr lIns="91440" rIns="91440" tIns="45720" bIns="45720" anchor="t">
            <a:noAutofit/>
          </a:bodyPr>
          <a:p>
            <a:pPr marL="432000" indent="-324000">
              <a:spcBef>
                <a:spcPts val="1417"/>
              </a:spcBef>
              <a:buClr>
                <a:srgbClr val="000000"/>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121" name="PlaceHolder 2"/>
          <p:cNvSpPr>
            <a:spLocks noGrp="1"/>
          </p:cNvSpPr>
          <p:nvPr>
            <p:ph type="title"/>
          </p:nvPr>
        </p:nvSpPr>
        <p:spPr>
          <a:xfrm>
            <a:off x="689400" y="555840"/>
            <a:ext cx="492084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Calibri"/>
            </a:endParaRPr>
          </a:p>
        </p:txBody>
      </p:sp>
      <p:sp>
        <p:nvSpPr>
          <p:cNvPr id="122" name="PlaceHolder 3"/>
          <p:cNvSpPr>
            <a:spLocks noGrp="1"/>
          </p:cNvSpPr>
          <p:nvPr>
            <p:ph type="body"/>
          </p:nvPr>
        </p:nvSpPr>
        <p:spPr>
          <a:xfrm>
            <a:off x="689400" y="1882440"/>
            <a:ext cx="4920840" cy="116928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23" name="PlaceHolder 4"/>
          <p:cNvSpPr>
            <a:spLocks noGrp="1"/>
          </p:cNvSpPr>
          <p:nvPr>
            <p:ph type="sldNum" idx="16"/>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26" name="Graphic 7" descr="Graphic 7"/>
          <p:cNvPicPr/>
          <p:nvPr/>
        </p:nvPicPr>
        <p:blipFill>
          <a:blip r:embed="rId2"/>
          <a:stretch/>
        </p:blipFill>
        <p:spPr>
          <a:xfrm>
            <a:off x="11203920" y="555840"/>
            <a:ext cx="465120" cy="520200"/>
          </a:xfrm>
          <a:prstGeom prst="rect">
            <a:avLst/>
          </a:prstGeom>
          <a:ln w="12700">
            <a:noFill/>
          </a:ln>
        </p:spPr>
      </p:pic>
      <p:sp>
        <p:nvSpPr>
          <p:cNvPr id="127" name="PlaceHolder 1"/>
          <p:cNvSpPr>
            <a:spLocks noGrp="1"/>
          </p:cNvSpPr>
          <p:nvPr>
            <p:ph type="body"/>
          </p:nvPr>
        </p:nvSpPr>
        <p:spPr>
          <a:xfrm>
            <a:off x="0" y="0"/>
            <a:ext cx="6095520" cy="6857640"/>
          </a:xfrm>
          <a:prstGeom prst="rect">
            <a:avLst/>
          </a:prstGeom>
          <a:noFill/>
          <a:ln w="0">
            <a:noFill/>
          </a:ln>
        </p:spPr>
        <p:txBody>
          <a:bodyPr lIns="91440" rIns="91440" tIns="45720" bIns="45720" anchor="t">
            <a:noAutofit/>
          </a:bodyPr>
          <a:p>
            <a:pPr marL="432000" indent="-324000">
              <a:spcBef>
                <a:spcPts val="1417"/>
              </a:spcBef>
              <a:buClr>
                <a:srgbClr val="000000"/>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128" name="PlaceHolder 2"/>
          <p:cNvSpPr>
            <a:spLocks noGrp="1"/>
          </p:cNvSpPr>
          <p:nvPr>
            <p:ph type="title"/>
          </p:nvPr>
        </p:nvSpPr>
        <p:spPr>
          <a:xfrm>
            <a:off x="6648840" y="555840"/>
            <a:ext cx="418428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Calibri"/>
            </a:endParaRPr>
          </a:p>
        </p:txBody>
      </p:sp>
      <p:sp>
        <p:nvSpPr>
          <p:cNvPr id="129" name="PlaceHolder 3"/>
          <p:cNvSpPr>
            <a:spLocks noGrp="1"/>
          </p:cNvSpPr>
          <p:nvPr>
            <p:ph type="body"/>
          </p:nvPr>
        </p:nvSpPr>
        <p:spPr>
          <a:xfrm>
            <a:off x="6648840" y="1882440"/>
            <a:ext cx="4920840" cy="116928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30" name="PlaceHolder 4"/>
          <p:cNvSpPr>
            <a:spLocks noGrp="1"/>
          </p:cNvSpPr>
          <p:nvPr>
            <p:ph type="sldNum" idx="17"/>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33" name="Graphic 7" descr="Graphic 7"/>
          <p:cNvPicPr/>
          <p:nvPr/>
        </p:nvPicPr>
        <p:blipFill>
          <a:blip r:embed="rId2"/>
          <a:stretch/>
        </p:blipFill>
        <p:spPr>
          <a:xfrm>
            <a:off x="11203920" y="555840"/>
            <a:ext cx="465120" cy="520200"/>
          </a:xfrm>
          <a:prstGeom prst="rect">
            <a:avLst/>
          </a:prstGeom>
          <a:ln w="12700">
            <a:noFill/>
          </a:ln>
        </p:spPr>
      </p:pic>
      <p:sp>
        <p:nvSpPr>
          <p:cNvPr id="134" name="PlaceHolder 1"/>
          <p:cNvSpPr>
            <a:spLocks noGrp="1"/>
          </p:cNvSpPr>
          <p:nvPr>
            <p:ph type="body"/>
          </p:nvPr>
        </p:nvSpPr>
        <p:spPr>
          <a:xfrm>
            <a:off x="6095880" y="0"/>
            <a:ext cx="6095520" cy="685764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135" name="PlaceHolder 2"/>
          <p:cNvSpPr>
            <a:spLocks noGrp="1"/>
          </p:cNvSpPr>
          <p:nvPr>
            <p:ph type="title"/>
          </p:nvPr>
        </p:nvSpPr>
        <p:spPr>
          <a:xfrm>
            <a:off x="689400" y="555840"/>
            <a:ext cx="492084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5"/>
                </a:solidFill>
                <a:latin typeface="Baskerville"/>
                <a:ea typeface="Baskerville"/>
              </a:rPr>
              <a:t>Lorem ipsum dolor sit amet, consectetur.</a:t>
            </a:r>
            <a:endParaRPr b="0" lang="en-US" sz="3600" spc="-1" strike="noStrike">
              <a:solidFill>
                <a:schemeClr val="accent6"/>
              </a:solidFill>
              <a:latin typeface="Calibri"/>
            </a:endParaRPr>
          </a:p>
        </p:txBody>
      </p:sp>
      <p:sp>
        <p:nvSpPr>
          <p:cNvPr id="136" name="PlaceHolder 3"/>
          <p:cNvSpPr>
            <a:spLocks noGrp="1"/>
          </p:cNvSpPr>
          <p:nvPr>
            <p:ph type="body"/>
          </p:nvPr>
        </p:nvSpPr>
        <p:spPr>
          <a:xfrm>
            <a:off x="689400" y="1882440"/>
            <a:ext cx="4920840" cy="953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37" name="PlaceHolder 4"/>
          <p:cNvSpPr>
            <a:spLocks noGrp="1"/>
          </p:cNvSpPr>
          <p:nvPr>
            <p:ph type="sldNum" idx="18"/>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40" name="Graphic 7" descr="Graphic 7"/>
          <p:cNvPicPr/>
          <p:nvPr/>
        </p:nvPicPr>
        <p:blipFill>
          <a:blip r:embed="rId2"/>
          <a:stretch/>
        </p:blipFill>
        <p:spPr>
          <a:xfrm>
            <a:off x="11203920" y="555840"/>
            <a:ext cx="465120" cy="520200"/>
          </a:xfrm>
          <a:prstGeom prst="rect">
            <a:avLst/>
          </a:prstGeom>
          <a:ln w="12700">
            <a:noFill/>
          </a:ln>
        </p:spPr>
      </p:pic>
      <p:sp>
        <p:nvSpPr>
          <p:cNvPr id="141" name="PlaceHolder 1"/>
          <p:cNvSpPr>
            <a:spLocks noGrp="1"/>
          </p:cNvSpPr>
          <p:nvPr>
            <p:ph type="body"/>
          </p:nvPr>
        </p:nvSpPr>
        <p:spPr>
          <a:xfrm>
            <a:off x="6095880" y="0"/>
            <a:ext cx="6095520" cy="685764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142" name="PlaceHolder 2"/>
          <p:cNvSpPr>
            <a:spLocks noGrp="1"/>
          </p:cNvSpPr>
          <p:nvPr>
            <p:ph type="title"/>
          </p:nvPr>
        </p:nvSpPr>
        <p:spPr>
          <a:xfrm>
            <a:off x="689400" y="555840"/>
            <a:ext cx="492084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5"/>
                </a:solidFill>
                <a:latin typeface="Baskerville"/>
                <a:ea typeface="Baskerville"/>
              </a:rPr>
              <a:t>Lorem ipsum dolor sit amet, consectetur.</a:t>
            </a:r>
            <a:endParaRPr b="0" lang="en-US" sz="3600" spc="-1" strike="noStrike">
              <a:solidFill>
                <a:schemeClr val="accent6"/>
              </a:solidFill>
              <a:latin typeface="Calibri"/>
            </a:endParaRPr>
          </a:p>
        </p:txBody>
      </p:sp>
      <p:sp>
        <p:nvSpPr>
          <p:cNvPr id="143" name="PlaceHolder 3"/>
          <p:cNvSpPr>
            <a:spLocks noGrp="1"/>
          </p:cNvSpPr>
          <p:nvPr>
            <p:ph type="body"/>
          </p:nvPr>
        </p:nvSpPr>
        <p:spPr>
          <a:xfrm>
            <a:off x="689400" y="1882440"/>
            <a:ext cx="4920840" cy="953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44" name="PlaceHolder 4"/>
          <p:cNvSpPr>
            <a:spLocks noGrp="1"/>
          </p:cNvSpPr>
          <p:nvPr>
            <p:ph type="sldNum" idx="19"/>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7" name="Graphic 7" descr="Graphic 7"/>
          <p:cNvPicPr/>
          <p:nvPr/>
        </p:nvPicPr>
        <p:blipFill>
          <a:blip r:embed="rId2"/>
          <a:stretch/>
        </p:blipFill>
        <p:spPr>
          <a:xfrm>
            <a:off x="11203920" y="555840"/>
            <a:ext cx="465120" cy="520200"/>
          </a:xfrm>
          <a:prstGeom prst="rect">
            <a:avLst/>
          </a:prstGeom>
          <a:ln w="12700">
            <a:noFill/>
          </a:ln>
        </p:spPr>
      </p:pic>
      <p:sp>
        <p:nvSpPr>
          <p:cNvPr id="8" name="PlaceHolder 1"/>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Calibri"/>
            </a:endParaRPr>
          </a:p>
        </p:txBody>
      </p:sp>
      <p:sp>
        <p:nvSpPr>
          <p:cNvPr id="9" name="PlaceHolder 2"/>
          <p:cNvSpPr>
            <a:spLocks noGrp="1"/>
          </p:cNvSpPr>
          <p:nvPr>
            <p:ph type="sldNum" idx="2"/>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47" name="Graphic 7" descr="Graphic 7"/>
          <p:cNvPicPr/>
          <p:nvPr/>
        </p:nvPicPr>
        <p:blipFill>
          <a:blip r:embed="rId2"/>
          <a:stretch/>
        </p:blipFill>
        <p:spPr>
          <a:xfrm>
            <a:off x="11203920" y="555840"/>
            <a:ext cx="465120" cy="520200"/>
          </a:xfrm>
          <a:prstGeom prst="rect">
            <a:avLst/>
          </a:prstGeom>
          <a:ln w="12700">
            <a:noFill/>
          </a:ln>
        </p:spPr>
      </p:pic>
      <p:sp>
        <p:nvSpPr>
          <p:cNvPr id="148" name="PlaceHolder 1"/>
          <p:cNvSpPr>
            <a:spLocks noGrp="1"/>
          </p:cNvSpPr>
          <p:nvPr>
            <p:ph type="title"/>
          </p:nvPr>
        </p:nvSpPr>
        <p:spPr>
          <a:xfrm>
            <a:off x="689400" y="555840"/>
            <a:ext cx="492084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5"/>
                </a:solidFill>
                <a:latin typeface="Baskerville"/>
                <a:ea typeface="Baskerville"/>
              </a:rPr>
              <a:t>Lorem ipsum dolor sit amet, consectetur.</a:t>
            </a:r>
            <a:endParaRPr b="0" lang="en-US" sz="3600" spc="-1" strike="noStrike">
              <a:solidFill>
                <a:schemeClr val="accent6"/>
              </a:solidFill>
              <a:latin typeface="Calibri"/>
            </a:endParaRPr>
          </a:p>
        </p:txBody>
      </p:sp>
      <p:sp>
        <p:nvSpPr>
          <p:cNvPr id="149" name="PlaceHolder 2"/>
          <p:cNvSpPr>
            <a:spLocks noGrp="1"/>
          </p:cNvSpPr>
          <p:nvPr>
            <p:ph type="body"/>
          </p:nvPr>
        </p:nvSpPr>
        <p:spPr>
          <a:xfrm>
            <a:off x="689400" y="1882440"/>
            <a:ext cx="4920840" cy="953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50" name="PlaceHolder 3"/>
          <p:cNvSpPr>
            <a:spLocks noGrp="1"/>
          </p:cNvSpPr>
          <p:nvPr>
            <p:ph type="sldNum" idx="20"/>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53" name="Graphic 7" descr="Graphic 7"/>
          <p:cNvPicPr/>
          <p:nvPr/>
        </p:nvPicPr>
        <p:blipFill>
          <a:blip r:embed="rId2"/>
          <a:stretch/>
        </p:blipFill>
        <p:spPr>
          <a:xfrm>
            <a:off x="11203920" y="555840"/>
            <a:ext cx="465120" cy="520200"/>
          </a:xfrm>
          <a:prstGeom prst="rect">
            <a:avLst/>
          </a:prstGeom>
          <a:ln w="12700">
            <a:noFill/>
          </a:ln>
        </p:spPr>
      </p:pic>
      <p:sp>
        <p:nvSpPr>
          <p:cNvPr id="154" name="PlaceHolder 1"/>
          <p:cNvSpPr>
            <a:spLocks noGrp="1"/>
          </p:cNvSpPr>
          <p:nvPr>
            <p:ph type="body"/>
          </p:nvPr>
        </p:nvSpPr>
        <p:spPr>
          <a:xfrm>
            <a:off x="0" y="0"/>
            <a:ext cx="6267960" cy="685764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155" name="PlaceHolder 2"/>
          <p:cNvSpPr>
            <a:spLocks noGrp="1"/>
          </p:cNvSpPr>
          <p:nvPr>
            <p:ph type="title"/>
          </p:nvPr>
        </p:nvSpPr>
        <p:spPr>
          <a:xfrm>
            <a:off x="6825600" y="2716560"/>
            <a:ext cx="4678560" cy="1434240"/>
          </a:xfrm>
          <a:prstGeom prst="rect">
            <a:avLst/>
          </a:prstGeom>
          <a:noFill/>
          <a:ln w="12600">
            <a:noFill/>
          </a:ln>
        </p:spPr>
        <p:txBody>
          <a:bodyPr lIns="45720" rIns="45720" tIns="45720" bIns="45720" anchor="b">
            <a:noAutofit/>
          </a:bodyPr>
          <a:p>
            <a:pPr indent="0" defTabSz="914400">
              <a:lnSpc>
                <a:spcPct val="80000"/>
              </a:lnSpc>
              <a:spcBef>
                <a:spcPts val="601"/>
              </a:spcBef>
              <a:buNone/>
              <a:tabLst>
                <a:tab algn="l" pos="0"/>
              </a:tabLst>
            </a:pPr>
            <a:r>
              <a:rPr b="0" lang="en-US" sz="5400" spc="-1" strike="noStrike">
                <a:solidFill>
                  <a:schemeClr val="accent4"/>
                </a:solidFill>
                <a:latin typeface="Baskerville"/>
                <a:ea typeface="Baskerville"/>
              </a:rPr>
              <a:t>Hello there,I’m a title slide</a:t>
            </a:r>
            <a:endParaRPr b="0" lang="en-US" sz="5400" spc="-1" strike="noStrike">
              <a:solidFill>
                <a:schemeClr val="accent6"/>
              </a:solidFill>
              <a:latin typeface="Calibri"/>
            </a:endParaRPr>
          </a:p>
        </p:txBody>
      </p:sp>
      <p:sp>
        <p:nvSpPr>
          <p:cNvPr id="156" name="PlaceHolder 3"/>
          <p:cNvSpPr>
            <a:spLocks noGrp="1"/>
          </p:cNvSpPr>
          <p:nvPr>
            <p:ph type="body"/>
          </p:nvPr>
        </p:nvSpPr>
        <p:spPr>
          <a:xfrm>
            <a:off x="6825600" y="4320720"/>
            <a:ext cx="3748680" cy="350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600" spc="-1" strike="noStrike">
                <a:solidFill>
                  <a:schemeClr val="accent4"/>
                </a:solidFill>
                <a:latin typeface="Arial"/>
                <a:ea typeface="Arial"/>
              </a:rPr>
              <a:t>XX - XX - XXXX</a:t>
            </a: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p:txBody>
      </p:sp>
      <p:pic>
        <p:nvPicPr>
          <p:cNvPr id="157" name="Graphic 3" descr="Graphic 3"/>
          <p:cNvPicPr/>
          <p:nvPr/>
        </p:nvPicPr>
        <p:blipFill>
          <a:blip r:embed="rId3"/>
          <a:stretch/>
        </p:blipFill>
        <p:spPr>
          <a:xfrm>
            <a:off x="6825600" y="721080"/>
            <a:ext cx="592560" cy="662760"/>
          </a:xfrm>
          <a:prstGeom prst="rect">
            <a:avLst/>
          </a:prstGeom>
          <a:ln w="12700">
            <a:noFill/>
          </a:ln>
        </p:spPr>
      </p:pic>
      <p:pic>
        <p:nvPicPr>
          <p:cNvPr id="158" name="Graphic 2" descr="Graphic 2"/>
          <p:cNvPicPr/>
          <p:nvPr/>
        </p:nvPicPr>
        <p:blipFill>
          <a:blip r:embed="rId4"/>
          <a:stretch/>
        </p:blipFill>
        <p:spPr>
          <a:xfrm>
            <a:off x="6825600" y="5483520"/>
            <a:ext cx="2199960" cy="809280"/>
          </a:xfrm>
          <a:prstGeom prst="rect">
            <a:avLst/>
          </a:prstGeom>
          <a:ln w="12700">
            <a:noFill/>
          </a:ln>
        </p:spPr>
      </p:pic>
      <p:sp>
        <p:nvSpPr>
          <p:cNvPr id="159" name="PlaceHolder 4"/>
          <p:cNvSpPr>
            <a:spLocks noGrp="1"/>
          </p:cNvSpPr>
          <p:nvPr>
            <p:ph type="sldNum" idx="21"/>
          </p:nvPr>
        </p:nvSpPr>
        <p:spPr>
          <a:xfrm>
            <a:off x="8629200" y="625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5"/>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62" name="Graphic 7" descr="Graphic 7"/>
          <p:cNvPicPr/>
          <p:nvPr/>
        </p:nvPicPr>
        <p:blipFill>
          <a:blip r:embed="rId2"/>
          <a:stretch/>
        </p:blipFill>
        <p:spPr>
          <a:xfrm>
            <a:off x="11203920" y="555840"/>
            <a:ext cx="465120" cy="520200"/>
          </a:xfrm>
          <a:prstGeom prst="rect">
            <a:avLst/>
          </a:prstGeom>
          <a:ln w="12700">
            <a:noFill/>
          </a:ln>
        </p:spPr>
      </p:pic>
      <p:sp>
        <p:nvSpPr>
          <p:cNvPr id="163" name="PlaceHolder 1"/>
          <p:cNvSpPr>
            <a:spLocks noGrp="1"/>
          </p:cNvSpPr>
          <p:nvPr>
            <p:ph type="title"/>
          </p:nvPr>
        </p:nvSpPr>
        <p:spPr>
          <a:xfrm>
            <a:off x="689400" y="555840"/>
            <a:ext cx="4593600" cy="78804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2800" spc="-1" strike="noStrike">
                <a:solidFill>
                  <a:schemeClr val="accent5"/>
                </a:solidFill>
                <a:latin typeface="Baskerville"/>
                <a:ea typeface="Baskerville"/>
              </a:rPr>
              <a:t>Lorem ipsum dolor sit amet, consectetur.</a:t>
            </a:r>
            <a:endParaRPr b="0" lang="en-US" sz="2800" spc="-1" strike="noStrike">
              <a:solidFill>
                <a:schemeClr val="accent6"/>
              </a:solidFill>
              <a:latin typeface="Calibri"/>
            </a:endParaRPr>
          </a:p>
        </p:txBody>
      </p:sp>
      <p:sp>
        <p:nvSpPr>
          <p:cNvPr id="164" name="Triangle 8"/>
          <p:cNvSpPr/>
          <p:nvPr/>
        </p:nvSpPr>
        <p:spPr>
          <a:xfrm rot="5400000">
            <a:off x="2481120" y="3027960"/>
            <a:ext cx="6846480" cy="812520"/>
          </a:xfrm>
          <a:custGeom>
            <a:avLst/>
            <a:gdLst>
              <a:gd name="textAreaLeft" fmla="*/ 0 w 6846480"/>
              <a:gd name="textAreaRight" fmla="*/ 6846840 w 6846480"/>
              <a:gd name="textAreaTop" fmla="*/ 0 h 812520"/>
              <a:gd name="textAreaBottom" fmla="*/ 812880 h 812520"/>
            </a:gdLst>
            <a:ahLst/>
            <a:rect l="textAreaLeft" t="textAreaTop" r="textAreaRight" b="textAreaBottom"/>
            <a:pathLst>
              <a:path w="21600" h="21600">
                <a:moveTo>
                  <a:pt x="0" y="21600"/>
                </a:moveTo>
                <a:lnTo>
                  <a:pt x="10721" y="0"/>
                </a:lnTo>
                <a:lnTo>
                  <a:pt x="21600" y="21600"/>
                </a:lnTo>
                <a:close/>
              </a:path>
            </a:pathLst>
          </a:custGeom>
          <a:gradFill rotWithShape="0">
            <a:gsLst>
              <a:gs pos="0">
                <a:srgbClr val="142127"/>
              </a:gs>
              <a:gs pos="100000">
                <a:srgbClr val="28414d"/>
              </a:gs>
            </a:gsLst>
            <a:lin ang="10800000"/>
          </a:gradFill>
          <a:ln w="12700">
            <a:noFill/>
          </a:ln>
        </p:spPr>
        <p:style>
          <a:lnRef idx="0"/>
          <a:fillRef idx="0"/>
          <a:effectRef idx="0"/>
          <a:fontRef idx="minor"/>
        </p:style>
        <p:txBody>
          <a:bodyPr lIns="45720" rIns="4572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sp>
        <p:nvSpPr>
          <p:cNvPr id="165" name="PlaceHolder 2"/>
          <p:cNvSpPr>
            <a:spLocks noGrp="1"/>
          </p:cNvSpPr>
          <p:nvPr>
            <p:ph type="body"/>
          </p:nvPr>
        </p:nvSpPr>
        <p:spPr>
          <a:xfrm>
            <a:off x="6838200" y="1882440"/>
            <a:ext cx="4664160" cy="1169280"/>
          </a:xfrm>
          <a:prstGeom prst="rect">
            <a:avLst/>
          </a:prstGeom>
          <a:noFill/>
          <a:ln w="12600">
            <a:noFill/>
          </a:ln>
        </p:spPr>
        <p:txBody>
          <a:bodyPr lIns="45720" rIns="45720" tIns="45720" bIns="45720" anchor="t">
            <a:normAutofit/>
          </a:bodyPr>
          <a:p>
            <a:pPr indent="0" defTabSz="914400">
              <a:lnSpc>
                <a:spcPct val="100000"/>
              </a:lnSpc>
              <a:spcBef>
                <a:spcPts val="6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p:txBody>
      </p:sp>
      <p:sp>
        <p:nvSpPr>
          <p:cNvPr id="166" name="PlaceHolder 3"/>
          <p:cNvSpPr>
            <a:spLocks noGrp="1"/>
          </p:cNvSpPr>
          <p:nvPr>
            <p:ph type="body"/>
          </p:nvPr>
        </p:nvSpPr>
        <p:spPr>
          <a:xfrm>
            <a:off x="6838200" y="555840"/>
            <a:ext cx="3855960" cy="788040"/>
          </a:xfrm>
          <a:prstGeom prst="rect">
            <a:avLst/>
          </a:prstGeom>
          <a:noFill/>
          <a:ln w="12600">
            <a:noFill/>
          </a:ln>
        </p:spPr>
        <p:txBody>
          <a:bodyPr lIns="45720" rIns="45720" tIns="45720" bIns="45720" anchor="t">
            <a:normAutofit/>
          </a:bodyPr>
          <a:p>
            <a:pPr indent="0" defTabSz="859680">
              <a:lnSpc>
                <a:spcPct val="80000"/>
              </a:lnSpc>
              <a:spcBef>
                <a:spcPts val="499"/>
              </a:spcBef>
              <a:buNone/>
              <a:tabLst>
                <a:tab algn="l" pos="0"/>
              </a:tabLst>
            </a:pPr>
            <a:r>
              <a:rPr b="0" lang="en-US" sz="2600" spc="-1" strike="noStrike">
                <a:solidFill>
                  <a:schemeClr val="accent5"/>
                </a:solidFill>
                <a:latin typeface="Baskerville"/>
                <a:ea typeface="Baskerville"/>
              </a:rPr>
              <a:t>Lorem ipsum dolor sit amet, consectetur </a:t>
            </a:r>
            <a:endParaRPr b="0" lang="en-US" sz="2600" spc="-1" strike="noStrike">
              <a:solidFill>
                <a:schemeClr val="accent3"/>
              </a:solidFill>
              <a:latin typeface="Arial"/>
            </a:endParaRPr>
          </a:p>
        </p:txBody>
      </p:sp>
      <p:pic>
        <p:nvPicPr>
          <p:cNvPr id="167" name="Graphic 11" descr="Graphic 11"/>
          <p:cNvPicPr/>
          <p:nvPr/>
        </p:nvPicPr>
        <p:blipFill>
          <a:blip r:embed="rId3"/>
          <a:stretch/>
        </p:blipFill>
        <p:spPr>
          <a:xfrm>
            <a:off x="11203920" y="555840"/>
            <a:ext cx="465120" cy="520200"/>
          </a:xfrm>
          <a:prstGeom prst="rect">
            <a:avLst/>
          </a:prstGeom>
          <a:ln w="12700">
            <a:noFill/>
          </a:ln>
        </p:spPr>
      </p:pic>
      <p:sp>
        <p:nvSpPr>
          <p:cNvPr id="168" name="PlaceHolder 4"/>
          <p:cNvSpPr>
            <a:spLocks noGrp="1"/>
          </p:cNvSpPr>
          <p:nvPr>
            <p:ph type="sldNum" idx="22"/>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4"/>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71" name="Graphic 7" descr="Graphic 7"/>
          <p:cNvPicPr/>
          <p:nvPr/>
        </p:nvPicPr>
        <p:blipFill>
          <a:blip r:embed="rId2"/>
          <a:stretch/>
        </p:blipFill>
        <p:spPr>
          <a:xfrm>
            <a:off x="11203920" y="555840"/>
            <a:ext cx="465120" cy="520200"/>
          </a:xfrm>
          <a:prstGeom prst="rect">
            <a:avLst/>
          </a:prstGeom>
          <a:ln w="12700">
            <a:noFill/>
          </a:ln>
        </p:spPr>
      </p:pic>
      <p:sp>
        <p:nvSpPr>
          <p:cNvPr id="172" name="PlaceHolder 1"/>
          <p:cNvSpPr>
            <a:spLocks noGrp="1"/>
          </p:cNvSpPr>
          <p:nvPr>
            <p:ph type="title"/>
          </p:nvPr>
        </p:nvSpPr>
        <p:spPr>
          <a:xfrm>
            <a:off x="689400" y="555840"/>
            <a:ext cx="4593600" cy="78804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2800" spc="-1" strike="noStrike">
                <a:solidFill>
                  <a:schemeClr val="accent5"/>
                </a:solidFill>
                <a:latin typeface="Baskerville"/>
                <a:ea typeface="Baskerville"/>
              </a:rPr>
              <a:t>Lorem ipsum dolor sit amet, consectetur.</a:t>
            </a:r>
            <a:endParaRPr b="0" lang="en-US" sz="2800" spc="-1" strike="noStrike">
              <a:solidFill>
                <a:schemeClr val="accent6"/>
              </a:solidFill>
              <a:latin typeface="Calibri"/>
            </a:endParaRPr>
          </a:p>
        </p:txBody>
      </p:sp>
      <p:sp>
        <p:nvSpPr>
          <p:cNvPr id="173" name="PlaceHolder 2"/>
          <p:cNvSpPr>
            <a:spLocks noGrp="1"/>
          </p:cNvSpPr>
          <p:nvPr>
            <p:ph type="body"/>
          </p:nvPr>
        </p:nvSpPr>
        <p:spPr>
          <a:xfrm>
            <a:off x="6838200" y="1882440"/>
            <a:ext cx="4664160" cy="1169280"/>
          </a:xfrm>
          <a:prstGeom prst="rect">
            <a:avLst/>
          </a:prstGeom>
          <a:noFill/>
          <a:ln w="12600">
            <a:noFill/>
          </a:ln>
        </p:spPr>
        <p:txBody>
          <a:bodyPr lIns="45720" rIns="45720" tIns="45720" bIns="45720" anchor="t">
            <a:normAutofit/>
          </a:bodyPr>
          <a:p>
            <a:pPr indent="0" defTabSz="914400">
              <a:lnSpc>
                <a:spcPct val="100000"/>
              </a:lnSpc>
              <a:spcBef>
                <a:spcPts val="6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p:txBody>
      </p:sp>
      <p:sp>
        <p:nvSpPr>
          <p:cNvPr id="174" name="PlaceHolder 3"/>
          <p:cNvSpPr>
            <a:spLocks noGrp="1"/>
          </p:cNvSpPr>
          <p:nvPr>
            <p:ph type="body"/>
          </p:nvPr>
        </p:nvSpPr>
        <p:spPr>
          <a:xfrm>
            <a:off x="6838200" y="555840"/>
            <a:ext cx="3895920" cy="788040"/>
          </a:xfrm>
          <a:prstGeom prst="rect">
            <a:avLst/>
          </a:prstGeom>
          <a:noFill/>
          <a:ln w="12600">
            <a:noFill/>
          </a:ln>
        </p:spPr>
        <p:txBody>
          <a:bodyPr lIns="45720" rIns="45720" tIns="45720" bIns="45720" anchor="t">
            <a:normAutofit/>
          </a:bodyPr>
          <a:p>
            <a:pPr indent="0" defTabSz="859680">
              <a:lnSpc>
                <a:spcPct val="80000"/>
              </a:lnSpc>
              <a:spcBef>
                <a:spcPts val="499"/>
              </a:spcBef>
              <a:buNone/>
              <a:tabLst>
                <a:tab algn="l" pos="0"/>
              </a:tabLst>
            </a:pPr>
            <a:r>
              <a:rPr b="0" lang="en-US" sz="2600" spc="-1" strike="noStrike">
                <a:solidFill>
                  <a:schemeClr val="accent5"/>
                </a:solidFill>
                <a:latin typeface="Baskerville"/>
                <a:ea typeface="Baskerville"/>
              </a:rPr>
              <a:t>Lorem ipsum dolor sit amet, consectetur </a:t>
            </a:r>
            <a:endParaRPr b="0" lang="en-US" sz="2600" spc="-1" strike="noStrike">
              <a:solidFill>
                <a:schemeClr val="accent3"/>
              </a:solidFill>
              <a:latin typeface="Arial"/>
            </a:endParaRPr>
          </a:p>
        </p:txBody>
      </p:sp>
      <p:sp>
        <p:nvSpPr>
          <p:cNvPr id="175" name="Triangle 8"/>
          <p:cNvSpPr/>
          <p:nvPr/>
        </p:nvSpPr>
        <p:spPr>
          <a:xfrm rot="5400000">
            <a:off x="2481120" y="3027960"/>
            <a:ext cx="6846480" cy="812520"/>
          </a:xfrm>
          <a:custGeom>
            <a:avLst/>
            <a:gdLst>
              <a:gd name="textAreaLeft" fmla="*/ 0 w 6846480"/>
              <a:gd name="textAreaRight" fmla="*/ 6846840 w 6846480"/>
              <a:gd name="textAreaTop" fmla="*/ 0 h 812520"/>
              <a:gd name="textAreaBottom" fmla="*/ 812880 h 812520"/>
            </a:gdLst>
            <a:ahLst/>
            <a:rect l="textAreaLeft" t="textAreaTop" r="textAreaRight" b="textAreaBottom"/>
            <a:pathLst>
              <a:path w="21600" h="21600">
                <a:moveTo>
                  <a:pt x="0" y="21600"/>
                </a:moveTo>
                <a:lnTo>
                  <a:pt x="10721" y="0"/>
                </a:lnTo>
                <a:lnTo>
                  <a:pt x="21600" y="21600"/>
                </a:lnTo>
                <a:close/>
              </a:path>
            </a:pathLst>
          </a:custGeom>
          <a:gradFill rotWithShape="0">
            <a:gsLst>
              <a:gs pos="0">
                <a:srgbClr val="142127"/>
              </a:gs>
              <a:gs pos="100000">
                <a:srgbClr val="28414d"/>
              </a:gs>
            </a:gsLst>
            <a:lin ang="10800000"/>
          </a:gradFill>
          <a:ln w="12700">
            <a:noFill/>
          </a:ln>
        </p:spPr>
        <p:style>
          <a:lnRef idx="0"/>
          <a:fillRef idx="0"/>
          <a:effectRef idx="0"/>
          <a:fontRef idx="minor"/>
        </p:style>
        <p:txBody>
          <a:bodyPr lIns="45720" rIns="4572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sp>
        <p:nvSpPr>
          <p:cNvPr id="176" name="PlaceHolder 4"/>
          <p:cNvSpPr>
            <a:spLocks noGrp="1"/>
          </p:cNvSpPr>
          <p:nvPr>
            <p:ph type="body"/>
          </p:nvPr>
        </p:nvSpPr>
        <p:spPr>
          <a:xfrm>
            <a:off x="698760" y="1882440"/>
            <a:ext cx="4593600" cy="1169280"/>
          </a:xfrm>
          <a:prstGeom prst="rect">
            <a:avLst/>
          </a:prstGeom>
          <a:noFill/>
          <a:ln w="12600">
            <a:noFill/>
          </a:ln>
        </p:spPr>
        <p:txBody>
          <a:bodyPr lIns="45720" rIns="45720" tIns="45720" bIns="45720" anchor="t">
            <a:normAutofit/>
          </a:bodyPr>
          <a:p>
            <a:pPr indent="0" defTabSz="914400">
              <a:lnSpc>
                <a:spcPct val="100000"/>
              </a:lnSpc>
              <a:spcBef>
                <a:spcPts val="6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p:txBody>
      </p:sp>
      <p:pic>
        <p:nvPicPr>
          <p:cNvPr id="177" name="Graphic 9" descr="Graphic 9"/>
          <p:cNvPicPr/>
          <p:nvPr/>
        </p:nvPicPr>
        <p:blipFill>
          <a:blip r:embed="rId3"/>
          <a:stretch/>
        </p:blipFill>
        <p:spPr>
          <a:xfrm>
            <a:off x="11203920" y="555840"/>
            <a:ext cx="465120" cy="520200"/>
          </a:xfrm>
          <a:prstGeom prst="rect">
            <a:avLst/>
          </a:prstGeom>
          <a:ln w="12700">
            <a:noFill/>
          </a:ln>
        </p:spPr>
      </p:pic>
      <p:sp>
        <p:nvSpPr>
          <p:cNvPr id="178" name="PlaceHolder 5"/>
          <p:cNvSpPr>
            <a:spLocks noGrp="1"/>
          </p:cNvSpPr>
          <p:nvPr>
            <p:ph type="sldNum" idx="23"/>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4"/>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81" name="Graphic 7" descr="Graphic 7"/>
          <p:cNvPicPr/>
          <p:nvPr/>
        </p:nvPicPr>
        <p:blipFill>
          <a:blip r:embed="rId2"/>
          <a:stretch/>
        </p:blipFill>
        <p:spPr>
          <a:xfrm>
            <a:off x="11203920" y="555840"/>
            <a:ext cx="465120" cy="520200"/>
          </a:xfrm>
          <a:prstGeom prst="rect">
            <a:avLst/>
          </a:prstGeom>
          <a:ln w="12700">
            <a:noFill/>
          </a:ln>
        </p:spPr>
      </p:pic>
      <p:sp>
        <p:nvSpPr>
          <p:cNvPr id="182" name="Rectangle 7"/>
          <p:cNvSpPr/>
          <p:nvPr/>
        </p:nvSpPr>
        <p:spPr>
          <a:xfrm>
            <a:off x="5497920" y="0"/>
            <a:ext cx="6693840" cy="6857640"/>
          </a:xfrm>
          <a:prstGeom prst="rect">
            <a:avLst/>
          </a:prstGeom>
          <a:solidFill>
            <a:schemeClr val="accent5"/>
          </a:solidFill>
          <a:ln w="12700">
            <a:noFill/>
          </a:ln>
        </p:spPr>
        <p:style>
          <a:lnRef idx="0"/>
          <a:fillRef idx="0"/>
          <a:effectRef idx="0"/>
          <a:fontRef idx="minor"/>
        </p:style>
        <p:txBody>
          <a:bodyPr lIns="45720" rIns="4572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sp>
        <p:nvSpPr>
          <p:cNvPr id="183" name="PlaceHolder 1"/>
          <p:cNvSpPr>
            <a:spLocks noGrp="1"/>
          </p:cNvSpPr>
          <p:nvPr>
            <p:ph type="title"/>
          </p:nvPr>
        </p:nvSpPr>
        <p:spPr>
          <a:xfrm>
            <a:off x="689400" y="555840"/>
            <a:ext cx="4593600" cy="78804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2800" spc="-1" strike="noStrike">
                <a:solidFill>
                  <a:schemeClr val="accent5"/>
                </a:solidFill>
                <a:latin typeface="Baskerville"/>
                <a:ea typeface="Baskerville"/>
              </a:rPr>
              <a:t>Lorem ipsum dolor sit amet, consectetur.</a:t>
            </a:r>
            <a:endParaRPr b="0" lang="en-US" sz="2800" spc="-1" strike="noStrike">
              <a:solidFill>
                <a:schemeClr val="accent6"/>
              </a:solidFill>
              <a:latin typeface="Calibri"/>
            </a:endParaRPr>
          </a:p>
        </p:txBody>
      </p:sp>
      <p:sp>
        <p:nvSpPr>
          <p:cNvPr id="184" name="Triangle 8"/>
          <p:cNvSpPr/>
          <p:nvPr/>
        </p:nvSpPr>
        <p:spPr>
          <a:xfrm rot="5400000">
            <a:off x="2374560" y="3134880"/>
            <a:ext cx="6846480" cy="598680"/>
          </a:xfrm>
          <a:custGeom>
            <a:avLst/>
            <a:gdLst>
              <a:gd name="textAreaLeft" fmla="*/ 0 w 6846480"/>
              <a:gd name="textAreaRight" fmla="*/ 6846840 w 6846480"/>
              <a:gd name="textAreaTop" fmla="*/ 0 h 598680"/>
              <a:gd name="textAreaBottom" fmla="*/ 599040 h 598680"/>
            </a:gdLst>
            <a:ahLst/>
            <a:rect l="textAreaLeft" t="textAreaTop" r="textAreaRight" b="textAreaBottom"/>
            <a:pathLst>
              <a:path w="21600" h="21600">
                <a:moveTo>
                  <a:pt x="0" y="21600"/>
                </a:moveTo>
                <a:lnTo>
                  <a:pt x="10721" y="0"/>
                </a:lnTo>
                <a:lnTo>
                  <a:pt x="21600" y="21600"/>
                </a:lnTo>
                <a:close/>
              </a:path>
            </a:pathLst>
          </a:custGeom>
          <a:solidFill>
            <a:schemeClr val="accent3"/>
          </a:solidFill>
          <a:ln w="12700">
            <a:noFill/>
          </a:ln>
        </p:spPr>
        <p:style>
          <a:lnRef idx="0"/>
          <a:fillRef idx="0"/>
          <a:effectRef idx="0"/>
          <a:fontRef idx="minor"/>
        </p:style>
        <p:txBody>
          <a:bodyPr lIns="45720" rIns="4572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sp>
        <p:nvSpPr>
          <p:cNvPr id="185" name="PlaceHolder 2"/>
          <p:cNvSpPr>
            <a:spLocks noGrp="1"/>
          </p:cNvSpPr>
          <p:nvPr>
            <p:ph type="body"/>
          </p:nvPr>
        </p:nvSpPr>
        <p:spPr>
          <a:xfrm>
            <a:off x="698760" y="1882440"/>
            <a:ext cx="4593600" cy="953640"/>
          </a:xfrm>
          <a:prstGeom prst="rect">
            <a:avLst/>
          </a:prstGeom>
          <a:noFill/>
          <a:ln w="12600">
            <a:noFill/>
          </a:ln>
        </p:spPr>
        <p:txBody>
          <a:bodyPr lIns="45720" rIns="45720" tIns="45720" bIns="45720" anchor="t">
            <a:normAutofit fontScale="97835" lnSpcReduction="20000"/>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86" name="PlaceHolder 3"/>
          <p:cNvSpPr>
            <a:spLocks noGrp="1"/>
          </p:cNvSpPr>
          <p:nvPr>
            <p:ph type="body"/>
          </p:nvPr>
        </p:nvSpPr>
        <p:spPr>
          <a:xfrm>
            <a:off x="6838200" y="1882440"/>
            <a:ext cx="4664160" cy="1169280"/>
          </a:xfrm>
          <a:prstGeom prst="rect">
            <a:avLst/>
          </a:prstGeom>
          <a:noFill/>
          <a:ln w="12600">
            <a:noFill/>
          </a:ln>
        </p:spPr>
        <p:txBody>
          <a:bodyPr lIns="45720" rIns="45720" tIns="45720" bIns="45720" anchor="t">
            <a:normAutofit/>
          </a:bodyPr>
          <a:p>
            <a:pPr indent="0" defTabSz="914400">
              <a:lnSpc>
                <a:spcPct val="100000"/>
              </a:lnSpc>
              <a:spcBef>
                <a:spcPts val="6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p:txBody>
      </p:sp>
      <p:sp>
        <p:nvSpPr>
          <p:cNvPr id="187" name="PlaceHolder 4"/>
          <p:cNvSpPr>
            <a:spLocks noGrp="1"/>
          </p:cNvSpPr>
          <p:nvPr>
            <p:ph type="body"/>
          </p:nvPr>
        </p:nvSpPr>
        <p:spPr>
          <a:xfrm>
            <a:off x="6838200" y="555840"/>
            <a:ext cx="3843000" cy="788040"/>
          </a:xfrm>
          <a:prstGeom prst="rect">
            <a:avLst/>
          </a:prstGeom>
          <a:noFill/>
          <a:ln w="12600">
            <a:noFill/>
          </a:ln>
        </p:spPr>
        <p:txBody>
          <a:bodyPr lIns="45720" rIns="45720" tIns="45720" bIns="45720" anchor="t">
            <a:normAutofit/>
          </a:bodyPr>
          <a:p>
            <a:pPr indent="0" defTabSz="859680">
              <a:lnSpc>
                <a:spcPct val="80000"/>
              </a:lnSpc>
              <a:spcBef>
                <a:spcPts val="499"/>
              </a:spcBef>
              <a:buNone/>
              <a:tabLst>
                <a:tab algn="l" pos="0"/>
              </a:tabLst>
            </a:pPr>
            <a:r>
              <a:rPr b="0" lang="en-US" sz="2600" spc="-1" strike="noStrike">
                <a:solidFill>
                  <a:schemeClr val="accent3"/>
                </a:solidFill>
                <a:latin typeface="Baskerville"/>
                <a:ea typeface="Baskerville"/>
              </a:rPr>
              <a:t>Lorem ipsum dolor sit amet, consectetur </a:t>
            </a:r>
            <a:endParaRPr b="0" lang="en-US" sz="2600" spc="-1" strike="noStrike">
              <a:solidFill>
                <a:schemeClr val="accent3"/>
              </a:solidFill>
              <a:latin typeface="Arial"/>
            </a:endParaRPr>
          </a:p>
        </p:txBody>
      </p:sp>
      <p:pic>
        <p:nvPicPr>
          <p:cNvPr id="188" name="Graphic 13" descr="Graphic 13"/>
          <p:cNvPicPr/>
          <p:nvPr/>
        </p:nvPicPr>
        <p:blipFill>
          <a:blip r:embed="rId3"/>
          <a:stretch/>
        </p:blipFill>
        <p:spPr>
          <a:xfrm>
            <a:off x="11203920" y="555840"/>
            <a:ext cx="465120" cy="520200"/>
          </a:xfrm>
          <a:prstGeom prst="rect">
            <a:avLst/>
          </a:prstGeom>
          <a:ln w="12700">
            <a:noFill/>
          </a:ln>
        </p:spPr>
      </p:pic>
      <p:sp>
        <p:nvSpPr>
          <p:cNvPr id="189" name="PlaceHolder 5"/>
          <p:cNvSpPr>
            <a:spLocks noGrp="1"/>
          </p:cNvSpPr>
          <p:nvPr>
            <p:ph type="sldNum" idx="24"/>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4"/>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92" name="Graphic 7" descr="Graphic 7"/>
          <p:cNvPicPr/>
          <p:nvPr/>
        </p:nvPicPr>
        <p:blipFill>
          <a:blip r:embed="rId2"/>
          <a:stretch/>
        </p:blipFill>
        <p:spPr>
          <a:xfrm>
            <a:off x="11203920" y="555840"/>
            <a:ext cx="465120" cy="520200"/>
          </a:xfrm>
          <a:prstGeom prst="rect">
            <a:avLst/>
          </a:prstGeom>
          <a:ln w="12700">
            <a:noFill/>
          </a:ln>
        </p:spPr>
      </p:pic>
      <p:sp>
        <p:nvSpPr>
          <p:cNvPr id="193" name="PlaceHolder 1"/>
          <p:cNvSpPr>
            <a:spLocks noGrp="1"/>
          </p:cNvSpPr>
          <p:nvPr>
            <p:ph type="body"/>
          </p:nvPr>
        </p:nvSpPr>
        <p:spPr>
          <a:xfrm>
            <a:off x="6581520" y="5171040"/>
            <a:ext cx="4920840" cy="953640"/>
          </a:xfrm>
          <a:prstGeom prst="rect">
            <a:avLst/>
          </a:prstGeom>
          <a:noFill/>
          <a:ln w="12600">
            <a:noFill/>
          </a:ln>
        </p:spPr>
        <p:txBody>
          <a:bodyPr lIns="45720" rIns="45720" tIns="45720" bIns="45720" anchor="b">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pic>
        <p:nvPicPr>
          <p:cNvPr id="194" name="Graphic 4" descr="Graphic 4"/>
          <p:cNvPicPr/>
          <p:nvPr/>
        </p:nvPicPr>
        <p:blipFill>
          <a:blip r:embed="rId3"/>
          <a:stretch/>
        </p:blipFill>
        <p:spPr>
          <a:xfrm>
            <a:off x="11203920" y="555840"/>
            <a:ext cx="465120" cy="520200"/>
          </a:xfrm>
          <a:prstGeom prst="rect">
            <a:avLst/>
          </a:prstGeom>
          <a:ln w="12700">
            <a:noFill/>
          </a:ln>
        </p:spPr>
      </p:pic>
      <p:sp>
        <p:nvSpPr>
          <p:cNvPr id="195" name="PlaceHolder 2"/>
          <p:cNvSpPr>
            <a:spLocks noGrp="1"/>
          </p:cNvSpPr>
          <p:nvPr>
            <p:ph type="body"/>
          </p:nvPr>
        </p:nvSpPr>
        <p:spPr>
          <a:xfrm>
            <a:off x="689400" y="555840"/>
            <a:ext cx="5406480" cy="3046680"/>
          </a:xfrm>
          <a:prstGeom prst="rect">
            <a:avLst/>
          </a:prstGeom>
          <a:noFill/>
          <a:ln w="12600">
            <a:noFill/>
          </a:ln>
        </p:spPr>
        <p:txBody>
          <a:bodyPr lIns="45720" rIns="45720" tIns="45720" bIns="45720" anchor="t">
            <a:normAutofit fontScale="84183" lnSpcReduction="10000"/>
          </a:bodyPr>
          <a:p>
            <a:pPr indent="0" defTabSz="914400">
              <a:lnSpc>
                <a:spcPct val="100000"/>
              </a:lnSpc>
              <a:spcBef>
                <a:spcPts val="1001"/>
              </a:spcBef>
              <a:buNone/>
              <a:tabLst>
                <a:tab algn="l" pos="0"/>
              </a:tabLst>
            </a:pPr>
            <a:r>
              <a:rPr b="0" lang="en-US" sz="4800" spc="-1" strike="noStrike">
                <a:solidFill>
                  <a:schemeClr val="accent4"/>
                </a:solidFill>
                <a:latin typeface="Baskerville"/>
                <a:ea typeface="Baskerville"/>
              </a:rPr>
              <a:t>Lorem ipsum dolor sit amet, consectetur adipiscing elit, sed do eiusmod tempor.</a:t>
            </a:r>
            <a:endParaRPr b="0" lang="en-US" sz="4800" spc="-1" strike="noStrike">
              <a:solidFill>
                <a:schemeClr val="accent3"/>
              </a:solidFill>
              <a:latin typeface="Arial"/>
            </a:endParaRPr>
          </a:p>
        </p:txBody>
      </p:sp>
      <p:sp>
        <p:nvSpPr>
          <p:cNvPr id="196" name="PlaceHolder 3"/>
          <p:cNvSpPr>
            <a:spLocks noGrp="1"/>
          </p:cNvSpPr>
          <p:nvPr>
            <p:ph type="sldNum" idx="25"/>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4"/>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199" name="Graphic 7" descr="Graphic 7"/>
          <p:cNvPicPr/>
          <p:nvPr/>
        </p:nvPicPr>
        <p:blipFill>
          <a:blip r:embed="rId2"/>
          <a:stretch/>
        </p:blipFill>
        <p:spPr>
          <a:xfrm>
            <a:off x="11203920" y="555840"/>
            <a:ext cx="465120" cy="520200"/>
          </a:xfrm>
          <a:prstGeom prst="rect">
            <a:avLst/>
          </a:prstGeom>
          <a:ln w="12700">
            <a:noFill/>
          </a:ln>
        </p:spPr>
      </p:pic>
      <p:sp>
        <p:nvSpPr>
          <p:cNvPr id="200" name="PlaceHolder 1"/>
          <p:cNvSpPr>
            <a:spLocks noGrp="1"/>
          </p:cNvSpPr>
          <p:nvPr>
            <p:ph type="body"/>
          </p:nvPr>
        </p:nvSpPr>
        <p:spPr>
          <a:xfrm>
            <a:off x="6581520" y="5171040"/>
            <a:ext cx="4920840" cy="953640"/>
          </a:xfrm>
          <a:prstGeom prst="rect">
            <a:avLst/>
          </a:prstGeom>
          <a:noFill/>
          <a:ln w="12600">
            <a:noFill/>
          </a:ln>
        </p:spPr>
        <p:txBody>
          <a:bodyPr lIns="45720" rIns="45720" tIns="45720" bIns="45720" anchor="b">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pic>
        <p:nvPicPr>
          <p:cNvPr id="201" name="Graphic 4" descr="Graphic 4"/>
          <p:cNvPicPr/>
          <p:nvPr/>
        </p:nvPicPr>
        <p:blipFill>
          <a:blip r:embed="rId3"/>
          <a:stretch/>
        </p:blipFill>
        <p:spPr>
          <a:xfrm>
            <a:off x="11203920" y="555840"/>
            <a:ext cx="465120" cy="520200"/>
          </a:xfrm>
          <a:prstGeom prst="rect">
            <a:avLst/>
          </a:prstGeom>
          <a:ln w="12700">
            <a:noFill/>
          </a:ln>
        </p:spPr>
      </p:pic>
      <p:sp>
        <p:nvSpPr>
          <p:cNvPr id="202" name="PlaceHolder 2"/>
          <p:cNvSpPr>
            <a:spLocks noGrp="1"/>
          </p:cNvSpPr>
          <p:nvPr>
            <p:ph type="body"/>
          </p:nvPr>
        </p:nvSpPr>
        <p:spPr>
          <a:xfrm>
            <a:off x="689400" y="555840"/>
            <a:ext cx="5406480" cy="3046680"/>
          </a:xfrm>
          <a:prstGeom prst="rect">
            <a:avLst/>
          </a:prstGeom>
          <a:noFill/>
          <a:ln w="12600">
            <a:noFill/>
          </a:ln>
        </p:spPr>
        <p:txBody>
          <a:bodyPr lIns="45720" rIns="45720" tIns="45720" bIns="45720" anchor="t">
            <a:normAutofit fontScale="84183" lnSpcReduction="10000"/>
          </a:bodyPr>
          <a:p>
            <a:pPr indent="0" defTabSz="914400">
              <a:lnSpc>
                <a:spcPct val="100000"/>
              </a:lnSpc>
              <a:spcBef>
                <a:spcPts val="1001"/>
              </a:spcBef>
              <a:buNone/>
              <a:tabLst>
                <a:tab algn="l" pos="0"/>
              </a:tabLst>
            </a:pPr>
            <a:r>
              <a:rPr b="0" lang="en-US" sz="4800" spc="-1" strike="noStrike">
                <a:solidFill>
                  <a:schemeClr val="accent3"/>
                </a:solidFill>
                <a:latin typeface="Baskerville"/>
                <a:ea typeface="Baskerville"/>
              </a:rPr>
              <a:t>Lorem ipsum dolor sit amet, consectetur adipiscing elit, sed do eiusmod tempor.</a:t>
            </a:r>
            <a:endParaRPr b="0" lang="en-US" sz="4800" spc="-1" strike="noStrike">
              <a:solidFill>
                <a:schemeClr val="accent3"/>
              </a:solidFill>
              <a:latin typeface="Arial"/>
            </a:endParaRPr>
          </a:p>
        </p:txBody>
      </p:sp>
      <p:sp>
        <p:nvSpPr>
          <p:cNvPr id="203" name="PlaceHolder 3"/>
          <p:cNvSpPr>
            <a:spLocks noGrp="1"/>
          </p:cNvSpPr>
          <p:nvPr>
            <p:ph type="sldNum" idx="26"/>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4"/>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06" name="Graphic 7" descr="Graphic 7"/>
          <p:cNvPicPr/>
          <p:nvPr/>
        </p:nvPicPr>
        <p:blipFill>
          <a:blip r:embed="rId2"/>
          <a:stretch/>
        </p:blipFill>
        <p:spPr>
          <a:xfrm>
            <a:off x="11203920" y="555840"/>
            <a:ext cx="465120" cy="520200"/>
          </a:xfrm>
          <a:prstGeom prst="rect">
            <a:avLst/>
          </a:prstGeom>
          <a:ln w="12700">
            <a:noFill/>
          </a:ln>
        </p:spPr>
      </p:pic>
      <p:sp>
        <p:nvSpPr>
          <p:cNvPr id="207" name="PlaceHolder 1"/>
          <p:cNvSpPr>
            <a:spLocks noGrp="1"/>
          </p:cNvSpPr>
          <p:nvPr>
            <p:ph type="title"/>
          </p:nvPr>
        </p:nvSpPr>
        <p:spPr>
          <a:xfrm>
            <a:off x="689400" y="555840"/>
            <a:ext cx="492084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5"/>
                </a:solidFill>
                <a:latin typeface="Baskerville"/>
                <a:ea typeface="Baskerville"/>
              </a:rPr>
              <a:t>Lorem ipsum dolor sit amet, consectetur.</a:t>
            </a:r>
            <a:endParaRPr b="0" lang="en-US" sz="3600" spc="-1" strike="noStrike">
              <a:solidFill>
                <a:schemeClr val="accent6"/>
              </a:solidFill>
              <a:latin typeface="Calibri"/>
            </a:endParaRPr>
          </a:p>
        </p:txBody>
      </p:sp>
      <p:sp>
        <p:nvSpPr>
          <p:cNvPr id="208" name="PlaceHolder 2"/>
          <p:cNvSpPr>
            <a:spLocks noGrp="1"/>
          </p:cNvSpPr>
          <p:nvPr>
            <p:ph type="body"/>
          </p:nvPr>
        </p:nvSpPr>
        <p:spPr>
          <a:xfrm>
            <a:off x="689400" y="1882440"/>
            <a:ext cx="4920840" cy="953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pic>
        <p:nvPicPr>
          <p:cNvPr id="209" name="Graphic 1" descr="Graphic 1"/>
          <p:cNvPicPr/>
          <p:nvPr/>
        </p:nvPicPr>
        <p:blipFill>
          <a:blip r:embed="rId3"/>
          <a:srcRect l="17154" t="28415" r="36719" b="19396"/>
          <a:stretch/>
        </p:blipFill>
        <p:spPr>
          <a:xfrm>
            <a:off x="6279840" y="0"/>
            <a:ext cx="5911920" cy="6857640"/>
          </a:xfrm>
          <a:prstGeom prst="rect">
            <a:avLst/>
          </a:prstGeom>
          <a:ln w="12700">
            <a:noFill/>
          </a:ln>
        </p:spPr>
      </p:pic>
      <p:sp>
        <p:nvSpPr>
          <p:cNvPr id="210" name="PlaceHolder 3"/>
          <p:cNvSpPr>
            <a:spLocks noGrp="1"/>
          </p:cNvSpPr>
          <p:nvPr>
            <p:ph type="sldNum" idx="27"/>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4"/>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13" name="Graphic 7" descr="Graphic 7"/>
          <p:cNvPicPr/>
          <p:nvPr/>
        </p:nvPicPr>
        <p:blipFill>
          <a:blip r:embed="rId2"/>
          <a:stretch/>
        </p:blipFill>
        <p:spPr>
          <a:xfrm>
            <a:off x="11203920" y="555840"/>
            <a:ext cx="465120" cy="520200"/>
          </a:xfrm>
          <a:prstGeom prst="rect">
            <a:avLst/>
          </a:prstGeom>
          <a:ln w="12700">
            <a:noFill/>
          </a:ln>
        </p:spPr>
      </p:pic>
      <p:sp>
        <p:nvSpPr>
          <p:cNvPr id="214" name="PlaceHolder 1"/>
          <p:cNvSpPr>
            <a:spLocks noGrp="1"/>
          </p:cNvSpPr>
          <p:nvPr>
            <p:ph type="title"/>
          </p:nvPr>
        </p:nvSpPr>
        <p:spPr>
          <a:xfrm>
            <a:off x="689400" y="555840"/>
            <a:ext cx="492084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5"/>
                </a:solidFill>
                <a:latin typeface="Baskerville"/>
                <a:ea typeface="Baskerville"/>
              </a:rPr>
              <a:t>Lorem ipsum dolor sit amet, consectetur.</a:t>
            </a:r>
            <a:endParaRPr b="0" lang="en-US" sz="3600" spc="-1" strike="noStrike">
              <a:solidFill>
                <a:schemeClr val="accent6"/>
              </a:solidFill>
              <a:latin typeface="Calibri"/>
            </a:endParaRPr>
          </a:p>
        </p:txBody>
      </p:sp>
      <p:sp>
        <p:nvSpPr>
          <p:cNvPr id="215" name="PlaceHolder 2"/>
          <p:cNvSpPr>
            <a:spLocks noGrp="1"/>
          </p:cNvSpPr>
          <p:nvPr>
            <p:ph type="body"/>
          </p:nvPr>
        </p:nvSpPr>
        <p:spPr>
          <a:xfrm>
            <a:off x="8902080" y="1882440"/>
            <a:ext cx="2767320" cy="18554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pic>
        <p:nvPicPr>
          <p:cNvPr id="216" name="Graphic 1" descr="Graphic 1"/>
          <p:cNvPicPr/>
          <p:nvPr/>
        </p:nvPicPr>
        <p:blipFill>
          <a:blip r:embed="rId3"/>
          <a:stretch/>
        </p:blipFill>
        <p:spPr>
          <a:xfrm>
            <a:off x="11203920" y="555840"/>
            <a:ext cx="465120" cy="520200"/>
          </a:xfrm>
          <a:prstGeom prst="rect">
            <a:avLst/>
          </a:prstGeom>
          <a:ln w="12700">
            <a:noFill/>
          </a:ln>
        </p:spPr>
      </p:pic>
      <p:sp>
        <p:nvSpPr>
          <p:cNvPr id="217" name="PlaceHolder 3"/>
          <p:cNvSpPr>
            <a:spLocks noGrp="1"/>
          </p:cNvSpPr>
          <p:nvPr>
            <p:ph type="sldNum" idx="28"/>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4"/>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20" name="Graphic 7" descr="Graphic 7"/>
          <p:cNvPicPr/>
          <p:nvPr/>
        </p:nvPicPr>
        <p:blipFill>
          <a:blip r:embed="rId2"/>
          <a:stretch/>
        </p:blipFill>
        <p:spPr>
          <a:xfrm>
            <a:off x="11203920" y="555840"/>
            <a:ext cx="465120" cy="520200"/>
          </a:xfrm>
          <a:prstGeom prst="rect">
            <a:avLst/>
          </a:prstGeom>
          <a:ln w="12700">
            <a:noFill/>
          </a:ln>
        </p:spPr>
      </p:pic>
      <p:sp>
        <p:nvSpPr>
          <p:cNvPr id="221" name="PlaceHolder 1"/>
          <p:cNvSpPr>
            <a:spLocks noGrp="1"/>
          </p:cNvSpPr>
          <p:nvPr>
            <p:ph type="body"/>
          </p:nvPr>
        </p:nvSpPr>
        <p:spPr>
          <a:xfrm>
            <a:off x="0" y="0"/>
            <a:ext cx="12191760" cy="6857640"/>
          </a:xfrm>
          <a:prstGeom prst="rect">
            <a:avLst/>
          </a:prstGeom>
          <a:noFill/>
          <a:ln w="0">
            <a:noFill/>
          </a:ln>
        </p:spPr>
        <p:txBody>
          <a:bodyPr lIns="91440" rIns="91440" tIns="45720" bIns="45720" anchor="t">
            <a:noAutofit/>
          </a:bodyPr>
          <a:p>
            <a:pPr marL="432000" indent="-324000">
              <a:spcBef>
                <a:spcPts val="1417"/>
              </a:spcBef>
              <a:buClr>
                <a:srgbClr val="000000"/>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222" name="PlaceHolder 2"/>
          <p:cNvSpPr>
            <a:spLocks noGrp="1"/>
          </p:cNvSpPr>
          <p:nvPr>
            <p:ph type="title"/>
          </p:nvPr>
        </p:nvSpPr>
        <p:spPr>
          <a:xfrm>
            <a:off x="924480" y="2869200"/>
            <a:ext cx="8982360" cy="99504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7200" spc="-1" strike="noStrike">
                <a:solidFill>
                  <a:schemeClr val="accent3"/>
                </a:solidFill>
                <a:latin typeface="Baskerville"/>
                <a:ea typeface="Baskerville"/>
              </a:rPr>
              <a:t>Divider slide #1</a:t>
            </a:r>
            <a:endParaRPr b="0" lang="en-US" sz="7200" spc="-1" strike="noStrike">
              <a:solidFill>
                <a:schemeClr val="accent6"/>
              </a:solidFill>
              <a:latin typeface="Calibri"/>
            </a:endParaRPr>
          </a:p>
        </p:txBody>
      </p:sp>
      <p:sp>
        <p:nvSpPr>
          <p:cNvPr id="223" name="PlaceHolder 3"/>
          <p:cNvSpPr>
            <a:spLocks noGrp="1"/>
          </p:cNvSpPr>
          <p:nvPr>
            <p:ph type="sldNum" idx="29"/>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2" name="Graphic 7" descr="Graphic 7"/>
          <p:cNvPicPr/>
          <p:nvPr/>
        </p:nvPicPr>
        <p:blipFill>
          <a:blip r:embed="rId2"/>
          <a:stretch/>
        </p:blipFill>
        <p:spPr>
          <a:xfrm>
            <a:off x="11203920" y="555840"/>
            <a:ext cx="465120" cy="520200"/>
          </a:xfrm>
          <a:prstGeom prst="rect">
            <a:avLst/>
          </a:prstGeom>
          <a:ln w="12700">
            <a:noFill/>
          </a:ln>
        </p:spPr>
      </p:pic>
      <p:sp>
        <p:nvSpPr>
          <p:cNvPr id="13" name="PlaceHolder 1"/>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Calibri"/>
            </a:endParaRPr>
          </a:p>
        </p:txBody>
      </p:sp>
      <p:sp>
        <p:nvSpPr>
          <p:cNvPr id="14" name="PlaceHolder 2"/>
          <p:cNvSpPr>
            <a:spLocks noGrp="1"/>
          </p:cNvSpPr>
          <p:nvPr>
            <p:ph type="sldNum" idx="3"/>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26" name="Graphic 7" descr="Graphic 7"/>
          <p:cNvPicPr/>
          <p:nvPr/>
        </p:nvPicPr>
        <p:blipFill>
          <a:blip r:embed="rId2"/>
          <a:stretch/>
        </p:blipFill>
        <p:spPr>
          <a:xfrm>
            <a:off x="11203920" y="555840"/>
            <a:ext cx="465120" cy="520200"/>
          </a:xfrm>
          <a:prstGeom prst="rect">
            <a:avLst/>
          </a:prstGeom>
          <a:ln w="12700">
            <a:noFill/>
          </a:ln>
        </p:spPr>
      </p:pic>
      <p:pic>
        <p:nvPicPr>
          <p:cNvPr id="227" name="Graphic 5" descr="Graphic 5"/>
          <p:cNvPicPr/>
          <p:nvPr/>
        </p:nvPicPr>
        <p:blipFill>
          <a:blip r:embed="rId3"/>
          <a:stretch/>
        </p:blipFill>
        <p:spPr>
          <a:xfrm>
            <a:off x="581400" y="484200"/>
            <a:ext cx="9119880" cy="5955480"/>
          </a:xfrm>
          <a:prstGeom prst="rect">
            <a:avLst/>
          </a:prstGeom>
          <a:ln w="12700">
            <a:noFill/>
          </a:ln>
        </p:spPr>
      </p:pic>
      <p:sp>
        <p:nvSpPr>
          <p:cNvPr id="228" name="PlaceHolder 1"/>
          <p:cNvSpPr>
            <a:spLocks noGrp="1"/>
          </p:cNvSpPr>
          <p:nvPr>
            <p:ph type="title"/>
          </p:nvPr>
        </p:nvSpPr>
        <p:spPr>
          <a:xfrm>
            <a:off x="985320" y="788400"/>
            <a:ext cx="5833800" cy="22791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8800" spc="-1" strike="noStrike">
                <a:solidFill>
                  <a:schemeClr val="accent3"/>
                </a:solidFill>
                <a:latin typeface="Baskerville"/>
                <a:ea typeface="Baskerville"/>
              </a:rPr>
              <a:t>Dividerslide #1</a:t>
            </a:r>
            <a:endParaRPr b="0" lang="en-US" sz="8800" spc="-1" strike="noStrike">
              <a:solidFill>
                <a:schemeClr val="accent6"/>
              </a:solidFill>
              <a:latin typeface="Calibri"/>
            </a:endParaRPr>
          </a:p>
        </p:txBody>
      </p:sp>
      <p:sp>
        <p:nvSpPr>
          <p:cNvPr id="229" name="PlaceHolder 2"/>
          <p:cNvSpPr>
            <a:spLocks noGrp="1"/>
          </p:cNvSpPr>
          <p:nvPr>
            <p:ph type="sldNum" idx="30"/>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4"/>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32" name="Graphic 7" descr="Graphic 7"/>
          <p:cNvPicPr/>
          <p:nvPr/>
        </p:nvPicPr>
        <p:blipFill>
          <a:blip r:embed="rId2"/>
          <a:stretch/>
        </p:blipFill>
        <p:spPr>
          <a:xfrm>
            <a:off x="11203920" y="555840"/>
            <a:ext cx="465120" cy="520200"/>
          </a:xfrm>
          <a:prstGeom prst="rect">
            <a:avLst/>
          </a:prstGeom>
          <a:ln w="12700">
            <a:noFill/>
          </a:ln>
        </p:spPr>
      </p:pic>
      <p:pic>
        <p:nvPicPr>
          <p:cNvPr id="233" name="Graphic 5" descr="Graphic 5"/>
          <p:cNvPicPr/>
          <p:nvPr/>
        </p:nvPicPr>
        <p:blipFill>
          <a:blip r:embed="rId3"/>
          <a:stretch/>
        </p:blipFill>
        <p:spPr>
          <a:xfrm>
            <a:off x="690840" y="542160"/>
            <a:ext cx="5122440" cy="5832360"/>
          </a:xfrm>
          <a:prstGeom prst="rect">
            <a:avLst/>
          </a:prstGeom>
          <a:ln w="12700">
            <a:noFill/>
          </a:ln>
        </p:spPr>
      </p:pic>
      <p:sp>
        <p:nvSpPr>
          <p:cNvPr id="234" name="PlaceHolder 1"/>
          <p:cNvSpPr>
            <a:spLocks noGrp="1"/>
          </p:cNvSpPr>
          <p:nvPr>
            <p:ph type="title"/>
          </p:nvPr>
        </p:nvSpPr>
        <p:spPr>
          <a:xfrm>
            <a:off x="985320" y="788400"/>
            <a:ext cx="9723600" cy="22791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8800" spc="-1" strike="noStrike">
                <a:solidFill>
                  <a:schemeClr val="accent3"/>
                </a:solidFill>
                <a:latin typeface="Baskerville"/>
                <a:ea typeface="Baskerville"/>
              </a:rPr>
              <a:t>Dividerslide #1</a:t>
            </a:r>
            <a:endParaRPr b="0" lang="en-US" sz="8800" spc="-1" strike="noStrike">
              <a:solidFill>
                <a:schemeClr val="accent6"/>
              </a:solidFill>
              <a:latin typeface="Calibri"/>
            </a:endParaRPr>
          </a:p>
        </p:txBody>
      </p:sp>
      <p:sp>
        <p:nvSpPr>
          <p:cNvPr id="235" name="PlaceHolder 2"/>
          <p:cNvSpPr>
            <a:spLocks noGrp="1"/>
          </p:cNvSpPr>
          <p:nvPr>
            <p:ph type="sldNum" idx="31"/>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9" r:id="rId4"/>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38" name="Graphic 7" descr="Graphic 7"/>
          <p:cNvPicPr/>
          <p:nvPr/>
        </p:nvPicPr>
        <p:blipFill>
          <a:blip r:embed="rId2"/>
          <a:stretch/>
        </p:blipFill>
        <p:spPr>
          <a:xfrm>
            <a:off x="11203920" y="555840"/>
            <a:ext cx="465120" cy="520200"/>
          </a:xfrm>
          <a:prstGeom prst="rect">
            <a:avLst/>
          </a:prstGeom>
          <a:ln w="12700">
            <a:noFill/>
          </a:ln>
        </p:spPr>
      </p:pic>
      <p:sp>
        <p:nvSpPr>
          <p:cNvPr id="239" name="PlaceHolder 1"/>
          <p:cNvSpPr>
            <a:spLocks noGrp="1"/>
          </p:cNvSpPr>
          <p:nvPr>
            <p:ph type="body"/>
          </p:nvPr>
        </p:nvSpPr>
        <p:spPr>
          <a:xfrm>
            <a:off x="0" y="0"/>
            <a:ext cx="10827720" cy="688140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240" name="PlaceHolder 2"/>
          <p:cNvSpPr>
            <a:spLocks noGrp="1"/>
          </p:cNvSpPr>
          <p:nvPr>
            <p:ph type="title"/>
          </p:nvPr>
        </p:nvSpPr>
        <p:spPr>
          <a:xfrm>
            <a:off x="640080" y="721080"/>
            <a:ext cx="6054840" cy="33624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8800" spc="-1" strike="noStrike">
                <a:solidFill>
                  <a:schemeClr val="accent4"/>
                </a:solidFill>
                <a:latin typeface="Baskerville"/>
                <a:ea typeface="Baskerville"/>
              </a:rPr>
              <a:t>Hello there,I’m a title slide</a:t>
            </a:r>
            <a:endParaRPr b="0" lang="en-US" sz="8800" spc="-1" strike="noStrike">
              <a:solidFill>
                <a:schemeClr val="accent6"/>
              </a:solidFill>
              <a:latin typeface="Calibri"/>
            </a:endParaRPr>
          </a:p>
        </p:txBody>
      </p:sp>
      <p:sp>
        <p:nvSpPr>
          <p:cNvPr id="241" name="PlaceHolder 3"/>
          <p:cNvSpPr>
            <a:spLocks noGrp="1"/>
          </p:cNvSpPr>
          <p:nvPr>
            <p:ph type="body"/>
          </p:nvPr>
        </p:nvSpPr>
        <p:spPr>
          <a:xfrm>
            <a:off x="640080" y="5689800"/>
            <a:ext cx="3748680" cy="350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600" spc="-1" strike="noStrike">
                <a:solidFill>
                  <a:schemeClr val="accent4"/>
                </a:solidFill>
                <a:latin typeface="Arial"/>
                <a:ea typeface="Arial"/>
              </a:rPr>
              <a:t>XX - XX - XXXX</a:t>
            </a: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p:txBody>
      </p:sp>
      <p:pic>
        <p:nvPicPr>
          <p:cNvPr id="242" name="Graphic 2" descr="Graphic 2"/>
          <p:cNvPicPr/>
          <p:nvPr/>
        </p:nvPicPr>
        <p:blipFill>
          <a:blip r:embed="rId3"/>
          <a:stretch/>
        </p:blipFill>
        <p:spPr>
          <a:xfrm>
            <a:off x="8282880" y="5002920"/>
            <a:ext cx="3037320" cy="1117440"/>
          </a:xfrm>
          <a:prstGeom prst="rect">
            <a:avLst/>
          </a:prstGeom>
          <a:ln w="12700">
            <a:noFill/>
          </a:ln>
        </p:spPr>
      </p:pic>
      <p:sp>
        <p:nvSpPr>
          <p:cNvPr id="243" name="PlaceHolder 4"/>
          <p:cNvSpPr>
            <a:spLocks noGrp="1"/>
          </p:cNvSpPr>
          <p:nvPr>
            <p:ph type="sldNum" idx="32"/>
          </p:nvPr>
        </p:nvSpPr>
        <p:spPr>
          <a:xfrm>
            <a:off x="8629200" y="625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11" r:id="rId4"/>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46" name="Graphic 7" descr="Graphic 7"/>
          <p:cNvPicPr/>
          <p:nvPr/>
        </p:nvPicPr>
        <p:blipFill>
          <a:blip r:embed="rId2"/>
          <a:stretch/>
        </p:blipFill>
        <p:spPr>
          <a:xfrm>
            <a:off x="11203920" y="555840"/>
            <a:ext cx="465120" cy="520200"/>
          </a:xfrm>
          <a:prstGeom prst="rect">
            <a:avLst/>
          </a:prstGeom>
          <a:ln w="12700">
            <a:noFill/>
          </a:ln>
        </p:spPr>
      </p:pic>
      <p:sp>
        <p:nvSpPr>
          <p:cNvPr id="247" name="PlaceHolder 1"/>
          <p:cNvSpPr>
            <a:spLocks noGrp="1"/>
          </p:cNvSpPr>
          <p:nvPr>
            <p:ph type="body"/>
          </p:nvPr>
        </p:nvSpPr>
        <p:spPr>
          <a:xfrm>
            <a:off x="0" y="3960"/>
            <a:ext cx="6095520" cy="685764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pic>
        <p:nvPicPr>
          <p:cNvPr id="248" name="Graphic 4" descr="Graphic 4"/>
          <p:cNvPicPr/>
          <p:nvPr/>
        </p:nvPicPr>
        <p:blipFill>
          <a:blip r:embed="rId3"/>
          <a:stretch/>
        </p:blipFill>
        <p:spPr>
          <a:xfrm>
            <a:off x="11203920" y="555840"/>
            <a:ext cx="465120" cy="520200"/>
          </a:xfrm>
          <a:prstGeom prst="rect">
            <a:avLst/>
          </a:prstGeom>
          <a:ln w="12700">
            <a:noFill/>
          </a:ln>
        </p:spPr>
      </p:pic>
      <p:sp>
        <p:nvSpPr>
          <p:cNvPr id="249" name="PlaceHolder 2"/>
          <p:cNvSpPr>
            <a:spLocks noGrp="1"/>
          </p:cNvSpPr>
          <p:nvPr>
            <p:ph type="title"/>
          </p:nvPr>
        </p:nvSpPr>
        <p:spPr>
          <a:xfrm>
            <a:off x="4773600" y="2869200"/>
            <a:ext cx="6307560" cy="99504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7200" spc="-1" strike="noStrike">
                <a:solidFill>
                  <a:schemeClr val="accent5"/>
                </a:solidFill>
                <a:latin typeface="Baskerville"/>
                <a:ea typeface="Baskerville"/>
              </a:rPr>
              <a:t>Divider slide #1</a:t>
            </a:r>
            <a:endParaRPr b="0" lang="en-US" sz="7200" spc="-1" strike="noStrike">
              <a:solidFill>
                <a:schemeClr val="accent6"/>
              </a:solidFill>
              <a:latin typeface="Calibri"/>
            </a:endParaRPr>
          </a:p>
        </p:txBody>
      </p:sp>
      <p:sp>
        <p:nvSpPr>
          <p:cNvPr id="250" name="PlaceHolder 3"/>
          <p:cNvSpPr>
            <a:spLocks noGrp="1"/>
          </p:cNvSpPr>
          <p:nvPr>
            <p:ph type="sldNum" idx="33"/>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13" r:id="rId4"/>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pic>
        <p:nvPicPr>
          <p:cNvPr id="253" name="Graphic 7" descr="Graphic 7"/>
          <p:cNvPicPr/>
          <p:nvPr/>
        </p:nvPicPr>
        <p:blipFill>
          <a:blip r:embed="rId2"/>
          <a:stretch/>
        </p:blipFill>
        <p:spPr>
          <a:xfrm>
            <a:off x="11203920" y="555840"/>
            <a:ext cx="465120" cy="520200"/>
          </a:xfrm>
          <a:prstGeom prst="rect">
            <a:avLst/>
          </a:prstGeom>
          <a:ln w="12700">
            <a:noFill/>
          </a:ln>
        </p:spPr>
      </p:pic>
      <p:sp>
        <p:nvSpPr>
          <p:cNvPr id="254" name="PlaceHolder 1"/>
          <p:cNvSpPr>
            <a:spLocks noGrp="1"/>
          </p:cNvSpPr>
          <p:nvPr>
            <p:ph type="title"/>
          </p:nvPr>
        </p:nvSpPr>
        <p:spPr>
          <a:xfrm>
            <a:off x="985320" y="2869200"/>
            <a:ext cx="10684080" cy="99504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7200" spc="-1" strike="noStrike">
                <a:solidFill>
                  <a:schemeClr val="accent3"/>
                </a:solidFill>
                <a:latin typeface="Baskerville"/>
                <a:ea typeface="Baskerville"/>
              </a:rPr>
              <a:t>Divider slide #1</a:t>
            </a:r>
            <a:endParaRPr b="0" lang="en-US" sz="7200" spc="-1" strike="noStrike">
              <a:solidFill>
                <a:schemeClr val="accent6"/>
              </a:solidFill>
              <a:latin typeface="Calibri"/>
            </a:endParaRPr>
          </a:p>
        </p:txBody>
      </p:sp>
      <p:sp>
        <p:nvSpPr>
          <p:cNvPr id="255" name="PlaceHolder 2"/>
          <p:cNvSpPr>
            <a:spLocks noGrp="1"/>
          </p:cNvSpPr>
          <p:nvPr>
            <p:ph type="sldNum" idx="34"/>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5" r:id="rId3"/>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pic>
        <p:nvPicPr>
          <p:cNvPr id="258" name="Graphic 7" descr="Graphic 7"/>
          <p:cNvPicPr/>
          <p:nvPr/>
        </p:nvPicPr>
        <p:blipFill>
          <a:blip r:embed="rId2"/>
          <a:stretch/>
        </p:blipFill>
        <p:spPr>
          <a:xfrm>
            <a:off x="11203920" y="555840"/>
            <a:ext cx="465120" cy="520200"/>
          </a:xfrm>
          <a:prstGeom prst="rect">
            <a:avLst/>
          </a:prstGeom>
          <a:ln w="12700">
            <a:noFill/>
          </a:ln>
        </p:spPr>
      </p:pic>
      <p:sp>
        <p:nvSpPr>
          <p:cNvPr id="259" name="PlaceHolder 1"/>
          <p:cNvSpPr>
            <a:spLocks noGrp="1"/>
          </p:cNvSpPr>
          <p:nvPr>
            <p:ph type="title"/>
          </p:nvPr>
        </p:nvSpPr>
        <p:spPr>
          <a:xfrm>
            <a:off x="985320" y="2869200"/>
            <a:ext cx="10684080" cy="99504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7200" spc="-1" strike="noStrike">
                <a:solidFill>
                  <a:schemeClr val="accent3"/>
                </a:solidFill>
                <a:latin typeface="Baskerville"/>
                <a:ea typeface="Baskerville"/>
              </a:rPr>
              <a:t>Divider slide #1</a:t>
            </a:r>
            <a:endParaRPr b="0" lang="en-US" sz="7200" spc="-1" strike="noStrike">
              <a:solidFill>
                <a:schemeClr val="accent6"/>
              </a:solidFill>
              <a:latin typeface="Calibri"/>
            </a:endParaRPr>
          </a:p>
        </p:txBody>
      </p:sp>
      <p:sp>
        <p:nvSpPr>
          <p:cNvPr id="260" name="PlaceHolder 2"/>
          <p:cNvSpPr>
            <a:spLocks noGrp="1"/>
          </p:cNvSpPr>
          <p:nvPr>
            <p:ph type="sldNum" idx="35"/>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7" r:id="rId3"/>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263" name="Graphic 7" descr="Graphic 7"/>
          <p:cNvPicPr/>
          <p:nvPr/>
        </p:nvPicPr>
        <p:blipFill>
          <a:blip r:embed="rId2"/>
          <a:stretch/>
        </p:blipFill>
        <p:spPr>
          <a:xfrm>
            <a:off x="11203920" y="555840"/>
            <a:ext cx="465120" cy="520200"/>
          </a:xfrm>
          <a:prstGeom prst="rect">
            <a:avLst/>
          </a:prstGeom>
          <a:ln w="12700">
            <a:noFill/>
          </a:ln>
        </p:spPr>
      </p:pic>
      <p:sp>
        <p:nvSpPr>
          <p:cNvPr id="264" name="PlaceHolder 1"/>
          <p:cNvSpPr>
            <a:spLocks noGrp="1"/>
          </p:cNvSpPr>
          <p:nvPr>
            <p:ph type="title"/>
          </p:nvPr>
        </p:nvSpPr>
        <p:spPr>
          <a:xfrm>
            <a:off x="985320" y="2869200"/>
            <a:ext cx="10684080" cy="99504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7200" spc="-1" strike="noStrike">
                <a:solidFill>
                  <a:schemeClr val="accent3"/>
                </a:solidFill>
                <a:latin typeface="Baskerville"/>
                <a:ea typeface="Baskerville"/>
              </a:rPr>
              <a:t>Divider slide #1</a:t>
            </a:r>
            <a:endParaRPr b="0" lang="en-US" sz="7200" spc="-1" strike="noStrike">
              <a:solidFill>
                <a:schemeClr val="accent6"/>
              </a:solidFill>
              <a:latin typeface="Calibri"/>
            </a:endParaRPr>
          </a:p>
        </p:txBody>
      </p:sp>
      <p:sp>
        <p:nvSpPr>
          <p:cNvPr id="265" name="PlaceHolder 2"/>
          <p:cNvSpPr>
            <a:spLocks noGrp="1"/>
          </p:cNvSpPr>
          <p:nvPr>
            <p:ph type="sldNum" idx="36"/>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9" r:id="rId3"/>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68" name="Graphic 7" descr="Graphic 7"/>
          <p:cNvPicPr/>
          <p:nvPr/>
        </p:nvPicPr>
        <p:blipFill>
          <a:blip r:embed="rId2"/>
          <a:stretch/>
        </p:blipFill>
        <p:spPr>
          <a:xfrm>
            <a:off x="11203920" y="555840"/>
            <a:ext cx="465120" cy="520200"/>
          </a:xfrm>
          <a:prstGeom prst="rect">
            <a:avLst/>
          </a:prstGeom>
          <a:ln w="12700">
            <a:noFill/>
          </a:ln>
        </p:spPr>
      </p:pic>
      <p:sp>
        <p:nvSpPr>
          <p:cNvPr id="269" name="PlaceHolder 1"/>
          <p:cNvSpPr>
            <a:spLocks noGrp="1"/>
          </p:cNvSpPr>
          <p:nvPr>
            <p:ph type="body"/>
          </p:nvPr>
        </p:nvSpPr>
        <p:spPr>
          <a:xfrm>
            <a:off x="0" y="488880"/>
            <a:ext cx="9345240" cy="593928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270" name="PlaceHolder 2"/>
          <p:cNvSpPr>
            <a:spLocks noGrp="1"/>
          </p:cNvSpPr>
          <p:nvPr>
            <p:ph type="title"/>
          </p:nvPr>
        </p:nvSpPr>
        <p:spPr>
          <a:xfrm>
            <a:off x="6095880" y="2550240"/>
            <a:ext cx="5573160" cy="188136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7200" spc="-1" strike="noStrike">
                <a:solidFill>
                  <a:schemeClr val="accent5"/>
                </a:solidFill>
                <a:latin typeface="Baskerville"/>
                <a:ea typeface="Baskerville"/>
              </a:rPr>
              <a:t>Divider slide #1</a:t>
            </a:r>
            <a:endParaRPr b="0" lang="en-US" sz="7200" spc="-1" strike="noStrike">
              <a:solidFill>
                <a:schemeClr val="accent6"/>
              </a:solidFill>
              <a:latin typeface="Calibri"/>
            </a:endParaRPr>
          </a:p>
        </p:txBody>
      </p:sp>
      <p:pic>
        <p:nvPicPr>
          <p:cNvPr id="271" name="Graphic 7" descr="Graphic 7"/>
          <p:cNvPicPr/>
          <p:nvPr/>
        </p:nvPicPr>
        <p:blipFill>
          <a:blip r:embed="rId3"/>
          <a:stretch/>
        </p:blipFill>
        <p:spPr>
          <a:xfrm>
            <a:off x="11203920" y="555840"/>
            <a:ext cx="465120" cy="520200"/>
          </a:xfrm>
          <a:prstGeom prst="rect">
            <a:avLst/>
          </a:prstGeom>
          <a:ln w="12700">
            <a:noFill/>
          </a:ln>
        </p:spPr>
      </p:pic>
      <p:sp>
        <p:nvSpPr>
          <p:cNvPr id="272" name="PlaceHolder 3"/>
          <p:cNvSpPr>
            <a:spLocks noGrp="1"/>
          </p:cNvSpPr>
          <p:nvPr>
            <p:ph type="sldNum" idx="37"/>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1" r:id="rId4"/>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75" name="Graphic 7" descr="Graphic 7"/>
          <p:cNvPicPr/>
          <p:nvPr/>
        </p:nvPicPr>
        <p:blipFill>
          <a:blip r:embed="rId2"/>
          <a:stretch/>
        </p:blipFill>
        <p:spPr>
          <a:xfrm>
            <a:off x="11203920" y="555840"/>
            <a:ext cx="465120" cy="520200"/>
          </a:xfrm>
          <a:prstGeom prst="rect">
            <a:avLst/>
          </a:prstGeom>
          <a:ln w="12700">
            <a:noFill/>
          </a:ln>
        </p:spPr>
      </p:pic>
      <p:pic>
        <p:nvPicPr>
          <p:cNvPr id="276" name="Graphic 8" descr="Graphic 8"/>
          <p:cNvPicPr/>
          <p:nvPr/>
        </p:nvPicPr>
        <p:blipFill>
          <a:blip r:embed="rId3"/>
          <a:stretch/>
        </p:blipFill>
        <p:spPr>
          <a:xfrm>
            <a:off x="662040" y="443880"/>
            <a:ext cx="9119880" cy="6060960"/>
          </a:xfrm>
          <a:prstGeom prst="rect">
            <a:avLst/>
          </a:prstGeom>
          <a:ln w="12700">
            <a:noFill/>
          </a:ln>
        </p:spPr>
      </p:pic>
      <p:sp>
        <p:nvSpPr>
          <p:cNvPr id="277" name="PlaceHolder 1"/>
          <p:cNvSpPr>
            <a:spLocks noGrp="1"/>
          </p:cNvSpPr>
          <p:nvPr>
            <p:ph type="title"/>
          </p:nvPr>
        </p:nvSpPr>
        <p:spPr>
          <a:xfrm>
            <a:off x="3498480" y="2869200"/>
            <a:ext cx="8170560" cy="99504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7200" spc="-1" strike="noStrike">
                <a:solidFill>
                  <a:schemeClr val="accent5"/>
                </a:solidFill>
                <a:latin typeface="Baskerville"/>
                <a:ea typeface="Baskerville"/>
              </a:rPr>
              <a:t>Divider slide #1</a:t>
            </a:r>
            <a:endParaRPr b="0" lang="en-US" sz="7200" spc="-1" strike="noStrike">
              <a:solidFill>
                <a:schemeClr val="accent6"/>
              </a:solidFill>
              <a:latin typeface="Calibri"/>
            </a:endParaRPr>
          </a:p>
        </p:txBody>
      </p:sp>
      <p:pic>
        <p:nvPicPr>
          <p:cNvPr id="278" name="Graphic 7" descr="Graphic 7"/>
          <p:cNvPicPr/>
          <p:nvPr/>
        </p:nvPicPr>
        <p:blipFill>
          <a:blip r:embed="rId4"/>
          <a:stretch/>
        </p:blipFill>
        <p:spPr>
          <a:xfrm>
            <a:off x="11203920" y="555840"/>
            <a:ext cx="465120" cy="520200"/>
          </a:xfrm>
          <a:prstGeom prst="rect">
            <a:avLst/>
          </a:prstGeom>
          <a:ln w="12700">
            <a:noFill/>
          </a:ln>
        </p:spPr>
      </p:pic>
      <p:sp>
        <p:nvSpPr>
          <p:cNvPr id="279" name="PlaceHolder 2"/>
          <p:cNvSpPr>
            <a:spLocks noGrp="1"/>
          </p:cNvSpPr>
          <p:nvPr>
            <p:ph type="sldNum" idx="38"/>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3" r:id="rId5"/>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82" name="Graphic 7" descr="Graphic 7"/>
          <p:cNvPicPr/>
          <p:nvPr/>
        </p:nvPicPr>
        <p:blipFill>
          <a:blip r:embed="rId2"/>
          <a:stretch/>
        </p:blipFill>
        <p:spPr>
          <a:xfrm>
            <a:off x="11203920" y="555840"/>
            <a:ext cx="465120" cy="520200"/>
          </a:xfrm>
          <a:prstGeom prst="rect">
            <a:avLst/>
          </a:prstGeom>
          <a:ln w="12700">
            <a:noFill/>
          </a:ln>
        </p:spPr>
      </p:pic>
      <p:sp>
        <p:nvSpPr>
          <p:cNvPr id="283" name="PlaceHolder 1"/>
          <p:cNvSpPr>
            <a:spLocks noGrp="1"/>
          </p:cNvSpPr>
          <p:nvPr>
            <p:ph type="title"/>
          </p:nvPr>
        </p:nvSpPr>
        <p:spPr>
          <a:xfrm>
            <a:off x="689400" y="555840"/>
            <a:ext cx="999720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6"/>
                </a:solidFill>
                <a:latin typeface="Baskerville"/>
                <a:ea typeface="Baskerville"/>
              </a:rPr>
              <a:t>Click to edit Master title style</a:t>
            </a:r>
            <a:endParaRPr b="0" lang="en-US" sz="3600" spc="-1" strike="noStrike">
              <a:solidFill>
                <a:schemeClr val="accent6"/>
              </a:solidFill>
              <a:latin typeface="Calibri"/>
            </a:endParaRPr>
          </a:p>
        </p:txBody>
      </p:sp>
      <p:sp>
        <p:nvSpPr>
          <p:cNvPr id="284" name="PlaceHolder 2"/>
          <p:cNvSpPr>
            <a:spLocks noGrp="1"/>
          </p:cNvSpPr>
          <p:nvPr>
            <p:ph type="body"/>
          </p:nvPr>
        </p:nvSpPr>
        <p:spPr>
          <a:xfrm>
            <a:off x="689400" y="275544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6"/>
                </a:solidFill>
                <a:latin typeface="Baskerville"/>
                <a:ea typeface="Baskerville"/>
              </a:rPr>
              <a:t>XXX</a:t>
            </a: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p:txBody>
      </p:sp>
      <p:sp>
        <p:nvSpPr>
          <p:cNvPr id="285" name="PlaceHolder 3"/>
          <p:cNvSpPr>
            <a:spLocks noGrp="1"/>
          </p:cNvSpPr>
          <p:nvPr>
            <p:ph type="body"/>
          </p:nvPr>
        </p:nvSpPr>
        <p:spPr>
          <a:xfrm>
            <a:off x="689400" y="232740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000000"/>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pic>
        <p:nvPicPr>
          <p:cNvPr id="286" name="Graphic 4" descr="Graphic 4"/>
          <p:cNvPicPr/>
          <p:nvPr/>
        </p:nvPicPr>
        <p:blipFill>
          <a:blip r:embed="rId3"/>
          <a:stretch/>
        </p:blipFill>
        <p:spPr>
          <a:xfrm>
            <a:off x="782280" y="1897200"/>
            <a:ext cx="539640" cy="342720"/>
          </a:xfrm>
          <a:prstGeom prst="rect">
            <a:avLst/>
          </a:prstGeom>
          <a:ln w="12700">
            <a:noFill/>
          </a:ln>
        </p:spPr>
      </p:pic>
      <p:sp>
        <p:nvSpPr>
          <p:cNvPr id="287" name="PlaceHolder 4"/>
          <p:cNvSpPr>
            <a:spLocks noGrp="1"/>
          </p:cNvSpPr>
          <p:nvPr>
            <p:ph type="body"/>
          </p:nvPr>
        </p:nvSpPr>
        <p:spPr>
          <a:xfrm>
            <a:off x="689400" y="495612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6"/>
                </a:solidFill>
                <a:latin typeface="Baskerville"/>
                <a:ea typeface="Baskerville"/>
              </a:rPr>
              <a:t>XXX</a:t>
            </a:r>
            <a:endParaRPr b="0" lang="en-US" sz="5400" spc="-1" strike="noStrike">
              <a:solidFill>
                <a:schemeClr val="accent3"/>
              </a:solidFill>
              <a:latin typeface="Arial"/>
            </a:endParaRPr>
          </a:p>
        </p:txBody>
      </p:sp>
      <p:sp>
        <p:nvSpPr>
          <p:cNvPr id="288" name="PlaceHolder 5"/>
          <p:cNvSpPr>
            <a:spLocks noGrp="1"/>
          </p:cNvSpPr>
          <p:nvPr>
            <p:ph type="body"/>
          </p:nvPr>
        </p:nvSpPr>
        <p:spPr>
          <a:xfrm>
            <a:off x="689400" y="452808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000000"/>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pic>
        <p:nvPicPr>
          <p:cNvPr id="289" name="Graphic 15" descr="Graphic 15"/>
          <p:cNvPicPr/>
          <p:nvPr/>
        </p:nvPicPr>
        <p:blipFill>
          <a:blip r:embed="rId4"/>
          <a:stretch/>
        </p:blipFill>
        <p:spPr>
          <a:xfrm>
            <a:off x="782280" y="4097880"/>
            <a:ext cx="539640" cy="342720"/>
          </a:xfrm>
          <a:prstGeom prst="rect">
            <a:avLst/>
          </a:prstGeom>
          <a:ln w="12700">
            <a:noFill/>
          </a:ln>
        </p:spPr>
      </p:pic>
      <p:sp>
        <p:nvSpPr>
          <p:cNvPr id="290" name="PlaceHolder 6"/>
          <p:cNvSpPr>
            <a:spLocks noGrp="1"/>
          </p:cNvSpPr>
          <p:nvPr>
            <p:ph type="body"/>
          </p:nvPr>
        </p:nvSpPr>
        <p:spPr>
          <a:xfrm>
            <a:off x="6020640" y="275544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6"/>
                </a:solidFill>
                <a:latin typeface="Baskerville"/>
                <a:ea typeface="Baskerville"/>
              </a:rPr>
              <a:t>XXX</a:t>
            </a:r>
            <a:endParaRPr b="0" lang="en-US" sz="5400" spc="-1" strike="noStrike">
              <a:solidFill>
                <a:schemeClr val="accent3"/>
              </a:solidFill>
              <a:latin typeface="Arial"/>
            </a:endParaRPr>
          </a:p>
        </p:txBody>
      </p:sp>
      <p:sp>
        <p:nvSpPr>
          <p:cNvPr id="291" name="PlaceHolder 7"/>
          <p:cNvSpPr>
            <a:spLocks noGrp="1"/>
          </p:cNvSpPr>
          <p:nvPr>
            <p:ph type="body"/>
          </p:nvPr>
        </p:nvSpPr>
        <p:spPr>
          <a:xfrm>
            <a:off x="6020640" y="232740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000000"/>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pic>
        <p:nvPicPr>
          <p:cNvPr id="292" name="Graphic 22" descr="Graphic 22"/>
          <p:cNvPicPr/>
          <p:nvPr/>
        </p:nvPicPr>
        <p:blipFill>
          <a:blip r:embed="rId5"/>
          <a:stretch/>
        </p:blipFill>
        <p:spPr>
          <a:xfrm>
            <a:off x="6113880" y="1897200"/>
            <a:ext cx="539640" cy="342720"/>
          </a:xfrm>
          <a:prstGeom prst="rect">
            <a:avLst/>
          </a:prstGeom>
          <a:ln w="12700">
            <a:noFill/>
          </a:ln>
        </p:spPr>
      </p:pic>
      <p:sp>
        <p:nvSpPr>
          <p:cNvPr id="293" name="PlaceHolder 8"/>
          <p:cNvSpPr>
            <a:spLocks noGrp="1"/>
          </p:cNvSpPr>
          <p:nvPr>
            <p:ph type="body"/>
          </p:nvPr>
        </p:nvSpPr>
        <p:spPr>
          <a:xfrm>
            <a:off x="6020640" y="495612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6"/>
                </a:solidFill>
                <a:latin typeface="Baskerville"/>
                <a:ea typeface="Baskerville"/>
              </a:rPr>
              <a:t>XXX</a:t>
            </a:r>
            <a:endParaRPr b="0" lang="en-US" sz="5400" spc="-1" strike="noStrike">
              <a:solidFill>
                <a:schemeClr val="accent3"/>
              </a:solidFill>
              <a:latin typeface="Arial"/>
            </a:endParaRPr>
          </a:p>
        </p:txBody>
      </p:sp>
      <p:sp>
        <p:nvSpPr>
          <p:cNvPr id="294" name="PlaceHolder 9"/>
          <p:cNvSpPr>
            <a:spLocks noGrp="1"/>
          </p:cNvSpPr>
          <p:nvPr>
            <p:ph type="body"/>
          </p:nvPr>
        </p:nvSpPr>
        <p:spPr>
          <a:xfrm>
            <a:off x="6020640" y="452808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000000"/>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pic>
        <p:nvPicPr>
          <p:cNvPr id="295" name="Graphic 25" descr="Graphic 25"/>
          <p:cNvPicPr/>
          <p:nvPr/>
        </p:nvPicPr>
        <p:blipFill>
          <a:blip r:embed="rId6"/>
          <a:stretch/>
        </p:blipFill>
        <p:spPr>
          <a:xfrm>
            <a:off x="6113880" y="4097880"/>
            <a:ext cx="539640" cy="342720"/>
          </a:xfrm>
          <a:prstGeom prst="rect">
            <a:avLst/>
          </a:prstGeom>
          <a:ln w="12700">
            <a:noFill/>
          </a:ln>
        </p:spPr>
      </p:pic>
      <p:sp>
        <p:nvSpPr>
          <p:cNvPr id="296" name="PlaceHolder 10"/>
          <p:cNvSpPr>
            <a:spLocks noGrp="1"/>
          </p:cNvSpPr>
          <p:nvPr>
            <p:ph type="sldNum" idx="39"/>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25" r:id="rId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7" name="Graphic 7" descr="Graphic 7"/>
          <p:cNvPicPr/>
          <p:nvPr/>
        </p:nvPicPr>
        <p:blipFill>
          <a:blip r:embed="rId2"/>
          <a:stretch/>
        </p:blipFill>
        <p:spPr>
          <a:xfrm>
            <a:off x="11203920" y="555840"/>
            <a:ext cx="465120" cy="520200"/>
          </a:xfrm>
          <a:prstGeom prst="rect">
            <a:avLst/>
          </a:prstGeom>
          <a:ln w="12700">
            <a:noFill/>
          </a:ln>
        </p:spPr>
      </p:pic>
      <p:pic>
        <p:nvPicPr>
          <p:cNvPr id="18" name="Graphic 7" descr="Graphic 7"/>
          <p:cNvPicPr/>
          <p:nvPr/>
        </p:nvPicPr>
        <p:blipFill>
          <a:blip r:embed="rId3"/>
          <a:stretch/>
        </p:blipFill>
        <p:spPr>
          <a:xfrm>
            <a:off x="11203920" y="555840"/>
            <a:ext cx="465120" cy="520200"/>
          </a:xfrm>
          <a:prstGeom prst="rect">
            <a:avLst/>
          </a:prstGeom>
          <a:ln w="12700">
            <a:noFill/>
          </a:ln>
        </p:spPr>
      </p:pic>
      <p:sp>
        <p:nvSpPr>
          <p:cNvPr id="19" name="PlaceHolder 1"/>
          <p:cNvSpPr>
            <a:spLocks noGrp="1"/>
          </p:cNvSpPr>
          <p:nvPr>
            <p:ph type="body"/>
          </p:nvPr>
        </p:nvSpPr>
        <p:spPr>
          <a:xfrm>
            <a:off x="689400" y="1760400"/>
            <a:ext cx="5406480" cy="1641240"/>
          </a:xfrm>
          <a:prstGeom prst="rect">
            <a:avLst/>
          </a:prstGeom>
          <a:noFill/>
          <a:ln w="12600">
            <a:noFill/>
          </a:ln>
        </p:spPr>
        <p:txBody>
          <a:bodyPr lIns="45720" rIns="45720" tIns="45720" bIns="45720" anchor="t">
            <a:normAutofit fontScale="80688"/>
          </a:bodyPr>
          <a:p>
            <a:pPr marL="228600" indent="-22860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One</a:t>
            </a:r>
            <a:endParaRPr b="0" lang="en-US" sz="1600" spc="-1" strike="noStrike">
              <a:solidFill>
                <a:schemeClr val="accent3"/>
              </a:solidFill>
              <a:latin typeface="Arial"/>
            </a:endParaRPr>
          </a:p>
          <a:p>
            <a:pPr lvl="1" marL="718560" indent="-26136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Two</a:t>
            </a:r>
            <a:endParaRPr b="0" lang="en-US" sz="1600" spc="-1" strike="noStrike">
              <a:solidFill>
                <a:schemeClr val="accent3"/>
              </a:solidFill>
              <a:latin typeface="Arial"/>
            </a:endParaRPr>
          </a:p>
          <a:p>
            <a:pPr lvl="2" marL="1219320" indent="-30492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Three</a:t>
            </a:r>
            <a:endParaRPr b="0" lang="en-US" sz="1600" spc="-1" strike="noStrike">
              <a:solidFill>
                <a:schemeClr val="accent3"/>
              </a:solidFill>
              <a:latin typeface="Arial"/>
            </a:endParaRPr>
          </a:p>
          <a:p>
            <a:pPr lvl="3" marL="1704240" indent="-33264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Four</a:t>
            </a:r>
            <a:endParaRPr b="0" lang="en-US" sz="1600" spc="-1" strike="noStrike">
              <a:solidFill>
                <a:schemeClr val="accent3"/>
              </a:solidFill>
              <a:latin typeface="Arial"/>
            </a:endParaRPr>
          </a:p>
          <a:p>
            <a:pPr lvl="4" marL="2161440" indent="-33264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Five</a:t>
            </a:r>
            <a:endParaRPr b="0" lang="en-US" sz="1600" spc="-1" strike="noStrike">
              <a:solidFill>
                <a:schemeClr val="accent3"/>
              </a:solidFill>
              <a:latin typeface="Arial"/>
            </a:endParaRPr>
          </a:p>
        </p:txBody>
      </p:sp>
      <p:sp>
        <p:nvSpPr>
          <p:cNvPr id="20"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Calibri"/>
            </a:endParaRPr>
          </a:p>
        </p:txBody>
      </p:sp>
      <p:sp>
        <p:nvSpPr>
          <p:cNvPr id="21" name="PlaceHolder 3"/>
          <p:cNvSpPr>
            <a:spLocks noGrp="1"/>
          </p:cNvSpPr>
          <p:nvPr>
            <p:ph type="sldNum" idx="4"/>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99" name="Graphic 7" descr="Graphic 7"/>
          <p:cNvPicPr/>
          <p:nvPr/>
        </p:nvPicPr>
        <p:blipFill>
          <a:blip r:embed="rId2"/>
          <a:stretch/>
        </p:blipFill>
        <p:spPr>
          <a:xfrm>
            <a:off x="11203920" y="555840"/>
            <a:ext cx="465120" cy="520200"/>
          </a:xfrm>
          <a:prstGeom prst="rect">
            <a:avLst/>
          </a:prstGeom>
          <a:ln w="12700">
            <a:noFill/>
          </a:ln>
        </p:spPr>
      </p:pic>
      <p:sp>
        <p:nvSpPr>
          <p:cNvPr id="300" name="PlaceHolder 1"/>
          <p:cNvSpPr>
            <a:spLocks noGrp="1"/>
          </p:cNvSpPr>
          <p:nvPr>
            <p:ph type="title"/>
          </p:nvPr>
        </p:nvSpPr>
        <p:spPr>
          <a:xfrm>
            <a:off x="689400" y="555840"/>
            <a:ext cx="999720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5"/>
                </a:solidFill>
                <a:latin typeface="Baskerville"/>
                <a:ea typeface="Baskerville"/>
              </a:rPr>
              <a:t>Click to edit Master title style</a:t>
            </a:r>
            <a:endParaRPr b="0" lang="en-US" sz="3600" spc="-1" strike="noStrike">
              <a:solidFill>
                <a:schemeClr val="accent6"/>
              </a:solidFill>
              <a:latin typeface="Calibri"/>
            </a:endParaRPr>
          </a:p>
        </p:txBody>
      </p:sp>
      <p:sp>
        <p:nvSpPr>
          <p:cNvPr id="301" name="PlaceHolder 2"/>
          <p:cNvSpPr>
            <a:spLocks noGrp="1"/>
          </p:cNvSpPr>
          <p:nvPr>
            <p:ph type="body"/>
          </p:nvPr>
        </p:nvSpPr>
        <p:spPr>
          <a:xfrm>
            <a:off x="689400" y="275544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5"/>
                </a:solidFill>
                <a:latin typeface="Baskerville"/>
                <a:ea typeface="Baskerville"/>
              </a:rPr>
              <a:t>XXX</a:t>
            </a: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p:txBody>
      </p:sp>
      <p:sp>
        <p:nvSpPr>
          <p:cNvPr id="302" name="PlaceHolder 3"/>
          <p:cNvSpPr>
            <a:spLocks noGrp="1"/>
          </p:cNvSpPr>
          <p:nvPr>
            <p:ph type="body"/>
          </p:nvPr>
        </p:nvSpPr>
        <p:spPr>
          <a:xfrm>
            <a:off x="689400" y="232740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ffffff"/>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sp>
        <p:nvSpPr>
          <p:cNvPr id="303" name="PlaceHolder 4"/>
          <p:cNvSpPr>
            <a:spLocks noGrp="1"/>
          </p:cNvSpPr>
          <p:nvPr>
            <p:ph type="body"/>
          </p:nvPr>
        </p:nvSpPr>
        <p:spPr>
          <a:xfrm>
            <a:off x="689400" y="495612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5"/>
                </a:solidFill>
                <a:latin typeface="Baskerville"/>
                <a:ea typeface="Baskerville"/>
              </a:rPr>
              <a:t>XXX</a:t>
            </a:r>
            <a:endParaRPr b="0" lang="en-US" sz="5400" spc="-1" strike="noStrike">
              <a:solidFill>
                <a:schemeClr val="accent3"/>
              </a:solidFill>
              <a:latin typeface="Arial"/>
            </a:endParaRPr>
          </a:p>
        </p:txBody>
      </p:sp>
      <p:sp>
        <p:nvSpPr>
          <p:cNvPr id="304" name="PlaceHolder 5"/>
          <p:cNvSpPr>
            <a:spLocks noGrp="1"/>
          </p:cNvSpPr>
          <p:nvPr>
            <p:ph type="body"/>
          </p:nvPr>
        </p:nvSpPr>
        <p:spPr>
          <a:xfrm>
            <a:off x="689400" y="452808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ffffff"/>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sp>
        <p:nvSpPr>
          <p:cNvPr id="305" name="PlaceHolder 6"/>
          <p:cNvSpPr>
            <a:spLocks noGrp="1"/>
          </p:cNvSpPr>
          <p:nvPr>
            <p:ph type="body"/>
          </p:nvPr>
        </p:nvSpPr>
        <p:spPr>
          <a:xfrm>
            <a:off x="6020640" y="275544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5"/>
                </a:solidFill>
                <a:latin typeface="Baskerville"/>
                <a:ea typeface="Baskerville"/>
              </a:rPr>
              <a:t>XXX</a:t>
            </a:r>
            <a:endParaRPr b="0" lang="en-US" sz="5400" spc="-1" strike="noStrike">
              <a:solidFill>
                <a:schemeClr val="accent3"/>
              </a:solidFill>
              <a:latin typeface="Arial"/>
            </a:endParaRPr>
          </a:p>
        </p:txBody>
      </p:sp>
      <p:sp>
        <p:nvSpPr>
          <p:cNvPr id="306" name="PlaceHolder 7"/>
          <p:cNvSpPr>
            <a:spLocks noGrp="1"/>
          </p:cNvSpPr>
          <p:nvPr>
            <p:ph type="body"/>
          </p:nvPr>
        </p:nvSpPr>
        <p:spPr>
          <a:xfrm>
            <a:off x="6020640" y="232740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ffffff"/>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sp>
        <p:nvSpPr>
          <p:cNvPr id="307" name="PlaceHolder 8"/>
          <p:cNvSpPr>
            <a:spLocks noGrp="1"/>
          </p:cNvSpPr>
          <p:nvPr>
            <p:ph type="body"/>
          </p:nvPr>
        </p:nvSpPr>
        <p:spPr>
          <a:xfrm>
            <a:off x="6020640" y="495612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5"/>
                </a:solidFill>
                <a:latin typeface="Baskerville"/>
                <a:ea typeface="Baskerville"/>
              </a:rPr>
              <a:t>XXX</a:t>
            </a:r>
            <a:endParaRPr b="0" lang="en-US" sz="5400" spc="-1" strike="noStrike">
              <a:solidFill>
                <a:schemeClr val="accent3"/>
              </a:solidFill>
              <a:latin typeface="Arial"/>
            </a:endParaRPr>
          </a:p>
        </p:txBody>
      </p:sp>
      <p:sp>
        <p:nvSpPr>
          <p:cNvPr id="308" name="PlaceHolder 9"/>
          <p:cNvSpPr>
            <a:spLocks noGrp="1"/>
          </p:cNvSpPr>
          <p:nvPr>
            <p:ph type="body"/>
          </p:nvPr>
        </p:nvSpPr>
        <p:spPr>
          <a:xfrm>
            <a:off x="6020640" y="452808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ffffff"/>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pic>
        <p:nvPicPr>
          <p:cNvPr id="309" name="Graphic 33" descr="Graphic 33"/>
          <p:cNvPicPr/>
          <p:nvPr/>
        </p:nvPicPr>
        <p:blipFill>
          <a:blip r:embed="rId3"/>
          <a:stretch/>
        </p:blipFill>
        <p:spPr>
          <a:xfrm>
            <a:off x="11203920" y="555840"/>
            <a:ext cx="465120" cy="520200"/>
          </a:xfrm>
          <a:prstGeom prst="rect">
            <a:avLst/>
          </a:prstGeom>
          <a:ln w="12700">
            <a:noFill/>
          </a:ln>
        </p:spPr>
      </p:pic>
      <p:pic>
        <p:nvPicPr>
          <p:cNvPr id="310" name="Graphic 34" descr="Graphic 34"/>
          <p:cNvPicPr/>
          <p:nvPr/>
        </p:nvPicPr>
        <p:blipFill>
          <a:blip r:embed="rId4"/>
          <a:stretch/>
        </p:blipFill>
        <p:spPr>
          <a:xfrm>
            <a:off x="782280" y="1897200"/>
            <a:ext cx="539640" cy="342720"/>
          </a:xfrm>
          <a:prstGeom prst="rect">
            <a:avLst/>
          </a:prstGeom>
          <a:ln w="12700">
            <a:noFill/>
          </a:ln>
        </p:spPr>
      </p:pic>
      <p:pic>
        <p:nvPicPr>
          <p:cNvPr id="311" name="Graphic 35" descr="Graphic 35"/>
          <p:cNvPicPr/>
          <p:nvPr/>
        </p:nvPicPr>
        <p:blipFill>
          <a:blip r:embed="rId5"/>
          <a:stretch/>
        </p:blipFill>
        <p:spPr>
          <a:xfrm>
            <a:off x="782280" y="4097880"/>
            <a:ext cx="539640" cy="342720"/>
          </a:xfrm>
          <a:prstGeom prst="rect">
            <a:avLst/>
          </a:prstGeom>
          <a:ln w="12700">
            <a:noFill/>
          </a:ln>
        </p:spPr>
      </p:pic>
      <p:pic>
        <p:nvPicPr>
          <p:cNvPr id="312" name="Graphic 36" descr="Graphic 36"/>
          <p:cNvPicPr/>
          <p:nvPr/>
        </p:nvPicPr>
        <p:blipFill>
          <a:blip r:embed="rId6"/>
          <a:stretch/>
        </p:blipFill>
        <p:spPr>
          <a:xfrm>
            <a:off x="6113880" y="1897200"/>
            <a:ext cx="539640" cy="342720"/>
          </a:xfrm>
          <a:prstGeom prst="rect">
            <a:avLst/>
          </a:prstGeom>
          <a:ln w="12700">
            <a:noFill/>
          </a:ln>
        </p:spPr>
      </p:pic>
      <p:pic>
        <p:nvPicPr>
          <p:cNvPr id="313" name="Graphic 37" descr="Graphic 37"/>
          <p:cNvPicPr/>
          <p:nvPr/>
        </p:nvPicPr>
        <p:blipFill>
          <a:blip r:embed="rId7"/>
          <a:stretch/>
        </p:blipFill>
        <p:spPr>
          <a:xfrm>
            <a:off x="6113880" y="4097880"/>
            <a:ext cx="539640" cy="342720"/>
          </a:xfrm>
          <a:prstGeom prst="rect">
            <a:avLst/>
          </a:prstGeom>
          <a:ln w="12700">
            <a:noFill/>
          </a:ln>
        </p:spPr>
      </p:pic>
      <p:sp>
        <p:nvSpPr>
          <p:cNvPr id="314" name="PlaceHolder 10"/>
          <p:cNvSpPr>
            <a:spLocks noGrp="1"/>
          </p:cNvSpPr>
          <p:nvPr>
            <p:ph type="sldNum" idx="40"/>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7" r:id="rId8"/>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17" name="Graphic 7" descr="Graphic 7"/>
          <p:cNvPicPr/>
          <p:nvPr/>
        </p:nvPicPr>
        <p:blipFill>
          <a:blip r:embed="rId2"/>
          <a:stretch/>
        </p:blipFill>
        <p:spPr>
          <a:xfrm>
            <a:off x="11203920" y="555840"/>
            <a:ext cx="465120" cy="520200"/>
          </a:xfrm>
          <a:prstGeom prst="rect">
            <a:avLst/>
          </a:prstGeom>
          <a:ln w="12700">
            <a:noFill/>
          </a:ln>
        </p:spPr>
      </p:pic>
      <p:pic>
        <p:nvPicPr>
          <p:cNvPr id="318" name="Graphic 13" descr="Graphic 13"/>
          <p:cNvPicPr/>
          <p:nvPr/>
        </p:nvPicPr>
        <p:blipFill>
          <a:blip r:embed="rId3"/>
          <a:srcRect l="33702" t="24849" r="0" b="8675"/>
          <a:stretch/>
        </p:blipFill>
        <p:spPr>
          <a:xfrm>
            <a:off x="0" y="0"/>
            <a:ext cx="6041880" cy="6210720"/>
          </a:xfrm>
          <a:prstGeom prst="rect">
            <a:avLst/>
          </a:prstGeom>
          <a:ln w="12700">
            <a:noFill/>
          </a:ln>
        </p:spPr>
      </p:pic>
      <p:sp>
        <p:nvSpPr>
          <p:cNvPr id="319" name="PlaceHolder 1"/>
          <p:cNvSpPr>
            <a:spLocks noGrp="1"/>
          </p:cNvSpPr>
          <p:nvPr>
            <p:ph type="title"/>
          </p:nvPr>
        </p:nvSpPr>
        <p:spPr>
          <a:xfrm>
            <a:off x="5335920" y="795240"/>
            <a:ext cx="5905080" cy="18813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7200" spc="-1" strike="noStrike">
                <a:solidFill>
                  <a:schemeClr val="accent4"/>
                </a:solidFill>
                <a:latin typeface="Baskerville"/>
                <a:ea typeface="Baskerville"/>
              </a:rPr>
              <a:t>Experiencethe Shift</a:t>
            </a:r>
            <a:endParaRPr b="0" lang="en-US" sz="7200" spc="-1" strike="noStrike">
              <a:solidFill>
                <a:schemeClr val="accent6"/>
              </a:solidFill>
              <a:latin typeface="Calibri"/>
            </a:endParaRPr>
          </a:p>
        </p:txBody>
      </p:sp>
      <p:sp>
        <p:nvSpPr>
          <p:cNvPr id="320" name="PlaceHolder 2"/>
          <p:cNvSpPr>
            <a:spLocks noGrp="1"/>
          </p:cNvSpPr>
          <p:nvPr>
            <p:ph type="body"/>
          </p:nvPr>
        </p:nvSpPr>
        <p:spPr>
          <a:xfrm>
            <a:off x="5335920" y="3995640"/>
            <a:ext cx="5905080" cy="39960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2000" spc="-1" strike="noStrike">
                <a:solidFill>
                  <a:schemeClr val="accent4"/>
                </a:solidFill>
                <a:latin typeface="Baskerville"/>
                <a:ea typeface="Baskerville"/>
              </a:rPr>
              <a:t>Name Surname</a:t>
            </a:r>
            <a:endParaRPr b="0" lang="en-US" sz="2000" spc="-1" strike="noStrike">
              <a:solidFill>
                <a:schemeClr val="accent3"/>
              </a:solidFill>
              <a:latin typeface="Arial"/>
            </a:endParaRPr>
          </a:p>
          <a:p>
            <a:pPr indent="0" defTabSz="914400">
              <a:lnSpc>
                <a:spcPct val="100000"/>
              </a:lnSpc>
              <a:spcBef>
                <a:spcPts val="1001"/>
              </a:spcBef>
              <a:buNone/>
              <a:tabLst>
                <a:tab algn="l" pos="0"/>
              </a:tabLst>
            </a:pPr>
            <a:endParaRPr b="0" lang="en-US" sz="2000" spc="-1" strike="noStrike">
              <a:solidFill>
                <a:schemeClr val="accent3"/>
              </a:solidFill>
              <a:latin typeface="Arial"/>
            </a:endParaRPr>
          </a:p>
          <a:p>
            <a:pPr indent="0" defTabSz="914400">
              <a:lnSpc>
                <a:spcPct val="100000"/>
              </a:lnSpc>
              <a:spcBef>
                <a:spcPts val="1001"/>
              </a:spcBef>
              <a:buNone/>
              <a:tabLst>
                <a:tab algn="l" pos="0"/>
              </a:tabLst>
            </a:pPr>
            <a:endParaRPr b="0" lang="en-US" sz="2000" spc="-1" strike="noStrike">
              <a:solidFill>
                <a:schemeClr val="accent3"/>
              </a:solidFill>
              <a:latin typeface="Arial"/>
            </a:endParaRPr>
          </a:p>
          <a:p>
            <a:pPr indent="0" defTabSz="914400">
              <a:lnSpc>
                <a:spcPct val="100000"/>
              </a:lnSpc>
              <a:spcBef>
                <a:spcPts val="1001"/>
              </a:spcBef>
              <a:buNone/>
              <a:tabLst>
                <a:tab algn="l" pos="0"/>
              </a:tabLst>
            </a:pPr>
            <a:endParaRPr b="0" lang="en-US" sz="2000" spc="-1" strike="noStrike">
              <a:solidFill>
                <a:schemeClr val="accent3"/>
              </a:solidFill>
              <a:latin typeface="Arial"/>
            </a:endParaRPr>
          </a:p>
          <a:p>
            <a:pPr indent="0" defTabSz="914400">
              <a:lnSpc>
                <a:spcPct val="100000"/>
              </a:lnSpc>
              <a:spcBef>
                <a:spcPts val="1001"/>
              </a:spcBef>
              <a:buNone/>
              <a:tabLst>
                <a:tab algn="l" pos="0"/>
              </a:tabLst>
            </a:pPr>
            <a:endParaRPr b="0" lang="en-US" sz="2000" spc="-1" strike="noStrike">
              <a:solidFill>
                <a:schemeClr val="accent3"/>
              </a:solidFill>
              <a:latin typeface="Arial"/>
            </a:endParaRPr>
          </a:p>
        </p:txBody>
      </p:sp>
      <p:sp>
        <p:nvSpPr>
          <p:cNvPr id="321" name="PlaceHolder 3"/>
          <p:cNvSpPr>
            <a:spLocks noGrp="1"/>
          </p:cNvSpPr>
          <p:nvPr>
            <p:ph type="body"/>
          </p:nvPr>
        </p:nvSpPr>
        <p:spPr>
          <a:xfrm>
            <a:off x="5335920" y="5072040"/>
            <a:ext cx="5905080" cy="538200"/>
          </a:xfrm>
          <a:prstGeom prst="rect">
            <a:avLst/>
          </a:prstGeom>
          <a:noFill/>
          <a:ln w="12600">
            <a:noFill/>
          </a:ln>
        </p:spPr>
        <p:txBody>
          <a:bodyPr lIns="45720" rIns="45720" tIns="45720" bIns="45720" anchor="t">
            <a:normAutofit/>
          </a:bodyPr>
          <a:p>
            <a:pPr marL="432000" indent="-324000">
              <a:spcBef>
                <a:spcPts val="1417"/>
              </a:spcBef>
              <a:buClr>
                <a:srgbClr val="ffffff"/>
              </a:buClr>
              <a:buSzPct val="45000"/>
              <a:buFont typeface="Wingdings" charset="2"/>
              <a:buChar char=""/>
            </a:pPr>
            <a:r>
              <a:rPr b="0" lang="en-US" sz="1200" spc="-1" strike="noStrike">
                <a:solidFill>
                  <a:schemeClr val="accent4"/>
                </a:solidFill>
                <a:latin typeface="Arial"/>
                <a:ea typeface="Arial"/>
              </a:rPr>
              <a:t>name.surname@example.com</a:t>
            </a:r>
            <a:endParaRPr b="0" lang="en-US" sz="1200" spc="-1" strike="noStrike">
              <a:solidFill>
                <a:schemeClr val="accent3"/>
              </a:solidFill>
              <a:latin typeface="Arial"/>
            </a:endParaRPr>
          </a:p>
          <a:p>
            <a:pPr indent="0" defTabSz="914400">
              <a:lnSpc>
                <a:spcPct val="100000"/>
              </a:lnSpc>
              <a:spcBef>
                <a:spcPts val="601"/>
              </a:spcBef>
              <a:buNone/>
              <a:tabLst>
                <a:tab algn="l" pos="0"/>
              </a:tabLst>
            </a:pPr>
            <a:r>
              <a:rPr b="0" lang="en-US" sz="1200" spc="-1" strike="noStrike">
                <a:solidFill>
                  <a:schemeClr val="accent4"/>
                </a:solidFill>
                <a:latin typeface="Arial"/>
                <a:ea typeface="Arial"/>
              </a:rPr>
              <a:t>+420 777 888 999</a:t>
            </a:r>
            <a:endParaRPr b="0" lang="en-US" sz="1200" spc="-1" strike="noStrike">
              <a:solidFill>
                <a:schemeClr val="accent3"/>
              </a:solidFill>
              <a:latin typeface="Arial"/>
            </a:endParaRPr>
          </a:p>
        </p:txBody>
      </p:sp>
      <p:sp>
        <p:nvSpPr>
          <p:cNvPr id="322" name="PlaceHolder 4"/>
          <p:cNvSpPr>
            <a:spLocks noGrp="1"/>
          </p:cNvSpPr>
          <p:nvPr>
            <p:ph type="body"/>
          </p:nvPr>
        </p:nvSpPr>
        <p:spPr>
          <a:xfrm>
            <a:off x="5335920" y="4480920"/>
            <a:ext cx="5905080" cy="27648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200" spc="-1" strike="noStrike">
                <a:solidFill>
                  <a:schemeClr val="accent2"/>
                </a:solidFill>
                <a:latin typeface="Arial"/>
                <a:ea typeface="Arial"/>
              </a:rPr>
              <a:t>Position</a:t>
            </a:r>
            <a:endParaRPr b="0" lang="en-US" sz="1200" spc="-1" strike="noStrike">
              <a:solidFill>
                <a:schemeClr val="accent3"/>
              </a:solidFill>
              <a:latin typeface="Arial"/>
            </a:endParaRPr>
          </a:p>
        </p:txBody>
      </p:sp>
      <p:pic>
        <p:nvPicPr>
          <p:cNvPr id="323" name="Graphic 2" descr="Graphic 2"/>
          <p:cNvPicPr/>
          <p:nvPr/>
        </p:nvPicPr>
        <p:blipFill>
          <a:blip r:embed="rId4"/>
          <a:stretch/>
        </p:blipFill>
        <p:spPr>
          <a:xfrm>
            <a:off x="381600" y="5610600"/>
            <a:ext cx="2193840" cy="807120"/>
          </a:xfrm>
          <a:prstGeom prst="rect">
            <a:avLst/>
          </a:prstGeom>
          <a:ln w="12700">
            <a:noFill/>
          </a:ln>
        </p:spPr>
      </p:pic>
      <p:sp>
        <p:nvSpPr>
          <p:cNvPr id="324" name="PlaceHolder 5"/>
          <p:cNvSpPr>
            <a:spLocks noGrp="1"/>
          </p:cNvSpPr>
          <p:nvPr>
            <p:ph type="sldNum" idx="41"/>
          </p:nvPr>
        </p:nvSpPr>
        <p:spPr>
          <a:xfrm>
            <a:off x="8629200" y="625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9" r:id="rId5"/>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27" name="Graphic 7" descr="Graphic 7"/>
          <p:cNvPicPr/>
          <p:nvPr/>
        </p:nvPicPr>
        <p:blipFill>
          <a:blip r:embed="rId2"/>
          <a:stretch/>
        </p:blipFill>
        <p:spPr>
          <a:xfrm>
            <a:off x="11203920" y="555840"/>
            <a:ext cx="465120" cy="520200"/>
          </a:xfrm>
          <a:prstGeom prst="rect">
            <a:avLst/>
          </a:prstGeom>
          <a:ln w="12700">
            <a:noFill/>
          </a:ln>
        </p:spPr>
      </p:pic>
      <p:sp>
        <p:nvSpPr>
          <p:cNvPr id="328" name="PlaceHolder 1"/>
          <p:cNvSpPr>
            <a:spLocks noGrp="1"/>
          </p:cNvSpPr>
          <p:nvPr>
            <p:ph type="body"/>
          </p:nvPr>
        </p:nvSpPr>
        <p:spPr>
          <a:xfrm>
            <a:off x="484920" y="488880"/>
            <a:ext cx="9345240" cy="593928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329" name="PlaceHolder 2"/>
          <p:cNvSpPr>
            <a:spLocks noGrp="1"/>
          </p:cNvSpPr>
          <p:nvPr>
            <p:ph type="title"/>
          </p:nvPr>
        </p:nvSpPr>
        <p:spPr>
          <a:xfrm>
            <a:off x="748440" y="921240"/>
            <a:ext cx="6054840" cy="33624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8800" spc="-1" strike="noStrike">
                <a:solidFill>
                  <a:schemeClr val="accent4"/>
                </a:solidFill>
                <a:latin typeface="Baskerville"/>
                <a:ea typeface="Baskerville"/>
              </a:rPr>
              <a:t>Hello there,I’m a title slide</a:t>
            </a:r>
            <a:endParaRPr b="0" lang="en-US" sz="8800" spc="-1" strike="noStrike">
              <a:solidFill>
                <a:schemeClr val="accent6"/>
              </a:solidFill>
              <a:latin typeface="Calibri"/>
            </a:endParaRPr>
          </a:p>
        </p:txBody>
      </p:sp>
      <p:sp>
        <p:nvSpPr>
          <p:cNvPr id="330" name="PlaceHolder 3"/>
          <p:cNvSpPr>
            <a:spLocks noGrp="1"/>
          </p:cNvSpPr>
          <p:nvPr>
            <p:ph type="body"/>
          </p:nvPr>
        </p:nvSpPr>
        <p:spPr>
          <a:xfrm>
            <a:off x="748440" y="5689800"/>
            <a:ext cx="2995200" cy="350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600" spc="-1" strike="noStrike">
                <a:solidFill>
                  <a:schemeClr val="accent4"/>
                </a:solidFill>
                <a:latin typeface="Arial"/>
                <a:ea typeface="Arial"/>
              </a:rPr>
              <a:t>XX - XX - XXXX</a:t>
            </a: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p:txBody>
      </p:sp>
      <p:pic>
        <p:nvPicPr>
          <p:cNvPr id="331" name="Graphic 2" descr="Graphic 2"/>
          <p:cNvPicPr/>
          <p:nvPr/>
        </p:nvPicPr>
        <p:blipFill>
          <a:blip r:embed="rId3"/>
          <a:stretch/>
        </p:blipFill>
        <p:spPr>
          <a:xfrm>
            <a:off x="8282880" y="5002920"/>
            <a:ext cx="3037320" cy="1117440"/>
          </a:xfrm>
          <a:prstGeom prst="rect">
            <a:avLst/>
          </a:prstGeom>
          <a:ln w="12700">
            <a:noFill/>
          </a:ln>
        </p:spPr>
      </p:pic>
      <p:sp>
        <p:nvSpPr>
          <p:cNvPr id="332" name="PlaceHolder 4"/>
          <p:cNvSpPr>
            <a:spLocks noGrp="1"/>
          </p:cNvSpPr>
          <p:nvPr>
            <p:ph type="sldNum" idx="42"/>
          </p:nvPr>
        </p:nvSpPr>
        <p:spPr>
          <a:xfrm>
            <a:off x="8629200" y="625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1" r:id="rId4"/>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35" name="Graphic 7" descr="Graphic 7"/>
          <p:cNvPicPr/>
          <p:nvPr/>
        </p:nvPicPr>
        <p:blipFill>
          <a:blip r:embed="rId2"/>
          <a:stretch/>
        </p:blipFill>
        <p:spPr>
          <a:xfrm>
            <a:off x="11203920" y="555840"/>
            <a:ext cx="465120" cy="520200"/>
          </a:xfrm>
          <a:prstGeom prst="rect">
            <a:avLst/>
          </a:prstGeom>
          <a:ln w="12700">
            <a:noFill/>
          </a:ln>
        </p:spPr>
      </p:pic>
      <p:pic>
        <p:nvPicPr>
          <p:cNvPr id="336" name="Graphic 5" descr="Graphic 5"/>
          <p:cNvPicPr/>
          <p:nvPr/>
        </p:nvPicPr>
        <p:blipFill>
          <a:blip r:embed="rId3"/>
          <a:stretch/>
        </p:blipFill>
        <p:spPr>
          <a:xfrm>
            <a:off x="0" y="479520"/>
            <a:ext cx="9130680" cy="5955480"/>
          </a:xfrm>
          <a:prstGeom prst="rect">
            <a:avLst/>
          </a:prstGeom>
          <a:ln w="12700">
            <a:noFill/>
          </a:ln>
        </p:spPr>
      </p:pic>
      <p:sp>
        <p:nvSpPr>
          <p:cNvPr id="337" name="PlaceHolder 1"/>
          <p:cNvSpPr>
            <a:spLocks noGrp="1"/>
          </p:cNvSpPr>
          <p:nvPr>
            <p:ph type="title"/>
          </p:nvPr>
        </p:nvSpPr>
        <p:spPr>
          <a:xfrm>
            <a:off x="748440" y="921240"/>
            <a:ext cx="6552720" cy="44460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8800" spc="-1" strike="noStrike">
                <a:solidFill>
                  <a:schemeClr val="accent2"/>
                </a:solidFill>
                <a:latin typeface="Baskerville"/>
                <a:ea typeface="Baskerville"/>
              </a:rPr>
              <a:t>Hello there,I’m a title slide</a:t>
            </a:r>
            <a:endParaRPr b="0" lang="en-US" sz="8800" spc="-1" strike="noStrike">
              <a:solidFill>
                <a:schemeClr val="accent6"/>
              </a:solidFill>
              <a:latin typeface="Calibri"/>
            </a:endParaRPr>
          </a:p>
        </p:txBody>
      </p:sp>
      <p:sp>
        <p:nvSpPr>
          <p:cNvPr id="338" name="PlaceHolder 2"/>
          <p:cNvSpPr>
            <a:spLocks noGrp="1"/>
          </p:cNvSpPr>
          <p:nvPr>
            <p:ph type="body"/>
          </p:nvPr>
        </p:nvSpPr>
        <p:spPr>
          <a:xfrm>
            <a:off x="748440" y="5689800"/>
            <a:ext cx="2424600" cy="350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600" spc="-1" strike="noStrike">
                <a:solidFill>
                  <a:schemeClr val="accent2"/>
                </a:solidFill>
                <a:latin typeface="Arial"/>
                <a:ea typeface="Arial"/>
              </a:rPr>
              <a:t>XX - XX - XXXX</a:t>
            </a: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p:txBody>
      </p:sp>
      <p:pic>
        <p:nvPicPr>
          <p:cNvPr id="339" name="Graphic 1" descr="Graphic 1"/>
          <p:cNvPicPr/>
          <p:nvPr/>
        </p:nvPicPr>
        <p:blipFill>
          <a:blip r:embed="rId4"/>
          <a:stretch/>
        </p:blipFill>
        <p:spPr>
          <a:xfrm>
            <a:off x="8282880" y="5002920"/>
            <a:ext cx="3037320" cy="1117440"/>
          </a:xfrm>
          <a:prstGeom prst="rect">
            <a:avLst/>
          </a:prstGeom>
          <a:ln w="12700">
            <a:noFill/>
          </a:ln>
        </p:spPr>
      </p:pic>
      <p:sp>
        <p:nvSpPr>
          <p:cNvPr id="340" name="PlaceHolder 3"/>
          <p:cNvSpPr>
            <a:spLocks noGrp="1"/>
          </p:cNvSpPr>
          <p:nvPr>
            <p:ph type="sldNum" idx="43"/>
          </p:nvPr>
        </p:nvSpPr>
        <p:spPr>
          <a:xfrm>
            <a:off x="8629200" y="625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3" r:id="rId5"/>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43" name="Graphic 7" descr="Graphic 7"/>
          <p:cNvPicPr/>
          <p:nvPr/>
        </p:nvPicPr>
        <p:blipFill>
          <a:blip r:embed="rId2"/>
          <a:stretch/>
        </p:blipFill>
        <p:spPr>
          <a:xfrm>
            <a:off x="11203920" y="555840"/>
            <a:ext cx="465120" cy="520200"/>
          </a:xfrm>
          <a:prstGeom prst="rect">
            <a:avLst/>
          </a:prstGeom>
          <a:ln w="12700">
            <a:noFill/>
          </a:ln>
        </p:spPr>
      </p:pic>
      <p:sp>
        <p:nvSpPr>
          <p:cNvPr id="344" name="PlaceHolder 1"/>
          <p:cNvSpPr>
            <a:spLocks noGrp="1"/>
          </p:cNvSpPr>
          <p:nvPr>
            <p:ph type="body"/>
          </p:nvPr>
        </p:nvSpPr>
        <p:spPr>
          <a:xfrm>
            <a:off x="5918760" y="0"/>
            <a:ext cx="6273000" cy="685764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345" name="PlaceHolder 2"/>
          <p:cNvSpPr>
            <a:spLocks noGrp="1"/>
          </p:cNvSpPr>
          <p:nvPr>
            <p:ph type="title"/>
          </p:nvPr>
        </p:nvSpPr>
        <p:spPr>
          <a:xfrm>
            <a:off x="640080" y="2716560"/>
            <a:ext cx="4678560" cy="1434240"/>
          </a:xfrm>
          <a:prstGeom prst="rect">
            <a:avLst/>
          </a:prstGeom>
          <a:noFill/>
          <a:ln w="12600">
            <a:noFill/>
          </a:ln>
        </p:spPr>
        <p:txBody>
          <a:bodyPr lIns="45720" rIns="45720" tIns="45720" bIns="45720" anchor="b">
            <a:noAutofit/>
          </a:bodyPr>
          <a:p>
            <a:pPr indent="0" defTabSz="914400">
              <a:lnSpc>
                <a:spcPct val="80000"/>
              </a:lnSpc>
              <a:spcBef>
                <a:spcPts val="601"/>
              </a:spcBef>
              <a:buNone/>
              <a:tabLst>
                <a:tab algn="l" pos="0"/>
              </a:tabLst>
            </a:pPr>
            <a:r>
              <a:rPr b="0" lang="en-US" sz="5400" spc="-1" strike="noStrike">
                <a:solidFill>
                  <a:schemeClr val="accent4"/>
                </a:solidFill>
                <a:latin typeface="Baskerville"/>
                <a:ea typeface="Baskerville"/>
              </a:rPr>
              <a:t>Hello there,I’m a title slide</a:t>
            </a:r>
            <a:endParaRPr b="0" lang="en-US" sz="5400" spc="-1" strike="noStrike">
              <a:solidFill>
                <a:schemeClr val="accent6"/>
              </a:solidFill>
              <a:latin typeface="Calibri"/>
            </a:endParaRPr>
          </a:p>
        </p:txBody>
      </p:sp>
      <p:sp>
        <p:nvSpPr>
          <p:cNvPr id="346" name="PlaceHolder 3"/>
          <p:cNvSpPr>
            <a:spLocks noGrp="1"/>
          </p:cNvSpPr>
          <p:nvPr>
            <p:ph type="body"/>
          </p:nvPr>
        </p:nvSpPr>
        <p:spPr>
          <a:xfrm>
            <a:off x="640080" y="4320720"/>
            <a:ext cx="3748680" cy="350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600" spc="-1" strike="noStrike">
                <a:solidFill>
                  <a:schemeClr val="accent4"/>
                </a:solidFill>
                <a:latin typeface="Arial"/>
                <a:ea typeface="Arial"/>
              </a:rPr>
              <a:t>XX - XX - XXXX</a:t>
            </a: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p:txBody>
      </p:sp>
      <p:pic>
        <p:nvPicPr>
          <p:cNvPr id="347" name="Graphic 3" descr="Graphic 3"/>
          <p:cNvPicPr/>
          <p:nvPr/>
        </p:nvPicPr>
        <p:blipFill>
          <a:blip r:embed="rId3"/>
          <a:stretch/>
        </p:blipFill>
        <p:spPr>
          <a:xfrm>
            <a:off x="640080" y="721080"/>
            <a:ext cx="592560" cy="662760"/>
          </a:xfrm>
          <a:prstGeom prst="rect">
            <a:avLst/>
          </a:prstGeom>
          <a:ln w="12700">
            <a:noFill/>
          </a:ln>
        </p:spPr>
      </p:pic>
      <p:sp>
        <p:nvSpPr>
          <p:cNvPr id="348" name="PlaceHolder 4"/>
          <p:cNvSpPr>
            <a:spLocks noGrp="1"/>
          </p:cNvSpPr>
          <p:nvPr>
            <p:ph type="sldNum" idx="44"/>
          </p:nvPr>
        </p:nvSpPr>
        <p:spPr>
          <a:xfrm>
            <a:off x="8629200" y="625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5" r:id="rId4"/>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351" name="Graphic 7" descr="Graphic 7"/>
          <p:cNvPicPr/>
          <p:nvPr/>
        </p:nvPicPr>
        <p:blipFill>
          <a:blip r:embed="rId2"/>
          <a:stretch/>
        </p:blipFill>
        <p:spPr>
          <a:xfrm>
            <a:off x="11203920" y="555840"/>
            <a:ext cx="465120" cy="520200"/>
          </a:xfrm>
          <a:prstGeom prst="rect">
            <a:avLst/>
          </a:prstGeom>
          <a:ln w="12700">
            <a:noFill/>
          </a:ln>
        </p:spPr>
      </p:pic>
      <p:sp>
        <p:nvSpPr>
          <p:cNvPr id="352" name="PlaceHolder 1"/>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Calibri"/>
            </a:endParaRPr>
          </a:p>
        </p:txBody>
      </p:sp>
      <p:sp>
        <p:nvSpPr>
          <p:cNvPr id="353" name="PlaceHolder 2"/>
          <p:cNvSpPr>
            <a:spLocks noGrp="1"/>
          </p:cNvSpPr>
          <p:nvPr>
            <p:ph type="sldNum" idx="45"/>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37" r:id="rId3"/>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356" name="Graphic 7" descr="Graphic 7"/>
          <p:cNvPicPr/>
          <p:nvPr/>
        </p:nvPicPr>
        <p:blipFill>
          <a:blip r:embed="rId2"/>
          <a:stretch/>
        </p:blipFill>
        <p:spPr>
          <a:xfrm>
            <a:off x="11203920" y="555840"/>
            <a:ext cx="465120" cy="520200"/>
          </a:xfrm>
          <a:prstGeom prst="rect">
            <a:avLst/>
          </a:prstGeom>
          <a:ln w="12700">
            <a:noFill/>
          </a:ln>
        </p:spPr>
      </p:pic>
      <p:sp>
        <p:nvSpPr>
          <p:cNvPr id="357" name="PlaceHolder 1"/>
          <p:cNvSpPr>
            <a:spLocks noGrp="1"/>
          </p:cNvSpPr>
          <p:nvPr>
            <p:ph type="body"/>
          </p:nvPr>
        </p:nvSpPr>
        <p:spPr>
          <a:xfrm>
            <a:off x="689400" y="1760400"/>
            <a:ext cx="8524800" cy="1641240"/>
          </a:xfrm>
          <a:prstGeom prst="rect">
            <a:avLst/>
          </a:prstGeom>
          <a:noFill/>
          <a:ln w="12600">
            <a:noFill/>
          </a:ln>
        </p:spPr>
        <p:txBody>
          <a:bodyPr lIns="45720" rIns="45720" tIns="45720" bIns="45720" anchor="t">
            <a:normAutofit fontScale="80688"/>
          </a:bodyPr>
          <a:p>
            <a:pPr marL="228600" indent="-22860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One</a:t>
            </a:r>
            <a:endParaRPr b="0" lang="en-US" sz="1600" spc="-1" strike="noStrike">
              <a:solidFill>
                <a:schemeClr val="accent3"/>
              </a:solidFill>
              <a:latin typeface="Arial"/>
            </a:endParaRPr>
          </a:p>
          <a:p>
            <a:pPr lvl="1" marL="718560" indent="-26136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Two</a:t>
            </a:r>
            <a:endParaRPr b="0" lang="en-US" sz="1600" spc="-1" strike="noStrike">
              <a:solidFill>
                <a:schemeClr val="accent3"/>
              </a:solidFill>
              <a:latin typeface="Arial"/>
            </a:endParaRPr>
          </a:p>
          <a:p>
            <a:pPr lvl="2" marL="1219320" indent="-30492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Three</a:t>
            </a:r>
            <a:endParaRPr b="0" lang="en-US" sz="1600" spc="-1" strike="noStrike">
              <a:solidFill>
                <a:schemeClr val="accent3"/>
              </a:solidFill>
              <a:latin typeface="Arial"/>
            </a:endParaRPr>
          </a:p>
          <a:p>
            <a:pPr lvl="3" marL="1704240" indent="-33264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Four</a:t>
            </a:r>
            <a:endParaRPr b="0" lang="en-US" sz="1600" spc="-1" strike="noStrike">
              <a:solidFill>
                <a:schemeClr val="accent3"/>
              </a:solidFill>
              <a:latin typeface="Arial"/>
            </a:endParaRPr>
          </a:p>
          <a:p>
            <a:pPr lvl="4" marL="2161440" indent="-33264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Five</a:t>
            </a:r>
            <a:endParaRPr b="0" lang="en-US" sz="1600" spc="-1" strike="noStrike">
              <a:solidFill>
                <a:schemeClr val="accent3"/>
              </a:solidFill>
              <a:latin typeface="Arial"/>
            </a:endParaRPr>
          </a:p>
        </p:txBody>
      </p:sp>
      <p:sp>
        <p:nvSpPr>
          <p:cNvPr id="358"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Calibri"/>
            </a:endParaRPr>
          </a:p>
        </p:txBody>
      </p:sp>
      <p:sp>
        <p:nvSpPr>
          <p:cNvPr id="359" name="PlaceHolder 3"/>
          <p:cNvSpPr>
            <a:spLocks noGrp="1"/>
          </p:cNvSpPr>
          <p:nvPr>
            <p:ph type="sldNum" idx="46"/>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39"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4" name="Graphic 7" descr="Graphic 7"/>
          <p:cNvPicPr/>
          <p:nvPr/>
        </p:nvPicPr>
        <p:blipFill>
          <a:blip r:embed="rId2"/>
          <a:stretch/>
        </p:blipFill>
        <p:spPr>
          <a:xfrm>
            <a:off x="11203920" y="555840"/>
            <a:ext cx="465120" cy="520200"/>
          </a:xfrm>
          <a:prstGeom prst="rect">
            <a:avLst/>
          </a:prstGeom>
          <a:ln w="12700">
            <a:noFill/>
          </a:ln>
        </p:spPr>
      </p:pic>
      <p:sp>
        <p:nvSpPr>
          <p:cNvPr id="25" name="PlaceHolder 1"/>
          <p:cNvSpPr>
            <a:spLocks noGrp="1"/>
          </p:cNvSpPr>
          <p:nvPr>
            <p:ph type="body"/>
          </p:nvPr>
        </p:nvSpPr>
        <p:spPr>
          <a:xfrm>
            <a:off x="743400" y="3209040"/>
            <a:ext cx="2688120" cy="20311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26" name="PlaceHolder 2"/>
          <p:cNvSpPr>
            <a:spLocks noGrp="1"/>
          </p:cNvSpPr>
          <p:nvPr>
            <p:ph type="body"/>
          </p:nvPr>
        </p:nvSpPr>
        <p:spPr>
          <a:xfrm>
            <a:off x="743400" y="2145960"/>
            <a:ext cx="2688120" cy="8305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2400" spc="-1" strike="noStrike">
                <a:solidFill>
                  <a:schemeClr val="accent3"/>
                </a:solidFill>
                <a:latin typeface="Baskerville"/>
                <a:ea typeface="Baskerville"/>
              </a:rPr>
              <a:t>Lorem ipsum dolor sit amet.</a:t>
            </a:r>
            <a:endParaRPr b="0" lang="en-US" sz="2400" spc="-1" strike="noStrike">
              <a:solidFill>
                <a:schemeClr val="accent3"/>
              </a:solidFill>
              <a:latin typeface="Arial"/>
            </a:endParaRPr>
          </a:p>
        </p:txBody>
      </p:sp>
      <p:sp>
        <p:nvSpPr>
          <p:cNvPr id="27" name="PlaceHolder 3"/>
          <p:cNvSpPr>
            <a:spLocks noGrp="1"/>
          </p:cNvSpPr>
          <p:nvPr>
            <p:ph type="body"/>
          </p:nvPr>
        </p:nvSpPr>
        <p:spPr>
          <a:xfrm>
            <a:off x="4413600" y="3209040"/>
            <a:ext cx="2688120" cy="20311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p:txBody>
      </p:sp>
      <p:sp>
        <p:nvSpPr>
          <p:cNvPr id="28" name="PlaceHolder 4"/>
          <p:cNvSpPr>
            <a:spLocks noGrp="1"/>
          </p:cNvSpPr>
          <p:nvPr>
            <p:ph type="body"/>
          </p:nvPr>
        </p:nvSpPr>
        <p:spPr>
          <a:xfrm>
            <a:off x="4413600" y="2145960"/>
            <a:ext cx="2688120" cy="8305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2400" spc="-1" strike="noStrike">
                <a:solidFill>
                  <a:schemeClr val="accent3"/>
                </a:solidFill>
                <a:latin typeface="Baskerville"/>
                <a:ea typeface="Baskerville"/>
              </a:rPr>
              <a:t>Lorem ipsum dolor sit amet.</a:t>
            </a:r>
            <a:endParaRPr b="0" lang="en-US" sz="2400" spc="-1" strike="noStrike">
              <a:solidFill>
                <a:schemeClr val="accent3"/>
              </a:solidFill>
              <a:latin typeface="Arial"/>
            </a:endParaRPr>
          </a:p>
        </p:txBody>
      </p:sp>
      <p:sp>
        <p:nvSpPr>
          <p:cNvPr id="29" name="PlaceHolder 5"/>
          <p:cNvSpPr>
            <a:spLocks noGrp="1"/>
          </p:cNvSpPr>
          <p:nvPr>
            <p:ph type="body"/>
          </p:nvPr>
        </p:nvSpPr>
        <p:spPr>
          <a:xfrm>
            <a:off x="8083440" y="3209040"/>
            <a:ext cx="2688120" cy="20311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p:txBody>
      </p:sp>
      <p:sp>
        <p:nvSpPr>
          <p:cNvPr id="30" name="PlaceHolder 6"/>
          <p:cNvSpPr>
            <a:spLocks noGrp="1"/>
          </p:cNvSpPr>
          <p:nvPr>
            <p:ph type="body"/>
          </p:nvPr>
        </p:nvSpPr>
        <p:spPr>
          <a:xfrm>
            <a:off x="8083440" y="2145960"/>
            <a:ext cx="2688120" cy="8305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2400" spc="-1" strike="noStrike">
                <a:solidFill>
                  <a:schemeClr val="accent3"/>
                </a:solidFill>
                <a:latin typeface="Baskerville"/>
                <a:ea typeface="Baskerville"/>
              </a:rPr>
              <a:t>Lorem ipsum dolor sit amet.</a:t>
            </a:r>
            <a:endParaRPr b="0" lang="en-US" sz="2400" spc="-1" strike="noStrike">
              <a:solidFill>
                <a:schemeClr val="accent3"/>
              </a:solidFill>
              <a:latin typeface="Arial"/>
            </a:endParaRPr>
          </a:p>
        </p:txBody>
      </p:sp>
      <p:sp>
        <p:nvSpPr>
          <p:cNvPr id="31" name="PlaceHolder 7"/>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Calibri"/>
            </a:endParaRPr>
          </a:p>
        </p:txBody>
      </p:sp>
      <p:pic>
        <p:nvPicPr>
          <p:cNvPr id="32" name="Graphic 13" descr="Graphic 13"/>
          <p:cNvPicPr/>
          <p:nvPr/>
        </p:nvPicPr>
        <p:blipFill>
          <a:blip r:embed="rId3"/>
          <a:stretch/>
        </p:blipFill>
        <p:spPr>
          <a:xfrm>
            <a:off x="851760" y="1639800"/>
            <a:ext cx="539640" cy="342720"/>
          </a:xfrm>
          <a:prstGeom prst="rect">
            <a:avLst/>
          </a:prstGeom>
          <a:ln w="12700">
            <a:noFill/>
          </a:ln>
        </p:spPr>
      </p:pic>
      <p:pic>
        <p:nvPicPr>
          <p:cNvPr id="33" name="Graphic 14" descr="Graphic 14"/>
          <p:cNvPicPr/>
          <p:nvPr/>
        </p:nvPicPr>
        <p:blipFill>
          <a:blip r:embed="rId4"/>
          <a:stretch/>
        </p:blipFill>
        <p:spPr>
          <a:xfrm>
            <a:off x="4521960" y="1639800"/>
            <a:ext cx="539640" cy="342720"/>
          </a:xfrm>
          <a:prstGeom prst="rect">
            <a:avLst/>
          </a:prstGeom>
          <a:ln w="12700">
            <a:noFill/>
          </a:ln>
        </p:spPr>
      </p:pic>
      <p:pic>
        <p:nvPicPr>
          <p:cNvPr id="34" name="Graphic 17" descr="Graphic 17"/>
          <p:cNvPicPr/>
          <p:nvPr/>
        </p:nvPicPr>
        <p:blipFill>
          <a:blip r:embed="rId5"/>
          <a:stretch/>
        </p:blipFill>
        <p:spPr>
          <a:xfrm>
            <a:off x="8192160" y="1639800"/>
            <a:ext cx="539640" cy="342720"/>
          </a:xfrm>
          <a:prstGeom prst="rect">
            <a:avLst/>
          </a:prstGeom>
          <a:ln w="12700">
            <a:noFill/>
          </a:ln>
        </p:spPr>
      </p:pic>
      <p:sp>
        <p:nvSpPr>
          <p:cNvPr id="35" name="PlaceHolder 8"/>
          <p:cNvSpPr>
            <a:spLocks noGrp="1"/>
          </p:cNvSpPr>
          <p:nvPr>
            <p:ph type="sldNum" idx="5"/>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8" name="Graphic 7" descr="Graphic 7"/>
          <p:cNvPicPr/>
          <p:nvPr/>
        </p:nvPicPr>
        <p:blipFill>
          <a:blip r:embed="rId2"/>
          <a:stretch/>
        </p:blipFill>
        <p:spPr>
          <a:xfrm>
            <a:off x="11203920" y="555840"/>
            <a:ext cx="465120" cy="520200"/>
          </a:xfrm>
          <a:prstGeom prst="rect">
            <a:avLst/>
          </a:prstGeom>
          <a:ln w="12700">
            <a:noFill/>
          </a:ln>
        </p:spPr>
      </p:pic>
      <p:sp>
        <p:nvSpPr>
          <p:cNvPr id="39" name="PlaceHolder 1"/>
          <p:cNvSpPr>
            <a:spLocks noGrp="1"/>
          </p:cNvSpPr>
          <p:nvPr>
            <p:ph type="body"/>
          </p:nvPr>
        </p:nvSpPr>
        <p:spPr>
          <a:xfrm>
            <a:off x="743400" y="3209040"/>
            <a:ext cx="2688120" cy="20311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40" name="PlaceHolder 2"/>
          <p:cNvSpPr>
            <a:spLocks noGrp="1"/>
          </p:cNvSpPr>
          <p:nvPr>
            <p:ph type="body"/>
          </p:nvPr>
        </p:nvSpPr>
        <p:spPr>
          <a:xfrm>
            <a:off x="743400" y="2145960"/>
            <a:ext cx="2688120" cy="8305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2400" spc="-1" strike="noStrike">
                <a:solidFill>
                  <a:schemeClr val="accent5"/>
                </a:solidFill>
                <a:latin typeface="Baskerville"/>
                <a:ea typeface="Baskerville"/>
              </a:rPr>
              <a:t>Lorem ipsum dolor sit amet.</a:t>
            </a:r>
            <a:endParaRPr b="0" lang="en-US" sz="2400" spc="-1" strike="noStrike">
              <a:solidFill>
                <a:schemeClr val="accent3"/>
              </a:solidFill>
              <a:latin typeface="Arial"/>
            </a:endParaRPr>
          </a:p>
        </p:txBody>
      </p:sp>
      <p:sp>
        <p:nvSpPr>
          <p:cNvPr id="41" name="PlaceHolder 3"/>
          <p:cNvSpPr>
            <a:spLocks noGrp="1"/>
          </p:cNvSpPr>
          <p:nvPr>
            <p:ph type="body"/>
          </p:nvPr>
        </p:nvSpPr>
        <p:spPr>
          <a:xfrm>
            <a:off x="4413600" y="3209040"/>
            <a:ext cx="2688120" cy="20311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p:txBody>
      </p:sp>
      <p:sp>
        <p:nvSpPr>
          <p:cNvPr id="42" name="PlaceHolder 4"/>
          <p:cNvSpPr>
            <a:spLocks noGrp="1"/>
          </p:cNvSpPr>
          <p:nvPr>
            <p:ph type="body"/>
          </p:nvPr>
        </p:nvSpPr>
        <p:spPr>
          <a:xfrm>
            <a:off x="4413600" y="2145960"/>
            <a:ext cx="2688120" cy="8305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2400" spc="-1" strike="noStrike">
                <a:solidFill>
                  <a:schemeClr val="accent5"/>
                </a:solidFill>
                <a:latin typeface="Baskerville"/>
                <a:ea typeface="Baskerville"/>
              </a:rPr>
              <a:t>Lorem ipsum dolor sit amet.</a:t>
            </a:r>
            <a:endParaRPr b="0" lang="en-US" sz="2400" spc="-1" strike="noStrike">
              <a:solidFill>
                <a:schemeClr val="accent3"/>
              </a:solidFill>
              <a:latin typeface="Arial"/>
            </a:endParaRPr>
          </a:p>
        </p:txBody>
      </p:sp>
      <p:sp>
        <p:nvSpPr>
          <p:cNvPr id="43" name="PlaceHolder 5"/>
          <p:cNvSpPr>
            <a:spLocks noGrp="1"/>
          </p:cNvSpPr>
          <p:nvPr>
            <p:ph type="body"/>
          </p:nvPr>
        </p:nvSpPr>
        <p:spPr>
          <a:xfrm>
            <a:off x="8083440" y="3209040"/>
            <a:ext cx="2688120" cy="20311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p:txBody>
      </p:sp>
      <p:sp>
        <p:nvSpPr>
          <p:cNvPr id="44" name="PlaceHolder 6"/>
          <p:cNvSpPr>
            <a:spLocks noGrp="1"/>
          </p:cNvSpPr>
          <p:nvPr>
            <p:ph type="body"/>
          </p:nvPr>
        </p:nvSpPr>
        <p:spPr>
          <a:xfrm>
            <a:off x="8083440" y="2145960"/>
            <a:ext cx="2688120" cy="8305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2400" spc="-1" strike="noStrike">
                <a:solidFill>
                  <a:schemeClr val="accent5"/>
                </a:solidFill>
                <a:latin typeface="Baskerville"/>
                <a:ea typeface="Baskerville"/>
              </a:rPr>
              <a:t>Lorem ipsum dolor sit amet.</a:t>
            </a:r>
            <a:endParaRPr b="0" lang="en-US" sz="2400" spc="-1" strike="noStrike">
              <a:solidFill>
                <a:schemeClr val="accent3"/>
              </a:solidFill>
              <a:latin typeface="Arial"/>
            </a:endParaRPr>
          </a:p>
        </p:txBody>
      </p:sp>
      <p:pic>
        <p:nvPicPr>
          <p:cNvPr id="45" name="Graphic 11" descr="Graphic 11"/>
          <p:cNvPicPr/>
          <p:nvPr/>
        </p:nvPicPr>
        <p:blipFill>
          <a:blip r:embed="rId3"/>
          <a:stretch/>
        </p:blipFill>
        <p:spPr>
          <a:xfrm>
            <a:off x="851760" y="1639800"/>
            <a:ext cx="539640" cy="342720"/>
          </a:xfrm>
          <a:prstGeom prst="rect">
            <a:avLst/>
          </a:prstGeom>
          <a:ln w="12700">
            <a:noFill/>
          </a:ln>
        </p:spPr>
      </p:pic>
      <p:pic>
        <p:nvPicPr>
          <p:cNvPr id="46" name="Graphic 12" descr="Graphic 12"/>
          <p:cNvPicPr/>
          <p:nvPr/>
        </p:nvPicPr>
        <p:blipFill>
          <a:blip r:embed="rId4"/>
          <a:stretch/>
        </p:blipFill>
        <p:spPr>
          <a:xfrm>
            <a:off x="4521960" y="1639800"/>
            <a:ext cx="539640" cy="342720"/>
          </a:xfrm>
          <a:prstGeom prst="rect">
            <a:avLst/>
          </a:prstGeom>
          <a:ln w="12700">
            <a:noFill/>
          </a:ln>
        </p:spPr>
      </p:pic>
      <p:pic>
        <p:nvPicPr>
          <p:cNvPr id="47" name="Graphic 13" descr="Graphic 13"/>
          <p:cNvPicPr/>
          <p:nvPr/>
        </p:nvPicPr>
        <p:blipFill>
          <a:blip r:embed="rId5"/>
          <a:stretch/>
        </p:blipFill>
        <p:spPr>
          <a:xfrm>
            <a:off x="8192160" y="1639800"/>
            <a:ext cx="539640" cy="342720"/>
          </a:xfrm>
          <a:prstGeom prst="rect">
            <a:avLst/>
          </a:prstGeom>
          <a:ln w="12700">
            <a:noFill/>
          </a:ln>
        </p:spPr>
      </p:pic>
      <p:sp>
        <p:nvSpPr>
          <p:cNvPr id="48" name="PlaceHolder 7"/>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5"/>
                </a:solidFill>
                <a:latin typeface="Baskerville"/>
                <a:ea typeface="Baskerville"/>
              </a:rPr>
              <a:t>Lorem ipsum dolor sit amet, consectetur.</a:t>
            </a:r>
            <a:endParaRPr b="0" lang="en-US" sz="3600" spc="-1" strike="noStrike">
              <a:solidFill>
                <a:schemeClr val="accent6"/>
              </a:solidFill>
              <a:latin typeface="Calibri"/>
            </a:endParaRPr>
          </a:p>
        </p:txBody>
      </p:sp>
      <p:pic>
        <p:nvPicPr>
          <p:cNvPr id="49" name="Graphic 18" descr="Graphic 18"/>
          <p:cNvPicPr/>
          <p:nvPr/>
        </p:nvPicPr>
        <p:blipFill>
          <a:blip r:embed="rId6"/>
          <a:stretch/>
        </p:blipFill>
        <p:spPr>
          <a:xfrm>
            <a:off x="11203920" y="555840"/>
            <a:ext cx="465120" cy="520200"/>
          </a:xfrm>
          <a:prstGeom prst="rect">
            <a:avLst/>
          </a:prstGeom>
          <a:ln w="12700">
            <a:noFill/>
          </a:ln>
        </p:spPr>
      </p:pic>
      <p:sp>
        <p:nvSpPr>
          <p:cNvPr id="50" name="PlaceHolder 8"/>
          <p:cNvSpPr>
            <a:spLocks noGrp="1"/>
          </p:cNvSpPr>
          <p:nvPr>
            <p:ph type="sldNum" idx="6"/>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7"/>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53" name="Graphic 7" descr="Graphic 7"/>
          <p:cNvPicPr/>
          <p:nvPr/>
        </p:nvPicPr>
        <p:blipFill>
          <a:blip r:embed="rId2"/>
          <a:stretch/>
        </p:blipFill>
        <p:spPr>
          <a:xfrm>
            <a:off x="11203920" y="555840"/>
            <a:ext cx="465120" cy="520200"/>
          </a:xfrm>
          <a:prstGeom prst="rect">
            <a:avLst/>
          </a:prstGeom>
          <a:ln w="12700">
            <a:noFill/>
          </a:ln>
        </p:spPr>
      </p:pic>
      <p:sp>
        <p:nvSpPr>
          <p:cNvPr id="54" name="PlaceHolder 1"/>
          <p:cNvSpPr>
            <a:spLocks noGrp="1"/>
          </p:cNvSpPr>
          <p:nvPr>
            <p:ph type="body"/>
          </p:nvPr>
        </p:nvSpPr>
        <p:spPr>
          <a:xfrm>
            <a:off x="0" y="488880"/>
            <a:ext cx="9345240" cy="5939280"/>
          </a:xfrm>
          <a:prstGeom prst="rect">
            <a:avLst/>
          </a:prstGeom>
          <a:noFill/>
          <a:ln w="0">
            <a:noFill/>
          </a:ln>
        </p:spPr>
        <p:txBody>
          <a:bodyPr lIns="91440" rIns="91440" tIns="45720" bIns="45720" anchor="t">
            <a:noAutofit/>
          </a:bodyPr>
          <a:p>
            <a:pPr marL="432000" indent="-324000">
              <a:spcBef>
                <a:spcPts val="1417"/>
              </a:spcBef>
              <a:buClr>
                <a:srgbClr val="000000"/>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55" name="PlaceHolder 2"/>
          <p:cNvSpPr>
            <a:spLocks noGrp="1"/>
          </p:cNvSpPr>
          <p:nvPr>
            <p:ph type="title"/>
          </p:nvPr>
        </p:nvSpPr>
        <p:spPr>
          <a:xfrm>
            <a:off x="4448160" y="4311720"/>
            <a:ext cx="7083360" cy="986760"/>
          </a:xfrm>
          <a:prstGeom prst="rect">
            <a:avLst/>
          </a:prstGeom>
          <a:noFill/>
          <a:ln w="12600">
            <a:noFill/>
          </a:ln>
        </p:spPr>
        <p:txBody>
          <a:bodyPr lIns="45720" rIns="45720" tIns="45720" bIns="45720" anchor="b">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 adipiscing elit.</a:t>
            </a:r>
            <a:endParaRPr b="0" lang="en-US" sz="3600" spc="-1" strike="noStrike">
              <a:solidFill>
                <a:schemeClr val="accent6"/>
              </a:solidFill>
              <a:latin typeface="Calibri"/>
            </a:endParaRPr>
          </a:p>
        </p:txBody>
      </p:sp>
      <p:sp>
        <p:nvSpPr>
          <p:cNvPr id="56" name="PlaceHolder 3"/>
          <p:cNvSpPr>
            <a:spLocks noGrp="1"/>
          </p:cNvSpPr>
          <p:nvPr>
            <p:ph type="sldNum" idx="7"/>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59" name="Graphic 7" descr="Graphic 7"/>
          <p:cNvPicPr/>
          <p:nvPr/>
        </p:nvPicPr>
        <p:blipFill>
          <a:blip r:embed="rId2"/>
          <a:stretch/>
        </p:blipFill>
        <p:spPr>
          <a:xfrm>
            <a:off x="11203920" y="555840"/>
            <a:ext cx="465120" cy="520200"/>
          </a:xfrm>
          <a:prstGeom prst="rect">
            <a:avLst/>
          </a:prstGeom>
          <a:ln w="12700">
            <a:noFill/>
          </a:ln>
        </p:spPr>
      </p:pic>
      <p:sp>
        <p:nvSpPr>
          <p:cNvPr id="60" name="PlaceHolder 1"/>
          <p:cNvSpPr>
            <a:spLocks noGrp="1"/>
          </p:cNvSpPr>
          <p:nvPr>
            <p:ph type="body"/>
          </p:nvPr>
        </p:nvSpPr>
        <p:spPr>
          <a:xfrm>
            <a:off x="0" y="488880"/>
            <a:ext cx="9345240" cy="5939280"/>
          </a:xfrm>
          <a:prstGeom prst="rect">
            <a:avLst/>
          </a:prstGeom>
          <a:noFill/>
          <a:ln w="0">
            <a:noFill/>
          </a:ln>
        </p:spPr>
        <p:txBody>
          <a:bodyPr lIns="91440" rIns="91440" tIns="45720" bIns="45720" anchor="t">
            <a:noAutofit/>
          </a:bodyPr>
          <a:p>
            <a:pPr marL="432000" indent="-324000">
              <a:spcBef>
                <a:spcPts val="1417"/>
              </a:spcBef>
              <a:buClr>
                <a:srgbClr val="000000"/>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61" name="PlaceHolder 2"/>
          <p:cNvSpPr>
            <a:spLocks noGrp="1"/>
          </p:cNvSpPr>
          <p:nvPr>
            <p:ph type="title"/>
          </p:nvPr>
        </p:nvSpPr>
        <p:spPr>
          <a:xfrm>
            <a:off x="2968200" y="1958400"/>
            <a:ext cx="8700840" cy="306540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8000" spc="-1" strike="noStrike">
                <a:solidFill>
                  <a:schemeClr val="accent3"/>
                </a:solidFill>
                <a:latin typeface="Baskerville"/>
                <a:ea typeface="Baskerville"/>
              </a:rPr>
              <a:t>Lorem ipsum dolor sit amet, consectetur adipiscing elit.</a:t>
            </a:r>
            <a:endParaRPr b="0" lang="en-US" sz="8000" spc="-1" strike="noStrike">
              <a:solidFill>
                <a:schemeClr val="accent6"/>
              </a:solidFill>
              <a:latin typeface="Calibri"/>
            </a:endParaRPr>
          </a:p>
        </p:txBody>
      </p:sp>
      <p:sp>
        <p:nvSpPr>
          <p:cNvPr id="62" name="PlaceHolder 3"/>
          <p:cNvSpPr>
            <a:spLocks noGrp="1"/>
          </p:cNvSpPr>
          <p:nvPr>
            <p:ph type="sldNum" idx="8"/>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65" name="Graphic 7" descr="Graphic 7"/>
          <p:cNvPicPr/>
          <p:nvPr/>
        </p:nvPicPr>
        <p:blipFill>
          <a:blip r:embed="rId2"/>
          <a:stretch/>
        </p:blipFill>
        <p:spPr>
          <a:xfrm>
            <a:off x="11203920" y="555840"/>
            <a:ext cx="465120" cy="520200"/>
          </a:xfrm>
          <a:prstGeom prst="rect">
            <a:avLst/>
          </a:prstGeom>
          <a:ln w="12700">
            <a:noFill/>
          </a:ln>
        </p:spPr>
      </p:pic>
      <p:sp>
        <p:nvSpPr>
          <p:cNvPr id="66" name="PlaceHolder 1"/>
          <p:cNvSpPr>
            <a:spLocks noGrp="1"/>
          </p:cNvSpPr>
          <p:nvPr>
            <p:ph type="body"/>
          </p:nvPr>
        </p:nvSpPr>
        <p:spPr>
          <a:xfrm>
            <a:off x="0" y="0"/>
            <a:ext cx="10827720" cy="6881400"/>
          </a:xfrm>
          <a:prstGeom prst="rect">
            <a:avLst/>
          </a:prstGeom>
          <a:noFill/>
          <a:ln w="0">
            <a:noFill/>
          </a:ln>
        </p:spPr>
        <p:txBody>
          <a:bodyPr lIns="91440" rIns="91440" tIns="45720" bIns="45720" anchor="t">
            <a:noAutofit/>
          </a:bodyPr>
          <a:p>
            <a:pPr marL="432000" indent="-324000">
              <a:spcBef>
                <a:spcPts val="1417"/>
              </a:spcBef>
              <a:buClr>
                <a:srgbClr val="000000"/>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67" name="PlaceHolder 2"/>
          <p:cNvSpPr>
            <a:spLocks noGrp="1"/>
          </p:cNvSpPr>
          <p:nvPr>
            <p:ph type="title"/>
          </p:nvPr>
        </p:nvSpPr>
        <p:spPr>
          <a:xfrm>
            <a:off x="7237800" y="2499120"/>
            <a:ext cx="4431240" cy="1434240"/>
          </a:xfrm>
          <a:prstGeom prst="rect">
            <a:avLst/>
          </a:prstGeom>
          <a:noFill/>
          <a:ln w="12600">
            <a:noFill/>
          </a:ln>
        </p:spPr>
        <p:txBody>
          <a:bodyPr lIns="45720" rIns="45720" tIns="45720" bIns="45720" anchor="b">
            <a:noAutofit/>
          </a:bodyPr>
          <a:p>
            <a:pPr indent="0" defTabSz="914400">
              <a:lnSpc>
                <a:spcPct val="80000"/>
              </a:lnSpc>
              <a:spcBef>
                <a:spcPts val="601"/>
              </a:spcBef>
              <a:buNone/>
              <a:tabLst>
                <a:tab algn="l" pos="0"/>
              </a:tabLst>
            </a:pPr>
            <a:r>
              <a:rPr b="0" lang="en-US" sz="5400" spc="-1" strike="noStrike">
                <a:solidFill>
                  <a:schemeClr val="accent3"/>
                </a:solidFill>
                <a:latin typeface="Baskerville"/>
                <a:ea typeface="Baskerville"/>
              </a:rPr>
              <a:t>Lorem ipsum dolor sit amet</a:t>
            </a:r>
            <a:endParaRPr b="0" lang="en-US" sz="5400" spc="-1" strike="noStrike">
              <a:solidFill>
                <a:schemeClr val="accent6"/>
              </a:solidFill>
              <a:latin typeface="Calibri"/>
            </a:endParaRPr>
          </a:p>
        </p:txBody>
      </p:sp>
      <p:sp>
        <p:nvSpPr>
          <p:cNvPr id="68" name="PlaceHolder 3"/>
          <p:cNvSpPr>
            <a:spLocks noGrp="1"/>
          </p:cNvSpPr>
          <p:nvPr>
            <p:ph type="body"/>
          </p:nvPr>
        </p:nvSpPr>
        <p:spPr>
          <a:xfrm>
            <a:off x="7237800" y="4107960"/>
            <a:ext cx="4431240" cy="2318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69" name="PlaceHolder 4"/>
          <p:cNvSpPr>
            <a:spLocks noGrp="1"/>
          </p:cNvSpPr>
          <p:nvPr>
            <p:ph type="sldNum" idx="9"/>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hyperlink" Target="mailto:borisovski.borce@gmail.com" TargetMode="External"/><Relationship Id="rId2" Type="http://schemas.openxmlformats.org/officeDocument/2006/relationships/hyperlink" Target="mailto:hristina.bozhinova93@gmail.com" TargetMode="External"/><Relationship Id="rId3" Type="http://schemas.openxmlformats.org/officeDocument/2006/relationships/slideLayout" Target="../slideLayouts/slideLayout4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2" name="Picture Placeholder 1" descr="Picture Placeholder 1"/>
          <p:cNvPicPr/>
          <p:nvPr/>
        </p:nvPicPr>
        <p:blipFill>
          <a:blip r:embed="rId1"/>
          <a:stretch/>
        </p:blipFill>
        <p:spPr>
          <a:xfrm>
            <a:off x="484920" y="488880"/>
            <a:ext cx="9345240" cy="5939280"/>
          </a:xfrm>
          <a:prstGeom prst="rect">
            <a:avLst/>
          </a:prstGeom>
          <a:ln w="0">
            <a:noFill/>
          </a:ln>
        </p:spPr>
      </p:pic>
      <p:sp>
        <p:nvSpPr>
          <p:cNvPr id="363" name="PlaceHolder 1"/>
          <p:cNvSpPr>
            <a:spLocks noGrp="1"/>
          </p:cNvSpPr>
          <p:nvPr>
            <p:ph type="title"/>
          </p:nvPr>
        </p:nvSpPr>
        <p:spPr>
          <a:xfrm>
            <a:off x="748440" y="921240"/>
            <a:ext cx="6054840" cy="3362400"/>
          </a:xfrm>
          <a:prstGeom prst="rect">
            <a:avLst/>
          </a:prstGeom>
          <a:noFill/>
          <a:ln w="12600">
            <a:noFill/>
          </a:ln>
        </p:spPr>
        <p:txBody>
          <a:bodyPr lIns="45720" rIns="45720" tIns="45720" bIns="45720" anchor="t">
            <a:noAutofit/>
          </a:bodyPr>
          <a:p>
            <a:pPr indent="0" defTabSz="905400">
              <a:lnSpc>
                <a:spcPct val="80000"/>
              </a:lnSpc>
              <a:spcBef>
                <a:spcPts val="499"/>
              </a:spcBef>
              <a:buNone/>
              <a:tabLst>
                <a:tab algn="l" pos="0"/>
              </a:tabLst>
            </a:pPr>
            <a:r>
              <a:rPr b="0" lang="en-US" sz="8700" spc="-1" strike="noStrike">
                <a:solidFill>
                  <a:schemeClr val="accent4"/>
                </a:solidFill>
                <a:latin typeface="Baskerville"/>
                <a:ea typeface="Baskerville"/>
              </a:rPr>
              <a:t>Database Development and Design</a:t>
            </a:r>
            <a:endParaRPr b="0" lang="en-US" sz="8700" spc="-1" strike="noStrike">
              <a:solidFill>
                <a:schemeClr val="accent6"/>
              </a:solidFill>
              <a:latin typeface="Calibri"/>
            </a:endParaRPr>
          </a:p>
        </p:txBody>
      </p:sp>
      <p:sp>
        <p:nvSpPr>
          <p:cNvPr id="364" name="PlaceHolder 2"/>
          <p:cNvSpPr>
            <a:spLocks noGrp="1"/>
          </p:cNvSpPr>
          <p:nvPr>
            <p:ph/>
          </p:nvPr>
        </p:nvSpPr>
        <p:spPr>
          <a:xfrm>
            <a:off x="748440" y="5689800"/>
            <a:ext cx="2995200" cy="350640"/>
          </a:xfrm>
          <a:prstGeom prst="rect">
            <a:avLst/>
          </a:prstGeom>
          <a:noFill/>
          <a:ln w="12600">
            <a:noFill/>
          </a:ln>
        </p:spPr>
        <p:txBody>
          <a:bodyPr lIns="45720" rIns="45720" tIns="45720" bIns="45720" anchor="t">
            <a:noAutofit/>
          </a:bodyPr>
          <a:p>
            <a:pPr indent="0">
              <a:spcBef>
                <a:spcPts val="1417"/>
              </a:spcBef>
              <a:buNone/>
            </a:pPr>
            <a:endParaRPr b="0" lang="en-US" sz="1600" spc="-1" strike="noStrike">
              <a:solidFill>
                <a:schemeClr val="accent4"/>
              </a:solidFill>
              <a:latin typeface="Arial"/>
              <a:ea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 PostgreSQL SELECT INTO statement can create a new table and insert data returned from a query into the table.</a:t>
            </a: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More commonly, SELECT INTO is used to assign the values from the select statement into a variable. We will get on this later.</a:t>
            </a:r>
            <a:endParaRPr b="0" lang="en-US" sz="2200" spc="-1" strike="noStrike">
              <a:solidFill>
                <a:schemeClr val="accent3"/>
              </a:solidFill>
              <a:latin typeface="Arial"/>
            </a:endParaRPr>
          </a:p>
        </p:txBody>
      </p:sp>
      <p:sp>
        <p:nvSpPr>
          <p:cNvPr id="382"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SELECT INTO</a:t>
            </a:r>
            <a:endParaRPr b="0" lang="en-US" sz="3100" spc="-1" strike="noStrike">
              <a:solidFill>
                <a:schemeClr val="accent6"/>
              </a:solidFill>
              <a:latin typeface="Calibri"/>
            </a:endParaRPr>
          </a:p>
        </p:txBody>
      </p:sp>
      <p:sp>
        <p:nvSpPr>
          <p:cNvPr id="383" name="TextBox 7"/>
          <p:cNvSpPr/>
          <p:nvPr/>
        </p:nvSpPr>
        <p:spPr>
          <a:xfrm>
            <a:off x="900000" y="2386080"/>
            <a:ext cx="7165440" cy="2011320"/>
          </a:xfrm>
          <a:prstGeom prst="rect">
            <a:avLst/>
          </a:prstGeom>
          <a:noFill/>
          <a:ln w="12700">
            <a:noFill/>
          </a:ln>
        </p:spPr>
        <p:style>
          <a:lnRef idx="0"/>
          <a:fillRef idx="0"/>
          <a:effectRef idx="0"/>
          <a:fontRef idx="minor"/>
        </p:style>
        <p:txBody>
          <a:bodyPr lIns="45720" rIns="45720" anchor="t">
            <a:spAutoFit/>
          </a:bodyPr>
          <a:p>
            <a:pPr defTabSz="914400">
              <a:lnSpc>
                <a:spcPct val="100000"/>
              </a:lnSpc>
              <a:tabLst>
                <a:tab algn="l" pos="0"/>
              </a:tabLst>
            </a:pPr>
            <a:r>
              <a:rPr b="0" lang="en-US" sz="1800" spc="-1" strike="noStrike">
                <a:solidFill>
                  <a:srgbClr val="0000ff"/>
                </a:solidFill>
                <a:latin typeface="Calibri"/>
                <a:ea typeface="Calibri"/>
              </a:rPr>
              <a:t>SELECT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select_list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alibri"/>
                <a:ea typeface="Calibri"/>
              </a:rPr>
              <a:t>INTO TEMPORARY TABLE</a:t>
            </a:r>
            <a:r>
              <a:rPr b="0" lang="en-US" sz="1800" spc="-1" strike="noStrike">
                <a:solidFill>
                  <a:srgbClr val="000000"/>
                </a:solidFill>
                <a:latin typeface="Calibri"/>
                <a:ea typeface="Calibri"/>
              </a:rPr>
              <a:t> new_table_name</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alibri"/>
                <a:ea typeface="Calibri"/>
              </a:rPr>
              <a:t>FROM</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table_name</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alibri"/>
                <a:ea typeface="Calibri"/>
              </a:rPr>
              <a:t>WHERE</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search_condition;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Concatenate artist name and song name</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Convert all genre names to uppercase</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Convert album names to lowercase</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Extract the first 10 characters of song names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Extract the last 5 characters of artist names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Get the length of song names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Extract a substring from song names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Remove leading and trailing spaces from artist names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Replace null values with 'Unknown' for artist spouse names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Replace 'e' with 'E' in song names</a:t>
            </a:r>
            <a:endParaRPr b="0" lang="en-US" sz="2200" spc="-1" strike="noStrike">
              <a:solidFill>
                <a:schemeClr val="accent3"/>
              </a:solidFill>
              <a:latin typeface="Arial"/>
            </a:endParaRPr>
          </a:p>
        </p:txBody>
      </p:sp>
      <p:sp>
        <p:nvSpPr>
          <p:cNvPr id="385"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Built-in functions – workshop</a:t>
            </a:r>
            <a:r>
              <a:rPr b="0" lang="en-US" sz="3100" spc="-1" strike="noStrike">
                <a:solidFill>
                  <a:schemeClr val="accent3"/>
                </a:solidFill>
                <a:latin typeface="Baskerville"/>
                <a:ea typeface="Baskerville"/>
              </a:rPr>
              <a:t>	</a:t>
            </a:r>
            <a:endParaRPr b="0" lang="en-US" sz="31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1038240" y="2107080"/>
            <a:ext cx="10450440" cy="276804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Introduction to PL/pgSQL</a:t>
            </a:r>
            <a:endParaRPr b="0" lang="en-US" sz="72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PL/pgSQL is a procedural programming language for the PostgreSQL database system.</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PL/pgSQL allows you to extend the functionality of the PostgreSQL database server by creating server objects with complex logic.</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PL/pgSQL was designed to:</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Create user-defined functions, stored procedures, and triggers.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Extend standard SQL by adding control structures such as if, case, and loop statements.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Inherit all user-defined functions, operators, and types.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Since PostgreSQL 9.0, PL/pgSQL is installed by default.</a:t>
            </a:r>
            <a:endParaRPr b="0" lang="en-US" sz="2200" spc="-1" strike="noStrike">
              <a:solidFill>
                <a:schemeClr val="accent3"/>
              </a:solidFill>
              <a:latin typeface="Arial"/>
            </a:endParaRPr>
          </a:p>
        </p:txBody>
      </p:sp>
      <p:sp>
        <p:nvSpPr>
          <p:cNvPr id="388"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Overview of PostgreSQL PL/pgSQL</a:t>
            </a:r>
            <a:endParaRPr b="0" lang="en-US" sz="31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SQL is a query language that allows you to query data from the database easily. However, PostgreSQL can only execute SQL statements individually.</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It means that you have multiple statements, you need to execute them one by one like this: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Send a query to the PostgreSQL database server.</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Wait for it to process.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Process the result set.</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Do some calculations.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Send another query to the PostgreSQL database server and repeat this process.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This process creates unnecessary network overhead and is not efficient for working with complex queries containing multiple statements.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To resolve this issue, PostgreSQL uses PL/pgSQL.</a:t>
            </a:r>
            <a:endParaRPr b="0" lang="en-US" sz="2200" spc="-1" strike="noStrike">
              <a:solidFill>
                <a:schemeClr val="accent3"/>
              </a:solidFill>
              <a:latin typeface="Arial"/>
            </a:endParaRPr>
          </a:p>
        </p:txBody>
      </p:sp>
      <p:sp>
        <p:nvSpPr>
          <p:cNvPr id="390"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¸Advantages of using PL/pgSQL 1/2</a:t>
            </a:r>
            <a:endParaRPr b="0" lang="en-US" sz="31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PL/pgSQL wraps multiple statements in an object and stores it on the PostgreSQL database server.</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So instead of sending multiple statements to the server one by one, you can send one statement to execute the object stored in the server. This allows you to:</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Reduce the number of round trips between the application and the PostgreSQL database server.</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Avoid transferring the intermediate results between the application and the server.</a:t>
            </a:r>
            <a:endParaRPr b="0" lang="en-US" sz="2200" spc="-1" strike="noStrike">
              <a:solidFill>
                <a:schemeClr val="accent3"/>
              </a:solidFill>
              <a:latin typeface="Arial"/>
            </a:endParaRPr>
          </a:p>
        </p:txBody>
      </p:sp>
      <p:sp>
        <p:nvSpPr>
          <p:cNvPr id="392"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Advantages of using PL/pgSQL 2/2</a:t>
            </a:r>
            <a:endParaRPr b="0" lang="en-US" sz="31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Slower in software development because PL/pgSQL requires specialized skills that many developers do not possess.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Difficult to manage versions and hard to debug.</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May not be portable to other database management systems.</a:t>
            </a:r>
            <a:endParaRPr b="0" lang="en-US" sz="2200" spc="-1" strike="noStrike">
              <a:solidFill>
                <a:schemeClr val="accent3"/>
              </a:solidFill>
              <a:latin typeface="Arial"/>
            </a:endParaRPr>
          </a:p>
        </p:txBody>
      </p:sp>
      <p:sp>
        <p:nvSpPr>
          <p:cNvPr id="394"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PostgreSQL PL/pgSQL disadvantages</a:t>
            </a:r>
            <a:endParaRPr b="0" lang="en-US" sz="31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In PostgreSQL, you use single quotes for a string constant like this:</a:t>
            </a: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When a string constant contains a single quote ('), you need to escape it by doubling up the single quote. For example:</a:t>
            </a: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In older versions of PostgreSQL, backslashes need to be escaped too.</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 problem arises when the string constant contains many single quotes and backslashes. Doubling every single quote and backslash makes the string constant more difficult to read and maintain.</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 dollar quoting feature gets rid of this problem. Example:</a:t>
            </a:r>
            <a:br>
              <a:rPr sz="2200"/>
            </a:br>
            <a:r>
              <a:rPr b="0" lang="en-US" sz="2200" spc="-1" strike="noStrike">
                <a:solidFill>
                  <a:schemeClr val="accent3"/>
                </a:solidFill>
                <a:latin typeface="Arial"/>
              </a:rPr>
              <a:t> </a:t>
            </a:r>
            <a:endParaRPr b="0" lang="en-US" sz="2200" spc="-1" strike="noStrike">
              <a:solidFill>
                <a:schemeClr val="accent3"/>
              </a:solidFill>
              <a:latin typeface="Arial"/>
            </a:endParaRPr>
          </a:p>
        </p:txBody>
      </p:sp>
      <p:sp>
        <p:nvSpPr>
          <p:cNvPr id="396"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Dollar-quoted string constant syntax</a:t>
            </a:r>
            <a:endParaRPr b="0" lang="en-US" sz="3100" spc="-1" strike="noStrike">
              <a:solidFill>
                <a:schemeClr val="accent6"/>
              </a:solidFill>
              <a:latin typeface="Calibri"/>
            </a:endParaRPr>
          </a:p>
        </p:txBody>
      </p:sp>
      <p:sp>
        <p:nvSpPr>
          <p:cNvPr id="397" name="TextBox 3"/>
          <p:cNvSpPr/>
          <p:nvPr/>
        </p:nvSpPr>
        <p:spPr>
          <a:xfrm>
            <a:off x="923760" y="1935000"/>
            <a:ext cx="5244120" cy="365400"/>
          </a:xfrm>
          <a:prstGeom prst="rect">
            <a:avLst/>
          </a:prstGeom>
          <a:noFill/>
          <a:ln w="12700">
            <a:noFill/>
          </a:ln>
        </p:spPr>
        <p:style>
          <a:lnRef idx="0"/>
          <a:fillRef idx="0"/>
          <a:effectRef idx="0"/>
          <a:fontRef idx="minor"/>
        </p:style>
        <p:txBody>
          <a:bodyPr lIns="45720" rIns="45720" anchor="t">
            <a:spAutoFit/>
          </a:bodyPr>
          <a:p>
            <a:pPr defTabSz="914400">
              <a:lnSpc>
                <a:spcPct val="100000"/>
              </a:lnSpc>
              <a:tabLst>
                <a:tab algn="l" pos="0"/>
              </a:tabLst>
            </a:pPr>
            <a:r>
              <a:rPr b="0" lang="en-US" sz="1800" spc="-1" strike="noStrike">
                <a:solidFill>
                  <a:srgbClr val="0000ff"/>
                </a:solidFill>
                <a:latin typeface="Consolas"/>
                <a:ea typeface="Consolas"/>
              </a:rPr>
              <a:t>SELECT</a:t>
            </a:r>
            <a:r>
              <a:rPr b="0" lang="en-US" sz="1800" spc="-1" strike="noStrike">
                <a:solidFill>
                  <a:srgbClr val="000000"/>
                </a:solidFill>
                <a:latin typeface="Consolas"/>
                <a:ea typeface="Consolas"/>
              </a:rPr>
              <a:t> 'String constant';</a:t>
            </a:r>
            <a:endParaRPr b="0" lang="en-US" sz="1800" spc="-1" strike="noStrike">
              <a:solidFill>
                <a:srgbClr val="000000"/>
              </a:solidFill>
              <a:latin typeface="Arial"/>
            </a:endParaRPr>
          </a:p>
        </p:txBody>
      </p:sp>
      <p:sp>
        <p:nvSpPr>
          <p:cNvPr id="398" name="TextBox 8"/>
          <p:cNvSpPr/>
          <p:nvPr/>
        </p:nvSpPr>
        <p:spPr>
          <a:xfrm>
            <a:off x="914400" y="3141360"/>
            <a:ext cx="5814000" cy="365400"/>
          </a:xfrm>
          <a:prstGeom prst="rect">
            <a:avLst/>
          </a:prstGeom>
          <a:noFill/>
          <a:ln w="12700">
            <a:noFill/>
          </a:ln>
        </p:spPr>
        <p:style>
          <a:lnRef idx="0"/>
          <a:fillRef idx="0"/>
          <a:effectRef idx="0"/>
          <a:fontRef idx="minor"/>
        </p:style>
        <p:txBody>
          <a:bodyPr lIns="45720" rIns="45720" anchor="t">
            <a:spAutoFit/>
          </a:bodyPr>
          <a:p>
            <a:pPr defTabSz="914400">
              <a:lnSpc>
                <a:spcPct val="100000"/>
              </a:lnSpc>
              <a:tabLst>
                <a:tab algn="l" pos="0"/>
              </a:tabLst>
            </a:pPr>
            <a:r>
              <a:rPr b="0" lang="en-US" sz="1800" spc="-1" strike="noStrike">
                <a:solidFill>
                  <a:srgbClr val="0000ff"/>
                </a:solidFill>
                <a:latin typeface="Consolas"/>
                <a:ea typeface="Consolas"/>
              </a:rPr>
              <a:t>SELECT</a:t>
            </a:r>
            <a:r>
              <a:rPr b="0" lang="en-US" sz="1800" spc="-1" strike="noStrike">
                <a:solidFill>
                  <a:srgbClr val="000000"/>
                </a:solidFill>
                <a:latin typeface="Consolas"/>
                <a:ea typeface="Consolas"/>
              </a:rPr>
              <a:t> 'I''m also a string constant';</a:t>
            </a:r>
            <a:endParaRPr b="0" lang="en-US" sz="1800" spc="-1" strike="noStrike">
              <a:solidFill>
                <a:srgbClr val="000000"/>
              </a:solidFill>
              <a:latin typeface="Arial"/>
            </a:endParaRPr>
          </a:p>
        </p:txBody>
      </p:sp>
      <p:sp>
        <p:nvSpPr>
          <p:cNvPr id="399" name="TextBox 9"/>
          <p:cNvSpPr/>
          <p:nvPr/>
        </p:nvSpPr>
        <p:spPr>
          <a:xfrm>
            <a:off x="942480" y="5477400"/>
            <a:ext cx="4354200" cy="365400"/>
          </a:xfrm>
          <a:prstGeom prst="rect">
            <a:avLst/>
          </a:prstGeom>
          <a:noFill/>
          <a:ln w="12700">
            <a:noFill/>
          </a:ln>
        </p:spPr>
        <p:style>
          <a:lnRef idx="0"/>
          <a:fillRef idx="0"/>
          <a:effectRef idx="0"/>
          <a:fontRef idx="minor"/>
        </p:style>
        <p:txBody>
          <a:bodyPr lIns="45720" rIns="45720" anchor="t">
            <a:spAutoFit/>
          </a:bodyPr>
          <a:p>
            <a:pPr defTabSz="914400">
              <a:lnSpc>
                <a:spcPct val="100000"/>
              </a:lnSpc>
              <a:tabLst>
                <a:tab algn="l" pos="0"/>
              </a:tabLst>
            </a:pPr>
            <a:r>
              <a:rPr b="0" lang="en-US" sz="1800" spc="-1" strike="noStrike">
                <a:solidFill>
                  <a:srgbClr val="000000"/>
                </a:solidFill>
                <a:latin typeface="Consolas"/>
                <a:ea typeface="Consolas"/>
              </a:rPr>
              <a:t>$tag$&lt;string_constant&gt;$tag$</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 following shows the anonymous block in PL/pgSQL:</a:t>
            </a: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To avoid escaping every single quotes and backslashes, you can use the dollar-quoted string as follows:</a:t>
            </a:r>
            <a:endParaRPr b="0" lang="en-US" sz="2200" spc="-1" strike="noStrike">
              <a:solidFill>
                <a:schemeClr val="accent3"/>
              </a:solidFill>
              <a:latin typeface="Arial"/>
            </a:endParaRPr>
          </a:p>
        </p:txBody>
      </p:sp>
      <p:sp>
        <p:nvSpPr>
          <p:cNvPr id="401"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Using dollar-quoted string constant in anonymous blocks</a:t>
            </a:r>
            <a:endParaRPr b="0" lang="en-US" sz="3100" spc="-1" strike="noStrike">
              <a:solidFill>
                <a:schemeClr val="accent6"/>
              </a:solidFill>
              <a:latin typeface="Calibri"/>
            </a:endParaRPr>
          </a:p>
        </p:txBody>
      </p:sp>
      <p:sp>
        <p:nvSpPr>
          <p:cNvPr id="402" name="TextBox 3"/>
          <p:cNvSpPr/>
          <p:nvPr/>
        </p:nvSpPr>
        <p:spPr>
          <a:xfrm>
            <a:off x="924840" y="1944720"/>
            <a:ext cx="7125840" cy="1554120"/>
          </a:xfrm>
          <a:prstGeom prst="rect">
            <a:avLst/>
          </a:prstGeom>
          <a:noFill/>
          <a:ln w="12700">
            <a:noFill/>
          </a:ln>
        </p:spPr>
        <p:style>
          <a:lnRef idx="0"/>
          <a:fillRef idx="0"/>
          <a:effectRef idx="0"/>
          <a:fontRef idx="minor"/>
        </p:style>
        <p:txBody>
          <a:bodyPr lIns="45720" rIns="45720" anchor="t">
            <a:spAutoFit/>
          </a:bodyPr>
          <a:p>
            <a:pPr defTabSz="914400">
              <a:lnSpc>
                <a:spcPct val="100000"/>
              </a:lnSpc>
              <a:tabLst>
                <a:tab algn="l" pos="0"/>
              </a:tabLst>
            </a:pPr>
            <a:r>
              <a:rPr b="0" lang="en-US" sz="1200" spc="-1" strike="noStrike">
                <a:solidFill>
                  <a:srgbClr val="0000ff"/>
                </a:solidFill>
                <a:latin typeface="Consolas"/>
                <a:ea typeface="Consolas"/>
              </a:rPr>
              <a:t>do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ff"/>
                </a:solidFill>
                <a:latin typeface="Consolas"/>
                <a:ea typeface="Consolas"/>
              </a:rPr>
              <a:t> </a:t>
            </a:r>
            <a:r>
              <a:rPr b="0" lang="en-US" sz="1200" spc="-1" strike="noStrike">
                <a:solidFill>
                  <a:srgbClr val="a9d18e"/>
                </a:solidFill>
                <a:latin typeface="Consolas"/>
                <a:ea typeface="Consolas"/>
              </a:rPr>
              <a:t>'declare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a9d18e"/>
                </a:solidFill>
                <a:latin typeface="Consolas"/>
                <a:ea typeface="Consolas"/>
              </a:rPr>
              <a:t>  </a:t>
            </a:r>
            <a:r>
              <a:rPr b="0" lang="en-US" sz="1200" spc="-1" strike="noStrike">
                <a:solidFill>
                  <a:srgbClr val="a9d18e"/>
                </a:solidFill>
                <a:latin typeface="Consolas"/>
                <a:ea typeface="Consolas"/>
              </a:rPr>
              <a:t>totalquantity integer;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a9d18e"/>
                </a:solidFill>
                <a:latin typeface="Consolas"/>
                <a:ea typeface="Consolas"/>
              </a:rPr>
              <a:t>begin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a9d18e"/>
                </a:solidFill>
                <a:latin typeface="Consolas"/>
                <a:ea typeface="Consolas"/>
              </a:rPr>
              <a:t>  </a:t>
            </a:r>
            <a:r>
              <a:rPr b="0" lang="en-US" sz="1200" spc="-1" strike="noStrike">
                <a:solidFill>
                  <a:srgbClr val="a9d18e"/>
                </a:solidFill>
                <a:latin typeface="Consolas"/>
                <a:ea typeface="Consolas"/>
              </a:rPr>
              <a:t>select count(quantity) into totalquantity from orderdetails;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a9d18e"/>
                </a:solidFill>
                <a:latin typeface="Consolas"/>
                <a:ea typeface="Consolas"/>
              </a:rPr>
              <a:t>  </a:t>
            </a:r>
            <a:r>
              <a:rPr b="0" lang="en-US" sz="1200" spc="-1" strike="noStrike">
                <a:solidFill>
                  <a:srgbClr val="a9d18e"/>
                </a:solidFill>
                <a:latin typeface="Consolas"/>
                <a:ea typeface="Consolas"/>
              </a:rPr>
              <a:t>raise notice ''The total number of quantities for all orders is: %'', totalquantity;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a9d18e"/>
                </a:solidFill>
                <a:latin typeface="Consolas"/>
                <a:ea typeface="Consolas"/>
              </a:rPr>
              <a:t>  </a:t>
            </a:r>
            <a:r>
              <a:rPr b="0" lang="en-US" sz="1200" spc="-1" strike="noStrike">
                <a:solidFill>
                  <a:srgbClr val="a9d18e"/>
                </a:solidFill>
                <a:latin typeface="Consolas"/>
                <a:ea typeface="Consolas"/>
              </a:rPr>
              <a:t>end;'</a:t>
            </a:r>
            <a:r>
              <a:rPr b="0" lang="en-US" sz="1200" spc="-1" strike="noStrike">
                <a:solidFill>
                  <a:srgbClr val="002060"/>
                </a:solidFill>
                <a:latin typeface="Consolas"/>
                <a:ea typeface="Consolas"/>
              </a:rPr>
              <a:t>;</a:t>
            </a:r>
            <a:endParaRPr b="0" lang="en-US" sz="1200" spc="-1" strike="noStrike">
              <a:solidFill>
                <a:srgbClr val="000000"/>
              </a:solidFill>
              <a:latin typeface="Arial"/>
            </a:endParaRPr>
          </a:p>
        </p:txBody>
      </p:sp>
      <p:sp>
        <p:nvSpPr>
          <p:cNvPr id="403" name="TextBox 4"/>
          <p:cNvSpPr/>
          <p:nvPr/>
        </p:nvSpPr>
        <p:spPr>
          <a:xfrm>
            <a:off x="845280" y="4400280"/>
            <a:ext cx="7284960" cy="1554120"/>
          </a:xfrm>
          <a:prstGeom prst="rect">
            <a:avLst/>
          </a:prstGeom>
          <a:noFill/>
          <a:ln w="12700">
            <a:noFill/>
          </a:ln>
        </p:spPr>
        <p:style>
          <a:lnRef idx="0"/>
          <a:fillRef idx="0"/>
          <a:effectRef idx="0"/>
          <a:fontRef idx="minor"/>
        </p:style>
        <p:txBody>
          <a:bodyPr lIns="45720" rIns="45720" anchor="t">
            <a:spAutoFit/>
          </a:bodyPr>
          <a:p>
            <a:pPr defTabSz="914400">
              <a:lnSpc>
                <a:spcPct val="100000"/>
              </a:lnSpc>
              <a:tabLst>
                <a:tab algn="l" pos="0"/>
              </a:tabLst>
            </a:pPr>
            <a:r>
              <a:rPr b="0" lang="en-US" sz="1200" spc="-1" strike="noStrike">
                <a:solidFill>
                  <a:srgbClr val="0000ff"/>
                </a:solidFill>
                <a:latin typeface="Consolas"/>
                <a:ea typeface="Consolas"/>
              </a:rPr>
              <a:t>do</a:t>
            </a:r>
            <a:r>
              <a:rPr b="0" lang="en-US" sz="1200" spc="-1" strike="noStrike">
                <a:solidFill>
                  <a:srgbClr val="000000"/>
                </a:solidFill>
                <a:latin typeface="Consolas"/>
                <a:ea typeface="Consolas"/>
              </a:rPr>
              <a:t>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00"/>
                </a:solidFill>
                <a:latin typeface="Consolas"/>
                <a:ea typeface="Consolas"/>
              </a:rPr>
              <a:t>$$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00"/>
                </a:solidFill>
                <a:latin typeface="Consolas"/>
                <a:ea typeface="Consolas"/>
              </a:rPr>
              <a:t> </a:t>
            </a:r>
            <a:r>
              <a:rPr b="0" lang="en-US" sz="1200" spc="-1" strike="noStrike">
                <a:solidFill>
                  <a:srgbClr val="0000ff"/>
                </a:solidFill>
                <a:latin typeface="Consolas"/>
                <a:ea typeface="Consolas"/>
              </a:rPr>
              <a:t>declare</a:t>
            </a:r>
            <a:r>
              <a:rPr b="0" lang="en-US" sz="1200" spc="-1" strike="noStrike">
                <a:solidFill>
                  <a:srgbClr val="000000"/>
                </a:solidFill>
                <a:latin typeface="Consolas"/>
                <a:ea typeface="Consolas"/>
              </a:rPr>
              <a:t>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00"/>
                </a:solidFill>
                <a:latin typeface="Consolas"/>
                <a:ea typeface="Consolas"/>
              </a:rPr>
              <a:t>  </a:t>
            </a:r>
            <a:r>
              <a:rPr b="0" lang="en-US" sz="1200" spc="-1" strike="noStrike">
                <a:solidFill>
                  <a:srgbClr val="000000"/>
                </a:solidFill>
                <a:latin typeface="Consolas"/>
                <a:ea typeface="Consolas"/>
              </a:rPr>
              <a:t>totalquantity </a:t>
            </a:r>
            <a:r>
              <a:rPr b="0" lang="en-US" sz="1200" spc="-1" strike="noStrike">
                <a:solidFill>
                  <a:srgbClr val="0000ff"/>
                </a:solidFill>
                <a:latin typeface="Consolas"/>
                <a:ea typeface="Consolas"/>
              </a:rPr>
              <a:t>integer</a:t>
            </a:r>
            <a:r>
              <a:rPr b="0" lang="en-US" sz="1200" spc="-1" strike="noStrike">
                <a:solidFill>
                  <a:srgbClr val="000000"/>
                </a:solidFill>
                <a:latin typeface="Consolas"/>
                <a:ea typeface="Consolas"/>
              </a:rPr>
              <a:t>;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ff"/>
                </a:solidFill>
                <a:latin typeface="Consolas"/>
                <a:ea typeface="Consolas"/>
              </a:rPr>
              <a:t>begin</a:t>
            </a:r>
            <a:r>
              <a:rPr b="0" lang="en-US" sz="1200" spc="-1" strike="noStrike">
                <a:solidFill>
                  <a:srgbClr val="000000"/>
                </a:solidFill>
                <a:latin typeface="Consolas"/>
                <a:ea typeface="Consolas"/>
              </a:rPr>
              <a:t>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00"/>
                </a:solidFill>
                <a:latin typeface="Consolas"/>
                <a:ea typeface="Consolas"/>
              </a:rPr>
              <a:t>  </a:t>
            </a:r>
            <a:r>
              <a:rPr b="0" lang="en-US" sz="1200" spc="-1" strike="noStrike">
                <a:solidFill>
                  <a:srgbClr val="0000ff"/>
                </a:solidFill>
                <a:latin typeface="Consolas"/>
                <a:ea typeface="Consolas"/>
              </a:rPr>
              <a:t>select count</a:t>
            </a:r>
            <a:r>
              <a:rPr b="0" lang="en-US" sz="1200" spc="-1" strike="noStrike">
                <a:solidFill>
                  <a:srgbClr val="000000"/>
                </a:solidFill>
                <a:latin typeface="Consolas"/>
                <a:ea typeface="Consolas"/>
              </a:rPr>
              <a:t>(quantity) </a:t>
            </a:r>
            <a:r>
              <a:rPr b="0" lang="en-US" sz="1200" spc="-1" strike="noStrike">
                <a:solidFill>
                  <a:srgbClr val="0000ff"/>
                </a:solidFill>
                <a:latin typeface="Consolas"/>
                <a:ea typeface="Consolas"/>
              </a:rPr>
              <a:t>into</a:t>
            </a:r>
            <a:r>
              <a:rPr b="0" lang="en-US" sz="1200" spc="-1" strike="noStrike">
                <a:solidFill>
                  <a:srgbClr val="000000"/>
                </a:solidFill>
                <a:latin typeface="Consolas"/>
                <a:ea typeface="Consolas"/>
              </a:rPr>
              <a:t> totalquantity </a:t>
            </a:r>
            <a:r>
              <a:rPr b="0" lang="en-US" sz="1200" spc="-1" strike="noStrike">
                <a:solidFill>
                  <a:srgbClr val="0000ff"/>
                </a:solidFill>
                <a:latin typeface="Consolas"/>
                <a:ea typeface="Consolas"/>
              </a:rPr>
              <a:t>from</a:t>
            </a:r>
            <a:r>
              <a:rPr b="0" lang="en-US" sz="1200" spc="-1" strike="noStrike">
                <a:solidFill>
                  <a:srgbClr val="000000"/>
                </a:solidFill>
                <a:latin typeface="Consolas"/>
                <a:ea typeface="Consolas"/>
              </a:rPr>
              <a:t> orderdetails;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00"/>
                </a:solidFill>
                <a:latin typeface="Consolas"/>
                <a:ea typeface="Consolas"/>
              </a:rPr>
              <a:t>  </a:t>
            </a:r>
            <a:r>
              <a:rPr b="0" lang="en-US" sz="1200" spc="-1" strike="noStrike">
                <a:solidFill>
                  <a:srgbClr val="0000ff"/>
                </a:solidFill>
                <a:latin typeface="Consolas"/>
                <a:ea typeface="Consolas"/>
              </a:rPr>
              <a:t>raise notice </a:t>
            </a:r>
            <a:r>
              <a:rPr b="0" lang="en-US" sz="1200" spc="-1" strike="noStrike">
                <a:solidFill>
                  <a:srgbClr val="000000"/>
                </a:solidFill>
                <a:latin typeface="Consolas"/>
                <a:ea typeface="Consolas"/>
              </a:rPr>
              <a:t>'The total number of quantities for all orders is: %', </a:t>
            </a:r>
            <a:r>
              <a:rPr b="0" lang="en-US" sz="1200" spc="-1" strike="noStrike">
                <a:solidFill>
                  <a:srgbClr val="0000ff"/>
                </a:solidFill>
                <a:latin typeface="Consolas"/>
                <a:ea typeface="Consolas"/>
              </a:rPr>
              <a:t>totalquantity</a:t>
            </a:r>
            <a:r>
              <a:rPr b="0" lang="en-US" sz="1200" spc="-1" strike="noStrike">
                <a:solidFill>
                  <a:srgbClr val="000000"/>
                </a:solidFill>
                <a:latin typeface="Consolas"/>
                <a:ea typeface="Consolas"/>
              </a:rPr>
              <a:t>;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00"/>
                </a:solidFill>
                <a:latin typeface="Consolas"/>
                <a:ea typeface="Consolas"/>
              </a:rPr>
              <a:t>  </a:t>
            </a:r>
            <a:r>
              <a:rPr b="0" lang="en-US" sz="1200" spc="-1" strike="noStrike">
                <a:solidFill>
                  <a:srgbClr val="0000ff"/>
                </a:solidFill>
                <a:latin typeface="Consolas"/>
                <a:ea typeface="Consolas"/>
              </a:rPr>
              <a:t>end</a:t>
            </a:r>
            <a:r>
              <a:rPr b="0" lang="en-US" sz="1200" spc="-1" strike="noStrike">
                <a:solidFill>
                  <a:srgbClr val="000000"/>
                </a:solidFill>
                <a:latin typeface="Consolas"/>
                <a:ea typeface="Consolas"/>
              </a:rPr>
              <a:t>;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A variable is a meaningful name of a memory location. A variable holds a value that can be changed through the block. A variable is always associated with a particular data type.</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Before using a variable, you must declare it in the declaration section of the PL/pgSQL block.</a:t>
            </a: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Example:</a:t>
            </a:r>
            <a:endParaRPr b="0" lang="en-US" sz="2200" spc="-1" strike="noStrike">
              <a:solidFill>
                <a:schemeClr val="accent3"/>
              </a:solidFill>
              <a:latin typeface="Arial"/>
            </a:endParaRPr>
          </a:p>
        </p:txBody>
      </p:sp>
      <p:sp>
        <p:nvSpPr>
          <p:cNvPr id="405"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Variables in PL/pgSQL</a:t>
            </a:r>
            <a:endParaRPr b="0" lang="en-US" sz="3100" spc="-1" strike="noStrike">
              <a:solidFill>
                <a:schemeClr val="accent6"/>
              </a:solidFill>
              <a:latin typeface="Calibri"/>
            </a:endParaRPr>
          </a:p>
        </p:txBody>
      </p:sp>
      <p:sp>
        <p:nvSpPr>
          <p:cNvPr id="406" name="TextBox 3"/>
          <p:cNvSpPr/>
          <p:nvPr/>
        </p:nvSpPr>
        <p:spPr>
          <a:xfrm>
            <a:off x="893520" y="3368880"/>
            <a:ext cx="5797440" cy="365400"/>
          </a:xfrm>
          <a:prstGeom prst="rect">
            <a:avLst/>
          </a:prstGeom>
          <a:noFill/>
          <a:ln w="12700">
            <a:noFill/>
          </a:ln>
        </p:spPr>
        <p:style>
          <a:lnRef idx="0"/>
          <a:fillRef idx="0"/>
          <a:effectRef idx="0"/>
          <a:fontRef idx="minor"/>
        </p:style>
        <p:txBody>
          <a:bodyPr lIns="45720" rIns="45720" anchor="t">
            <a:spAutoFit/>
          </a:bodyPr>
          <a:p>
            <a:pPr defTabSz="914400">
              <a:lnSpc>
                <a:spcPct val="100000"/>
              </a:lnSpc>
              <a:tabLst>
                <a:tab algn="l" pos="0"/>
              </a:tabLst>
            </a:pPr>
            <a:r>
              <a:rPr b="0" lang="en-US" sz="1800" spc="-1" strike="noStrike">
                <a:solidFill>
                  <a:srgbClr val="000000"/>
                </a:solidFill>
                <a:latin typeface="Consolas"/>
                <a:ea typeface="Consolas"/>
              </a:rPr>
              <a:t>variable_name data_type [:= expression];</a:t>
            </a:r>
            <a:endParaRPr b="0" lang="en-US" sz="1800" spc="-1" strike="noStrike">
              <a:solidFill>
                <a:srgbClr val="000000"/>
              </a:solidFill>
              <a:latin typeface="Arial"/>
            </a:endParaRPr>
          </a:p>
        </p:txBody>
      </p:sp>
      <p:sp>
        <p:nvSpPr>
          <p:cNvPr id="407" name="TextBox 5"/>
          <p:cNvSpPr/>
          <p:nvPr/>
        </p:nvSpPr>
        <p:spPr>
          <a:xfrm>
            <a:off x="893520" y="4213440"/>
            <a:ext cx="8297280" cy="2102760"/>
          </a:xfrm>
          <a:prstGeom prst="rect">
            <a:avLst/>
          </a:prstGeom>
          <a:noFill/>
          <a:ln w="12700">
            <a:noFill/>
          </a:ln>
        </p:spPr>
        <p:style>
          <a:lnRef idx="0"/>
          <a:fillRef idx="0"/>
          <a:effectRef idx="0"/>
          <a:fontRef idx="minor"/>
        </p:style>
        <p:txBody>
          <a:bodyPr lIns="45720" rIns="45720" anchor="t">
            <a:spAutoFit/>
          </a:bodyPr>
          <a:p>
            <a:pPr defTabSz="914400">
              <a:lnSpc>
                <a:spcPct val="100000"/>
              </a:lnSpc>
              <a:tabLst>
                <a:tab algn="l" pos="0"/>
              </a:tabLst>
            </a:pPr>
            <a:r>
              <a:rPr b="0" lang="en-US" sz="1200" spc="-1" strike="noStrike">
                <a:solidFill>
                  <a:srgbClr val="0000ff"/>
                </a:solidFill>
                <a:latin typeface="Consolas"/>
                <a:ea typeface="Consolas"/>
              </a:rPr>
              <a:t>do</a:t>
            </a:r>
            <a:r>
              <a:rPr b="0" lang="en-US" sz="1200" spc="-1" strike="noStrike">
                <a:solidFill>
                  <a:srgbClr val="000000"/>
                </a:solidFill>
                <a:latin typeface="Consolas"/>
                <a:ea typeface="Consolas"/>
              </a:rPr>
              <a:t> $$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ff"/>
                </a:solidFill>
                <a:latin typeface="Consolas"/>
                <a:ea typeface="Consolas"/>
              </a:rPr>
              <a:t>declare</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00"/>
                </a:solidFill>
                <a:latin typeface="Consolas"/>
                <a:ea typeface="Consolas"/>
              </a:rPr>
              <a:t>   </a:t>
            </a:r>
            <a:r>
              <a:rPr b="0" lang="en-US" sz="1200" spc="-1" strike="noStrike">
                <a:solidFill>
                  <a:srgbClr val="000000"/>
                </a:solidFill>
                <a:latin typeface="Consolas"/>
                <a:ea typeface="Consolas"/>
              </a:rPr>
              <a:t>first_name </a:t>
            </a:r>
            <a:r>
              <a:rPr b="0" lang="en-US" sz="1200" spc="-1" strike="noStrike">
                <a:solidFill>
                  <a:srgbClr val="0000ff"/>
                </a:solidFill>
                <a:latin typeface="Consolas"/>
                <a:ea typeface="Consolas"/>
              </a:rPr>
              <a:t>varchar</a:t>
            </a:r>
            <a:r>
              <a:rPr b="0" lang="en-US" sz="1200" spc="-1" strike="noStrike">
                <a:solidFill>
                  <a:srgbClr val="000000"/>
                </a:solidFill>
                <a:latin typeface="Consolas"/>
                <a:ea typeface="Consolas"/>
              </a:rPr>
              <a:t>(50) := 'John';</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00"/>
                </a:solidFill>
                <a:latin typeface="Consolas"/>
                <a:ea typeface="Consolas"/>
              </a:rPr>
              <a:t>   </a:t>
            </a:r>
            <a:r>
              <a:rPr b="0" lang="en-US" sz="1200" spc="-1" strike="noStrike">
                <a:solidFill>
                  <a:srgbClr val="000000"/>
                </a:solidFill>
                <a:latin typeface="Consolas"/>
                <a:ea typeface="Consolas"/>
              </a:rPr>
              <a:t>last_name  </a:t>
            </a:r>
            <a:r>
              <a:rPr b="0" lang="en-US" sz="1200" spc="-1" strike="noStrike">
                <a:solidFill>
                  <a:srgbClr val="0000ff"/>
                </a:solidFill>
                <a:latin typeface="Consolas"/>
                <a:ea typeface="Consolas"/>
              </a:rPr>
              <a:t>varchar</a:t>
            </a:r>
            <a:r>
              <a:rPr b="0" lang="en-US" sz="1200" spc="-1" strike="noStrike">
                <a:solidFill>
                  <a:srgbClr val="000000"/>
                </a:solidFill>
                <a:latin typeface="Consolas"/>
                <a:ea typeface="Consolas"/>
              </a:rPr>
              <a:t>(50) := 'Doe';</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00"/>
                </a:solidFill>
                <a:latin typeface="Consolas"/>
                <a:ea typeface="Consolas"/>
              </a:rPr>
              <a:t>   </a:t>
            </a:r>
            <a:r>
              <a:rPr b="0" lang="en-US" sz="1200" spc="-1" strike="noStrike">
                <a:solidFill>
                  <a:srgbClr val="000000"/>
                </a:solidFill>
                <a:latin typeface="Consolas"/>
                <a:ea typeface="Consolas"/>
              </a:rPr>
              <a:t>payment    </a:t>
            </a:r>
            <a:r>
              <a:rPr b="0" lang="en-US" sz="1200" spc="-1" strike="noStrike">
                <a:solidFill>
                  <a:srgbClr val="0000ff"/>
                </a:solidFill>
                <a:latin typeface="Consolas"/>
                <a:ea typeface="Consolas"/>
              </a:rPr>
              <a:t>numeric</a:t>
            </a:r>
            <a:r>
              <a:rPr b="0" lang="en-US" sz="1200" spc="-1" strike="noStrike">
                <a:solidFill>
                  <a:srgbClr val="000000"/>
                </a:solidFill>
                <a:latin typeface="Consolas"/>
                <a:ea typeface="Consolas"/>
              </a:rPr>
              <a:t>(11,2) := 20.5;</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ff"/>
                </a:solidFill>
                <a:latin typeface="Consolas"/>
                <a:ea typeface="Consolas"/>
              </a:rPr>
              <a:t>begin</a:t>
            </a:r>
            <a:r>
              <a:rPr b="0" lang="en-US" sz="1200" spc="-1" strike="noStrike">
                <a:solidFill>
                  <a:srgbClr val="000000"/>
                </a:solidFill>
                <a:latin typeface="Consolas"/>
                <a:ea typeface="Consolas"/>
              </a:rPr>
              <a:t>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00"/>
                </a:solidFill>
                <a:latin typeface="Consolas"/>
                <a:ea typeface="Consolas"/>
              </a:rPr>
              <a:t>   </a:t>
            </a:r>
            <a:r>
              <a:rPr b="0" lang="en-US" sz="1200" spc="-1" strike="noStrike">
                <a:solidFill>
                  <a:srgbClr val="0000ff"/>
                </a:solidFill>
                <a:latin typeface="Consolas"/>
                <a:ea typeface="Consolas"/>
              </a:rPr>
              <a:t>raise notice </a:t>
            </a:r>
            <a:r>
              <a:rPr b="0" lang="en-US" sz="1200" spc="-1" strike="noStrike">
                <a:solidFill>
                  <a:srgbClr val="548235"/>
                </a:solidFill>
                <a:latin typeface="Consolas"/>
                <a:ea typeface="Consolas"/>
              </a:rPr>
              <a:t>'% % has been paid % USD'</a:t>
            </a:r>
            <a:r>
              <a:rPr b="0" lang="en-US" sz="1200" spc="-1" strike="noStrike">
                <a:solidFill>
                  <a:srgbClr val="000000"/>
                </a:solidFill>
                <a:latin typeface="Consolas"/>
                <a:ea typeface="Consolas"/>
              </a:rPr>
              <a:t>,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00"/>
                </a:solidFill>
                <a:latin typeface="Consolas"/>
                <a:ea typeface="Consolas"/>
              </a:rPr>
              <a:t>	</a:t>
            </a:r>
            <a:r>
              <a:rPr b="0" lang="en-US" sz="1200" spc="-1" strike="noStrike">
                <a:solidFill>
                  <a:srgbClr val="000000"/>
                </a:solidFill>
                <a:latin typeface="Consolas"/>
                <a:ea typeface="Consolas"/>
              </a:rPr>
              <a:t>   </a:t>
            </a:r>
            <a:r>
              <a:rPr b="0" lang="en-US" sz="1200" spc="-1" strike="noStrike">
                <a:solidFill>
                  <a:srgbClr val="000000"/>
                </a:solidFill>
                <a:latin typeface="Consolas"/>
                <a:ea typeface="Consolas"/>
              </a:rPr>
              <a:t>first_name,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00"/>
                </a:solidFill>
                <a:latin typeface="Consolas"/>
                <a:ea typeface="Consolas"/>
              </a:rPr>
              <a:t>	</a:t>
            </a:r>
            <a:r>
              <a:rPr b="0" lang="en-US" sz="1200" spc="-1" strike="noStrike">
                <a:solidFill>
                  <a:srgbClr val="000000"/>
                </a:solidFill>
                <a:latin typeface="Consolas"/>
                <a:ea typeface="Consolas"/>
              </a:rPr>
              <a:t>   </a:t>
            </a:r>
            <a:r>
              <a:rPr b="0" lang="en-US" sz="1200" spc="-1" strike="noStrike">
                <a:solidFill>
                  <a:srgbClr val="000000"/>
                </a:solidFill>
                <a:latin typeface="Consolas"/>
                <a:ea typeface="Consolas"/>
              </a:rPr>
              <a:t>last_name, </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00"/>
                </a:solidFill>
                <a:latin typeface="Consolas"/>
                <a:ea typeface="Consolas"/>
              </a:rPr>
              <a:t>	</a:t>
            </a:r>
            <a:r>
              <a:rPr b="0" lang="en-US" sz="1200" spc="-1" strike="noStrike">
                <a:solidFill>
                  <a:srgbClr val="000000"/>
                </a:solidFill>
                <a:latin typeface="Consolas"/>
                <a:ea typeface="Consolas"/>
              </a:rPr>
              <a:t>   </a:t>
            </a:r>
            <a:r>
              <a:rPr b="0" lang="en-US" sz="1200" spc="-1" strike="noStrike">
                <a:solidFill>
                  <a:srgbClr val="000000"/>
                </a:solidFill>
                <a:latin typeface="Consolas"/>
                <a:ea typeface="Consolas"/>
              </a:rPr>
              <a:t>payment;</a:t>
            </a:r>
            <a:endParaRPr b="0" lang="en-US" sz="1200" spc="-1" strike="noStrike">
              <a:solidFill>
                <a:srgbClr val="000000"/>
              </a:solidFill>
              <a:latin typeface="Arial"/>
            </a:endParaRPr>
          </a:p>
          <a:p>
            <a:pPr defTabSz="914400">
              <a:lnSpc>
                <a:spcPct val="100000"/>
              </a:lnSpc>
              <a:tabLst>
                <a:tab algn="l" pos="0"/>
              </a:tabLst>
            </a:pPr>
            <a:r>
              <a:rPr b="0" lang="en-US" sz="1200" spc="-1" strike="noStrike">
                <a:solidFill>
                  <a:srgbClr val="0000ff"/>
                </a:solidFill>
                <a:latin typeface="Consolas"/>
                <a:ea typeface="Consolas"/>
              </a:rPr>
              <a:t>end</a:t>
            </a:r>
            <a:r>
              <a:rPr b="0" lang="en-US" sz="1200" spc="-1" strike="noStrike">
                <a:solidFill>
                  <a:srgbClr val="000000"/>
                </a:solidFill>
                <a:latin typeface="Consolas"/>
                <a:ea typeface="Consolas"/>
              </a:rPr>
              <a:t>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689400" y="555840"/>
            <a:ext cx="4920840" cy="16455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4100" spc="-1" strike="noStrike">
                <a:solidFill>
                  <a:schemeClr val="accent5"/>
                </a:solidFill>
                <a:latin typeface="Baskerville"/>
                <a:ea typeface="Baskerville"/>
              </a:rPr>
              <a:t>Database Development and Design</a:t>
            </a:r>
            <a:endParaRPr b="0" lang="en-US" sz="4100" spc="-1" strike="noStrike">
              <a:solidFill>
                <a:schemeClr val="accent6"/>
              </a:solidFill>
              <a:latin typeface="Calibri"/>
            </a:endParaRPr>
          </a:p>
        </p:txBody>
      </p:sp>
      <p:sp>
        <p:nvSpPr>
          <p:cNvPr id="366" name="PlaceHolder 2"/>
          <p:cNvSpPr>
            <a:spLocks noGrp="1"/>
          </p:cNvSpPr>
          <p:nvPr>
            <p:ph/>
          </p:nvPr>
        </p:nvSpPr>
        <p:spPr>
          <a:xfrm>
            <a:off x="689400" y="2457360"/>
            <a:ext cx="4920840" cy="285336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2300" spc="-1" strike="noStrike">
                <a:solidFill>
                  <a:schemeClr val="accent5"/>
                </a:solidFill>
                <a:latin typeface="Arial"/>
                <a:ea typeface="Arial"/>
              </a:rPr>
              <a:t>Developing and Design of databases using PostgreSQL - Powerful, open-source object-relational database</a:t>
            </a:r>
            <a:endParaRPr b="0" lang="en-US" sz="2300" spc="-1" strike="noStrike">
              <a:solidFill>
                <a:schemeClr val="accent3"/>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1038240" y="2107080"/>
            <a:ext cx="10450440" cy="276804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User-defined functions</a:t>
            </a:r>
            <a:endParaRPr b="0" lang="en-US" sz="72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 CREATE FUNCTION statement allows you to define a new user-defined function.</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 following illustrates the syntax of the create function statement:</a:t>
            </a:r>
            <a:endParaRPr b="0" lang="en-US" sz="2200" spc="-1" strike="noStrike">
              <a:solidFill>
                <a:schemeClr val="accent3"/>
              </a:solidFill>
              <a:latin typeface="Arial"/>
            </a:endParaRPr>
          </a:p>
        </p:txBody>
      </p:sp>
      <p:sp>
        <p:nvSpPr>
          <p:cNvPr id="410"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CREATE FUNCTION 1/2</a:t>
            </a:r>
            <a:endParaRPr b="0" lang="en-US" sz="3100" spc="-1" strike="noStrike">
              <a:solidFill>
                <a:schemeClr val="accent6"/>
              </a:solidFill>
              <a:latin typeface="Calibri"/>
            </a:endParaRPr>
          </a:p>
        </p:txBody>
      </p:sp>
      <p:sp>
        <p:nvSpPr>
          <p:cNvPr id="411" name="TextBox 4"/>
          <p:cNvSpPr/>
          <p:nvPr/>
        </p:nvSpPr>
        <p:spPr>
          <a:xfrm>
            <a:off x="1242000" y="2760120"/>
            <a:ext cx="6870960" cy="3108600"/>
          </a:xfrm>
          <a:prstGeom prst="rect">
            <a:avLst/>
          </a:prstGeom>
          <a:noFill/>
          <a:ln w="12700">
            <a:noFill/>
          </a:ln>
        </p:spPr>
        <p:style>
          <a:lnRef idx="0"/>
          <a:fillRef idx="0"/>
          <a:effectRef idx="0"/>
          <a:fontRef idx="minor"/>
        </p:style>
        <p:txBody>
          <a:bodyPr wrap="none" lIns="45720" rIns="45720" anchor="t">
            <a:spAutoFit/>
          </a:bodyPr>
          <a:p>
            <a:pPr defTabSz="914400">
              <a:lnSpc>
                <a:spcPct val="100000"/>
              </a:lnSpc>
              <a:tabLst>
                <a:tab algn="l" pos="0"/>
              </a:tabLst>
            </a:pPr>
            <a:r>
              <a:rPr b="0" lang="en-US" sz="1800" spc="-1" strike="noStrike">
                <a:solidFill>
                  <a:srgbClr val="0000ff"/>
                </a:solidFill>
                <a:latin typeface="Consolas"/>
                <a:ea typeface="Consolas"/>
              </a:rPr>
              <a:t>create</a:t>
            </a: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or</a:t>
            </a: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replace</a:t>
            </a: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function</a:t>
            </a:r>
            <a:r>
              <a:rPr b="0" lang="en-US" sz="1800" spc="-1" strike="noStrike">
                <a:solidFill>
                  <a:srgbClr val="000000"/>
                </a:solidFill>
                <a:latin typeface="Consolas"/>
                <a:ea typeface="Consolas"/>
              </a:rPr>
              <a:t> function_name(param_list)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returns</a:t>
            </a:r>
            <a:r>
              <a:rPr b="0" lang="en-US" sz="1800" spc="-1" strike="noStrike">
                <a:solidFill>
                  <a:srgbClr val="000000"/>
                </a:solidFill>
                <a:latin typeface="Consolas"/>
                <a:ea typeface="Consolas"/>
              </a:rPr>
              <a:t> return_type </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language</a:t>
            </a:r>
            <a:r>
              <a:rPr b="0" lang="en-US" sz="1800" spc="-1" strike="noStrike">
                <a:solidFill>
                  <a:srgbClr val="000000"/>
                </a:solidFill>
                <a:latin typeface="Consolas"/>
                <a:ea typeface="Consolas"/>
              </a:rPr>
              <a:t> plpgsql</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as</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declare</a:t>
            </a:r>
            <a:r>
              <a:rPr b="0" lang="en-US" sz="1800" spc="-1" strike="noStrike">
                <a:solidFill>
                  <a:srgbClr val="000000"/>
                </a:solidFill>
                <a:latin typeface="Consolas"/>
                <a:ea typeface="Consolas"/>
              </a:rPr>
              <a:t> </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variable declaration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begin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 logic</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end</a:t>
            </a:r>
            <a:r>
              <a:rPr b="0" lang="en-US" sz="1800" spc="-1" strike="noStrike">
                <a:solidFill>
                  <a:srgbClr val="000000"/>
                </a:solidFill>
                <a:latin typeface="Consolas"/>
                <a:ea typeface="Consolas"/>
              </a:rPr>
              <a: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p:nvPr>
        </p:nvSpPr>
        <p:spPr>
          <a:xfrm>
            <a:off x="685800" y="137160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First, specify the name of the function after the create function keywords. If you want to replace the existing function, you can use the or replace keywords.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Then, specify the function parameter list surrounded by parentheses after the function name. A function can have zero or many parameters.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Next, specify the datatype of the returned value after the returns keyword.</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After that, use the language plpgsql to specify the procedural language of the function. Note that PostgreSQL supports many procedural languages, not just plpgsql.</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Finally, place a block in the dollar-quoted string constant.</a:t>
            </a:r>
            <a:endParaRPr b="0" lang="en-US" sz="2200" spc="-1" strike="noStrike">
              <a:solidFill>
                <a:schemeClr val="accent3"/>
              </a:solidFill>
              <a:latin typeface="Arial"/>
            </a:endParaRPr>
          </a:p>
        </p:txBody>
      </p:sp>
      <p:sp>
        <p:nvSpPr>
          <p:cNvPr id="413"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CREATE FUNCTION 2/2</a:t>
            </a:r>
            <a:endParaRPr b="0" lang="en-US" sz="31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PostgreSQL provides you with three ways to call a user-defined function:</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Using positional notation</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Using named notation</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Using the mixed notation</a:t>
            </a:r>
            <a:endParaRPr b="0" lang="en-US" sz="2200" spc="-1" strike="noStrike">
              <a:solidFill>
                <a:schemeClr val="accent3"/>
              </a:solidFill>
              <a:latin typeface="Arial"/>
            </a:endParaRPr>
          </a:p>
        </p:txBody>
      </p:sp>
      <p:sp>
        <p:nvSpPr>
          <p:cNvPr id="415"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Calling a user-defined function</a:t>
            </a:r>
            <a:endParaRPr b="0" lang="en-US" sz="3100" spc="-1" strike="noStrike">
              <a:solidFill>
                <a:schemeClr val="accent6"/>
              </a:solidFill>
              <a:latin typeface="Calibri"/>
            </a:endParaRPr>
          </a:p>
        </p:txBody>
      </p:sp>
      <p:pic>
        <p:nvPicPr>
          <p:cNvPr id="416" name="Picture 4" descr="Picture 4"/>
          <p:cNvPicPr/>
          <p:nvPr/>
        </p:nvPicPr>
        <p:blipFill>
          <a:blip r:embed="rId1"/>
          <a:stretch/>
        </p:blipFill>
        <p:spPr>
          <a:xfrm>
            <a:off x="4580640" y="2287080"/>
            <a:ext cx="6489000" cy="3418920"/>
          </a:xfrm>
          <a:prstGeom prst="rect">
            <a:avLst/>
          </a:prstGeom>
          <a:ln w="1270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To call a function using the positional notation, you need to specify the arguments in the same order as parameters. For example:</a:t>
            </a:r>
            <a:endParaRPr b="0" lang="en-US" sz="2200" spc="-1" strike="noStrike">
              <a:solidFill>
                <a:schemeClr val="accent3"/>
              </a:solidFill>
              <a:latin typeface="Arial"/>
            </a:endParaRPr>
          </a:p>
        </p:txBody>
      </p:sp>
      <p:sp>
        <p:nvSpPr>
          <p:cNvPr id="418"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Calling a user-defined function using positional notation</a:t>
            </a:r>
            <a:endParaRPr b="0" lang="en-US" sz="3100" spc="-1" strike="noStrike">
              <a:solidFill>
                <a:schemeClr val="accent6"/>
              </a:solidFill>
              <a:latin typeface="Calibri"/>
            </a:endParaRPr>
          </a:p>
        </p:txBody>
      </p:sp>
      <p:sp>
        <p:nvSpPr>
          <p:cNvPr id="419" name="TextBox 3"/>
          <p:cNvSpPr/>
          <p:nvPr/>
        </p:nvSpPr>
        <p:spPr>
          <a:xfrm>
            <a:off x="898560" y="2410560"/>
            <a:ext cx="7299000" cy="365400"/>
          </a:xfrm>
          <a:prstGeom prst="rect">
            <a:avLst/>
          </a:prstGeom>
          <a:noFill/>
          <a:ln w="12700">
            <a:noFill/>
          </a:ln>
        </p:spPr>
        <p:style>
          <a:lnRef idx="0"/>
          <a:fillRef idx="0"/>
          <a:effectRef idx="0"/>
          <a:fontRef idx="minor"/>
        </p:style>
        <p:txBody>
          <a:bodyPr lIns="45720" rIns="45720" anchor="t">
            <a:spAutoFit/>
          </a:bodyPr>
          <a:p>
            <a:pPr defTabSz="914400">
              <a:lnSpc>
                <a:spcPct val="100000"/>
              </a:lnSpc>
              <a:tabLst>
                <a:tab algn="l" pos="0"/>
              </a:tabLst>
            </a:pPr>
            <a:r>
              <a:rPr b="0" lang="en-US" sz="1800" spc="-1" strike="noStrike">
                <a:solidFill>
                  <a:srgbClr val="0000ff"/>
                </a:solidFill>
                <a:latin typeface="Consolas"/>
                <a:ea typeface="Consolas"/>
              </a:rPr>
              <a:t>select</a:t>
            </a:r>
            <a:r>
              <a:rPr b="0" lang="en-US" sz="1800" spc="-1" strike="noStrike">
                <a:solidFill>
                  <a:srgbClr val="000000"/>
                </a:solidFill>
                <a:latin typeface="Consolas"/>
                <a:ea typeface="Consolas"/>
              </a:rPr>
              <a:t> get_product_count_by_weight(40, 90);</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In the named notation, you use the =&gt; to separate the argument’s name and its value.</a:t>
            </a:r>
            <a:endParaRPr b="0" lang="en-US" sz="2200" spc="-1" strike="noStrike">
              <a:solidFill>
                <a:schemeClr val="accent3"/>
              </a:solidFill>
              <a:latin typeface="Arial"/>
            </a:endParaRPr>
          </a:p>
        </p:txBody>
      </p:sp>
      <p:sp>
        <p:nvSpPr>
          <p:cNvPr id="421"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Calling a user-defined function using named notation</a:t>
            </a:r>
            <a:endParaRPr b="0" lang="en-US" sz="3100" spc="-1" strike="noStrike">
              <a:solidFill>
                <a:schemeClr val="accent6"/>
              </a:solidFill>
              <a:latin typeface="Calibri"/>
            </a:endParaRPr>
          </a:p>
        </p:txBody>
      </p:sp>
      <p:sp>
        <p:nvSpPr>
          <p:cNvPr id="422" name="TextBox 4"/>
          <p:cNvSpPr/>
          <p:nvPr/>
        </p:nvSpPr>
        <p:spPr>
          <a:xfrm>
            <a:off x="861480" y="2381760"/>
            <a:ext cx="6947280" cy="1188360"/>
          </a:xfrm>
          <a:prstGeom prst="rect">
            <a:avLst/>
          </a:prstGeom>
          <a:noFill/>
          <a:ln w="12700">
            <a:noFill/>
          </a:ln>
        </p:spPr>
        <p:style>
          <a:lnRef idx="0"/>
          <a:fillRef idx="0"/>
          <a:effectRef idx="0"/>
          <a:fontRef idx="minor"/>
        </p:style>
        <p:txBody>
          <a:bodyPr lIns="45720" rIns="45720" anchor="t">
            <a:spAutoFit/>
          </a:bodyPr>
          <a:p>
            <a:pPr defTabSz="914400">
              <a:lnSpc>
                <a:spcPct val="100000"/>
              </a:lnSpc>
              <a:tabLst>
                <a:tab algn="l" pos="0"/>
              </a:tabLst>
            </a:pPr>
            <a:r>
              <a:rPr b="0" lang="en-US" sz="1800" spc="-1" strike="noStrike">
                <a:solidFill>
                  <a:srgbClr val="0000ff"/>
                </a:solidFill>
                <a:latin typeface="Consolas"/>
                <a:ea typeface="Consolas"/>
              </a:rPr>
              <a:t>select</a:t>
            </a:r>
            <a:r>
              <a:rPr b="0" lang="en-US" sz="1800" spc="-1" strike="noStrike">
                <a:solidFill>
                  <a:srgbClr val="000000"/>
                </a:solidFill>
                <a:latin typeface="Consolas"/>
                <a:ea typeface="Consolas"/>
              </a:rPr>
              <a:t> get_product_count_by_weight(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min_weight =&gt; 40, </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max_weight =&gt; 90</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 mixed notation is the combination of positional and named notations. For example:</a:t>
            </a: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Note that you cannot use the named arguments before positional arguments like this:</a:t>
            </a:r>
            <a:endParaRPr b="0" lang="en-US" sz="2200" spc="-1" strike="noStrike">
              <a:solidFill>
                <a:schemeClr val="accent3"/>
              </a:solidFill>
              <a:latin typeface="Arial"/>
            </a:endParaRPr>
          </a:p>
        </p:txBody>
      </p:sp>
      <p:sp>
        <p:nvSpPr>
          <p:cNvPr id="424"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Calling a user-defined function using mixed notation</a:t>
            </a:r>
            <a:endParaRPr b="0" lang="en-US" sz="3100" spc="-1" strike="noStrike">
              <a:solidFill>
                <a:schemeClr val="accent6"/>
              </a:solidFill>
              <a:latin typeface="Calibri"/>
            </a:endParaRPr>
          </a:p>
        </p:txBody>
      </p:sp>
      <p:sp>
        <p:nvSpPr>
          <p:cNvPr id="425" name="TextBox 3"/>
          <p:cNvSpPr/>
          <p:nvPr/>
        </p:nvSpPr>
        <p:spPr>
          <a:xfrm>
            <a:off x="900000" y="2259360"/>
            <a:ext cx="8172000" cy="365400"/>
          </a:xfrm>
          <a:prstGeom prst="rect">
            <a:avLst/>
          </a:prstGeom>
          <a:noFill/>
          <a:ln w="12700">
            <a:noFill/>
          </a:ln>
        </p:spPr>
        <p:style>
          <a:lnRef idx="0"/>
          <a:fillRef idx="0"/>
          <a:effectRef idx="0"/>
          <a:fontRef idx="minor"/>
        </p:style>
        <p:txBody>
          <a:bodyPr lIns="45720" rIns="45720" anchor="t">
            <a:spAutoFit/>
          </a:bodyPr>
          <a:p>
            <a:pPr defTabSz="914400">
              <a:lnSpc>
                <a:spcPct val="100000"/>
              </a:lnSpc>
              <a:tabLst>
                <a:tab algn="l" pos="0"/>
              </a:tabLst>
            </a:pPr>
            <a:r>
              <a:rPr b="0" lang="en-US" sz="1800" spc="-1" strike="noStrike">
                <a:solidFill>
                  <a:srgbClr val="0000ff"/>
                </a:solidFill>
                <a:latin typeface="Consolas"/>
                <a:ea typeface="Consolas"/>
              </a:rPr>
              <a:t>select</a:t>
            </a:r>
            <a:r>
              <a:rPr b="0" lang="en-US" sz="1800" spc="-1" strike="noStrike">
                <a:solidFill>
                  <a:srgbClr val="000000"/>
                </a:solidFill>
                <a:latin typeface="Consolas"/>
                <a:ea typeface="Consolas"/>
              </a:rPr>
              <a:t> get_product_count_by_weight(40, max_weight =&gt; 90);</a:t>
            </a:r>
            <a:endParaRPr b="0" lang="en-US" sz="1800" spc="-1" strike="noStrike">
              <a:solidFill>
                <a:srgbClr val="000000"/>
              </a:solidFill>
              <a:latin typeface="Arial"/>
            </a:endParaRPr>
          </a:p>
        </p:txBody>
      </p:sp>
      <p:sp>
        <p:nvSpPr>
          <p:cNvPr id="426" name="TextBox 4"/>
          <p:cNvSpPr/>
          <p:nvPr/>
        </p:nvSpPr>
        <p:spPr>
          <a:xfrm>
            <a:off x="900000" y="3652920"/>
            <a:ext cx="8037000" cy="365400"/>
          </a:xfrm>
          <a:prstGeom prst="rect">
            <a:avLst/>
          </a:prstGeom>
          <a:noFill/>
          <a:ln w="12700">
            <a:noFill/>
          </a:ln>
        </p:spPr>
        <p:style>
          <a:lnRef idx="0"/>
          <a:fillRef idx="0"/>
          <a:effectRef idx="0"/>
          <a:fontRef idx="minor"/>
        </p:style>
        <p:txBody>
          <a:bodyPr lIns="45720" rIns="45720" anchor="t">
            <a:spAutoFit/>
          </a:bodyPr>
          <a:p>
            <a:pPr defTabSz="914400">
              <a:lnSpc>
                <a:spcPct val="100000"/>
              </a:lnSpc>
              <a:tabLst>
                <a:tab algn="l" pos="0"/>
              </a:tabLst>
            </a:pPr>
            <a:r>
              <a:rPr b="0" lang="en-US" sz="1800" spc="-1" strike="noStrike">
                <a:solidFill>
                  <a:srgbClr val="0000ff"/>
                </a:solidFill>
                <a:latin typeface="Consolas"/>
                <a:ea typeface="Consolas"/>
              </a:rPr>
              <a:t>select</a:t>
            </a:r>
            <a:r>
              <a:rPr b="0" lang="en-US" sz="1800" spc="-1" strike="noStrike">
                <a:solidFill>
                  <a:srgbClr val="000000"/>
                </a:solidFill>
                <a:latin typeface="Consolas"/>
                <a:ea typeface="Consolas"/>
              </a:rPr>
              <a:t> get_product_count_by_weight(min_weight =&gt; 40, 90);</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Declare function (get_average_song_duration) for retrieving the average duration of all existing songs</a:t>
            </a:r>
            <a:endParaRPr b="0" lang="en-US" sz="2200" spc="-1" strike="noStrike">
              <a:solidFill>
                <a:schemeClr val="accent3"/>
              </a:solidFill>
              <a:latin typeface="Arial"/>
            </a:endParaRPr>
          </a:p>
        </p:txBody>
      </p:sp>
      <p:sp>
        <p:nvSpPr>
          <p:cNvPr id="428"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User-defined functions – workshop</a:t>
            </a:r>
            <a:endParaRPr b="0" lang="en-US" sz="31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Declare a function get_artist_song_count that is going to retrieve the number of songs that the artists has</a:t>
            </a:r>
            <a:endParaRPr b="0" lang="en-US" sz="2200" spc="-1" strike="noStrike">
              <a:solidFill>
                <a:schemeClr val="accent3"/>
              </a:solidFill>
              <a:latin typeface="Arial"/>
            </a:endParaRPr>
          </a:p>
        </p:txBody>
      </p:sp>
      <p:sp>
        <p:nvSpPr>
          <p:cNvPr id="430"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User-defined functions – workshop</a:t>
            </a:r>
            <a:endParaRPr b="0" lang="en-US" sz="31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Declare a function “get_artist_songs” that is going to provide a table as a return value, with information about song name, song duration and about being explicit or not, based on provided artist name</a:t>
            </a:r>
            <a:endParaRPr b="0" lang="en-US" sz="2200" spc="-1" strike="noStrike">
              <a:solidFill>
                <a:schemeClr val="accent3"/>
              </a:solidFill>
              <a:latin typeface="Arial"/>
            </a:endParaRPr>
          </a:p>
        </p:txBody>
      </p:sp>
      <p:sp>
        <p:nvSpPr>
          <p:cNvPr id="432"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User-defined functions – workshop</a:t>
            </a:r>
            <a:endParaRPr b="0" lang="en-US" sz="31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p:nvPr>
        </p:nvSpPr>
        <p:spPr>
          <a:xfrm>
            <a:off x="689400" y="1506240"/>
            <a:ext cx="10812960" cy="5032440"/>
          </a:xfrm>
          <a:prstGeom prst="rect">
            <a:avLst/>
          </a:prstGeom>
          <a:noFill/>
          <a:ln w="12600">
            <a:noFill/>
          </a:ln>
        </p:spPr>
        <p:txBody>
          <a:bodyPr lIns="45720" rIns="45720" tIns="45720" bIns="45720" anchor="t">
            <a:noAutofit/>
          </a:bodyPr>
          <a:p>
            <a:pPr marL="17532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Session 4</a:t>
            </a:r>
            <a:endParaRPr b="0" lang="en-US" sz="1100" spc="-1" strike="noStrike">
              <a:solidFill>
                <a:schemeClr val="accent3"/>
              </a:solidFill>
              <a:latin typeface="Arial"/>
            </a:endParaRPr>
          </a:p>
          <a:p>
            <a:pPr lvl="1" marL="52560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Homework discussion</a:t>
            </a:r>
            <a:endParaRPr b="0" lang="en-US" sz="1100" spc="-1" strike="noStrike">
              <a:solidFill>
                <a:schemeClr val="accent3"/>
              </a:solidFill>
              <a:latin typeface="Arial"/>
            </a:endParaRPr>
          </a:p>
          <a:p>
            <a:pPr lvl="1" marL="52560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Quiz</a:t>
            </a:r>
            <a:endParaRPr b="0" lang="en-US" sz="1100" spc="-1" strike="noStrike">
              <a:solidFill>
                <a:schemeClr val="accent3"/>
              </a:solidFill>
              <a:latin typeface="Arial"/>
            </a:endParaRPr>
          </a:p>
          <a:p>
            <a:pPr lvl="1" marL="52560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Built-in functions and operators</a:t>
            </a:r>
            <a:endParaRPr b="0" lang="en-US" sz="11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Mathematical functions and operators</a:t>
            </a:r>
            <a:endParaRPr b="0" lang="en-US" sz="11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String functions and operators</a:t>
            </a:r>
            <a:endParaRPr b="0" lang="en-US" sz="11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Temporary tables</a:t>
            </a:r>
            <a:endParaRPr b="0" lang="en-US" sz="11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SELECT INTO</a:t>
            </a:r>
            <a:endParaRPr b="0" lang="en-US" sz="11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Workshop</a:t>
            </a:r>
            <a:endParaRPr b="0" lang="en-US" sz="1100" spc="-1" strike="noStrike">
              <a:solidFill>
                <a:schemeClr val="accent3"/>
              </a:solidFill>
              <a:latin typeface="Arial"/>
            </a:endParaRPr>
          </a:p>
          <a:p>
            <a:pPr lvl="1" marL="52560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Introduction to PL/pgSQL</a:t>
            </a:r>
            <a:endParaRPr b="0" lang="en-US" sz="11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Overview of PL/pgSQL</a:t>
            </a:r>
            <a:endParaRPr b="0" lang="en-US" sz="11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Advantages and disadvantages of PL/pgSQL</a:t>
            </a:r>
            <a:endParaRPr b="0" lang="en-US" sz="11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Dollar-quoted string constant</a:t>
            </a:r>
            <a:endParaRPr b="0" lang="en-US" sz="11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Variables in PL/pgSQL</a:t>
            </a:r>
            <a:endParaRPr b="0" lang="en-US" sz="11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Workshop</a:t>
            </a:r>
            <a:endParaRPr b="0" lang="en-US" sz="1100" spc="-1" strike="noStrike">
              <a:solidFill>
                <a:schemeClr val="accent3"/>
              </a:solidFill>
              <a:latin typeface="Arial"/>
            </a:endParaRPr>
          </a:p>
          <a:p>
            <a:pPr lvl="1" marL="52560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User-defined functions</a:t>
            </a:r>
            <a:endParaRPr b="0" lang="en-US" sz="11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Creating functions</a:t>
            </a:r>
            <a:endParaRPr b="0" lang="en-US" sz="11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Calling functions</a:t>
            </a:r>
            <a:endParaRPr b="0" lang="en-US" sz="11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Workshop</a:t>
            </a:r>
            <a:endParaRPr b="0" lang="en-US" sz="1100" spc="-1" strike="noStrike">
              <a:solidFill>
                <a:schemeClr val="accent3"/>
              </a:solidFill>
              <a:latin typeface="Arial"/>
            </a:endParaRPr>
          </a:p>
          <a:p>
            <a:pPr lvl="1" marL="525600" indent="-175320" defTabSz="700560">
              <a:lnSpc>
                <a:spcPct val="100000"/>
              </a:lnSpc>
              <a:spcBef>
                <a:spcPts val="601"/>
              </a:spcBef>
              <a:buClr>
                <a:srgbClr val="28414d"/>
              </a:buClr>
              <a:buFont typeface="Arial"/>
              <a:buChar char="•"/>
            </a:pPr>
            <a:r>
              <a:rPr b="0" lang="en-US" sz="1100" spc="-1" strike="noStrike">
                <a:solidFill>
                  <a:schemeClr val="accent3"/>
                </a:solidFill>
                <a:latin typeface="Arial"/>
                <a:ea typeface="Arial"/>
              </a:rPr>
              <a:t>Knowledge check (Workshop, Homework)</a:t>
            </a:r>
            <a:endParaRPr b="0" lang="en-US" sz="1100" spc="-1" strike="noStrike">
              <a:solidFill>
                <a:schemeClr val="accent3"/>
              </a:solidFill>
              <a:latin typeface="Arial"/>
            </a:endParaRPr>
          </a:p>
        </p:txBody>
      </p:sp>
      <p:sp>
        <p:nvSpPr>
          <p:cNvPr id="368"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Agenda</a:t>
            </a:r>
            <a:endParaRPr b="0" lang="en-US" sz="31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title"/>
          </p:nvPr>
        </p:nvSpPr>
        <p:spPr>
          <a:xfrm>
            <a:off x="1038240" y="2107080"/>
            <a:ext cx="10450440" cy="276804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Homework 4</a:t>
            </a:r>
            <a:endParaRPr b="0" lang="en-US" sz="72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p:nvPr>
        </p:nvSpPr>
        <p:spPr>
          <a:xfrm>
            <a:off x="689400" y="1506240"/>
            <a:ext cx="10812960" cy="497988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Calculate rating of album by artist</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Get longest song by genre</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Create text like "&lt;Artist_Name&gt; best rated album is &lt;Name_of_album&gt;”</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Create a temp table with playlist that has songs which are in albums which are good rated (4.5+ rating)</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Create a function that will provide artist name, concatenated genre names he has songs in.</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Create a function that will provide: Number of songs per album, number of songs per playlist, number of songs per genre</a:t>
            </a:r>
            <a:endParaRPr b="0" lang="en-US" sz="2200" spc="-1" strike="noStrike">
              <a:solidFill>
                <a:schemeClr val="accent3"/>
              </a:solidFill>
              <a:latin typeface="Arial"/>
            </a:endParaRPr>
          </a:p>
        </p:txBody>
      </p:sp>
      <p:sp>
        <p:nvSpPr>
          <p:cNvPr id="435"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User-defined functions – workshop</a:t>
            </a:r>
            <a:endParaRPr b="0" lang="en-US" sz="31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title"/>
          </p:nvPr>
        </p:nvSpPr>
        <p:spPr>
          <a:xfrm>
            <a:off x="5335920" y="795240"/>
            <a:ext cx="5905080" cy="189504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7200" spc="-1" strike="noStrike">
                <a:solidFill>
                  <a:schemeClr val="accent5"/>
                </a:solidFill>
                <a:latin typeface="Baskerville"/>
                <a:ea typeface="Baskerville"/>
              </a:rPr>
              <a:t>Questions?</a:t>
            </a:r>
            <a:endParaRPr b="0" lang="en-US" sz="7200" spc="-1" strike="noStrike">
              <a:solidFill>
                <a:schemeClr val="accent6"/>
              </a:solidFill>
              <a:latin typeface="Calibri"/>
            </a:endParaRPr>
          </a:p>
        </p:txBody>
      </p:sp>
      <p:sp>
        <p:nvSpPr>
          <p:cNvPr id="437" name="PlaceHolder 2"/>
          <p:cNvSpPr>
            <a:spLocks noGrp="1"/>
          </p:cNvSpPr>
          <p:nvPr>
            <p:ph/>
          </p:nvPr>
        </p:nvSpPr>
        <p:spPr>
          <a:xfrm>
            <a:off x="5335920" y="3995640"/>
            <a:ext cx="5905080" cy="39960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2000" spc="-1" strike="noStrike">
                <a:solidFill>
                  <a:schemeClr val="accent4"/>
                </a:solidFill>
                <a:latin typeface="Baskerville"/>
                <a:ea typeface="Baskerville"/>
              </a:rPr>
              <a:t>Trainer Name: Borche Borisovski</a:t>
            </a:r>
            <a:endParaRPr b="0" lang="en-US" sz="2000" spc="-1" strike="noStrike">
              <a:solidFill>
                <a:schemeClr val="accent3"/>
              </a:solidFill>
              <a:latin typeface="Arial"/>
            </a:endParaRPr>
          </a:p>
        </p:txBody>
      </p:sp>
      <p:sp>
        <p:nvSpPr>
          <p:cNvPr id="438" name="PlaceHolder 3"/>
          <p:cNvSpPr>
            <a:spLocks noGrp="1"/>
          </p:cNvSpPr>
          <p:nvPr>
            <p:ph/>
          </p:nvPr>
        </p:nvSpPr>
        <p:spPr>
          <a:xfrm>
            <a:off x="5335920" y="4480920"/>
            <a:ext cx="5905080" cy="27648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1200" spc="-1" strike="noStrike">
                <a:solidFill>
                  <a:schemeClr val="accent2"/>
                </a:solidFill>
                <a:latin typeface="Arial"/>
                <a:ea typeface="Arial"/>
              </a:rPr>
              <a:t>Trainer mail: </a:t>
            </a:r>
            <a:r>
              <a:rPr b="0" lang="en-US" sz="1200" spc="-1" strike="noStrike">
                <a:solidFill>
                  <a:schemeClr val="accent2"/>
                </a:solidFill>
                <a:latin typeface="Arial"/>
                <a:ea typeface="Arial"/>
                <a:hlinkClick r:id="rId1"/>
              </a:rPr>
              <a:t>borisovski.borce@gmail.com</a:t>
            </a:r>
            <a:endParaRPr b="0" lang="en-US" sz="1200" spc="-1" strike="noStrike">
              <a:solidFill>
                <a:schemeClr val="accent3"/>
              </a:solidFill>
              <a:latin typeface="Arial"/>
            </a:endParaRPr>
          </a:p>
          <a:p>
            <a:pPr indent="0" defTabSz="914400">
              <a:lnSpc>
                <a:spcPct val="100000"/>
              </a:lnSpc>
              <a:spcBef>
                <a:spcPts val="1001"/>
              </a:spcBef>
              <a:buNone/>
              <a:tabLst>
                <a:tab algn="l" pos="0"/>
              </a:tabLst>
            </a:pPr>
            <a:endParaRPr b="0" lang="en-US" sz="1200" spc="-1" strike="noStrike">
              <a:solidFill>
                <a:schemeClr val="accent3"/>
              </a:solidFill>
              <a:latin typeface="Arial"/>
            </a:endParaRPr>
          </a:p>
        </p:txBody>
      </p:sp>
      <p:sp>
        <p:nvSpPr>
          <p:cNvPr id="439" name="Text Placeholder 4"/>
          <p:cNvSpPr/>
          <p:nvPr/>
        </p:nvSpPr>
        <p:spPr>
          <a:xfrm>
            <a:off x="5335920" y="5418360"/>
            <a:ext cx="5905080" cy="276480"/>
          </a:xfrm>
          <a:prstGeom prst="rect">
            <a:avLst/>
          </a:prstGeom>
          <a:noFill/>
          <a:ln w="12700">
            <a:noFill/>
          </a:ln>
        </p:spPr>
        <p:style>
          <a:lnRef idx="0"/>
          <a:fillRef idx="0"/>
          <a:effectRef idx="0"/>
          <a:fontRef idx="minor"/>
        </p:style>
        <p:txBody>
          <a:bodyPr lIns="45720" rIns="45720" anchor="t">
            <a:normAutofit/>
          </a:bodyPr>
          <a:p>
            <a:pPr defTabSz="914400">
              <a:lnSpc>
                <a:spcPct val="100000"/>
              </a:lnSpc>
              <a:spcBef>
                <a:spcPts val="1001"/>
              </a:spcBef>
              <a:tabLst>
                <a:tab algn="l" pos="0"/>
              </a:tabLst>
            </a:pPr>
            <a:r>
              <a:rPr b="0" lang="en-US" sz="1200" spc="-1" strike="noStrike">
                <a:solidFill>
                  <a:schemeClr val="accent2"/>
                </a:solidFill>
                <a:latin typeface="Arial"/>
                <a:ea typeface="Arial"/>
              </a:rPr>
              <a:t>Assistant mail: </a:t>
            </a:r>
            <a:r>
              <a:rPr b="0" lang="en-US" sz="1200" spc="-1" strike="noStrike">
                <a:solidFill>
                  <a:schemeClr val="accent2"/>
                </a:solidFill>
                <a:latin typeface="Arial"/>
                <a:ea typeface="Arial"/>
                <a:hlinkClick r:id="rId2"/>
              </a:rPr>
              <a:t>hristina.bozhinova93@gmail.com</a:t>
            </a:r>
            <a:endParaRPr b="0" lang="en-US" sz="1200" spc="-1" strike="noStrike">
              <a:solidFill>
                <a:srgbClr val="ffffff"/>
              </a:solidFill>
              <a:latin typeface="Arial"/>
            </a:endParaRPr>
          </a:p>
          <a:p>
            <a:pPr defTabSz="914400">
              <a:lnSpc>
                <a:spcPct val="100000"/>
              </a:lnSpc>
              <a:spcBef>
                <a:spcPts val="1001"/>
              </a:spcBef>
              <a:tabLst>
                <a:tab algn="l" pos="0"/>
              </a:tabLst>
            </a:pPr>
            <a:endParaRPr b="0" lang="en-US" sz="1200" spc="-1" strike="noStrike">
              <a:solidFill>
                <a:srgbClr val="ffffff"/>
              </a:solidFill>
              <a:latin typeface="Arial"/>
            </a:endParaRPr>
          </a:p>
        </p:txBody>
      </p:sp>
      <p:sp>
        <p:nvSpPr>
          <p:cNvPr id="440" name="Text Placeholder 2"/>
          <p:cNvSpPr/>
          <p:nvPr/>
        </p:nvSpPr>
        <p:spPr>
          <a:xfrm>
            <a:off x="5335920" y="4932720"/>
            <a:ext cx="5905080" cy="399600"/>
          </a:xfrm>
          <a:prstGeom prst="rect">
            <a:avLst/>
          </a:prstGeom>
          <a:noFill/>
          <a:ln w="12700">
            <a:noFill/>
          </a:ln>
        </p:spPr>
        <p:style>
          <a:lnRef idx="0"/>
          <a:fillRef idx="0"/>
          <a:effectRef idx="0"/>
          <a:fontRef idx="minor"/>
        </p:style>
        <p:txBody>
          <a:bodyPr lIns="45720" rIns="45720" anchor="t">
            <a:normAutofit/>
          </a:bodyPr>
          <a:p>
            <a:pPr defTabSz="914400">
              <a:lnSpc>
                <a:spcPct val="100000"/>
              </a:lnSpc>
              <a:spcBef>
                <a:spcPts val="1001"/>
              </a:spcBef>
              <a:tabLst>
                <a:tab algn="l" pos="0"/>
              </a:tabLst>
            </a:pPr>
            <a:r>
              <a:rPr b="0" lang="en-US" sz="2000" spc="-1" strike="noStrike">
                <a:solidFill>
                  <a:schemeClr val="accent4"/>
                </a:solidFill>
                <a:latin typeface="Baskerville"/>
                <a:ea typeface="Baskerville"/>
              </a:rPr>
              <a:t>Assistant Name: Hristina Bozhinova</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750960" y="2057400"/>
            <a:ext cx="10450440" cy="276804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Built-In functions and operators</a:t>
            </a:r>
            <a:endParaRPr b="0" lang="en-US" sz="7200" spc="-1" strike="noStrike">
              <a:solidFill>
                <a:schemeClr val="accent6"/>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Built-In functions – Mathematical operators</a:t>
            </a:r>
            <a:endParaRPr b="0" lang="en-US" sz="3100" spc="-1" strike="noStrike">
              <a:solidFill>
                <a:schemeClr val="accent6"/>
              </a:solidFill>
              <a:latin typeface="Calibri"/>
            </a:endParaRPr>
          </a:p>
        </p:txBody>
      </p:sp>
      <p:graphicFrame>
        <p:nvGraphicFramePr>
          <p:cNvPr id="371" name="Table 5"/>
          <p:cNvGraphicFramePr/>
          <p:nvPr/>
        </p:nvGraphicFramePr>
        <p:xfrm>
          <a:off x="838080" y="1825560"/>
          <a:ext cx="10515240" cy="4267440"/>
        </p:xfrm>
        <a:graphic>
          <a:graphicData uri="http://schemas.openxmlformats.org/drawingml/2006/table">
            <a:tbl>
              <a:tblPr/>
              <a:tblGrid>
                <a:gridCol w="1251720"/>
                <a:gridCol w="6736680"/>
                <a:gridCol w="1352880"/>
                <a:gridCol w="1173960"/>
              </a:tblGrid>
              <a:tr h="609480">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Operator</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Description</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Example</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Result</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r>
              <a:tr h="609480">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Addition</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2 + 3</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5</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r>
              <a:tr h="609480">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 </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Subtraction</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3 - 2</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1</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609480">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Multiplication</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2 * 3</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6</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609480">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Division (integer division truncates the result)</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4 / 2</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2</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609480">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Exponentiation</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2 ^ 3</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8</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609480">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Absolute value</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 -5</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5</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Built-In functions – Mathematical functions</a:t>
            </a:r>
            <a:endParaRPr b="0" lang="en-US" sz="3100" spc="-1" strike="noStrike">
              <a:solidFill>
                <a:schemeClr val="accent6"/>
              </a:solidFill>
              <a:latin typeface="Calibri"/>
            </a:endParaRPr>
          </a:p>
        </p:txBody>
      </p:sp>
      <p:graphicFrame>
        <p:nvGraphicFramePr>
          <p:cNvPr id="373" name="Table 4"/>
          <p:cNvGraphicFramePr/>
          <p:nvPr/>
        </p:nvGraphicFramePr>
        <p:xfrm>
          <a:off x="838080" y="1825560"/>
          <a:ext cx="10515240" cy="4529160"/>
        </p:xfrm>
        <a:graphic>
          <a:graphicData uri="http://schemas.openxmlformats.org/drawingml/2006/table">
            <a:tbl>
              <a:tblPr/>
              <a:tblGrid>
                <a:gridCol w="2096640"/>
                <a:gridCol w="5137920"/>
                <a:gridCol w="1863000"/>
                <a:gridCol w="1417320"/>
              </a:tblGrid>
              <a:tr h="729720">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Function</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Description</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Example</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Result</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r>
              <a:tr h="779760">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abs(x)</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Absolute value</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abs(-13.2)</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13.2</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r>
              <a:tr h="754560">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ceil(x)</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Nearest integer greater than or equal to argument </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ceil(13.2)</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14</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754560">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floor(x)</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Nearest integer less than or equal to argument</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floor(13.8)</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13</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754560">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round(x)</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Round to nearest integer</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round(14.8)</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15</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754560">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random(x)</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Random value in the range 0.0 &lt;= x &lt; 1.0</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random()</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Consolas"/>
                          <a:ea typeface="Consolas"/>
                        </a:rPr>
                        <a:t>0.12514…</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Built-In functions – String functions and operators 1/2</a:t>
            </a:r>
            <a:endParaRPr b="0" lang="en-US" sz="3100" spc="-1" strike="noStrike">
              <a:solidFill>
                <a:schemeClr val="accent6"/>
              </a:solidFill>
              <a:latin typeface="Calibri"/>
            </a:endParaRPr>
          </a:p>
        </p:txBody>
      </p:sp>
      <p:graphicFrame>
        <p:nvGraphicFramePr>
          <p:cNvPr id="375" name="Table 4"/>
          <p:cNvGraphicFramePr/>
          <p:nvPr/>
        </p:nvGraphicFramePr>
        <p:xfrm>
          <a:off x="149400" y="1474560"/>
          <a:ext cx="11892960" cy="3887640"/>
        </p:xfrm>
        <a:graphic>
          <a:graphicData uri="http://schemas.openxmlformats.org/drawingml/2006/table">
            <a:tbl>
              <a:tblPr/>
              <a:tblGrid>
                <a:gridCol w="3225240"/>
                <a:gridCol w="4073760"/>
                <a:gridCol w="2733120"/>
                <a:gridCol w="1861200"/>
              </a:tblGrid>
              <a:tr h="370800">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Function</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Description</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Example</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Result</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r>
              <a:tr h="370800">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string || string</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String concatenation</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a:t>
                      </a:r>
                      <a:r>
                        <a:rPr b="0" lang="en-US" sz="1600" spc="-1" strike="noStrike">
                          <a:solidFill>
                            <a:srgbClr val="000000"/>
                          </a:solidFill>
                          <a:latin typeface="Consolas"/>
                          <a:ea typeface="Consolas"/>
                        </a:rPr>
                        <a:t>Post’ || ‘greSQL’</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PostgreSQL</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r>
              <a:tr h="397440">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string || non-string </a:t>
                      </a:r>
                      <a:r>
                        <a:rPr b="1" lang="en-US" sz="1600" spc="-1" strike="noStrike">
                          <a:solidFill>
                            <a:srgbClr val="000000"/>
                          </a:solidFill>
                          <a:latin typeface="Consolas"/>
                          <a:ea typeface="Consolas"/>
                        </a:rPr>
                        <a:t>or</a:t>
                      </a:r>
                      <a:r>
                        <a:rPr b="0" lang="en-US" sz="1600" spc="-1" strike="noStrike">
                          <a:solidFill>
                            <a:srgbClr val="000000"/>
                          </a:solidFill>
                          <a:latin typeface="Consolas"/>
                          <a:ea typeface="Consolas"/>
                        </a:rPr>
                        <a:t> non-string || string</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String concatenation with one non-string input</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a:t>
                      </a:r>
                      <a:r>
                        <a:rPr b="0" lang="en-US" sz="1600" spc="-1" strike="noStrike">
                          <a:solidFill>
                            <a:srgbClr val="000000"/>
                          </a:solidFill>
                          <a:latin typeface="Consolas"/>
                          <a:ea typeface="Consolas"/>
                        </a:rPr>
                        <a:t>Value: ‘ || 42</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Value: 42</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370800">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char_length(string) </a:t>
                      </a:r>
                      <a:r>
                        <a:rPr b="1" lang="en-US" sz="1600" spc="-1" strike="noStrike">
                          <a:solidFill>
                            <a:srgbClr val="000000"/>
                          </a:solidFill>
                          <a:latin typeface="Consolas"/>
                          <a:ea typeface="Consolas"/>
                        </a:rPr>
                        <a:t>or</a:t>
                      </a:r>
                      <a:r>
                        <a:rPr b="0" lang="en-US" sz="1600" spc="-1" strike="noStrike">
                          <a:solidFill>
                            <a:srgbClr val="000000"/>
                          </a:solidFill>
                          <a:latin typeface="Consolas"/>
                          <a:ea typeface="Consolas"/>
                        </a:rPr>
                        <a:t> character_length(string) </a:t>
                      </a:r>
                      <a:r>
                        <a:rPr b="1" lang="en-US" sz="1600" spc="-1" strike="noStrike">
                          <a:solidFill>
                            <a:srgbClr val="000000"/>
                          </a:solidFill>
                          <a:latin typeface="Consolas"/>
                          <a:ea typeface="Consolas"/>
                        </a:rPr>
                        <a:t>or</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Consolas"/>
                          <a:ea typeface="Consolas"/>
                        </a:rPr>
                        <a:t>length(string)</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Number of characters in a string</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char_length(‘bojan’)</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5</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370800">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lower(string)</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Convert string to lower case</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lower(‘BOJAN’)</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bojan</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370800">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position(substring in string)</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Location in string of specified substring</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position(‘an’ in ‘Bojan’)</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4</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279000">
                <a:tc>
                  <a:txBody>
                    <a:bodyPr lIns="45720" rIns="45720" anchor="ctr">
                      <a:noAutofit/>
                    </a:bodyPr>
                    <a:p>
                      <a:pPr defTabSz="914400">
                        <a:lnSpc>
                          <a:spcPct val="100000"/>
                        </a:lnSpc>
                        <a:tabLst>
                          <a:tab algn="l" pos="0"/>
                        </a:tabLst>
                      </a:pPr>
                      <a:r>
                        <a:rPr b="0" lang="en-US" sz="1600" spc="-1" strike="noStrike">
                          <a:solidFill>
                            <a:srgbClr val="000000"/>
                          </a:solidFill>
                          <a:latin typeface="Consolas"/>
                          <a:ea typeface="Consolas"/>
                        </a:rPr>
                        <a:t>substring(string text </a:t>
                      </a:r>
                      <a:r>
                        <a:rPr b="1" lang="en-US" sz="1600" spc="-1" strike="noStrike">
                          <a:solidFill>
                            <a:srgbClr val="000000"/>
                          </a:solidFill>
                          <a:latin typeface="Consolas"/>
                          <a:ea typeface="Consolas"/>
                        </a:rPr>
                        <a:t>from</a:t>
                      </a:r>
                      <a:r>
                        <a:rPr b="0" lang="en-US" sz="1600" spc="-1" strike="noStrike">
                          <a:solidFill>
                            <a:srgbClr val="000000"/>
                          </a:solidFill>
                          <a:latin typeface="Consolas"/>
                          <a:ea typeface="Consolas"/>
                        </a:rPr>
                        <a:t> N int </a:t>
                      </a:r>
                      <a:r>
                        <a:rPr b="1" lang="en-US" sz="1600" spc="-1" strike="noStrike">
                          <a:solidFill>
                            <a:srgbClr val="000000"/>
                          </a:solidFill>
                          <a:latin typeface="Consolas"/>
                          <a:ea typeface="Consolas"/>
                        </a:rPr>
                        <a:t>for</a:t>
                      </a:r>
                      <a:r>
                        <a:rPr b="0" lang="en-US" sz="1600" spc="-1" strike="noStrike">
                          <a:solidFill>
                            <a:srgbClr val="000000"/>
                          </a:solidFill>
                          <a:latin typeface="Consolas"/>
                          <a:ea typeface="Consolas"/>
                        </a:rPr>
                        <a:t> M int)</a:t>
                      </a:r>
                      <a:endParaRPr b="0" lang="en-US" sz="1600" spc="-1" strike="noStrike">
                        <a:solidFill>
                          <a:srgbClr val="000000"/>
                        </a:solidFill>
                        <a:latin typeface="Arial"/>
                      </a:endParaRPr>
                    </a:p>
                  </a:txBody>
                  <a:tcPr anchor="ctr"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Extract substring </a:t>
                      </a:r>
                      <a:r>
                        <a:rPr b="1" lang="en-US" sz="1800" spc="-1" strike="noStrike">
                          <a:solidFill>
                            <a:srgbClr val="000000"/>
                          </a:solidFill>
                          <a:latin typeface="Arial"/>
                          <a:ea typeface="Arial"/>
                        </a:rPr>
                        <a:t>from</a:t>
                      </a:r>
                      <a:r>
                        <a:rPr b="0" lang="en-US" sz="1800" spc="-1" strike="noStrike">
                          <a:solidFill>
                            <a:srgbClr val="000000"/>
                          </a:solidFill>
                          <a:latin typeface="Arial"/>
                          <a:ea typeface="Arial"/>
                        </a:rPr>
                        <a:t> n-th position </a:t>
                      </a:r>
                      <a:r>
                        <a:rPr b="1" lang="en-US" sz="1800" spc="-1" strike="noStrike">
                          <a:solidFill>
                            <a:srgbClr val="000000"/>
                          </a:solidFill>
                          <a:latin typeface="Arial"/>
                          <a:ea typeface="Arial"/>
                        </a:rPr>
                        <a:t>for</a:t>
                      </a:r>
                      <a:r>
                        <a:rPr b="0" lang="en-US" sz="1800" spc="-1" strike="noStrike">
                          <a:solidFill>
                            <a:srgbClr val="000000"/>
                          </a:solidFill>
                          <a:latin typeface="Arial"/>
                          <a:ea typeface="Arial"/>
                        </a:rPr>
                        <a:t> m number of characters</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substring(‘Seavus’ from 2 for 3)</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eav</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370800">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upper(string)</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Convert string to upper case</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upper(‘bojan’)</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BOJAN</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Built-In functions – String functions and operators 2/2</a:t>
            </a:r>
            <a:endParaRPr b="0" lang="en-US" sz="3100" spc="-1" strike="noStrike">
              <a:solidFill>
                <a:schemeClr val="accent6"/>
              </a:solidFill>
              <a:latin typeface="Calibri"/>
            </a:endParaRPr>
          </a:p>
        </p:txBody>
      </p:sp>
      <p:graphicFrame>
        <p:nvGraphicFramePr>
          <p:cNvPr id="377" name="Table 4"/>
          <p:cNvGraphicFramePr/>
          <p:nvPr/>
        </p:nvGraphicFramePr>
        <p:xfrm>
          <a:off x="838080" y="1825560"/>
          <a:ext cx="10864080" cy="4399560"/>
        </p:xfrm>
        <a:graphic>
          <a:graphicData uri="http://schemas.openxmlformats.org/drawingml/2006/table">
            <a:tbl>
              <a:tblPr/>
              <a:tblGrid>
                <a:gridCol w="2199240"/>
                <a:gridCol w="4790880"/>
                <a:gridCol w="2178360"/>
                <a:gridCol w="1694880"/>
              </a:tblGrid>
              <a:tr h="455040">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Function</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Description</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Example</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c>
                  <a:txBody>
                    <a:bodyPr lIns="45720" rIns="45720" anchor="t">
                      <a:noAutofit/>
                    </a:bodyPr>
                    <a:p>
                      <a:pPr defTabSz="914400">
                        <a:lnSpc>
                          <a:spcPct val="100000"/>
                        </a:lnSpc>
                        <a:tabLst>
                          <a:tab algn="l" pos="0"/>
                        </a:tabLst>
                      </a:pPr>
                      <a:r>
                        <a:rPr b="1" lang="en-US" sz="1800" spc="-1" strike="noStrike">
                          <a:solidFill>
                            <a:srgbClr val="ffffff"/>
                          </a:solidFill>
                          <a:latin typeface="Arial"/>
                          <a:ea typeface="Arial"/>
                        </a:rPr>
                        <a:t>Result</a:t>
                      </a:r>
                      <a:endParaRPr b="0" lang="en-US" sz="1800" spc="-1" strike="noStrike">
                        <a:solidFill>
                          <a:srgbClr val="ffffff"/>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472c4"/>
                    </a:solidFill>
                  </a:tcPr>
                </a:tc>
              </a:tr>
              <a:tr h="1032120">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concat(string1, string2, ...)</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Concatenate all arguments. Null arguments are ignored.</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concat(‘Bojan’, 2, NULL, ‘Zdravkovski’)</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Bojan2Zdravkovski</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cdd4ea"/>
                    </a:solidFill>
                  </a:tcPr>
                </a:tc>
              </a:tr>
              <a:tr h="720000">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left(str text, n int)</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Return first n characters in the string. </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left(‘Bojan’, 2)</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Bo</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1016280">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replace(string text, from text, to text)</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Replace all occurrences in string of substring </a:t>
                      </a:r>
                      <a:r>
                        <a:rPr b="1" lang="en-US" sz="1800" spc="-1" strike="noStrike">
                          <a:solidFill>
                            <a:srgbClr val="000000"/>
                          </a:solidFill>
                          <a:latin typeface="Arial"/>
                          <a:ea typeface="Arial"/>
                        </a:rPr>
                        <a:t>from</a:t>
                      </a:r>
                      <a:r>
                        <a:rPr b="0" lang="en-US" sz="1800" spc="-1" strike="noStrike">
                          <a:solidFill>
                            <a:srgbClr val="000000"/>
                          </a:solidFill>
                          <a:latin typeface="Arial"/>
                          <a:ea typeface="Arial"/>
                        </a:rPr>
                        <a:t> with substring </a:t>
                      </a:r>
                      <a:r>
                        <a:rPr b="1" lang="en-US" sz="1800" spc="-1" strike="noStrike">
                          <a:solidFill>
                            <a:srgbClr val="000000"/>
                          </a:solidFill>
                          <a:latin typeface="Arial"/>
                          <a:ea typeface="Arial"/>
                        </a:rPr>
                        <a:t>to.</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replace(‘123ab123cd123ef’, ‘123, ‘XX’)</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XXabXXcdXXef</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r h="455040">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reverse(str)</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Return reversed string.</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reverse(‘Bojan’)</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najoB</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ebf5"/>
                    </a:solidFill>
                  </a:tcPr>
                </a:tc>
              </a:tr>
              <a:tr h="720000">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right(str text, n int)</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800" spc="-1" strike="noStrike">
                          <a:solidFill>
                            <a:srgbClr val="000000"/>
                          </a:solidFill>
                          <a:latin typeface="Arial"/>
                          <a:ea typeface="Arial"/>
                        </a:rPr>
                        <a:t>Return last n characters in the string.</a:t>
                      </a:r>
                      <a:endParaRPr b="0" lang="en-US" sz="18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right(‘Bojan’, 2)</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c>
                  <a:txBody>
                    <a:bodyPr lIns="45720" rIns="45720" anchor="t">
                      <a:noAutofit/>
                    </a:bodyPr>
                    <a:p>
                      <a:pPr defTabSz="914400">
                        <a:lnSpc>
                          <a:spcPct val="100000"/>
                        </a:lnSpc>
                        <a:tabLst>
                          <a:tab algn="l" pos="0"/>
                        </a:tabLst>
                      </a:pPr>
                      <a:r>
                        <a:rPr b="0" lang="en-US" sz="1600" spc="-1" strike="noStrike">
                          <a:solidFill>
                            <a:srgbClr val="000000"/>
                          </a:solidFill>
                          <a:latin typeface="Consolas"/>
                          <a:ea typeface="Consolas"/>
                        </a:rPr>
                        <a:t>an</a:t>
                      </a:r>
                      <a:endParaRPr b="0" lang="en-US" sz="1600" spc="-1" strike="noStrike">
                        <a:solidFill>
                          <a:srgbClr val="000000"/>
                        </a:solidFill>
                        <a:latin typeface="Arial"/>
                      </a:endParaRPr>
                    </a:p>
                  </a:txBody>
                  <a:tcPr anchor="t" marL="45720" marR="4572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d4ea"/>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p:nvPr>
        </p:nvSpPr>
        <p:spPr>
          <a:xfrm>
            <a:off x="689400" y="1506240"/>
            <a:ext cx="10812960" cy="239580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A temporary table is a short-lived table that exists for the duration of a database session. PostgreSQL automatically drops the temporary tables at the end of a session or a transaction.</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To create a temporary table, you use the CREATE TEMPORARY TABLE statement. </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 TEMP and TEMPORARY keywords are equivalent so you can use them interchangeably:</a:t>
            </a:r>
            <a:endParaRPr b="0" lang="en-US" sz="2200" spc="-1" strike="noStrike">
              <a:solidFill>
                <a:schemeClr val="accent3"/>
              </a:solidFill>
              <a:latin typeface="Arial"/>
            </a:endParaRPr>
          </a:p>
        </p:txBody>
      </p:sp>
      <p:sp>
        <p:nvSpPr>
          <p:cNvPr id="379"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Temporary tables</a:t>
            </a:r>
            <a:endParaRPr b="0" lang="en-US" sz="3100" spc="-1" strike="noStrike">
              <a:solidFill>
                <a:schemeClr val="accent6"/>
              </a:solidFill>
              <a:latin typeface="Calibri"/>
            </a:endParaRPr>
          </a:p>
        </p:txBody>
      </p:sp>
      <p:sp>
        <p:nvSpPr>
          <p:cNvPr id="380" name="TextBox 7"/>
          <p:cNvSpPr/>
          <p:nvPr/>
        </p:nvSpPr>
        <p:spPr>
          <a:xfrm>
            <a:off x="1112760" y="3877560"/>
            <a:ext cx="4992120" cy="914040"/>
          </a:xfrm>
          <a:prstGeom prst="rect">
            <a:avLst/>
          </a:prstGeom>
          <a:noFill/>
          <a:ln w="12700">
            <a:noFill/>
          </a:ln>
        </p:spPr>
        <p:style>
          <a:lnRef idx="0"/>
          <a:fillRef idx="0"/>
          <a:effectRef idx="0"/>
          <a:fontRef idx="minor"/>
        </p:style>
        <p:txBody>
          <a:bodyPr wrap="none" lIns="45720" rIns="45720" anchor="t">
            <a:spAutoFit/>
          </a:bodyPr>
          <a:p>
            <a:pPr defTabSz="914400">
              <a:lnSpc>
                <a:spcPct val="100000"/>
              </a:lnSpc>
              <a:tabLst>
                <a:tab algn="l" pos="0"/>
              </a:tabLst>
            </a:pPr>
            <a:r>
              <a:rPr b="0" lang="en-US" sz="1800" spc="-1" strike="noStrike">
                <a:solidFill>
                  <a:srgbClr val="0000ff"/>
                </a:solidFill>
                <a:latin typeface="Consolas"/>
                <a:ea typeface="Consolas"/>
              </a:rPr>
              <a:t>CREATE TEMPORARY TABLE </a:t>
            </a:r>
            <a:r>
              <a:rPr b="0" lang="en-US" sz="1800" spc="-1" strike="noStrike">
                <a:solidFill>
                  <a:srgbClr val="000000"/>
                </a:solidFill>
                <a:latin typeface="Consolas"/>
                <a:ea typeface="Consolas"/>
              </a:rPr>
              <a:t>temp_table_name(</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column_list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pitchFamily="0" charset="1"/>
        <a:ea typeface="Calibri" pitchFamily="0" charset="1"/>
        <a:cs typeface="Calibri"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1191</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2024-05-28T11:08:58Z</dcterms:modified>
  <cp:revision>3</cp:revision>
  <dc:subject/>
  <dc:title/>
</cp:coreProperties>
</file>