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_rels/slideMaster40.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41.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42.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43.xml.rels" ContentType="application/vnd.openxmlformats-package.relationships+xml"/>
  <Override PartName="/ppt/slideMasters/_rels/slideMaster5.xml.rels" ContentType="application/vnd.openxmlformats-package.relationships+xml"/>
  <Override PartName="/ppt/slideMasters/_rels/slideMaster44.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45.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46.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38.xml.rels" ContentType="application/vnd.openxmlformats-package.relationships+xml"/>
  <Override PartName="/ppt/slideMasters/_rels/slideMaster39.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40.xml" ContentType="application/vnd.openxmlformats-officedocument.theme+xml"/>
  <Override PartName="/ppt/theme/theme6.xml" ContentType="application/vnd.openxmlformats-officedocument.theme+xml"/>
  <Override PartName="/ppt/theme/theme41.xml" ContentType="application/vnd.openxmlformats-officedocument.theme+xml"/>
  <Override PartName="/ppt/theme/theme7.xml" ContentType="application/vnd.openxmlformats-officedocument.theme+xml"/>
  <Override PartName="/ppt/theme/theme42.xml" ContentType="application/vnd.openxmlformats-officedocument.theme+xml"/>
  <Override PartName="/ppt/theme/theme8.xml" ContentType="application/vnd.openxmlformats-officedocument.theme+xml"/>
  <Override PartName="/ppt/theme/theme43.xml" ContentType="application/vnd.openxmlformats-officedocument.theme+xml"/>
  <Override PartName="/ppt/theme/theme9.xml" ContentType="application/vnd.openxmlformats-officedocument.theme+xml"/>
  <Override PartName="/ppt/theme/theme44.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 id="2147483724" r:id="rId40"/>
    <p:sldMasterId id="2147483726" r:id="rId41"/>
    <p:sldMasterId id="2147483728" r:id="rId42"/>
    <p:sldMasterId id="2147483730" r:id="rId43"/>
    <p:sldMasterId id="2147483732" r:id="rId44"/>
    <p:sldMasterId id="2147483734" r:id="rId45"/>
    <p:sldMasterId id="2147483736" r:id="rId46"/>
    <p:sldMasterId id="2147483738" r:id="rId47"/>
  </p:sldMasterIdLst>
  <p:sldIdLst>
    <p:sldId id="256" r:id="rId48"/>
    <p:sldId id="257" r:id="rId49"/>
    <p:sldId id="258" r:id="rId50"/>
    <p:sldId id="259" r:id="rId51"/>
    <p:sldId id="260" r:id="rId52"/>
    <p:sldId id="261" r:id="rId53"/>
    <p:sldId id="262" r:id="rId54"/>
    <p:sldId id="263" r:id="rId55"/>
    <p:sldId id="264" r:id="rId56"/>
    <p:sldId id="265" r:id="rId57"/>
    <p:sldId id="266" r:id="rId58"/>
    <p:sldId id="267" r:id="rId59"/>
    <p:sldId id="268" r:id="rId60"/>
    <p:sldId id="269" r:id="rId61"/>
    <p:sldId id="270" r:id="rId62"/>
    <p:sldId id="271" r:id="rId63"/>
    <p:sldId id="272" r:id="rId64"/>
    <p:sldId id="273" r:id="rId65"/>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 Target="slides/slide1.xml"/><Relationship Id="rId49" Type="http://schemas.openxmlformats.org/officeDocument/2006/relationships/slide" Target="slides/slide2.xml"/><Relationship Id="rId50" Type="http://schemas.openxmlformats.org/officeDocument/2006/relationships/slide" Target="slides/slide3.xml"/><Relationship Id="rId51" Type="http://schemas.openxmlformats.org/officeDocument/2006/relationships/slide" Target="slides/slide4.xml"/><Relationship Id="rId52" Type="http://schemas.openxmlformats.org/officeDocument/2006/relationships/slide" Target="slides/slide5.xml"/><Relationship Id="rId53" Type="http://schemas.openxmlformats.org/officeDocument/2006/relationships/slide" Target="slides/slide6.xml"/><Relationship Id="rId54" Type="http://schemas.openxmlformats.org/officeDocument/2006/relationships/slide" Target="slides/slide7.xml"/><Relationship Id="rId55" Type="http://schemas.openxmlformats.org/officeDocument/2006/relationships/slide" Target="slides/slide8.xml"/><Relationship Id="rId56" Type="http://schemas.openxmlformats.org/officeDocument/2006/relationships/slide" Target="slides/slide9.xml"/><Relationship Id="rId57" Type="http://schemas.openxmlformats.org/officeDocument/2006/relationships/slide" Target="slides/slide10.xml"/><Relationship Id="rId58" Type="http://schemas.openxmlformats.org/officeDocument/2006/relationships/slide" Target="slides/slide11.xml"/><Relationship Id="rId59" Type="http://schemas.openxmlformats.org/officeDocument/2006/relationships/slide" Target="slides/slide12.xml"/><Relationship Id="rId60" Type="http://schemas.openxmlformats.org/officeDocument/2006/relationships/slide" Target="slides/slide13.xml"/><Relationship Id="rId61" Type="http://schemas.openxmlformats.org/officeDocument/2006/relationships/slide" Target="slides/slide14.xml"/><Relationship Id="rId62" Type="http://schemas.openxmlformats.org/officeDocument/2006/relationships/slide" Target="slides/slide15.xml"/><Relationship Id="rId63" Type="http://schemas.openxmlformats.org/officeDocument/2006/relationships/slide" Target="slides/slide16.xml"/><Relationship Id="rId64" Type="http://schemas.openxmlformats.org/officeDocument/2006/relationships/slide" Target="slides/slide17.xml"/><Relationship Id="rId65" Type="http://schemas.openxmlformats.org/officeDocument/2006/relationships/slide" Target="slides/slide18.xml"/><Relationship Id="rId6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1.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2.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3.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5.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6.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_Custom Layout">
    <p:spTree>
      <p:nvGrpSpPr>
        <p:cNvPr id="1" name=""/>
        <p:cNvGrpSpPr/>
        <p:nvPr/>
      </p:nvGrpSpPr>
      <p:grpSpPr>
        <a:xfrm>
          <a:off x="0" y="0"/>
          <a:ext cx="0" cy="0"/>
          <a:chOff x="0" y="0"/>
          <a:chExt cx="0" cy="0"/>
        </a:xfrm>
      </p:grpSpPr>
      <p:sp>
        <p:nvSpPr>
          <p:cNvPr id="5"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6"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
          </p:nvPr>
        </p:nvSpPr>
        <p:spPr/>
        <p:txBody>
          <a:bodyPr/>
          <a:p>
            <a:fld id="{3FE0F925-CA35-4066-BBF4-75AADBA9921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8_Custom Layout">
    <p:spTree>
      <p:nvGrpSpPr>
        <p:cNvPr id="1" name=""/>
        <p:cNvGrpSpPr/>
        <p:nvPr/>
      </p:nvGrpSpPr>
      <p:grpSpPr>
        <a:xfrm>
          <a:off x="0" y="0"/>
          <a:ext cx="0" cy="0"/>
          <a:chOff x="0" y="0"/>
          <a:chExt cx="0" cy="0"/>
        </a:xfrm>
      </p:grpSpPr>
      <p:sp>
        <p:nvSpPr>
          <p:cNvPr id="76"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77"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0"/>
          </p:nvPr>
        </p:nvSpPr>
        <p:spPr/>
        <p:txBody>
          <a:bodyPr/>
          <a:p>
            <a:fld id="{EB28158E-64DF-433F-887E-EEB81E0CEFDC}"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7_Custom Layout">
    <p:spTree>
      <p:nvGrpSpPr>
        <p:cNvPr id="1" name=""/>
        <p:cNvGrpSpPr/>
        <p:nvPr/>
      </p:nvGrpSpPr>
      <p:grpSpPr>
        <a:xfrm>
          <a:off x="0" y="0"/>
          <a:ext cx="0" cy="0"/>
          <a:chOff x="0" y="0"/>
          <a:chExt cx="0" cy="0"/>
        </a:xfrm>
      </p:grpSpPr>
      <p:sp>
        <p:nvSpPr>
          <p:cNvPr id="81"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82"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1"/>
          </p:nvPr>
        </p:nvSpPr>
        <p:spPr/>
        <p:txBody>
          <a:bodyPr/>
          <a:p>
            <a:fld id="{58D318E8-ABB1-46EE-BBF3-3EE5B6859CC5}"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8_Custom Layout">
    <p:spTree>
      <p:nvGrpSpPr>
        <p:cNvPr id="1" name=""/>
        <p:cNvGrpSpPr/>
        <p:nvPr/>
      </p:nvGrpSpPr>
      <p:grpSpPr>
        <a:xfrm>
          <a:off x="0" y="0"/>
          <a:ext cx="0" cy="0"/>
          <a:chOff x="0" y="0"/>
          <a:chExt cx="0" cy="0"/>
        </a:xfrm>
      </p:grpSpPr>
      <p:sp>
        <p:nvSpPr>
          <p:cNvPr id="88"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89"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2"/>
          </p:nvPr>
        </p:nvSpPr>
        <p:spPr/>
        <p:txBody>
          <a:bodyPr/>
          <a:p>
            <a:fld id="{11D8B9EE-5BEF-4C6D-9FE9-6E29D31EAB04}"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1_Custom Layout">
    <p:spTree>
      <p:nvGrpSpPr>
        <p:cNvPr id="1" name=""/>
        <p:cNvGrpSpPr/>
        <p:nvPr/>
      </p:nvGrpSpPr>
      <p:grpSpPr>
        <a:xfrm>
          <a:off x="0" y="0"/>
          <a:ext cx="0" cy="0"/>
          <a:chOff x="0" y="0"/>
          <a:chExt cx="0" cy="0"/>
        </a:xfrm>
      </p:grpSpPr>
      <p:sp>
        <p:nvSpPr>
          <p:cNvPr id="95"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96"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3"/>
          </p:nvPr>
        </p:nvSpPr>
        <p:spPr/>
        <p:txBody>
          <a:bodyPr/>
          <a:p>
            <a:fld id="{29D87185-9528-4434-97A9-9FBA8C1D8E1D}"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4_Custom Layout">
    <p:spTree>
      <p:nvGrpSpPr>
        <p:cNvPr id="1" name=""/>
        <p:cNvGrpSpPr/>
        <p:nvPr/>
      </p:nvGrpSpPr>
      <p:grpSpPr>
        <a:xfrm>
          <a:off x="0" y="0"/>
          <a:ext cx="0" cy="0"/>
          <a:chOff x="0" y="0"/>
          <a:chExt cx="0" cy="0"/>
        </a:xfrm>
      </p:grpSpPr>
      <p:sp>
        <p:nvSpPr>
          <p:cNvPr id="106"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107"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4"/>
          </p:nvPr>
        </p:nvSpPr>
        <p:spPr/>
        <p:txBody>
          <a:bodyPr/>
          <a:p>
            <a:fld id="{149978CA-3440-433B-B80A-02A35330A19E}"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9_Custom Layout">
    <p:spTree>
      <p:nvGrpSpPr>
        <p:cNvPr id="1" name=""/>
        <p:cNvGrpSpPr/>
        <p:nvPr/>
      </p:nvGrpSpPr>
      <p:grpSpPr>
        <a:xfrm>
          <a:off x="0" y="0"/>
          <a:ext cx="0" cy="0"/>
          <a:chOff x="0" y="0"/>
          <a:chExt cx="0" cy="0"/>
        </a:xfrm>
      </p:grpSpPr>
      <p:sp>
        <p:nvSpPr>
          <p:cNvPr id="118"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119"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5"/>
          </p:nvPr>
        </p:nvSpPr>
        <p:spPr/>
        <p:txBody>
          <a:bodyPr/>
          <a:p>
            <a:fld id="{A041749C-6EA2-43EA-940A-099E6E151717}"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8_Custom Layout">
    <p:spTree>
      <p:nvGrpSpPr>
        <p:cNvPr id="1" name=""/>
        <p:cNvGrpSpPr/>
        <p:nvPr/>
      </p:nvGrpSpPr>
      <p:grpSpPr>
        <a:xfrm>
          <a:off x="0" y="0"/>
          <a:ext cx="0" cy="0"/>
          <a:chOff x="0" y="0"/>
          <a:chExt cx="0" cy="0"/>
        </a:xfrm>
      </p:grpSpPr>
      <p:sp>
        <p:nvSpPr>
          <p:cNvPr id="125"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126"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6"/>
          </p:nvPr>
        </p:nvSpPr>
        <p:spPr/>
        <p:txBody>
          <a:bodyPr/>
          <a:p>
            <a:fld id="{56A459CF-AE5C-433C-A160-0622524ACF4B}"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7_Custom Layout">
    <p:spTree>
      <p:nvGrpSpPr>
        <p:cNvPr id="1" name=""/>
        <p:cNvGrpSpPr/>
        <p:nvPr/>
      </p:nvGrpSpPr>
      <p:grpSpPr>
        <a:xfrm>
          <a:off x="0" y="0"/>
          <a:ext cx="0" cy="0"/>
          <a:chOff x="0" y="0"/>
          <a:chExt cx="0" cy="0"/>
        </a:xfrm>
      </p:grpSpPr>
      <p:sp>
        <p:nvSpPr>
          <p:cNvPr id="132"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133"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7"/>
          </p:nvPr>
        </p:nvSpPr>
        <p:spPr/>
        <p:txBody>
          <a:bodyPr/>
          <a:p>
            <a:fld id="{1AA67C90-CDB4-4518-90E5-7F4D22DE28E4}"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7_Custom Layout">
    <p:spTree>
      <p:nvGrpSpPr>
        <p:cNvPr id="1" name=""/>
        <p:cNvGrpSpPr/>
        <p:nvPr/>
      </p:nvGrpSpPr>
      <p:grpSpPr>
        <a:xfrm>
          <a:off x="0" y="0"/>
          <a:ext cx="0" cy="0"/>
          <a:chOff x="0" y="0"/>
          <a:chExt cx="0" cy="0"/>
        </a:xfrm>
      </p:grpSpPr>
      <p:sp>
        <p:nvSpPr>
          <p:cNvPr id="139"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140"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8"/>
          </p:nvPr>
        </p:nvSpPr>
        <p:spPr/>
        <p:txBody>
          <a:bodyPr/>
          <a:p>
            <a:fld id="{AB776C22-D548-4901-9540-742DB31BA5EC}"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6_Custom Layout">
    <p:spTree>
      <p:nvGrpSpPr>
        <p:cNvPr id="1" name=""/>
        <p:cNvGrpSpPr/>
        <p:nvPr/>
      </p:nvGrpSpPr>
      <p:grpSpPr>
        <a:xfrm>
          <a:off x="0" y="0"/>
          <a:ext cx="0" cy="0"/>
          <a:chOff x="0" y="0"/>
          <a:chExt cx="0" cy="0"/>
        </a:xfrm>
      </p:grpSpPr>
      <p:sp>
        <p:nvSpPr>
          <p:cNvPr id="146"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147"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19"/>
          </p:nvPr>
        </p:nvSpPr>
        <p:spPr/>
        <p:txBody>
          <a:bodyPr/>
          <a:p>
            <a:fld id="{6409E766-B24A-46D5-B5E8-5122AC8AA08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2_Custom Layout">
    <p:spTree>
      <p:nvGrpSpPr>
        <p:cNvPr id="1" name=""/>
        <p:cNvGrpSpPr/>
        <p:nvPr/>
      </p:nvGrpSpPr>
      <p:grpSpPr>
        <a:xfrm>
          <a:off x="0" y="0"/>
          <a:ext cx="0" cy="0"/>
          <a:chOff x="0" y="0"/>
          <a:chExt cx="0" cy="0"/>
        </a:xfrm>
      </p:grpSpPr>
      <p:sp>
        <p:nvSpPr>
          <p:cNvPr id="10"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11"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
          </p:nvPr>
        </p:nvSpPr>
        <p:spPr/>
        <p:txBody>
          <a:bodyPr/>
          <a:p>
            <a:fld id="{8C6E2DCD-3514-4428-A54D-ECDADE577F30}"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2_Custom Layout">
    <p:spTree>
      <p:nvGrpSpPr>
        <p:cNvPr id="1" name=""/>
        <p:cNvGrpSpPr/>
        <p:nvPr/>
      </p:nvGrpSpPr>
      <p:grpSpPr>
        <a:xfrm>
          <a:off x="0" y="0"/>
          <a:ext cx="0" cy="0"/>
          <a:chOff x="0" y="0"/>
          <a:chExt cx="0" cy="0"/>
        </a:xfrm>
      </p:grpSpPr>
      <p:sp>
        <p:nvSpPr>
          <p:cNvPr id="152"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153"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0"/>
          </p:nvPr>
        </p:nvSpPr>
        <p:spPr/>
        <p:txBody>
          <a:bodyPr/>
          <a:p>
            <a:fld id="{5500D71A-5B96-4891-89CE-8A4591966455}"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0_Custom Layout">
    <p:spTree>
      <p:nvGrpSpPr>
        <p:cNvPr id="1" name=""/>
        <p:cNvGrpSpPr/>
        <p:nvPr/>
      </p:nvGrpSpPr>
      <p:grpSpPr>
        <a:xfrm>
          <a:off x="0" y="0"/>
          <a:ext cx="0" cy="0"/>
          <a:chOff x="0" y="0"/>
          <a:chExt cx="0" cy="0"/>
        </a:xfrm>
      </p:grpSpPr>
      <p:sp>
        <p:nvSpPr>
          <p:cNvPr id="161"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162"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1"/>
          </p:nvPr>
        </p:nvSpPr>
        <p:spPr/>
        <p:txBody>
          <a:bodyPr/>
          <a:p>
            <a:fld id="{4EA16322-991C-4F8B-A78A-896D0A78FC7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4_Custom Layout">
    <p:spTree>
      <p:nvGrpSpPr>
        <p:cNvPr id="1" name=""/>
        <p:cNvGrpSpPr/>
        <p:nvPr/>
      </p:nvGrpSpPr>
      <p:grpSpPr>
        <a:xfrm>
          <a:off x="0" y="0"/>
          <a:ext cx="0" cy="0"/>
          <a:chOff x="0" y="0"/>
          <a:chExt cx="0" cy="0"/>
        </a:xfrm>
      </p:grpSpPr>
      <p:sp>
        <p:nvSpPr>
          <p:cNvPr id="170"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171"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2"/>
          </p:nvPr>
        </p:nvSpPr>
        <p:spPr/>
        <p:txBody>
          <a:bodyPr/>
          <a:p>
            <a:fld id="{C891E436-7EF7-4B83-A0B2-236DE6C52192}"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5_Custom Layout">
    <p:spTree>
      <p:nvGrpSpPr>
        <p:cNvPr id="1" name=""/>
        <p:cNvGrpSpPr/>
        <p:nvPr/>
      </p:nvGrpSpPr>
      <p:grpSpPr>
        <a:xfrm>
          <a:off x="0" y="0"/>
          <a:ext cx="0" cy="0"/>
          <a:chOff x="0" y="0"/>
          <a:chExt cx="0" cy="0"/>
        </a:xfrm>
      </p:grpSpPr>
      <p:sp>
        <p:nvSpPr>
          <p:cNvPr id="180"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181"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3"/>
          </p:nvPr>
        </p:nvSpPr>
        <p:spPr/>
        <p:txBody>
          <a:bodyPr/>
          <a:p>
            <a:fld id="{84304A11-851E-4D7D-90D0-3E4CA68E52A3}"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6_Custom Layout">
    <p:spTree>
      <p:nvGrpSpPr>
        <p:cNvPr id="1" name=""/>
        <p:cNvGrpSpPr/>
        <p:nvPr/>
      </p:nvGrpSpPr>
      <p:grpSpPr>
        <a:xfrm>
          <a:off x="0" y="0"/>
          <a:ext cx="0" cy="0"/>
          <a:chOff x="0" y="0"/>
          <a:chExt cx="0" cy="0"/>
        </a:xfrm>
      </p:grpSpPr>
      <p:sp>
        <p:nvSpPr>
          <p:cNvPr id="191"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192"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4"/>
          </p:nvPr>
        </p:nvSpPr>
        <p:spPr/>
        <p:txBody>
          <a:bodyPr/>
          <a:p>
            <a:fld id="{A9BEC39F-6469-475E-A461-AE00DD9344F2}"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1_Custom Layout">
    <p:spTree>
      <p:nvGrpSpPr>
        <p:cNvPr id="1" name=""/>
        <p:cNvGrpSpPr/>
        <p:nvPr/>
      </p:nvGrpSpPr>
      <p:grpSpPr>
        <a:xfrm>
          <a:off x="0" y="0"/>
          <a:ext cx="0" cy="0"/>
          <a:chOff x="0" y="0"/>
          <a:chExt cx="0" cy="0"/>
        </a:xfrm>
      </p:grpSpPr>
      <p:sp>
        <p:nvSpPr>
          <p:cNvPr id="198"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199"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5"/>
          </p:nvPr>
        </p:nvSpPr>
        <p:spPr/>
        <p:txBody>
          <a:bodyPr/>
          <a:p>
            <a:fld id="{A7E4CC06-CE41-450E-809E-72E4CE5CDF59}"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3_Custom Layout">
    <p:spTree>
      <p:nvGrpSpPr>
        <p:cNvPr id="1" name=""/>
        <p:cNvGrpSpPr/>
        <p:nvPr/>
      </p:nvGrpSpPr>
      <p:grpSpPr>
        <a:xfrm>
          <a:off x="0" y="0"/>
          <a:ext cx="0" cy="0"/>
          <a:chOff x="0" y="0"/>
          <a:chExt cx="0" cy="0"/>
        </a:xfrm>
      </p:grpSpPr>
      <p:sp>
        <p:nvSpPr>
          <p:cNvPr id="205"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206"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6"/>
          </p:nvPr>
        </p:nvSpPr>
        <p:spPr/>
        <p:txBody>
          <a:bodyPr/>
          <a:p>
            <a:fld id="{7D6B4F6C-EA4E-4DE5-83C3-1C0870B0DFAA}"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6_Custom Layout">
    <p:spTree>
      <p:nvGrpSpPr>
        <p:cNvPr id="1" name=""/>
        <p:cNvGrpSpPr/>
        <p:nvPr/>
      </p:nvGrpSpPr>
      <p:grpSpPr>
        <a:xfrm>
          <a:off x="0" y="0"/>
          <a:ext cx="0" cy="0"/>
          <a:chOff x="0" y="0"/>
          <a:chExt cx="0" cy="0"/>
        </a:xfrm>
      </p:grpSpPr>
      <p:sp>
        <p:nvSpPr>
          <p:cNvPr id="213"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214"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7"/>
          </p:nvPr>
        </p:nvSpPr>
        <p:spPr/>
        <p:txBody>
          <a:bodyPr/>
          <a:p>
            <a:fld id="{F14D233E-C2F6-44CC-86EC-F6E53D925925}"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0_Custom Layout">
    <p:spTree>
      <p:nvGrpSpPr>
        <p:cNvPr id="1" name=""/>
        <p:cNvGrpSpPr/>
        <p:nvPr/>
      </p:nvGrpSpPr>
      <p:grpSpPr>
        <a:xfrm>
          <a:off x="0" y="0"/>
          <a:ext cx="0" cy="0"/>
          <a:chOff x="0" y="0"/>
          <a:chExt cx="0" cy="0"/>
        </a:xfrm>
      </p:grpSpPr>
      <p:sp>
        <p:nvSpPr>
          <p:cNvPr id="220"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221"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8"/>
          </p:nvPr>
        </p:nvSpPr>
        <p:spPr/>
        <p:txBody>
          <a:bodyPr/>
          <a:p>
            <a:fld id="{793DE010-0539-4869-A832-B3F6973D8B64}"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_Custom Layout">
    <p:spTree>
      <p:nvGrpSpPr>
        <p:cNvPr id="1" name=""/>
        <p:cNvGrpSpPr/>
        <p:nvPr/>
      </p:nvGrpSpPr>
      <p:grpSpPr>
        <a:xfrm>
          <a:off x="0" y="0"/>
          <a:ext cx="0" cy="0"/>
          <a:chOff x="0" y="0"/>
          <a:chExt cx="0" cy="0"/>
        </a:xfrm>
      </p:grpSpPr>
      <p:sp>
        <p:nvSpPr>
          <p:cNvPr id="226"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227"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29"/>
          </p:nvPr>
        </p:nvSpPr>
        <p:spPr/>
        <p:txBody>
          <a:bodyPr/>
          <a:p>
            <a:fld id="{75F0FEC5-E750-4EC0-8559-F3F6F2075C8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3_Custom Layout">
    <p:spTree>
      <p:nvGrpSpPr>
        <p:cNvPr id="1" name=""/>
        <p:cNvGrpSpPr/>
        <p:nvPr/>
      </p:nvGrpSpPr>
      <p:grpSpPr>
        <a:xfrm>
          <a:off x="0" y="0"/>
          <a:ext cx="0" cy="0"/>
          <a:chOff x="0" y="0"/>
          <a:chExt cx="0" cy="0"/>
        </a:xfrm>
      </p:grpSpPr>
      <p:sp>
        <p:nvSpPr>
          <p:cNvPr id="15"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16"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
          </p:nvPr>
        </p:nvSpPr>
        <p:spPr/>
        <p:txBody>
          <a:bodyPr/>
          <a:p>
            <a:fld id="{A402EF12-9467-4464-A8A3-DA7AACD22823}"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1_Custom Layout">
    <p:spTree>
      <p:nvGrpSpPr>
        <p:cNvPr id="1" name=""/>
        <p:cNvGrpSpPr/>
        <p:nvPr/>
      </p:nvGrpSpPr>
      <p:grpSpPr>
        <a:xfrm>
          <a:off x="0" y="0"/>
          <a:ext cx="0" cy="0"/>
          <a:chOff x="0" y="0"/>
          <a:chExt cx="0" cy="0"/>
        </a:xfrm>
      </p:grpSpPr>
      <p:sp>
        <p:nvSpPr>
          <p:cNvPr id="232"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233"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0"/>
          </p:nvPr>
        </p:nvSpPr>
        <p:spPr/>
        <p:txBody>
          <a:bodyPr/>
          <a:p>
            <a:fld id="{55C1E18E-C0D2-405E-9427-383DFEA4ACDC}"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2_Custom Layout">
    <p:spTree>
      <p:nvGrpSpPr>
        <p:cNvPr id="1" name=""/>
        <p:cNvGrpSpPr/>
        <p:nvPr/>
      </p:nvGrpSpPr>
      <p:grpSpPr>
        <a:xfrm>
          <a:off x="0" y="0"/>
          <a:ext cx="0" cy="0"/>
          <a:chOff x="0" y="0"/>
          <a:chExt cx="0" cy="0"/>
        </a:xfrm>
      </p:grpSpPr>
      <p:sp>
        <p:nvSpPr>
          <p:cNvPr id="238"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239"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1"/>
          </p:nvPr>
        </p:nvSpPr>
        <p:spPr/>
        <p:txBody>
          <a:bodyPr/>
          <a:p>
            <a:fld id="{6C8361D3-369B-4B0F-A99C-D3AB9E0EFDB5}"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3_Custom Layout">
    <p:spTree>
      <p:nvGrpSpPr>
        <p:cNvPr id="1" name=""/>
        <p:cNvGrpSpPr/>
        <p:nvPr/>
      </p:nvGrpSpPr>
      <p:grpSpPr>
        <a:xfrm>
          <a:off x="0" y="0"/>
          <a:ext cx="0" cy="0"/>
          <a:chOff x="0" y="0"/>
          <a:chExt cx="0" cy="0"/>
        </a:xfrm>
      </p:grpSpPr>
      <p:sp>
        <p:nvSpPr>
          <p:cNvPr id="246"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247"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2"/>
          </p:nvPr>
        </p:nvSpPr>
        <p:spPr/>
        <p:txBody>
          <a:bodyPr/>
          <a:p>
            <a:fld id="{25A16EBB-9D1F-4241-A9B8-53B520323289}"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4_Custom Layout">
    <p:spTree>
      <p:nvGrpSpPr>
        <p:cNvPr id="1" name=""/>
        <p:cNvGrpSpPr/>
        <p:nvPr/>
      </p:nvGrpSpPr>
      <p:grpSpPr>
        <a:xfrm>
          <a:off x="0" y="0"/>
          <a:ext cx="0" cy="0"/>
          <a:chOff x="0" y="0"/>
          <a:chExt cx="0" cy="0"/>
        </a:xfrm>
      </p:grpSpPr>
      <p:sp>
        <p:nvSpPr>
          <p:cNvPr id="253"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254"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3"/>
          </p:nvPr>
        </p:nvSpPr>
        <p:spPr/>
        <p:txBody>
          <a:bodyPr/>
          <a:p>
            <a:fld id="{22B168E7-9E81-4869-8F64-F64EF34E735A}"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5_Custom Layout">
    <p:spTree>
      <p:nvGrpSpPr>
        <p:cNvPr id="1" name=""/>
        <p:cNvGrpSpPr/>
        <p:nvPr/>
      </p:nvGrpSpPr>
      <p:grpSpPr>
        <a:xfrm>
          <a:off x="0" y="0"/>
          <a:ext cx="0" cy="0"/>
          <a:chOff x="0" y="0"/>
          <a:chExt cx="0" cy="0"/>
        </a:xfrm>
      </p:grpSpPr>
      <p:sp>
        <p:nvSpPr>
          <p:cNvPr id="258"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259"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4"/>
          </p:nvPr>
        </p:nvSpPr>
        <p:spPr/>
        <p:txBody>
          <a:bodyPr/>
          <a:p>
            <a:fld id="{8B9B05AA-472F-49A7-84D3-9C5BDDD4A242}"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9_Custom Layout">
    <p:spTree>
      <p:nvGrpSpPr>
        <p:cNvPr id="1" name=""/>
        <p:cNvGrpSpPr/>
        <p:nvPr/>
      </p:nvGrpSpPr>
      <p:grpSpPr>
        <a:xfrm>
          <a:off x="0" y="0"/>
          <a:ext cx="0" cy="0"/>
          <a:chOff x="0" y="0"/>
          <a:chExt cx="0" cy="0"/>
        </a:xfrm>
      </p:grpSpPr>
      <p:sp>
        <p:nvSpPr>
          <p:cNvPr id="263"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264"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5"/>
          </p:nvPr>
        </p:nvSpPr>
        <p:spPr/>
        <p:txBody>
          <a:bodyPr/>
          <a:p>
            <a:fld id="{DA154EA0-5EFC-4EE8-B619-5DAF78BD0BC3}"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0_Custom Layout">
    <p:spTree>
      <p:nvGrpSpPr>
        <p:cNvPr id="1" name=""/>
        <p:cNvGrpSpPr/>
        <p:nvPr/>
      </p:nvGrpSpPr>
      <p:grpSpPr>
        <a:xfrm>
          <a:off x="0" y="0"/>
          <a:ext cx="0" cy="0"/>
          <a:chOff x="0" y="0"/>
          <a:chExt cx="0" cy="0"/>
        </a:xfrm>
      </p:grpSpPr>
      <p:sp>
        <p:nvSpPr>
          <p:cNvPr id="268"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269"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6"/>
          </p:nvPr>
        </p:nvSpPr>
        <p:spPr/>
        <p:txBody>
          <a:bodyPr/>
          <a:p>
            <a:fld id="{2FA630CE-3820-4CB1-86CF-A90B08CB711E}"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_Custom Layout">
    <p:spTree>
      <p:nvGrpSpPr>
        <p:cNvPr id="1" name=""/>
        <p:cNvGrpSpPr/>
        <p:nvPr/>
      </p:nvGrpSpPr>
      <p:grpSpPr>
        <a:xfrm>
          <a:off x="0" y="0"/>
          <a:ext cx="0" cy="0"/>
          <a:chOff x="0" y="0"/>
          <a:chExt cx="0" cy="0"/>
        </a:xfrm>
      </p:grpSpPr>
      <p:sp>
        <p:nvSpPr>
          <p:cNvPr id="275"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276"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7"/>
          </p:nvPr>
        </p:nvSpPr>
        <p:spPr/>
        <p:txBody>
          <a:bodyPr/>
          <a:p>
            <a:fld id="{3F33B6F4-B532-4B30-B46A-9937BE5D6484}"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6_Custom Layout">
    <p:spTree>
      <p:nvGrpSpPr>
        <p:cNvPr id="1" name=""/>
        <p:cNvGrpSpPr/>
        <p:nvPr/>
      </p:nvGrpSpPr>
      <p:grpSpPr>
        <a:xfrm>
          <a:off x="0" y="0"/>
          <a:ext cx="0" cy="0"/>
          <a:chOff x="0" y="0"/>
          <a:chExt cx="0" cy="0"/>
        </a:xfrm>
      </p:grpSpPr>
      <p:sp>
        <p:nvSpPr>
          <p:cNvPr id="282"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283"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8"/>
          </p:nvPr>
        </p:nvSpPr>
        <p:spPr/>
        <p:txBody>
          <a:bodyPr/>
          <a:p>
            <a:fld id="{DE6FEF85-534D-4023-A98B-2BE06C30C653}"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7_Custom Layout">
    <p:spTree>
      <p:nvGrpSpPr>
        <p:cNvPr id="1" name=""/>
        <p:cNvGrpSpPr/>
        <p:nvPr/>
      </p:nvGrpSpPr>
      <p:grpSpPr>
        <a:xfrm>
          <a:off x="0" y="0"/>
          <a:ext cx="0" cy="0"/>
          <a:chOff x="0" y="0"/>
          <a:chExt cx="0" cy="0"/>
        </a:xfrm>
      </p:grpSpPr>
      <p:sp>
        <p:nvSpPr>
          <p:cNvPr id="299"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300"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39"/>
          </p:nvPr>
        </p:nvSpPr>
        <p:spPr/>
        <p:txBody>
          <a:bodyPr/>
          <a:p>
            <a:fld id="{6657D78E-8445-4587-A21D-C76EABF1F7D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2_Custom Layout">
    <p:spTree>
      <p:nvGrpSpPr>
        <p:cNvPr id="1" name=""/>
        <p:cNvGrpSpPr/>
        <p:nvPr/>
      </p:nvGrpSpPr>
      <p:grpSpPr>
        <a:xfrm>
          <a:off x="0" y="0"/>
          <a:ext cx="0" cy="0"/>
          <a:chOff x="0" y="0"/>
          <a:chExt cx="0" cy="0"/>
        </a:xfrm>
      </p:grpSpPr>
      <p:sp>
        <p:nvSpPr>
          <p:cNvPr id="22"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23"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4"/>
          </p:nvPr>
        </p:nvSpPr>
        <p:spPr/>
        <p:txBody>
          <a:bodyPr/>
          <a:p>
            <a:fld id="{C7DFBBDD-F549-4332-B29B-0EB43BDEBA49}"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8_Custom Layout">
    <p:spTree>
      <p:nvGrpSpPr>
        <p:cNvPr id="1" name=""/>
        <p:cNvGrpSpPr/>
        <p:nvPr/>
      </p:nvGrpSpPr>
      <p:grpSpPr>
        <a:xfrm>
          <a:off x="0" y="0"/>
          <a:ext cx="0" cy="0"/>
          <a:chOff x="0" y="0"/>
          <a:chExt cx="0" cy="0"/>
        </a:xfrm>
      </p:grpSpPr>
      <p:sp>
        <p:nvSpPr>
          <p:cNvPr id="317"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318"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40"/>
          </p:nvPr>
        </p:nvSpPr>
        <p:spPr/>
        <p:txBody>
          <a:bodyPr/>
          <a:p>
            <a:fld id="{F55CC7A5-686A-453E-A830-060AA2BC01DE}"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9_Custom Layout">
    <p:spTree>
      <p:nvGrpSpPr>
        <p:cNvPr id="1" name=""/>
        <p:cNvGrpSpPr/>
        <p:nvPr/>
      </p:nvGrpSpPr>
      <p:grpSpPr>
        <a:xfrm>
          <a:off x="0" y="0"/>
          <a:ext cx="0" cy="0"/>
          <a:chOff x="0" y="0"/>
          <a:chExt cx="0" cy="0"/>
        </a:xfrm>
      </p:grpSpPr>
      <p:sp>
        <p:nvSpPr>
          <p:cNvPr id="327"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328"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41"/>
          </p:nvPr>
        </p:nvSpPr>
        <p:spPr/>
        <p:txBody>
          <a:bodyPr/>
          <a:p>
            <a:fld id="{D63C7B40-323E-41FB-B6F4-311AC9595C9C}"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4_Custom Layout">
    <p:spTree>
      <p:nvGrpSpPr>
        <p:cNvPr id="1" name=""/>
        <p:cNvGrpSpPr/>
        <p:nvPr/>
      </p:nvGrpSpPr>
      <p:grpSpPr>
        <a:xfrm>
          <a:off x="0" y="0"/>
          <a:ext cx="0" cy="0"/>
          <a:chOff x="0" y="0"/>
          <a:chExt cx="0" cy="0"/>
        </a:xfrm>
      </p:grpSpPr>
      <p:sp>
        <p:nvSpPr>
          <p:cNvPr id="335"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336"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42"/>
          </p:nvPr>
        </p:nvSpPr>
        <p:spPr/>
        <p:txBody>
          <a:bodyPr/>
          <a:p>
            <a:fld id="{0C0C4FC6-DA98-4A61-AF49-C31FE77F0427}"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5_Custom Layout">
    <p:spTree>
      <p:nvGrpSpPr>
        <p:cNvPr id="1" name=""/>
        <p:cNvGrpSpPr/>
        <p:nvPr/>
      </p:nvGrpSpPr>
      <p:grpSpPr>
        <a:xfrm>
          <a:off x="0" y="0"/>
          <a:ext cx="0" cy="0"/>
          <a:chOff x="0" y="0"/>
          <a:chExt cx="0" cy="0"/>
        </a:xfrm>
      </p:grpSpPr>
      <p:sp>
        <p:nvSpPr>
          <p:cNvPr id="343"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344"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43"/>
          </p:nvPr>
        </p:nvSpPr>
        <p:spPr/>
        <p:txBody>
          <a:bodyPr/>
          <a:p>
            <a:fld id="{5470E001-C523-403D-B3A1-E1449E5B45F7}"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1_Custom Layout">
    <p:spTree>
      <p:nvGrpSpPr>
        <p:cNvPr id="1" name=""/>
        <p:cNvGrpSpPr/>
        <p:nvPr/>
      </p:nvGrpSpPr>
      <p:grpSpPr>
        <a:xfrm>
          <a:off x="0" y="0"/>
          <a:ext cx="0" cy="0"/>
          <a:chOff x="0" y="0"/>
          <a:chExt cx="0" cy="0"/>
        </a:xfrm>
      </p:grpSpPr>
      <p:sp>
        <p:nvSpPr>
          <p:cNvPr id="351"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352"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44"/>
          </p:nvPr>
        </p:nvSpPr>
        <p:spPr/>
        <p:txBody>
          <a:bodyPr/>
          <a:p>
            <a:fld id="{52E4D6E1-D2AD-4D61-A7C6-10FE0B25D6B6}"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6_Custom Layout">
    <p:spTree>
      <p:nvGrpSpPr>
        <p:cNvPr id="1" name=""/>
        <p:cNvGrpSpPr/>
        <p:nvPr/>
      </p:nvGrpSpPr>
      <p:grpSpPr>
        <a:xfrm>
          <a:off x="0" y="0"/>
          <a:ext cx="0" cy="0"/>
          <a:chOff x="0" y="0"/>
          <a:chExt cx="0" cy="0"/>
        </a:xfrm>
      </p:grpSpPr>
      <p:sp>
        <p:nvSpPr>
          <p:cNvPr id="356"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357"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45"/>
          </p:nvPr>
        </p:nvSpPr>
        <p:spPr/>
        <p:txBody>
          <a:bodyPr/>
          <a:p>
            <a:fld id="{440D9787-EA19-4E50-B40C-77D3F6392280}"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_Custom Layout">
    <p:spTree>
      <p:nvGrpSpPr>
        <p:cNvPr id="1" name=""/>
        <p:cNvGrpSpPr/>
        <p:nvPr/>
      </p:nvGrpSpPr>
      <p:grpSpPr>
        <a:xfrm>
          <a:off x="0" y="0"/>
          <a:ext cx="0" cy="0"/>
          <a:chOff x="0" y="0"/>
          <a:chExt cx="0" cy="0"/>
        </a:xfrm>
      </p:grpSpPr>
      <p:sp>
        <p:nvSpPr>
          <p:cNvPr id="362"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363"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46"/>
          </p:nvPr>
        </p:nvSpPr>
        <p:spPr/>
        <p:txBody>
          <a:bodyPr/>
          <a:p>
            <a:fld id="{AB84DF73-49CD-4753-8BC0-DD43BB74E15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9_Custom Layout">
    <p:spTree>
      <p:nvGrpSpPr>
        <p:cNvPr id="1" name=""/>
        <p:cNvGrpSpPr/>
        <p:nvPr/>
      </p:nvGrpSpPr>
      <p:grpSpPr>
        <a:xfrm>
          <a:off x="0" y="0"/>
          <a:ext cx="0" cy="0"/>
          <a:chOff x="0" y="0"/>
          <a:chExt cx="0" cy="0"/>
        </a:xfrm>
      </p:grpSpPr>
      <p:sp>
        <p:nvSpPr>
          <p:cNvPr id="36"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37"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5"/>
          </p:nvPr>
        </p:nvSpPr>
        <p:spPr/>
        <p:txBody>
          <a:bodyPr/>
          <a:p>
            <a:fld id="{2E0C8489-698F-418D-9E2E-97AF0BC2B622}"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5_Custom Layout">
    <p:spTree>
      <p:nvGrpSpPr>
        <p:cNvPr id="1" name=""/>
        <p:cNvGrpSpPr/>
        <p:nvPr/>
      </p:nvGrpSpPr>
      <p:grpSpPr>
        <a:xfrm>
          <a:off x="0" y="0"/>
          <a:ext cx="0" cy="0"/>
          <a:chOff x="0" y="0"/>
          <a:chExt cx="0" cy="0"/>
        </a:xfrm>
      </p:grpSpPr>
      <p:sp>
        <p:nvSpPr>
          <p:cNvPr id="51"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52"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6"/>
          </p:nvPr>
        </p:nvSpPr>
        <p:spPr/>
        <p:txBody>
          <a:bodyPr/>
          <a:p>
            <a:fld id="{B1F8E1CE-BCE2-47C7-B9B4-1987C887CF97}"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3_Custom Layout">
    <p:spTree>
      <p:nvGrpSpPr>
        <p:cNvPr id="1" name=""/>
        <p:cNvGrpSpPr/>
        <p:nvPr/>
      </p:nvGrpSpPr>
      <p:grpSpPr>
        <a:xfrm>
          <a:off x="0" y="0"/>
          <a:ext cx="0" cy="0"/>
          <a:chOff x="0" y="0"/>
          <a:chExt cx="0" cy="0"/>
        </a:xfrm>
      </p:grpSpPr>
      <p:sp>
        <p:nvSpPr>
          <p:cNvPr id="57"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58"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7"/>
          </p:nvPr>
        </p:nvSpPr>
        <p:spPr/>
        <p:txBody>
          <a:bodyPr/>
          <a:p>
            <a:fld id="{E2E5956E-21A7-4AA5-BA37-E66D2F724C77}"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0_Custom Layout">
    <p:spTree>
      <p:nvGrpSpPr>
        <p:cNvPr id="1" name=""/>
        <p:cNvGrpSpPr/>
        <p:nvPr/>
      </p:nvGrpSpPr>
      <p:grpSpPr>
        <a:xfrm>
          <a:off x="0" y="0"/>
          <a:ext cx="0" cy="0"/>
          <a:chOff x="0" y="0"/>
          <a:chExt cx="0" cy="0"/>
        </a:xfrm>
      </p:grpSpPr>
      <p:sp>
        <p:nvSpPr>
          <p:cNvPr id="63"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64"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8"/>
          </p:nvPr>
        </p:nvSpPr>
        <p:spPr/>
        <p:txBody>
          <a:bodyPr/>
          <a:p>
            <a:fld id="{AC06C04F-DC69-4336-B327-CB4E9F6CBE60}"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5_Custom Layout">
    <p:spTree>
      <p:nvGrpSpPr>
        <p:cNvPr id="1" name=""/>
        <p:cNvGrpSpPr/>
        <p:nvPr/>
      </p:nvGrpSpPr>
      <p:grpSpPr>
        <a:xfrm>
          <a:off x="0" y="0"/>
          <a:ext cx="0" cy="0"/>
          <a:chOff x="0" y="0"/>
          <a:chExt cx="0" cy="0"/>
        </a:xfrm>
      </p:grpSpPr>
      <p:sp>
        <p:nvSpPr>
          <p:cNvPr id="70" name="PlaceHolder 1"/>
          <p:cNvSpPr>
            <a:spLocks noGrp="1"/>
          </p:cNvSpPr>
          <p:nvPr>
            <p:ph type="title"/>
          </p:nvPr>
        </p:nvSpPr>
        <p:spPr>
          <a:xfrm>
            <a:off x="5335920" y="795240"/>
            <a:ext cx="5905080" cy="1881360"/>
          </a:xfrm>
          <a:prstGeom prst="rect">
            <a:avLst/>
          </a:prstGeom>
          <a:noFill/>
          <a:ln w="0">
            <a:noFill/>
          </a:ln>
        </p:spPr>
        <p:txBody>
          <a:bodyPr lIns="0" rIns="0" tIns="0" bIns="0" anchor="ctr">
            <a:noAutofit/>
          </a:bodyPr>
          <a:p>
            <a:pPr indent="0">
              <a:buNone/>
            </a:pPr>
            <a:endParaRPr b="0" lang="en-US" sz="1800" spc="-1" strike="noStrike">
              <a:solidFill>
                <a:schemeClr val="accent6"/>
              </a:solidFill>
              <a:latin typeface="Arial"/>
            </a:endParaRPr>
          </a:p>
        </p:txBody>
      </p:sp>
      <p:sp>
        <p:nvSpPr>
          <p:cNvPr id="71" name="PlaceHolder 2"/>
          <p:cNvSpPr>
            <a:spLocks noGrp="1"/>
          </p:cNvSpPr>
          <p:nvPr>
            <p:ph/>
          </p:nvPr>
        </p:nvSpPr>
        <p:spPr>
          <a:xfrm>
            <a:off x="5335920" y="3995640"/>
            <a:ext cx="5905080" cy="399600"/>
          </a:xfrm>
          <a:prstGeom prst="rect">
            <a:avLst/>
          </a:prstGeom>
          <a:noFill/>
          <a:ln w="0">
            <a:noFill/>
          </a:ln>
        </p:spPr>
        <p:txBody>
          <a:bodyPr lIns="0" rIns="0" tIns="0" bIns="0" anchor="t">
            <a:normAutofit/>
          </a:bodyPr>
          <a:p>
            <a:pPr indent="0">
              <a:spcBef>
                <a:spcPts val="1417"/>
              </a:spcBef>
              <a:buNone/>
            </a:pPr>
            <a:endParaRPr b="0" lang="en-US" sz="1600" spc="-1" strike="noStrike">
              <a:solidFill>
                <a:schemeClr val="accent3"/>
              </a:solidFill>
              <a:latin typeface="Arial"/>
            </a:endParaRPr>
          </a:p>
        </p:txBody>
      </p:sp>
      <p:sp>
        <p:nvSpPr>
          <p:cNvPr id="4" name="PlaceHolder 3"/>
          <p:cNvSpPr>
            <a:spLocks noGrp="1"/>
          </p:cNvSpPr>
          <p:nvPr>
            <p:ph type="sldNum" idx="9"/>
          </p:nvPr>
        </p:nvSpPr>
        <p:spPr/>
        <p:txBody>
          <a:bodyPr/>
          <a:p>
            <a:fld id="{9EFC2D05-DF24-41BF-AB16-1856D6401D57}"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1.png"/><Relationship Id="rId3"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image" Target="../media/image1.png"/><Relationship Id="rId3"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image" Target="../media/image1.png"/><Relationship Id="rId3"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image" Target="../media/image1.png"/><Relationship Id="rId3"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37.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slideLayout" Target="../slideLayouts/slideLayout38.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10.png"/><Relationship Id="rId5" Type="http://schemas.openxmlformats.org/officeDocument/2006/relationships/image" Target="../media/image10.png"/><Relationship Id="rId6" Type="http://schemas.openxmlformats.org/officeDocument/2006/relationships/image" Target="../media/image10.png"/><Relationship Id="rId7" Type="http://schemas.openxmlformats.org/officeDocument/2006/relationships/slideLayout" Target="../slideLayouts/slideLayout39.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1.png"/><Relationship Id="rId6" Type="http://schemas.openxmlformats.org/officeDocument/2006/relationships/image" Target="../media/image11.png"/><Relationship Id="rId7" Type="http://schemas.openxmlformats.org/officeDocument/2006/relationships/image" Target="../media/image11.png"/><Relationship Id="rId8" Type="http://schemas.openxmlformats.org/officeDocument/2006/relationships/slideLayout" Target="../slideLayouts/slideLayout40.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slideLayout" Target="../slideLayouts/slideLayout41.xml"/>
</Relationships>
</file>

<file path=ppt/slideMasters/_rels/slideMaster42.xml.rels><?xml version="1.0" encoding="UTF-8"?>
<Relationships xmlns="http://schemas.openxmlformats.org/package/2006/relationships"><Relationship Id="rId1" Type="http://schemas.openxmlformats.org/officeDocument/2006/relationships/theme" Target="../theme/theme4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slideLayout" Target="../slideLayouts/slideLayout42.xml"/>
</Relationships>
</file>

<file path=ppt/slideMasters/_rels/slideMaster43.xml.rels><?xml version="1.0" encoding="UTF-8"?>
<Relationships xmlns="http://schemas.openxmlformats.org/package/2006/relationships"><Relationship Id="rId1" Type="http://schemas.openxmlformats.org/officeDocument/2006/relationships/theme" Target="../theme/theme43.xml"/><Relationship Id="rId2" Type="http://schemas.openxmlformats.org/officeDocument/2006/relationships/image" Target="../media/image1.png"/><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slideLayout" Target="../slideLayouts/slideLayout43.xml"/>
</Relationships>
</file>

<file path=ppt/slideMasters/_rels/slideMaster44.xml.rels><?xml version="1.0" encoding="UTF-8"?>
<Relationships xmlns="http://schemas.openxmlformats.org/package/2006/relationships"><Relationship Id="rId1" Type="http://schemas.openxmlformats.org/officeDocument/2006/relationships/theme" Target="../theme/theme44.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44.xml"/>
</Relationships>
</file>

<file path=ppt/slideMasters/_rels/slideMaster45.xml.rels><?xml version="1.0" encoding="UTF-8"?>
<Relationships xmlns="http://schemas.openxmlformats.org/package/2006/relationships"><Relationship Id="rId1" Type="http://schemas.openxmlformats.org/officeDocument/2006/relationships/theme" Target="../theme/theme45.xml"/><Relationship Id="rId2" Type="http://schemas.openxmlformats.org/officeDocument/2006/relationships/image" Target="../media/image1.png"/><Relationship Id="rId3" Type="http://schemas.openxmlformats.org/officeDocument/2006/relationships/slideLayout" Target="../slideLayouts/slideLayout45.xml"/>
</Relationships>
</file>

<file path=ppt/slideMasters/_rels/slideMaster46.xml.rels><?xml version="1.0" encoding="UTF-8"?>
<Relationships xmlns="http://schemas.openxmlformats.org/package/2006/relationships"><Relationship Id="rId1" Type="http://schemas.openxmlformats.org/officeDocument/2006/relationships/theme" Target="../theme/theme46.xml"/><Relationship Id="rId2" Type="http://schemas.openxmlformats.org/officeDocument/2006/relationships/image" Target="../media/image1.png"/><Relationship Id="rId3" Type="http://schemas.openxmlformats.org/officeDocument/2006/relationships/slideLayout" Target="../slideLayouts/slideLayout46.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2.png"/><Relationship Id="rId6"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0" name="Graphic 7" descr="Graphic 7"/>
          <p:cNvPicPr/>
          <p:nvPr/>
        </p:nvPicPr>
        <p:blipFill>
          <a:blip r:embed="rId2"/>
          <a:stretch/>
        </p:blipFill>
        <p:spPr>
          <a:xfrm>
            <a:off x="11203920" y="555840"/>
            <a:ext cx="465120" cy="520200"/>
          </a:xfrm>
          <a:prstGeom prst="rect">
            <a:avLst/>
          </a:prstGeom>
          <a:ln w="12700">
            <a:noFill/>
          </a:ln>
        </p:spPr>
      </p:pic>
      <p:sp>
        <p:nvSpPr>
          <p:cNvPr id="1" name="PlaceHolder 1"/>
          <p:cNvSpPr>
            <a:spLocks noGrp="1"/>
          </p:cNvSpPr>
          <p:nvPr>
            <p:ph type="body"/>
          </p:nvPr>
        </p:nvSpPr>
        <p:spPr>
          <a:xfrm>
            <a:off x="689400" y="1760400"/>
            <a:ext cx="5406480" cy="1641240"/>
          </a:xfrm>
          <a:prstGeom prst="rect">
            <a:avLst/>
          </a:prstGeom>
          <a:noFill/>
          <a:ln w="12600">
            <a:noFill/>
          </a:ln>
        </p:spPr>
        <p:txBody>
          <a:bodyPr lIns="45720" rIns="45720" tIns="45720" bIns="45720" anchor="t">
            <a:normAutofit fontScale="80688"/>
          </a:bodyPr>
          <a:p>
            <a:pPr marL="228600" indent="-22860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One</a:t>
            </a:r>
            <a:endParaRPr b="0" lang="en-US" sz="1600" spc="-1" strike="noStrike">
              <a:solidFill>
                <a:schemeClr val="accent3"/>
              </a:solidFill>
              <a:latin typeface="Arial"/>
            </a:endParaRPr>
          </a:p>
          <a:p>
            <a:pPr lvl="1" marL="718560" indent="-26136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Two</a:t>
            </a:r>
            <a:endParaRPr b="0" lang="en-US" sz="1600" spc="-1" strike="noStrike">
              <a:solidFill>
                <a:schemeClr val="accent3"/>
              </a:solidFill>
              <a:latin typeface="Arial"/>
            </a:endParaRPr>
          </a:p>
          <a:p>
            <a:pPr lvl="2" marL="1219320" indent="-30492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Three</a:t>
            </a:r>
            <a:endParaRPr b="0" lang="en-US" sz="1600" spc="-1" strike="noStrike">
              <a:solidFill>
                <a:schemeClr val="accent3"/>
              </a:solidFill>
              <a:latin typeface="Arial"/>
            </a:endParaRPr>
          </a:p>
          <a:p>
            <a:pPr lvl="3" marL="1704240" indent="-33264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Four</a:t>
            </a:r>
            <a:endParaRPr b="0" lang="en-US" sz="1600" spc="-1" strike="noStrike">
              <a:solidFill>
                <a:schemeClr val="accent3"/>
              </a:solidFill>
              <a:latin typeface="Arial"/>
            </a:endParaRPr>
          </a:p>
          <a:p>
            <a:pPr lvl="4" marL="2161440" indent="-33264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Five</a:t>
            </a:r>
            <a:endParaRPr b="0" lang="en-US" sz="1600" spc="-1" strike="noStrike">
              <a:solidFill>
                <a:schemeClr val="accent3"/>
              </a:solidFill>
              <a:latin typeface="Arial"/>
            </a:endParaRPr>
          </a:p>
        </p:txBody>
      </p:sp>
      <p:sp>
        <p:nvSpPr>
          <p:cNvPr id="2" name="PlaceHolder 2"/>
          <p:cNvSpPr>
            <a:spLocks noGrp="1"/>
          </p:cNvSpPr>
          <p:nvPr>
            <p:ph type="body"/>
          </p:nvPr>
        </p:nvSpPr>
        <p:spPr>
          <a:xfrm>
            <a:off x="6357240" y="1760400"/>
            <a:ext cx="5311800" cy="1641240"/>
          </a:xfrm>
          <a:prstGeom prst="rect">
            <a:avLst/>
          </a:prstGeom>
          <a:noFill/>
          <a:ln w="12600">
            <a:noFill/>
          </a:ln>
        </p:spPr>
        <p:txBody>
          <a:bodyPr lIns="45720" rIns="45720" tIns="45720" bIns="45720" anchor="t">
            <a:normAutofit fontScale="74433" lnSpcReduction="10000"/>
          </a:bodyPr>
          <a:p>
            <a:pPr marL="432000" indent="-324000">
              <a:spcBef>
                <a:spcPts val="1417"/>
              </a:spcBef>
              <a:buClr>
                <a:srgbClr val="000000"/>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sp>
        <p:nvSpPr>
          <p:cNvPr id="3" name="PlaceHolder 3"/>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Arial"/>
            </a:endParaRPr>
          </a:p>
        </p:txBody>
      </p:sp>
      <p:sp>
        <p:nvSpPr>
          <p:cNvPr id="4" name="PlaceHolder 4"/>
          <p:cNvSpPr>
            <a:spLocks noGrp="1"/>
          </p:cNvSpPr>
          <p:nvPr>
            <p:ph type="sldNum" idx="1"/>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72" name="Graphic 7" descr="Graphic 7"/>
          <p:cNvPicPr/>
          <p:nvPr/>
        </p:nvPicPr>
        <p:blipFill>
          <a:blip r:embed="rId2"/>
          <a:stretch/>
        </p:blipFill>
        <p:spPr>
          <a:xfrm>
            <a:off x="11203920" y="555840"/>
            <a:ext cx="465120" cy="520200"/>
          </a:xfrm>
          <a:prstGeom prst="rect">
            <a:avLst/>
          </a:prstGeom>
          <a:ln w="12700">
            <a:noFill/>
          </a:ln>
        </p:spPr>
      </p:pic>
      <p:pic>
        <p:nvPicPr>
          <p:cNvPr id="73" name="Graphic 1" descr="Graphic 1"/>
          <p:cNvPicPr/>
          <p:nvPr/>
        </p:nvPicPr>
        <p:blipFill>
          <a:blip r:embed="rId3"/>
          <a:stretch/>
        </p:blipFill>
        <p:spPr>
          <a:xfrm>
            <a:off x="11203920" y="555840"/>
            <a:ext cx="465120" cy="520200"/>
          </a:xfrm>
          <a:prstGeom prst="rect">
            <a:avLst/>
          </a:prstGeom>
          <a:ln w="12700">
            <a:noFill/>
          </a:ln>
        </p:spPr>
      </p:pic>
      <p:sp>
        <p:nvSpPr>
          <p:cNvPr id="74" name="PlaceHolder 1"/>
          <p:cNvSpPr>
            <a:spLocks noGrp="1"/>
          </p:cNvSpPr>
          <p:nvPr>
            <p:ph type="title"/>
          </p:nvPr>
        </p:nvSpPr>
        <p:spPr>
          <a:xfrm>
            <a:off x="1038240" y="2107080"/>
            <a:ext cx="10450440" cy="276804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5"/>
                </a:solidFill>
                <a:latin typeface="Baskerville"/>
                <a:ea typeface="Baskerville"/>
              </a:rPr>
              <a:t>Lorem ipsum dolor sit amet, consectetur adipiscing elit.</a:t>
            </a:r>
            <a:endParaRPr b="0" lang="en-US" sz="7200" spc="-1" strike="noStrike">
              <a:solidFill>
                <a:schemeClr val="accent6"/>
              </a:solidFill>
              <a:latin typeface="Arial"/>
            </a:endParaRPr>
          </a:p>
        </p:txBody>
      </p:sp>
      <p:sp>
        <p:nvSpPr>
          <p:cNvPr id="75" name="PlaceHolder 2"/>
          <p:cNvSpPr>
            <a:spLocks noGrp="1"/>
          </p:cNvSpPr>
          <p:nvPr>
            <p:ph type="sldNum" idx="10"/>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pic>
        <p:nvPicPr>
          <p:cNvPr id="78" name="Graphic 7" descr="Graphic 7"/>
          <p:cNvPicPr/>
          <p:nvPr/>
        </p:nvPicPr>
        <p:blipFill>
          <a:blip r:embed="rId2"/>
          <a:stretch/>
        </p:blipFill>
        <p:spPr>
          <a:xfrm>
            <a:off x="11203920" y="555840"/>
            <a:ext cx="465120" cy="520200"/>
          </a:xfrm>
          <a:prstGeom prst="rect">
            <a:avLst/>
          </a:prstGeom>
          <a:ln w="12700">
            <a:noFill/>
          </a:ln>
        </p:spPr>
      </p:pic>
      <p:sp>
        <p:nvSpPr>
          <p:cNvPr id="79" name="PlaceHolder 1"/>
          <p:cNvSpPr>
            <a:spLocks noGrp="1"/>
          </p:cNvSpPr>
          <p:nvPr>
            <p:ph type="title"/>
          </p:nvPr>
        </p:nvSpPr>
        <p:spPr>
          <a:xfrm>
            <a:off x="1038240" y="2107080"/>
            <a:ext cx="10450440" cy="276804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Lorem ipsum dolor sit amet, consectetur adipiscing elit.</a:t>
            </a:r>
            <a:endParaRPr b="0" lang="en-US" sz="7200" spc="-1" strike="noStrike">
              <a:solidFill>
                <a:schemeClr val="accent6"/>
              </a:solidFill>
              <a:latin typeface="Arial"/>
            </a:endParaRPr>
          </a:p>
        </p:txBody>
      </p:sp>
      <p:sp>
        <p:nvSpPr>
          <p:cNvPr id="80" name="PlaceHolder 2"/>
          <p:cNvSpPr>
            <a:spLocks noGrp="1"/>
          </p:cNvSpPr>
          <p:nvPr>
            <p:ph type="sldNum" idx="11"/>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pic>
        <p:nvPicPr>
          <p:cNvPr id="83" name="Graphic 7" descr="Graphic 7"/>
          <p:cNvPicPr/>
          <p:nvPr/>
        </p:nvPicPr>
        <p:blipFill>
          <a:blip r:embed="rId2"/>
          <a:stretch/>
        </p:blipFill>
        <p:spPr>
          <a:xfrm>
            <a:off x="11203920" y="555840"/>
            <a:ext cx="465120" cy="520200"/>
          </a:xfrm>
          <a:prstGeom prst="rect">
            <a:avLst/>
          </a:prstGeom>
          <a:ln w="12700">
            <a:noFill/>
          </a:ln>
        </p:spPr>
      </p:pic>
      <p:pic>
        <p:nvPicPr>
          <p:cNvPr id="84" name="Graphic 1" descr="Graphic 1"/>
          <p:cNvPicPr/>
          <p:nvPr/>
        </p:nvPicPr>
        <p:blipFill>
          <a:blip r:embed="rId3"/>
          <a:stretch/>
        </p:blipFill>
        <p:spPr>
          <a:xfrm>
            <a:off x="11203920" y="555840"/>
            <a:ext cx="465120" cy="520200"/>
          </a:xfrm>
          <a:prstGeom prst="rect">
            <a:avLst/>
          </a:prstGeom>
          <a:ln w="12700">
            <a:noFill/>
          </a:ln>
        </p:spPr>
      </p:pic>
      <p:sp>
        <p:nvSpPr>
          <p:cNvPr id="85" name="PlaceHolder 1"/>
          <p:cNvSpPr>
            <a:spLocks noGrp="1"/>
          </p:cNvSpPr>
          <p:nvPr>
            <p:ph type="title"/>
          </p:nvPr>
        </p:nvSpPr>
        <p:spPr>
          <a:xfrm>
            <a:off x="1038240" y="2107080"/>
            <a:ext cx="10450440" cy="276804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Lorem ipsum dolor sit amet, consectetur adipiscing elit.</a:t>
            </a:r>
            <a:endParaRPr b="0" lang="en-US" sz="7200" spc="-1" strike="noStrike">
              <a:solidFill>
                <a:schemeClr val="accent6"/>
              </a:solidFill>
              <a:latin typeface="Arial"/>
            </a:endParaRPr>
          </a:p>
        </p:txBody>
      </p:sp>
      <p:sp>
        <p:nvSpPr>
          <p:cNvPr id="86" name="PlaceHolder 2"/>
          <p:cNvSpPr>
            <a:spLocks noGrp="1"/>
          </p:cNvSpPr>
          <p:nvPr>
            <p:ph type="sldNum" idx="12"/>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
        <p:nvSpPr>
          <p:cNvPr id="87"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chemeClr val="accent3"/>
                </a:solidFill>
                <a:latin typeface="Arial"/>
              </a:rPr>
              <a:t>Fifth Outline Level</a:t>
            </a:r>
            <a:endParaRPr b="0" lang="en-US" sz="20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chemeClr val="accent3"/>
                </a:solidFill>
                <a:latin typeface="Arial"/>
              </a:rPr>
              <a:t>Sixth Outline Level</a:t>
            </a:r>
            <a:endParaRPr b="0" lang="en-US" sz="20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chemeClr val="accent3"/>
                </a:solidFill>
                <a:latin typeface="Arial"/>
              </a:rPr>
              <a:t>Seventh Outline Level</a:t>
            </a:r>
            <a:endParaRPr b="0" lang="en-US" sz="2000" spc="-1" strike="noStrike">
              <a:solidFill>
                <a:schemeClr val="accent3"/>
              </a:solidFill>
              <a:latin typeface="Arial"/>
            </a:endParaRPr>
          </a:p>
        </p:txBody>
      </p:sp>
    </p:spTree>
  </p:cSld>
  <p:clrMap bg1="lt1" bg2="lt2" tx1="dk1" tx2="dk2" accent1="accent1" accent2="accent2" accent3="accent3" accent4="accent4" accent5="accent5" accent6="accent6" hlink="hlink" folHlink="folHlink"/>
  <p:sldLayoutIdLst>
    <p:sldLayoutId id="2147483671" r:id="rId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90" name="Graphic 7" descr="Graphic 7"/>
          <p:cNvPicPr/>
          <p:nvPr/>
        </p:nvPicPr>
        <p:blipFill>
          <a:blip r:embed="rId2"/>
          <a:stretch/>
        </p:blipFill>
        <p:spPr>
          <a:xfrm>
            <a:off x="11203920" y="555840"/>
            <a:ext cx="465120" cy="520200"/>
          </a:xfrm>
          <a:prstGeom prst="rect">
            <a:avLst/>
          </a:prstGeom>
          <a:ln w="12700">
            <a:noFill/>
          </a:ln>
        </p:spPr>
      </p:pic>
      <p:sp>
        <p:nvSpPr>
          <p:cNvPr id="91" name="PlaceHolder 1"/>
          <p:cNvSpPr>
            <a:spLocks noGrp="1"/>
          </p:cNvSpPr>
          <p:nvPr>
            <p:ph type="body"/>
          </p:nvPr>
        </p:nvSpPr>
        <p:spPr>
          <a:xfrm>
            <a:off x="660240" y="488880"/>
            <a:ext cx="9345240" cy="593928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92" name="PlaceHolder 2"/>
          <p:cNvSpPr>
            <a:spLocks noGrp="1"/>
          </p:cNvSpPr>
          <p:nvPr>
            <p:ph type="title"/>
          </p:nvPr>
        </p:nvSpPr>
        <p:spPr>
          <a:xfrm>
            <a:off x="2968200" y="1958400"/>
            <a:ext cx="8700840" cy="306540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8000" spc="-1" strike="noStrike">
                <a:solidFill>
                  <a:schemeClr val="accent5"/>
                </a:solidFill>
                <a:latin typeface="Baskerville"/>
                <a:ea typeface="Baskerville"/>
              </a:rPr>
              <a:t>Lorem ipsum dolor sit amet, consectetur adipiscing elit.</a:t>
            </a:r>
            <a:endParaRPr b="0" lang="en-US" sz="8000" spc="-1" strike="noStrike">
              <a:solidFill>
                <a:schemeClr val="accent6"/>
              </a:solidFill>
              <a:latin typeface="Arial"/>
            </a:endParaRPr>
          </a:p>
        </p:txBody>
      </p:sp>
      <p:pic>
        <p:nvPicPr>
          <p:cNvPr id="93" name="Graphic 5" descr="Graphic 5"/>
          <p:cNvPicPr/>
          <p:nvPr/>
        </p:nvPicPr>
        <p:blipFill>
          <a:blip r:embed="rId3"/>
          <a:stretch/>
        </p:blipFill>
        <p:spPr>
          <a:xfrm>
            <a:off x="11203920" y="555840"/>
            <a:ext cx="465120" cy="520200"/>
          </a:xfrm>
          <a:prstGeom prst="rect">
            <a:avLst/>
          </a:prstGeom>
          <a:ln w="12700">
            <a:noFill/>
          </a:ln>
        </p:spPr>
      </p:pic>
      <p:sp>
        <p:nvSpPr>
          <p:cNvPr id="94" name="PlaceHolder 3"/>
          <p:cNvSpPr>
            <a:spLocks noGrp="1"/>
          </p:cNvSpPr>
          <p:nvPr>
            <p:ph type="sldNum" idx="13"/>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97" name="Graphic 7" descr="Graphic 7"/>
          <p:cNvPicPr/>
          <p:nvPr/>
        </p:nvPicPr>
        <p:blipFill>
          <a:blip r:embed="rId2"/>
          <a:stretch/>
        </p:blipFill>
        <p:spPr>
          <a:xfrm>
            <a:off x="11203920" y="555840"/>
            <a:ext cx="465120" cy="520200"/>
          </a:xfrm>
          <a:prstGeom prst="rect">
            <a:avLst/>
          </a:prstGeom>
          <a:ln w="12700">
            <a:noFill/>
          </a:ln>
        </p:spPr>
      </p:pic>
      <p:sp>
        <p:nvSpPr>
          <p:cNvPr id="98" name="PlaceHolder 1"/>
          <p:cNvSpPr>
            <a:spLocks noGrp="1"/>
          </p:cNvSpPr>
          <p:nvPr>
            <p:ph type="body"/>
          </p:nvPr>
        </p:nvSpPr>
        <p:spPr>
          <a:xfrm>
            <a:off x="0" y="0"/>
            <a:ext cx="6267960" cy="6857640"/>
          </a:xfrm>
          <a:prstGeom prst="rect">
            <a:avLst/>
          </a:prstGeom>
          <a:noFill/>
          <a:ln w="0">
            <a:noFill/>
          </a:ln>
        </p:spPr>
        <p:txBody>
          <a:bodyPr lIns="91440" rIns="91440" tIns="45720" bIns="45720" anchor="t">
            <a:noAutofit/>
          </a:bodyPr>
          <a:p>
            <a:pPr marL="432000" indent="-324000">
              <a:spcBef>
                <a:spcPts val="1417"/>
              </a:spcBef>
              <a:buClr>
                <a:srgbClr val="000000"/>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99" name="PlaceHolder 2"/>
          <p:cNvSpPr>
            <a:spLocks noGrp="1"/>
          </p:cNvSpPr>
          <p:nvPr>
            <p:ph type="body"/>
          </p:nvPr>
        </p:nvSpPr>
        <p:spPr>
          <a:xfrm>
            <a:off x="6648840" y="1869480"/>
            <a:ext cx="5063400" cy="73836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100" name="PlaceHolder 3"/>
          <p:cNvSpPr>
            <a:spLocks noGrp="1"/>
          </p:cNvSpPr>
          <p:nvPr>
            <p:ph type="body"/>
          </p:nvPr>
        </p:nvSpPr>
        <p:spPr>
          <a:xfrm>
            <a:off x="6648840" y="1324440"/>
            <a:ext cx="5063400" cy="399600"/>
          </a:xfrm>
          <a:prstGeom prst="rect">
            <a:avLst/>
          </a:prstGeom>
          <a:noFill/>
          <a:ln w="12600">
            <a:noFill/>
          </a:ln>
        </p:spPr>
        <p:txBody>
          <a:bodyPr lIns="45720" rIns="45720" tIns="45720" bIns="45720" anchor="t">
            <a:normAutofit fontScale="93441"/>
          </a:bodyPr>
          <a:p>
            <a:pPr indent="0" defTabSz="914400">
              <a:lnSpc>
                <a:spcPct val="100000"/>
              </a:lnSpc>
              <a:spcBef>
                <a:spcPts val="1001"/>
              </a:spcBef>
              <a:buNone/>
              <a:tabLst>
                <a:tab algn="l" pos="0"/>
              </a:tabLst>
            </a:pPr>
            <a:r>
              <a:rPr b="0" lang="en-US" sz="2000" spc="-1" strike="noStrike">
                <a:solidFill>
                  <a:schemeClr val="accent3"/>
                </a:solidFill>
                <a:latin typeface="Baskerville"/>
                <a:ea typeface="Baskerville"/>
              </a:rPr>
              <a:t>Lorem ipsum dolor sit amet, consectetur</a:t>
            </a:r>
            <a:endParaRPr b="0" lang="en-US" sz="2000" spc="-1" strike="noStrike">
              <a:solidFill>
                <a:schemeClr val="accent3"/>
              </a:solidFill>
              <a:latin typeface="Arial"/>
            </a:endParaRPr>
          </a:p>
        </p:txBody>
      </p:sp>
      <p:sp>
        <p:nvSpPr>
          <p:cNvPr id="101" name="PlaceHolder 4"/>
          <p:cNvSpPr>
            <a:spLocks noGrp="1"/>
          </p:cNvSpPr>
          <p:nvPr>
            <p:ph type="body"/>
          </p:nvPr>
        </p:nvSpPr>
        <p:spPr>
          <a:xfrm>
            <a:off x="6648840" y="3367440"/>
            <a:ext cx="5063400" cy="73836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a:t>
            </a:r>
            <a:endParaRPr b="0" lang="en-US" sz="1400" spc="-1" strike="noStrike">
              <a:solidFill>
                <a:schemeClr val="accent3"/>
              </a:solidFill>
              <a:latin typeface="Arial"/>
            </a:endParaRPr>
          </a:p>
        </p:txBody>
      </p:sp>
      <p:sp>
        <p:nvSpPr>
          <p:cNvPr id="102" name="PlaceHolder 5"/>
          <p:cNvSpPr>
            <a:spLocks noGrp="1"/>
          </p:cNvSpPr>
          <p:nvPr>
            <p:ph type="body"/>
          </p:nvPr>
        </p:nvSpPr>
        <p:spPr>
          <a:xfrm>
            <a:off x="6648840" y="2822760"/>
            <a:ext cx="5063400" cy="399600"/>
          </a:xfrm>
          <a:prstGeom prst="rect">
            <a:avLst/>
          </a:prstGeom>
          <a:noFill/>
          <a:ln w="12600">
            <a:noFill/>
          </a:ln>
        </p:spPr>
        <p:txBody>
          <a:bodyPr lIns="45720" rIns="45720" tIns="45720" bIns="45720" anchor="t">
            <a:normAutofit fontScale="93441"/>
          </a:bodyPr>
          <a:p>
            <a:pPr indent="0" defTabSz="914400">
              <a:lnSpc>
                <a:spcPct val="100000"/>
              </a:lnSpc>
              <a:spcBef>
                <a:spcPts val="1001"/>
              </a:spcBef>
              <a:buNone/>
              <a:tabLst>
                <a:tab algn="l" pos="0"/>
              </a:tabLst>
            </a:pPr>
            <a:r>
              <a:rPr b="0" lang="en-US" sz="2000" spc="-1" strike="noStrike">
                <a:solidFill>
                  <a:schemeClr val="accent3"/>
                </a:solidFill>
                <a:latin typeface="Baskerville"/>
                <a:ea typeface="Baskerville"/>
              </a:rPr>
              <a:t>Lorem ipsum dolor sit amet, consectetur</a:t>
            </a:r>
            <a:endParaRPr b="0" lang="en-US" sz="2000" spc="-1" strike="noStrike">
              <a:solidFill>
                <a:schemeClr val="accent3"/>
              </a:solidFill>
              <a:latin typeface="Arial"/>
            </a:endParaRPr>
          </a:p>
        </p:txBody>
      </p:sp>
      <p:sp>
        <p:nvSpPr>
          <p:cNvPr id="103" name="PlaceHolder 6"/>
          <p:cNvSpPr>
            <a:spLocks noGrp="1"/>
          </p:cNvSpPr>
          <p:nvPr>
            <p:ph type="body"/>
          </p:nvPr>
        </p:nvSpPr>
        <p:spPr>
          <a:xfrm>
            <a:off x="6648840" y="4865040"/>
            <a:ext cx="5063400" cy="73836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a:t>
            </a:r>
            <a:endParaRPr b="0" lang="en-US" sz="1400" spc="-1" strike="noStrike">
              <a:solidFill>
                <a:schemeClr val="accent3"/>
              </a:solidFill>
              <a:latin typeface="Arial"/>
            </a:endParaRPr>
          </a:p>
        </p:txBody>
      </p:sp>
      <p:sp>
        <p:nvSpPr>
          <p:cNvPr id="104" name="PlaceHolder 7"/>
          <p:cNvSpPr>
            <a:spLocks noGrp="1"/>
          </p:cNvSpPr>
          <p:nvPr>
            <p:ph type="body"/>
          </p:nvPr>
        </p:nvSpPr>
        <p:spPr>
          <a:xfrm>
            <a:off x="6648840" y="4320360"/>
            <a:ext cx="5063400" cy="399600"/>
          </a:xfrm>
          <a:prstGeom prst="rect">
            <a:avLst/>
          </a:prstGeom>
          <a:noFill/>
          <a:ln w="12600">
            <a:noFill/>
          </a:ln>
        </p:spPr>
        <p:txBody>
          <a:bodyPr lIns="45720" rIns="45720" tIns="45720" bIns="45720" anchor="t">
            <a:normAutofit fontScale="93441"/>
          </a:bodyPr>
          <a:p>
            <a:pPr indent="0" defTabSz="914400">
              <a:lnSpc>
                <a:spcPct val="100000"/>
              </a:lnSpc>
              <a:spcBef>
                <a:spcPts val="1001"/>
              </a:spcBef>
              <a:buNone/>
              <a:tabLst>
                <a:tab algn="l" pos="0"/>
              </a:tabLst>
            </a:pPr>
            <a:r>
              <a:rPr b="0" lang="en-US" sz="2000" spc="-1" strike="noStrike">
                <a:solidFill>
                  <a:schemeClr val="accent3"/>
                </a:solidFill>
                <a:latin typeface="Baskerville"/>
                <a:ea typeface="Baskerville"/>
              </a:rPr>
              <a:t>Lorem ipsum dolor sit amet, consectetur</a:t>
            </a:r>
            <a:endParaRPr b="0" lang="en-US" sz="2000" spc="-1" strike="noStrike">
              <a:solidFill>
                <a:schemeClr val="accent3"/>
              </a:solidFill>
              <a:latin typeface="Arial"/>
            </a:endParaRPr>
          </a:p>
        </p:txBody>
      </p:sp>
      <p:sp>
        <p:nvSpPr>
          <p:cNvPr id="105" name="PlaceHolder 8"/>
          <p:cNvSpPr>
            <a:spLocks noGrp="1"/>
          </p:cNvSpPr>
          <p:nvPr>
            <p:ph type="sldNum" idx="14"/>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08" name="Graphic 7" descr="Graphic 7"/>
          <p:cNvPicPr/>
          <p:nvPr/>
        </p:nvPicPr>
        <p:blipFill>
          <a:blip r:embed="rId2"/>
          <a:stretch/>
        </p:blipFill>
        <p:spPr>
          <a:xfrm>
            <a:off x="11203920" y="555840"/>
            <a:ext cx="465120" cy="520200"/>
          </a:xfrm>
          <a:prstGeom prst="rect">
            <a:avLst/>
          </a:prstGeom>
          <a:ln w="12700">
            <a:noFill/>
          </a:ln>
        </p:spPr>
      </p:pic>
      <p:sp>
        <p:nvSpPr>
          <p:cNvPr id="109" name="PlaceHolder 1"/>
          <p:cNvSpPr>
            <a:spLocks noGrp="1"/>
          </p:cNvSpPr>
          <p:nvPr>
            <p:ph type="body"/>
          </p:nvPr>
        </p:nvSpPr>
        <p:spPr>
          <a:xfrm>
            <a:off x="0" y="0"/>
            <a:ext cx="6267960" cy="685764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110" name="PlaceHolder 2"/>
          <p:cNvSpPr>
            <a:spLocks noGrp="1"/>
          </p:cNvSpPr>
          <p:nvPr>
            <p:ph type="body"/>
          </p:nvPr>
        </p:nvSpPr>
        <p:spPr>
          <a:xfrm>
            <a:off x="6648840" y="1869480"/>
            <a:ext cx="5063400" cy="73836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111" name="PlaceHolder 3"/>
          <p:cNvSpPr>
            <a:spLocks noGrp="1"/>
          </p:cNvSpPr>
          <p:nvPr>
            <p:ph type="body"/>
          </p:nvPr>
        </p:nvSpPr>
        <p:spPr>
          <a:xfrm>
            <a:off x="6648840" y="1324440"/>
            <a:ext cx="5063400" cy="399600"/>
          </a:xfrm>
          <a:prstGeom prst="rect">
            <a:avLst/>
          </a:prstGeom>
          <a:noFill/>
          <a:ln w="12600">
            <a:noFill/>
          </a:ln>
        </p:spPr>
        <p:txBody>
          <a:bodyPr lIns="45720" rIns="45720" tIns="45720" bIns="45720" anchor="t">
            <a:normAutofit fontScale="93441"/>
          </a:bodyPr>
          <a:p>
            <a:pPr indent="0" defTabSz="914400">
              <a:lnSpc>
                <a:spcPct val="100000"/>
              </a:lnSpc>
              <a:spcBef>
                <a:spcPts val="1001"/>
              </a:spcBef>
              <a:buNone/>
              <a:tabLst>
                <a:tab algn="l" pos="0"/>
              </a:tabLst>
            </a:pPr>
            <a:r>
              <a:rPr b="0" lang="en-US" sz="2000" spc="-1" strike="noStrike">
                <a:solidFill>
                  <a:schemeClr val="accent4"/>
                </a:solidFill>
                <a:latin typeface="Baskerville"/>
                <a:ea typeface="Baskerville"/>
              </a:rPr>
              <a:t>Lorem ipsum dolor sit amet, consectetur</a:t>
            </a:r>
            <a:endParaRPr b="0" lang="en-US" sz="2000" spc="-1" strike="noStrike">
              <a:solidFill>
                <a:schemeClr val="accent3"/>
              </a:solidFill>
              <a:latin typeface="Arial"/>
            </a:endParaRPr>
          </a:p>
        </p:txBody>
      </p:sp>
      <p:sp>
        <p:nvSpPr>
          <p:cNvPr id="112" name="PlaceHolder 4"/>
          <p:cNvSpPr>
            <a:spLocks noGrp="1"/>
          </p:cNvSpPr>
          <p:nvPr>
            <p:ph type="body"/>
          </p:nvPr>
        </p:nvSpPr>
        <p:spPr>
          <a:xfrm>
            <a:off x="6648840" y="3367440"/>
            <a:ext cx="5063400" cy="73836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a:t>
            </a:r>
            <a:endParaRPr b="0" lang="en-US" sz="1400" spc="-1" strike="noStrike">
              <a:solidFill>
                <a:schemeClr val="accent3"/>
              </a:solidFill>
              <a:latin typeface="Arial"/>
            </a:endParaRPr>
          </a:p>
        </p:txBody>
      </p:sp>
      <p:sp>
        <p:nvSpPr>
          <p:cNvPr id="113" name="PlaceHolder 5"/>
          <p:cNvSpPr>
            <a:spLocks noGrp="1"/>
          </p:cNvSpPr>
          <p:nvPr>
            <p:ph type="body"/>
          </p:nvPr>
        </p:nvSpPr>
        <p:spPr>
          <a:xfrm>
            <a:off x="6648840" y="2822760"/>
            <a:ext cx="5063400" cy="399600"/>
          </a:xfrm>
          <a:prstGeom prst="rect">
            <a:avLst/>
          </a:prstGeom>
          <a:noFill/>
          <a:ln w="12600">
            <a:noFill/>
          </a:ln>
        </p:spPr>
        <p:txBody>
          <a:bodyPr lIns="45720" rIns="45720" tIns="45720" bIns="45720" anchor="t">
            <a:normAutofit fontScale="93441"/>
          </a:bodyPr>
          <a:p>
            <a:pPr indent="0" defTabSz="914400">
              <a:lnSpc>
                <a:spcPct val="100000"/>
              </a:lnSpc>
              <a:spcBef>
                <a:spcPts val="1001"/>
              </a:spcBef>
              <a:buNone/>
              <a:tabLst>
                <a:tab algn="l" pos="0"/>
              </a:tabLst>
            </a:pPr>
            <a:r>
              <a:rPr b="0" lang="en-US" sz="2000" spc="-1" strike="noStrike">
                <a:solidFill>
                  <a:schemeClr val="accent4"/>
                </a:solidFill>
                <a:latin typeface="Baskerville"/>
                <a:ea typeface="Baskerville"/>
              </a:rPr>
              <a:t>Lorem ipsum dolor sit amet, consectetur</a:t>
            </a:r>
            <a:endParaRPr b="0" lang="en-US" sz="2000" spc="-1" strike="noStrike">
              <a:solidFill>
                <a:schemeClr val="accent3"/>
              </a:solidFill>
              <a:latin typeface="Arial"/>
            </a:endParaRPr>
          </a:p>
        </p:txBody>
      </p:sp>
      <p:sp>
        <p:nvSpPr>
          <p:cNvPr id="114" name="PlaceHolder 6"/>
          <p:cNvSpPr>
            <a:spLocks noGrp="1"/>
          </p:cNvSpPr>
          <p:nvPr>
            <p:ph type="body"/>
          </p:nvPr>
        </p:nvSpPr>
        <p:spPr>
          <a:xfrm>
            <a:off x="6648840" y="4865040"/>
            <a:ext cx="5063400" cy="73836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a:t>
            </a:r>
            <a:endParaRPr b="0" lang="en-US" sz="1400" spc="-1" strike="noStrike">
              <a:solidFill>
                <a:schemeClr val="accent3"/>
              </a:solidFill>
              <a:latin typeface="Arial"/>
            </a:endParaRPr>
          </a:p>
        </p:txBody>
      </p:sp>
      <p:sp>
        <p:nvSpPr>
          <p:cNvPr id="115" name="PlaceHolder 7"/>
          <p:cNvSpPr>
            <a:spLocks noGrp="1"/>
          </p:cNvSpPr>
          <p:nvPr>
            <p:ph type="body"/>
          </p:nvPr>
        </p:nvSpPr>
        <p:spPr>
          <a:xfrm>
            <a:off x="6648840" y="4320360"/>
            <a:ext cx="5063400" cy="399600"/>
          </a:xfrm>
          <a:prstGeom prst="rect">
            <a:avLst/>
          </a:prstGeom>
          <a:noFill/>
          <a:ln w="12600">
            <a:noFill/>
          </a:ln>
        </p:spPr>
        <p:txBody>
          <a:bodyPr lIns="45720" rIns="45720" tIns="45720" bIns="45720" anchor="t">
            <a:normAutofit fontScale="93441"/>
          </a:bodyPr>
          <a:p>
            <a:pPr indent="0" defTabSz="914400">
              <a:lnSpc>
                <a:spcPct val="100000"/>
              </a:lnSpc>
              <a:spcBef>
                <a:spcPts val="1001"/>
              </a:spcBef>
              <a:buNone/>
              <a:tabLst>
                <a:tab algn="l" pos="0"/>
              </a:tabLst>
            </a:pPr>
            <a:r>
              <a:rPr b="0" lang="en-US" sz="2000" spc="-1" strike="noStrike">
                <a:solidFill>
                  <a:schemeClr val="accent4"/>
                </a:solidFill>
                <a:latin typeface="Baskerville"/>
                <a:ea typeface="Baskerville"/>
              </a:rPr>
              <a:t>Lorem ipsum dolor sit amet, consectetur</a:t>
            </a:r>
            <a:endParaRPr b="0" lang="en-US" sz="2000" spc="-1" strike="noStrike">
              <a:solidFill>
                <a:schemeClr val="accent3"/>
              </a:solidFill>
              <a:latin typeface="Arial"/>
            </a:endParaRPr>
          </a:p>
        </p:txBody>
      </p:sp>
      <p:pic>
        <p:nvPicPr>
          <p:cNvPr id="116" name="Graphic 4" descr="Graphic 4"/>
          <p:cNvPicPr/>
          <p:nvPr/>
        </p:nvPicPr>
        <p:blipFill>
          <a:blip r:embed="rId3"/>
          <a:stretch/>
        </p:blipFill>
        <p:spPr>
          <a:xfrm>
            <a:off x="11203920" y="555840"/>
            <a:ext cx="465120" cy="520200"/>
          </a:xfrm>
          <a:prstGeom prst="rect">
            <a:avLst/>
          </a:prstGeom>
          <a:ln w="12700">
            <a:noFill/>
          </a:ln>
        </p:spPr>
      </p:pic>
      <p:sp>
        <p:nvSpPr>
          <p:cNvPr id="117" name="PlaceHolder 8"/>
          <p:cNvSpPr>
            <a:spLocks noGrp="1"/>
          </p:cNvSpPr>
          <p:nvPr>
            <p:ph type="sldNum" idx="15"/>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20" name="Graphic 7" descr="Graphic 7"/>
          <p:cNvPicPr/>
          <p:nvPr/>
        </p:nvPicPr>
        <p:blipFill>
          <a:blip r:embed="rId2"/>
          <a:stretch/>
        </p:blipFill>
        <p:spPr>
          <a:xfrm>
            <a:off x="11203920" y="555840"/>
            <a:ext cx="465120" cy="520200"/>
          </a:xfrm>
          <a:prstGeom prst="rect">
            <a:avLst/>
          </a:prstGeom>
          <a:ln w="12700">
            <a:noFill/>
          </a:ln>
        </p:spPr>
      </p:pic>
      <p:sp>
        <p:nvSpPr>
          <p:cNvPr id="121" name="PlaceHolder 1"/>
          <p:cNvSpPr>
            <a:spLocks noGrp="1"/>
          </p:cNvSpPr>
          <p:nvPr>
            <p:ph type="body"/>
          </p:nvPr>
        </p:nvSpPr>
        <p:spPr>
          <a:xfrm>
            <a:off x="6095880" y="0"/>
            <a:ext cx="6095520" cy="6857640"/>
          </a:xfrm>
          <a:prstGeom prst="rect">
            <a:avLst/>
          </a:prstGeom>
          <a:noFill/>
          <a:ln w="0">
            <a:noFill/>
          </a:ln>
        </p:spPr>
        <p:txBody>
          <a:bodyPr lIns="91440" rIns="91440" tIns="45720" bIns="45720" anchor="t">
            <a:noAutofit/>
          </a:bodyPr>
          <a:p>
            <a:pPr marL="432000" indent="-324000">
              <a:spcBef>
                <a:spcPts val="1417"/>
              </a:spcBef>
              <a:buClr>
                <a:srgbClr val="000000"/>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122" name="PlaceHolder 2"/>
          <p:cNvSpPr>
            <a:spLocks noGrp="1"/>
          </p:cNvSpPr>
          <p:nvPr>
            <p:ph type="title"/>
          </p:nvPr>
        </p:nvSpPr>
        <p:spPr>
          <a:xfrm>
            <a:off x="689400" y="555840"/>
            <a:ext cx="492084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Arial"/>
            </a:endParaRPr>
          </a:p>
        </p:txBody>
      </p:sp>
      <p:sp>
        <p:nvSpPr>
          <p:cNvPr id="123" name="PlaceHolder 3"/>
          <p:cNvSpPr>
            <a:spLocks noGrp="1"/>
          </p:cNvSpPr>
          <p:nvPr>
            <p:ph type="body"/>
          </p:nvPr>
        </p:nvSpPr>
        <p:spPr>
          <a:xfrm>
            <a:off x="689400" y="1882440"/>
            <a:ext cx="4920840" cy="116928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124" name="PlaceHolder 4"/>
          <p:cNvSpPr>
            <a:spLocks noGrp="1"/>
          </p:cNvSpPr>
          <p:nvPr>
            <p:ph type="sldNum" idx="16"/>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27" name="Graphic 7" descr="Graphic 7"/>
          <p:cNvPicPr/>
          <p:nvPr/>
        </p:nvPicPr>
        <p:blipFill>
          <a:blip r:embed="rId2"/>
          <a:stretch/>
        </p:blipFill>
        <p:spPr>
          <a:xfrm>
            <a:off x="11203920" y="555840"/>
            <a:ext cx="465120" cy="520200"/>
          </a:xfrm>
          <a:prstGeom prst="rect">
            <a:avLst/>
          </a:prstGeom>
          <a:ln w="12700">
            <a:noFill/>
          </a:ln>
        </p:spPr>
      </p:pic>
      <p:sp>
        <p:nvSpPr>
          <p:cNvPr id="128" name="PlaceHolder 1"/>
          <p:cNvSpPr>
            <a:spLocks noGrp="1"/>
          </p:cNvSpPr>
          <p:nvPr>
            <p:ph type="body"/>
          </p:nvPr>
        </p:nvSpPr>
        <p:spPr>
          <a:xfrm>
            <a:off x="0" y="0"/>
            <a:ext cx="6095520" cy="6857640"/>
          </a:xfrm>
          <a:prstGeom prst="rect">
            <a:avLst/>
          </a:prstGeom>
          <a:noFill/>
          <a:ln w="0">
            <a:noFill/>
          </a:ln>
        </p:spPr>
        <p:txBody>
          <a:bodyPr lIns="91440" rIns="91440" tIns="45720" bIns="45720" anchor="t">
            <a:noAutofit/>
          </a:bodyPr>
          <a:p>
            <a:pPr marL="432000" indent="-324000">
              <a:spcBef>
                <a:spcPts val="1417"/>
              </a:spcBef>
              <a:buClr>
                <a:srgbClr val="000000"/>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129" name="PlaceHolder 2"/>
          <p:cNvSpPr>
            <a:spLocks noGrp="1"/>
          </p:cNvSpPr>
          <p:nvPr>
            <p:ph type="title"/>
          </p:nvPr>
        </p:nvSpPr>
        <p:spPr>
          <a:xfrm>
            <a:off x="6648840" y="555840"/>
            <a:ext cx="418428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Arial"/>
            </a:endParaRPr>
          </a:p>
        </p:txBody>
      </p:sp>
      <p:sp>
        <p:nvSpPr>
          <p:cNvPr id="130" name="PlaceHolder 3"/>
          <p:cNvSpPr>
            <a:spLocks noGrp="1"/>
          </p:cNvSpPr>
          <p:nvPr>
            <p:ph type="body"/>
          </p:nvPr>
        </p:nvSpPr>
        <p:spPr>
          <a:xfrm>
            <a:off x="6648840" y="1882440"/>
            <a:ext cx="4920840" cy="116928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131" name="PlaceHolder 4"/>
          <p:cNvSpPr>
            <a:spLocks noGrp="1"/>
          </p:cNvSpPr>
          <p:nvPr>
            <p:ph type="sldNum" idx="17"/>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34" name="Graphic 7" descr="Graphic 7"/>
          <p:cNvPicPr/>
          <p:nvPr/>
        </p:nvPicPr>
        <p:blipFill>
          <a:blip r:embed="rId2"/>
          <a:stretch/>
        </p:blipFill>
        <p:spPr>
          <a:xfrm>
            <a:off x="11203920" y="555840"/>
            <a:ext cx="465120" cy="520200"/>
          </a:xfrm>
          <a:prstGeom prst="rect">
            <a:avLst/>
          </a:prstGeom>
          <a:ln w="12700">
            <a:noFill/>
          </a:ln>
        </p:spPr>
      </p:pic>
      <p:sp>
        <p:nvSpPr>
          <p:cNvPr id="135" name="PlaceHolder 1"/>
          <p:cNvSpPr>
            <a:spLocks noGrp="1"/>
          </p:cNvSpPr>
          <p:nvPr>
            <p:ph type="body"/>
          </p:nvPr>
        </p:nvSpPr>
        <p:spPr>
          <a:xfrm>
            <a:off x="6095880" y="0"/>
            <a:ext cx="6095520" cy="685764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136" name="PlaceHolder 2"/>
          <p:cNvSpPr>
            <a:spLocks noGrp="1"/>
          </p:cNvSpPr>
          <p:nvPr>
            <p:ph type="title"/>
          </p:nvPr>
        </p:nvSpPr>
        <p:spPr>
          <a:xfrm>
            <a:off x="689400" y="555840"/>
            <a:ext cx="492084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5"/>
                </a:solidFill>
                <a:latin typeface="Baskerville"/>
                <a:ea typeface="Baskerville"/>
              </a:rPr>
              <a:t>Lorem ipsum dolor sit amet, consectetur.</a:t>
            </a:r>
            <a:endParaRPr b="0" lang="en-US" sz="3600" spc="-1" strike="noStrike">
              <a:solidFill>
                <a:schemeClr val="accent6"/>
              </a:solidFill>
              <a:latin typeface="Arial"/>
            </a:endParaRPr>
          </a:p>
        </p:txBody>
      </p:sp>
      <p:sp>
        <p:nvSpPr>
          <p:cNvPr id="137" name="PlaceHolder 3"/>
          <p:cNvSpPr>
            <a:spLocks noGrp="1"/>
          </p:cNvSpPr>
          <p:nvPr>
            <p:ph type="body"/>
          </p:nvPr>
        </p:nvSpPr>
        <p:spPr>
          <a:xfrm>
            <a:off x="689400" y="1882440"/>
            <a:ext cx="4920840" cy="953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138" name="PlaceHolder 4"/>
          <p:cNvSpPr>
            <a:spLocks noGrp="1"/>
          </p:cNvSpPr>
          <p:nvPr>
            <p:ph type="sldNum" idx="18"/>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41" name="Graphic 7" descr="Graphic 7"/>
          <p:cNvPicPr/>
          <p:nvPr/>
        </p:nvPicPr>
        <p:blipFill>
          <a:blip r:embed="rId2"/>
          <a:stretch/>
        </p:blipFill>
        <p:spPr>
          <a:xfrm>
            <a:off x="11203920" y="555840"/>
            <a:ext cx="465120" cy="520200"/>
          </a:xfrm>
          <a:prstGeom prst="rect">
            <a:avLst/>
          </a:prstGeom>
          <a:ln w="12700">
            <a:noFill/>
          </a:ln>
        </p:spPr>
      </p:pic>
      <p:sp>
        <p:nvSpPr>
          <p:cNvPr id="142" name="PlaceHolder 1"/>
          <p:cNvSpPr>
            <a:spLocks noGrp="1"/>
          </p:cNvSpPr>
          <p:nvPr>
            <p:ph type="body"/>
          </p:nvPr>
        </p:nvSpPr>
        <p:spPr>
          <a:xfrm>
            <a:off x="6095880" y="0"/>
            <a:ext cx="6095520" cy="685764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143" name="PlaceHolder 2"/>
          <p:cNvSpPr>
            <a:spLocks noGrp="1"/>
          </p:cNvSpPr>
          <p:nvPr>
            <p:ph type="title"/>
          </p:nvPr>
        </p:nvSpPr>
        <p:spPr>
          <a:xfrm>
            <a:off x="689400" y="555840"/>
            <a:ext cx="492084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5"/>
                </a:solidFill>
                <a:latin typeface="Baskerville"/>
                <a:ea typeface="Baskerville"/>
              </a:rPr>
              <a:t>Lorem ipsum dolor sit amet, consectetur.</a:t>
            </a:r>
            <a:endParaRPr b="0" lang="en-US" sz="3600" spc="-1" strike="noStrike">
              <a:solidFill>
                <a:schemeClr val="accent6"/>
              </a:solidFill>
              <a:latin typeface="Arial"/>
            </a:endParaRPr>
          </a:p>
        </p:txBody>
      </p:sp>
      <p:sp>
        <p:nvSpPr>
          <p:cNvPr id="144" name="PlaceHolder 3"/>
          <p:cNvSpPr>
            <a:spLocks noGrp="1"/>
          </p:cNvSpPr>
          <p:nvPr>
            <p:ph type="body"/>
          </p:nvPr>
        </p:nvSpPr>
        <p:spPr>
          <a:xfrm>
            <a:off x="689400" y="1882440"/>
            <a:ext cx="4920840" cy="953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145" name="PlaceHolder 4"/>
          <p:cNvSpPr>
            <a:spLocks noGrp="1"/>
          </p:cNvSpPr>
          <p:nvPr>
            <p:ph type="sldNum" idx="19"/>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7" name="Graphic 7" descr="Graphic 7"/>
          <p:cNvPicPr/>
          <p:nvPr/>
        </p:nvPicPr>
        <p:blipFill>
          <a:blip r:embed="rId2"/>
          <a:stretch/>
        </p:blipFill>
        <p:spPr>
          <a:xfrm>
            <a:off x="11203920" y="555840"/>
            <a:ext cx="465120" cy="520200"/>
          </a:xfrm>
          <a:prstGeom prst="rect">
            <a:avLst/>
          </a:prstGeom>
          <a:ln w="12700">
            <a:noFill/>
          </a:ln>
        </p:spPr>
      </p:pic>
      <p:sp>
        <p:nvSpPr>
          <p:cNvPr id="8" name="PlaceHolder 1"/>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Arial"/>
            </a:endParaRPr>
          </a:p>
        </p:txBody>
      </p:sp>
      <p:sp>
        <p:nvSpPr>
          <p:cNvPr id="9" name="PlaceHolder 2"/>
          <p:cNvSpPr>
            <a:spLocks noGrp="1"/>
          </p:cNvSpPr>
          <p:nvPr>
            <p:ph type="sldNum" idx="2"/>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48" name="Graphic 7" descr="Graphic 7"/>
          <p:cNvPicPr/>
          <p:nvPr/>
        </p:nvPicPr>
        <p:blipFill>
          <a:blip r:embed="rId2"/>
          <a:stretch/>
        </p:blipFill>
        <p:spPr>
          <a:xfrm>
            <a:off x="11203920" y="555840"/>
            <a:ext cx="465120" cy="520200"/>
          </a:xfrm>
          <a:prstGeom prst="rect">
            <a:avLst/>
          </a:prstGeom>
          <a:ln w="12700">
            <a:noFill/>
          </a:ln>
        </p:spPr>
      </p:pic>
      <p:sp>
        <p:nvSpPr>
          <p:cNvPr id="149" name="PlaceHolder 1"/>
          <p:cNvSpPr>
            <a:spLocks noGrp="1"/>
          </p:cNvSpPr>
          <p:nvPr>
            <p:ph type="title"/>
          </p:nvPr>
        </p:nvSpPr>
        <p:spPr>
          <a:xfrm>
            <a:off x="689400" y="555840"/>
            <a:ext cx="492084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5"/>
                </a:solidFill>
                <a:latin typeface="Baskerville"/>
                <a:ea typeface="Baskerville"/>
              </a:rPr>
              <a:t>Lorem ipsum dolor sit amet, consectetur.</a:t>
            </a:r>
            <a:endParaRPr b="0" lang="en-US" sz="3600" spc="-1" strike="noStrike">
              <a:solidFill>
                <a:schemeClr val="accent6"/>
              </a:solidFill>
              <a:latin typeface="Arial"/>
            </a:endParaRPr>
          </a:p>
        </p:txBody>
      </p:sp>
      <p:sp>
        <p:nvSpPr>
          <p:cNvPr id="150" name="PlaceHolder 2"/>
          <p:cNvSpPr>
            <a:spLocks noGrp="1"/>
          </p:cNvSpPr>
          <p:nvPr>
            <p:ph type="body"/>
          </p:nvPr>
        </p:nvSpPr>
        <p:spPr>
          <a:xfrm>
            <a:off x="689400" y="1882440"/>
            <a:ext cx="4920840" cy="953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151" name="PlaceHolder 3"/>
          <p:cNvSpPr>
            <a:spLocks noGrp="1"/>
          </p:cNvSpPr>
          <p:nvPr>
            <p:ph type="sldNum" idx="20"/>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54" name="Graphic 7" descr="Graphic 7"/>
          <p:cNvPicPr/>
          <p:nvPr/>
        </p:nvPicPr>
        <p:blipFill>
          <a:blip r:embed="rId2"/>
          <a:stretch/>
        </p:blipFill>
        <p:spPr>
          <a:xfrm>
            <a:off x="11203920" y="555840"/>
            <a:ext cx="465120" cy="520200"/>
          </a:xfrm>
          <a:prstGeom prst="rect">
            <a:avLst/>
          </a:prstGeom>
          <a:ln w="12700">
            <a:noFill/>
          </a:ln>
        </p:spPr>
      </p:pic>
      <p:sp>
        <p:nvSpPr>
          <p:cNvPr id="155" name="PlaceHolder 1"/>
          <p:cNvSpPr>
            <a:spLocks noGrp="1"/>
          </p:cNvSpPr>
          <p:nvPr>
            <p:ph type="body"/>
          </p:nvPr>
        </p:nvSpPr>
        <p:spPr>
          <a:xfrm>
            <a:off x="0" y="0"/>
            <a:ext cx="6267960" cy="685764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156" name="PlaceHolder 2"/>
          <p:cNvSpPr>
            <a:spLocks noGrp="1"/>
          </p:cNvSpPr>
          <p:nvPr>
            <p:ph type="title"/>
          </p:nvPr>
        </p:nvSpPr>
        <p:spPr>
          <a:xfrm>
            <a:off x="6825600" y="2716560"/>
            <a:ext cx="4678560" cy="1434240"/>
          </a:xfrm>
          <a:prstGeom prst="rect">
            <a:avLst/>
          </a:prstGeom>
          <a:noFill/>
          <a:ln w="12600">
            <a:noFill/>
          </a:ln>
        </p:spPr>
        <p:txBody>
          <a:bodyPr lIns="45720" rIns="45720" tIns="45720" bIns="45720" anchor="b">
            <a:noAutofit/>
          </a:bodyPr>
          <a:p>
            <a:pPr indent="0" defTabSz="914400">
              <a:lnSpc>
                <a:spcPct val="80000"/>
              </a:lnSpc>
              <a:spcBef>
                <a:spcPts val="601"/>
              </a:spcBef>
              <a:buNone/>
              <a:tabLst>
                <a:tab algn="l" pos="0"/>
              </a:tabLst>
            </a:pPr>
            <a:r>
              <a:rPr b="0" lang="en-US" sz="5400" spc="-1" strike="noStrike">
                <a:solidFill>
                  <a:schemeClr val="accent4"/>
                </a:solidFill>
                <a:latin typeface="Baskerville"/>
                <a:ea typeface="Baskerville"/>
              </a:rPr>
              <a:t>Hello there,I’m a title slide</a:t>
            </a:r>
            <a:endParaRPr b="0" lang="en-US" sz="5400" spc="-1" strike="noStrike">
              <a:solidFill>
                <a:schemeClr val="accent6"/>
              </a:solidFill>
              <a:latin typeface="Arial"/>
            </a:endParaRPr>
          </a:p>
        </p:txBody>
      </p:sp>
      <p:sp>
        <p:nvSpPr>
          <p:cNvPr id="157" name="PlaceHolder 3"/>
          <p:cNvSpPr>
            <a:spLocks noGrp="1"/>
          </p:cNvSpPr>
          <p:nvPr>
            <p:ph type="body"/>
          </p:nvPr>
        </p:nvSpPr>
        <p:spPr>
          <a:xfrm>
            <a:off x="6825600" y="4320720"/>
            <a:ext cx="3748680" cy="350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600" spc="-1" strike="noStrike">
                <a:solidFill>
                  <a:schemeClr val="accent4"/>
                </a:solidFill>
                <a:latin typeface="Arial"/>
                <a:ea typeface="Arial"/>
              </a:rPr>
              <a:t>XX - XX - XXXX</a:t>
            </a: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p:txBody>
      </p:sp>
      <p:pic>
        <p:nvPicPr>
          <p:cNvPr id="158" name="Graphic 3" descr="Graphic 3"/>
          <p:cNvPicPr/>
          <p:nvPr/>
        </p:nvPicPr>
        <p:blipFill>
          <a:blip r:embed="rId3"/>
          <a:stretch/>
        </p:blipFill>
        <p:spPr>
          <a:xfrm>
            <a:off x="6825600" y="721080"/>
            <a:ext cx="592560" cy="662760"/>
          </a:xfrm>
          <a:prstGeom prst="rect">
            <a:avLst/>
          </a:prstGeom>
          <a:ln w="12700">
            <a:noFill/>
          </a:ln>
        </p:spPr>
      </p:pic>
      <p:pic>
        <p:nvPicPr>
          <p:cNvPr id="159" name="Graphic 2" descr="Graphic 2"/>
          <p:cNvPicPr/>
          <p:nvPr/>
        </p:nvPicPr>
        <p:blipFill>
          <a:blip r:embed="rId4"/>
          <a:stretch/>
        </p:blipFill>
        <p:spPr>
          <a:xfrm>
            <a:off x="6825600" y="5483520"/>
            <a:ext cx="2199960" cy="809280"/>
          </a:xfrm>
          <a:prstGeom prst="rect">
            <a:avLst/>
          </a:prstGeom>
          <a:ln w="12700">
            <a:noFill/>
          </a:ln>
        </p:spPr>
      </p:pic>
      <p:sp>
        <p:nvSpPr>
          <p:cNvPr id="160" name="PlaceHolder 4"/>
          <p:cNvSpPr>
            <a:spLocks noGrp="1"/>
          </p:cNvSpPr>
          <p:nvPr>
            <p:ph type="sldNum" idx="21"/>
          </p:nvPr>
        </p:nvSpPr>
        <p:spPr>
          <a:xfrm>
            <a:off x="8629200" y="625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5"/>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63" name="Graphic 7" descr="Graphic 7"/>
          <p:cNvPicPr/>
          <p:nvPr/>
        </p:nvPicPr>
        <p:blipFill>
          <a:blip r:embed="rId2"/>
          <a:stretch/>
        </p:blipFill>
        <p:spPr>
          <a:xfrm>
            <a:off x="11203920" y="555840"/>
            <a:ext cx="465120" cy="520200"/>
          </a:xfrm>
          <a:prstGeom prst="rect">
            <a:avLst/>
          </a:prstGeom>
          <a:ln w="12700">
            <a:noFill/>
          </a:ln>
        </p:spPr>
      </p:pic>
      <p:sp>
        <p:nvSpPr>
          <p:cNvPr id="164" name="PlaceHolder 1"/>
          <p:cNvSpPr>
            <a:spLocks noGrp="1"/>
          </p:cNvSpPr>
          <p:nvPr>
            <p:ph type="title"/>
          </p:nvPr>
        </p:nvSpPr>
        <p:spPr>
          <a:xfrm>
            <a:off x="689400" y="555840"/>
            <a:ext cx="4593600" cy="78804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2800" spc="-1" strike="noStrike">
                <a:solidFill>
                  <a:schemeClr val="accent5"/>
                </a:solidFill>
                <a:latin typeface="Baskerville"/>
                <a:ea typeface="Baskerville"/>
              </a:rPr>
              <a:t>Lorem ipsum dolor sit amet, consectetur.</a:t>
            </a:r>
            <a:endParaRPr b="0" lang="en-US" sz="2800" spc="-1" strike="noStrike">
              <a:solidFill>
                <a:schemeClr val="accent6"/>
              </a:solidFill>
              <a:latin typeface="Arial"/>
            </a:endParaRPr>
          </a:p>
        </p:txBody>
      </p:sp>
      <p:sp>
        <p:nvSpPr>
          <p:cNvPr id="165" name="Triangle 8"/>
          <p:cNvSpPr/>
          <p:nvPr/>
        </p:nvSpPr>
        <p:spPr>
          <a:xfrm rot="5400000">
            <a:off x="2481120" y="3027960"/>
            <a:ext cx="6846480" cy="812520"/>
          </a:xfrm>
          <a:custGeom>
            <a:avLst/>
            <a:gdLst>
              <a:gd name="textAreaLeft" fmla="*/ 0 w 6846480"/>
              <a:gd name="textAreaRight" fmla="*/ 6846840 w 6846480"/>
              <a:gd name="textAreaTop" fmla="*/ 0 h 812520"/>
              <a:gd name="textAreaBottom" fmla="*/ 812880 h 812520"/>
            </a:gdLst>
            <a:ahLst/>
            <a:rect l="textAreaLeft" t="textAreaTop" r="textAreaRight" b="textAreaBottom"/>
            <a:pathLst>
              <a:path w="21600" h="21600">
                <a:moveTo>
                  <a:pt x="0" y="21600"/>
                </a:moveTo>
                <a:lnTo>
                  <a:pt x="10721" y="0"/>
                </a:lnTo>
                <a:lnTo>
                  <a:pt x="21600" y="21600"/>
                </a:lnTo>
                <a:close/>
              </a:path>
            </a:pathLst>
          </a:custGeom>
          <a:gradFill rotWithShape="0">
            <a:gsLst>
              <a:gs pos="0">
                <a:srgbClr val="142127"/>
              </a:gs>
              <a:gs pos="100000">
                <a:srgbClr val="28414d"/>
              </a:gs>
            </a:gsLst>
            <a:lin ang="10800000"/>
          </a:gradFill>
          <a:ln w="12700">
            <a:noFill/>
          </a:ln>
        </p:spPr>
        <p:style>
          <a:lnRef idx="0"/>
          <a:fillRef idx="0"/>
          <a:effectRef idx="0"/>
          <a:fontRef idx="minor"/>
        </p:style>
        <p:txBody>
          <a:bodyPr lIns="45720" rIns="4572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sp>
        <p:nvSpPr>
          <p:cNvPr id="166" name="PlaceHolder 2"/>
          <p:cNvSpPr>
            <a:spLocks noGrp="1"/>
          </p:cNvSpPr>
          <p:nvPr>
            <p:ph type="body"/>
          </p:nvPr>
        </p:nvSpPr>
        <p:spPr>
          <a:xfrm>
            <a:off x="6838200" y="1882440"/>
            <a:ext cx="4664160" cy="1169280"/>
          </a:xfrm>
          <a:prstGeom prst="rect">
            <a:avLst/>
          </a:prstGeom>
          <a:noFill/>
          <a:ln w="12600">
            <a:noFill/>
          </a:ln>
        </p:spPr>
        <p:txBody>
          <a:bodyPr lIns="45720" rIns="45720" tIns="45720" bIns="45720" anchor="t">
            <a:normAutofit/>
          </a:bodyPr>
          <a:p>
            <a:pPr indent="0" defTabSz="914400">
              <a:lnSpc>
                <a:spcPct val="100000"/>
              </a:lnSpc>
              <a:spcBef>
                <a:spcPts val="6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601"/>
              </a:spcBef>
              <a:buNone/>
              <a:tabLst>
                <a:tab algn="l" pos="0"/>
              </a:tabLst>
            </a:pPr>
            <a:endParaRPr b="0" lang="en-US" sz="1400" spc="-1" strike="noStrike">
              <a:solidFill>
                <a:schemeClr val="accent3"/>
              </a:solidFill>
              <a:latin typeface="Arial"/>
            </a:endParaRPr>
          </a:p>
          <a:p>
            <a:pPr indent="0" defTabSz="914400">
              <a:lnSpc>
                <a:spcPct val="100000"/>
              </a:lnSpc>
              <a:spcBef>
                <a:spcPts val="601"/>
              </a:spcBef>
              <a:buNone/>
              <a:tabLst>
                <a:tab algn="l" pos="0"/>
              </a:tabLst>
            </a:pPr>
            <a:endParaRPr b="0" lang="en-US" sz="1400" spc="-1" strike="noStrike">
              <a:solidFill>
                <a:schemeClr val="accent3"/>
              </a:solidFill>
              <a:latin typeface="Arial"/>
            </a:endParaRPr>
          </a:p>
          <a:p>
            <a:pPr indent="0" defTabSz="914400">
              <a:lnSpc>
                <a:spcPct val="100000"/>
              </a:lnSpc>
              <a:spcBef>
                <a:spcPts val="601"/>
              </a:spcBef>
              <a:buNone/>
              <a:tabLst>
                <a:tab algn="l" pos="0"/>
              </a:tabLst>
            </a:pPr>
            <a:endParaRPr b="0" lang="en-US" sz="1400" spc="-1" strike="noStrike">
              <a:solidFill>
                <a:schemeClr val="accent3"/>
              </a:solidFill>
              <a:latin typeface="Arial"/>
            </a:endParaRPr>
          </a:p>
          <a:p>
            <a:pPr indent="0" defTabSz="914400">
              <a:lnSpc>
                <a:spcPct val="100000"/>
              </a:lnSpc>
              <a:spcBef>
                <a:spcPts val="601"/>
              </a:spcBef>
              <a:buNone/>
              <a:tabLst>
                <a:tab algn="l" pos="0"/>
              </a:tabLst>
            </a:pPr>
            <a:endParaRPr b="0" lang="en-US" sz="1400" spc="-1" strike="noStrike">
              <a:solidFill>
                <a:schemeClr val="accent3"/>
              </a:solidFill>
              <a:latin typeface="Arial"/>
            </a:endParaRPr>
          </a:p>
        </p:txBody>
      </p:sp>
      <p:sp>
        <p:nvSpPr>
          <p:cNvPr id="167" name="PlaceHolder 3"/>
          <p:cNvSpPr>
            <a:spLocks noGrp="1"/>
          </p:cNvSpPr>
          <p:nvPr>
            <p:ph type="body"/>
          </p:nvPr>
        </p:nvSpPr>
        <p:spPr>
          <a:xfrm>
            <a:off x="6838200" y="555840"/>
            <a:ext cx="3855960" cy="788040"/>
          </a:xfrm>
          <a:prstGeom prst="rect">
            <a:avLst/>
          </a:prstGeom>
          <a:noFill/>
          <a:ln w="12600">
            <a:noFill/>
          </a:ln>
        </p:spPr>
        <p:txBody>
          <a:bodyPr lIns="45720" rIns="45720" tIns="45720" bIns="45720" anchor="t">
            <a:normAutofit/>
          </a:bodyPr>
          <a:p>
            <a:pPr indent="0" defTabSz="859680">
              <a:lnSpc>
                <a:spcPct val="80000"/>
              </a:lnSpc>
              <a:spcBef>
                <a:spcPts val="499"/>
              </a:spcBef>
              <a:buNone/>
              <a:tabLst>
                <a:tab algn="l" pos="0"/>
              </a:tabLst>
            </a:pPr>
            <a:r>
              <a:rPr b="0" lang="en-US" sz="2600" spc="-1" strike="noStrike">
                <a:solidFill>
                  <a:schemeClr val="accent5"/>
                </a:solidFill>
                <a:latin typeface="Baskerville"/>
                <a:ea typeface="Baskerville"/>
              </a:rPr>
              <a:t>Lorem ipsum dolor sit amet, consectetur </a:t>
            </a:r>
            <a:endParaRPr b="0" lang="en-US" sz="2600" spc="-1" strike="noStrike">
              <a:solidFill>
                <a:schemeClr val="accent3"/>
              </a:solidFill>
              <a:latin typeface="Arial"/>
            </a:endParaRPr>
          </a:p>
        </p:txBody>
      </p:sp>
      <p:pic>
        <p:nvPicPr>
          <p:cNvPr id="168" name="Graphic 11" descr="Graphic 11"/>
          <p:cNvPicPr/>
          <p:nvPr/>
        </p:nvPicPr>
        <p:blipFill>
          <a:blip r:embed="rId3"/>
          <a:stretch/>
        </p:blipFill>
        <p:spPr>
          <a:xfrm>
            <a:off x="11203920" y="555840"/>
            <a:ext cx="465120" cy="520200"/>
          </a:xfrm>
          <a:prstGeom prst="rect">
            <a:avLst/>
          </a:prstGeom>
          <a:ln w="12700">
            <a:noFill/>
          </a:ln>
        </p:spPr>
      </p:pic>
      <p:sp>
        <p:nvSpPr>
          <p:cNvPr id="169" name="PlaceHolder 4"/>
          <p:cNvSpPr>
            <a:spLocks noGrp="1"/>
          </p:cNvSpPr>
          <p:nvPr>
            <p:ph type="sldNum" idx="22"/>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4"/>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72" name="Graphic 7" descr="Graphic 7"/>
          <p:cNvPicPr/>
          <p:nvPr/>
        </p:nvPicPr>
        <p:blipFill>
          <a:blip r:embed="rId2"/>
          <a:stretch/>
        </p:blipFill>
        <p:spPr>
          <a:xfrm>
            <a:off x="11203920" y="555840"/>
            <a:ext cx="465120" cy="520200"/>
          </a:xfrm>
          <a:prstGeom prst="rect">
            <a:avLst/>
          </a:prstGeom>
          <a:ln w="12700">
            <a:noFill/>
          </a:ln>
        </p:spPr>
      </p:pic>
      <p:sp>
        <p:nvSpPr>
          <p:cNvPr id="173" name="PlaceHolder 1"/>
          <p:cNvSpPr>
            <a:spLocks noGrp="1"/>
          </p:cNvSpPr>
          <p:nvPr>
            <p:ph type="title"/>
          </p:nvPr>
        </p:nvSpPr>
        <p:spPr>
          <a:xfrm>
            <a:off x="689400" y="555840"/>
            <a:ext cx="4593600" cy="78804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2800" spc="-1" strike="noStrike">
                <a:solidFill>
                  <a:schemeClr val="accent5"/>
                </a:solidFill>
                <a:latin typeface="Baskerville"/>
                <a:ea typeface="Baskerville"/>
              </a:rPr>
              <a:t>Lorem ipsum dolor sit amet, consectetur.</a:t>
            </a:r>
            <a:endParaRPr b="0" lang="en-US" sz="2800" spc="-1" strike="noStrike">
              <a:solidFill>
                <a:schemeClr val="accent6"/>
              </a:solidFill>
              <a:latin typeface="Arial"/>
            </a:endParaRPr>
          </a:p>
        </p:txBody>
      </p:sp>
      <p:sp>
        <p:nvSpPr>
          <p:cNvPr id="174" name="PlaceHolder 2"/>
          <p:cNvSpPr>
            <a:spLocks noGrp="1"/>
          </p:cNvSpPr>
          <p:nvPr>
            <p:ph type="body"/>
          </p:nvPr>
        </p:nvSpPr>
        <p:spPr>
          <a:xfrm>
            <a:off x="6838200" y="1882440"/>
            <a:ext cx="4664160" cy="1169280"/>
          </a:xfrm>
          <a:prstGeom prst="rect">
            <a:avLst/>
          </a:prstGeom>
          <a:noFill/>
          <a:ln w="12600">
            <a:noFill/>
          </a:ln>
        </p:spPr>
        <p:txBody>
          <a:bodyPr lIns="45720" rIns="45720" tIns="45720" bIns="45720" anchor="t">
            <a:normAutofit/>
          </a:bodyPr>
          <a:p>
            <a:pPr indent="0" defTabSz="914400">
              <a:lnSpc>
                <a:spcPct val="100000"/>
              </a:lnSpc>
              <a:spcBef>
                <a:spcPts val="6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601"/>
              </a:spcBef>
              <a:buNone/>
              <a:tabLst>
                <a:tab algn="l" pos="0"/>
              </a:tabLst>
            </a:pPr>
            <a:endParaRPr b="0" lang="en-US" sz="1400" spc="-1" strike="noStrike">
              <a:solidFill>
                <a:schemeClr val="accent3"/>
              </a:solidFill>
              <a:latin typeface="Arial"/>
            </a:endParaRPr>
          </a:p>
          <a:p>
            <a:pPr indent="0" defTabSz="914400">
              <a:lnSpc>
                <a:spcPct val="100000"/>
              </a:lnSpc>
              <a:spcBef>
                <a:spcPts val="601"/>
              </a:spcBef>
              <a:buNone/>
              <a:tabLst>
                <a:tab algn="l" pos="0"/>
              </a:tabLst>
            </a:pPr>
            <a:endParaRPr b="0" lang="en-US" sz="1400" spc="-1" strike="noStrike">
              <a:solidFill>
                <a:schemeClr val="accent3"/>
              </a:solidFill>
              <a:latin typeface="Arial"/>
            </a:endParaRPr>
          </a:p>
          <a:p>
            <a:pPr indent="0" defTabSz="914400">
              <a:lnSpc>
                <a:spcPct val="100000"/>
              </a:lnSpc>
              <a:spcBef>
                <a:spcPts val="601"/>
              </a:spcBef>
              <a:buNone/>
              <a:tabLst>
                <a:tab algn="l" pos="0"/>
              </a:tabLst>
            </a:pPr>
            <a:endParaRPr b="0" lang="en-US" sz="1400" spc="-1" strike="noStrike">
              <a:solidFill>
                <a:schemeClr val="accent3"/>
              </a:solidFill>
              <a:latin typeface="Arial"/>
            </a:endParaRPr>
          </a:p>
          <a:p>
            <a:pPr indent="0" defTabSz="914400">
              <a:lnSpc>
                <a:spcPct val="100000"/>
              </a:lnSpc>
              <a:spcBef>
                <a:spcPts val="601"/>
              </a:spcBef>
              <a:buNone/>
              <a:tabLst>
                <a:tab algn="l" pos="0"/>
              </a:tabLst>
            </a:pPr>
            <a:endParaRPr b="0" lang="en-US" sz="1400" spc="-1" strike="noStrike">
              <a:solidFill>
                <a:schemeClr val="accent3"/>
              </a:solidFill>
              <a:latin typeface="Arial"/>
            </a:endParaRPr>
          </a:p>
        </p:txBody>
      </p:sp>
      <p:sp>
        <p:nvSpPr>
          <p:cNvPr id="175" name="PlaceHolder 3"/>
          <p:cNvSpPr>
            <a:spLocks noGrp="1"/>
          </p:cNvSpPr>
          <p:nvPr>
            <p:ph type="body"/>
          </p:nvPr>
        </p:nvSpPr>
        <p:spPr>
          <a:xfrm>
            <a:off x="6838200" y="555840"/>
            <a:ext cx="3895920" cy="788040"/>
          </a:xfrm>
          <a:prstGeom prst="rect">
            <a:avLst/>
          </a:prstGeom>
          <a:noFill/>
          <a:ln w="12600">
            <a:noFill/>
          </a:ln>
        </p:spPr>
        <p:txBody>
          <a:bodyPr lIns="45720" rIns="45720" tIns="45720" bIns="45720" anchor="t">
            <a:normAutofit/>
          </a:bodyPr>
          <a:p>
            <a:pPr indent="0" defTabSz="859680">
              <a:lnSpc>
                <a:spcPct val="80000"/>
              </a:lnSpc>
              <a:spcBef>
                <a:spcPts val="499"/>
              </a:spcBef>
              <a:buNone/>
              <a:tabLst>
                <a:tab algn="l" pos="0"/>
              </a:tabLst>
            </a:pPr>
            <a:r>
              <a:rPr b="0" lang="en-US" sz="2600" spc="-1" strike="noStrike">
                <a:solidFill>
                  <a:schemeClr val="accent5"/>
                </a:solidFill>
                <a:latin typeface="Baskerville"/>
                <a:ea typeface="Baskerville"/>
              </a:rPr>
              <a:t>Lorem ipsum dolor sit amet, consectetur </a:t>
            </a:r>
            <a:endParaRPr b="0" lang="en-US" sz="2600" spc="-1" strike="noStrike">
              <a:solidFill>
                <a:schemeClr val="accent3"/>
              </a:solidFill>
              <a:latin typeface="Arial"/>
            </a:endParaRPr>
          </a:p>
        </p:txBody>
      </p:sp>
      <p:sp>
        <p:nvSpPr>
          <p:cNvPr id="176" name="Triangle 8"/>
          <p:cNvSpPr/>
          <p:nvPr/>
        </p:nvSpPr>
        <p:spPr>
          <a:xfrm rot="5400000">
            <a:off x="2481120" y="3027960"/>
            <a:ext cx="6846480" cy="812520"/>
          </a:xfrm>
          <a:custGeom>
            <a:avLst/>
            <a:gdLst>
              <a:gd name="textAreaLeft" fmla="*/ 0 w 6846480"/>
              <a:gd name="textAreaRight" fmla="*/ 6846840 w 6846480"/>
              <a:gd name="textAreaTop" fmla="*/ 0 h 812520"/>
              <a:gd name="textAreaBottom" fmla="*/ 812880 h 812520"/>
            </a:gdLst>
            <a:ahLst/>
            <a:rect l="textAreaLeft" t="textAreaTop" r="textAreaRight" b="textAreaBottom"/>
            <a:pathLst>
              <a:path w="21600" h="21600">
                <a:moveTo>
                  <a:pt x="0" y="21600"/>
                </a:moveTo>
                <a:lnTo>
                  <a:pt x="10721" y="0"/>
                </a:lnTo>
                <a:lnTo>
                  <a:pt x="21600" y="21600"/>
                </a:lnTo>
                <a:close/>
              </a:path>
            </a:pathLst>
          </a:custGeom>
          <a:gradFill rotWithShape="0">
            <a:gsLst>
              <a:gs pos="0">
                <a:srgbClr val="142127"/>
              </a:gs>
              <a:gs pos="100000">
                <a:srgbClr val="28414d"/>
              </a:gs>
            </a:gsLst>
            <a:lin ang="10800000"/>
          </a:gradFill>
          <a:ln w="12700">
            <a:noFill/>
          </a:ln>
        </p:spPr>
        <p:style>
          <a:lnRef idx="0"/>
          <a:fillRef idx="0"/>
          <a:effectRef idx="0"/>
          <a:fontRef idx="minor"/>
        </p:style>
        <p:txBody>
          <a:bodyPr lIns="45720" rIns="4572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sp>
        <p:nvSpPr>
          <p:cNvPr id="177" name="PlaceHolder 4"/>
          <p:cNvSpPr>
            <a:spLocks noGrp="1"/>
          </p:cNvSpPr>
          <p:nvPr>
            <p:ph type="body"/>
          </p:nvPr>
        </p:nvSpPr>
        <p:spPr>
          <a:xfrm>
            <a:off x="698760" y="1882440"/>
            <a:ext cx="4593600" cy="1169280"/>
          </a:xfrm>
          <a:prstGeom prst="rect">
            <a:avLst/>
          </a:prstGeom>
          <a:noFill/>
          <a:ln w="12600">
            <a:noFill/>
          </a:ln>
        </p:spPr>
        <p:txBody>
          <a:bodyPr lIns="45720" rIns="45720" tIns="45720" bIns="45720" anchor="t">
            <a:normAutofit/>
          </a:bodyPr>
          <a:p>
            <a:pPr indent="0" defTabSz="914400">
              <a:lnSpc>
                <a:spcPct val="100000"/>
              </a:lnSpc>
              <a:spcBef>
                <a:spcPts val="6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p:txBody>
      </p:sp>
      <p:pic>
        <p:nvPicPr>
          <p:cNvPr id="178" name="Graphic 9" descr="Graphic 9"/>
          <p:cNvPicPr/>
          <p:nvPr/>
        </p:nvPicPr>
        <p:blipFill>
          <a:blip r:embed="rId3"/>
          <a:stretch/>
        </p:blipFill>
        <p:spPr>
          <a:xfrm>
            <a:off x="11203920" y="555840"/>
            <a:ext cx="465120" cy="520200"/>
          </a:xfrm>
          <a:prstGeom prst="rect">
            <a:avLst/>
          </a:prstGeom>
          <a:ln w="12700">
            <a:noFill/>
          </a:ln>
        </p:spPr>
      </p:pic>
      <p:sp>
        <p:nvSpPr>
          <p:cNvPr id="179" name="PlaceHolder 5"/>
          <p:cNvSpPr>
            <a:spLocks noGrp="1"/>
          </p:cNvSpPr>
          <p:nvPr>
            <p:ph type="sldNum" idx="23"/>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4"/>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82" name="Graphic 7" descr="Graphic 7"/>
          <p:cNvPicPr/>
          <p:nvPr/>
        </p:nvPicPr>
        <p:blipFill>
          <a:blip r:embed="rId2"/>
          <a:stretch/>
        </p:blipFill>
        <p:spPr>
          <a:xfrm>
            <a:off x="11203920" y="555840"/>
            <a:ext cx="465120" cy="520200"/>
          </a:xfrm>
          <a:prstGeom prst="rect">
            <a:avLst/>
          </a:prstGeom>
          <a:ln w="12700">
            <a:noFill/>
          </a:ln>
        </p:spPr>
      </p:pic>
      <p:sp>
        <p:nvSpPr>
          <p:cNvPr id="183" name="Rectangle 7"/>
          <p:cNvSpPr/>
          <p:nvPr/>
        </p:nvSpPr>
        <p:spPr>
          <a:xfrm>
            <a:off x="5497920" y="0"/>
            <a:ext cx="6693840" cy="6857640"/>
          </a:xfrm>
          <a:prstGeom prst="rect">
            <a:avLst/>
          </a:prstGeom>
          <a:solidFill>
            <a:schemeClr val="accent5"/>
          </a:solidFill>
          <a:ln w="12700">
            <a:noFill/>
          </a:ln>
        </p:spPr>
        <p:style>
          <a:lnRef idx="0"/>
          <a:fillRef idx="0"/>
          <a:effectRef idx="0"/>
          <a:fontRef idx="minor"/>
        </p:style>
        <p:txBody>
          <a:bodyPr lIns="45720" rIns="4572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sp>
        <p:nvSpPr>
          <p:cNvPr id="184" name="PlaceHolder 1"/>
          <p:cNvSpPr>
            <a:spLocks noGrp="1"/>
          </p:cNvSpPr>
          <p:nvPr>
            <p:ph type="title"/>
          </p:nvPr>
        </p:nvSpPr>
        <p:spPr>
          <a:xfrm>
            <a:off x="689400" y="555840"/>
            <a:ext cx="4593600" cy="78804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2800" spc="-1" strike="noStrike">
                <a:solidFill>
                  <a:schemeClr val="accent5"/>
                </a:solidFill>
                <a:latin typeface="Baskerville"/>
                <a:ea typeface="Baskerville"/>
              </a:rPr>
              <a:t>Lorem ipsum dolor sit amet, consectetur.</a:t>
            </a:r>
            <a:endParaRPr b="0" lang="en-US" sz="2800" spc="-1" strike="noStrike">
              <a:solidFill>
                <a:schemeClr val="accent6"/>
              </a:solidFill>
              <a:latin typeface="Arial"/>
            </a:endParaRPr>
          </a:p>
        </p:txBody>
      </p:sp>
      <p:sp>
        <p:nvSpPr>
          <p:cNvPr id="185" name="Triangle 8"/>
          <p:cNvSpPr/>
          <p:nvPr/>
        </p:nvSpPr>
        <p:spPr>
          <a:xfrm rot="5400000">
            <a:off x="2374560" y="3134880"/>
            <a:ext cx="6846480" cy="598680"/>
          </a:xfrm>
          <a:custGeom>
            <a:avLst/>
            <a:gdLst>
              <a:gd name="textAreaLeft" fmla="*/ 0 w 6846480"/>
              <a:gd name="textAreaRight" fmla="*/ 6846840 w 6846480"/>
              <a:gd name="textAreaTop" fmla="*/ 0 h 598680"/>
              <a:gd name="textAreaBottom" fmla="*/ 599040 h 598680"/>
            </a:gdLst>
            <a:ahLst/>
            <a:rect l="textAreaLeft" t="textAreaTop" r="textAreaRight" b="textAreaBottom"/>
            <a:pathLst>
              <a:path w="21600" h="21600">
                <a:moveTo>
                  <a:pt x="0" y="21600"/>
                </a:moveTo>
                <a:lnTo>
                  <a:pt x="10721" y="0"/>
                </a:lnTo>
                <a:lnTo>
                  <a:pt x="21600" y="21600"/>
                </a:lnTo>
                <a:close/>
              </a:path>
            </a:pathLst>
          </a:custGeom>
          <a:solidFill>
            <a:schemeClr val="accent3"/>
          </a:solidFill>
          <a:ln w="12700">
            <a:noFill/>
          </a:ln>
        </p:spPr>
        <p:style>
          <a:lnRef idx="0"/>
          <a:fillRef idx="0"/>
          <a:effectRef idx="0"/>
          <a:fontRef idx="minor"/>
        </p:style>
        <p:txBody>
          <a:bodyPr lIns="45720" rIns="4572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sp>
        <p:nvSpPr>
          <p:cNvPr id="186" name="PlaceHolder 2"/>
          <p:cNvSpPr>
            <a:spLocks noGrp="1"/>
          </p:cNvSpPr>
          <p:nvPr>
            <p:ph type="body"/>
          </p:nvPr>
        </p:nvSpPr>
        <p:spPr>
          <a:xfrm>
            <a:off x="698760" y="1882440"/>
            <a:ext cx="4593600" cy="953640"/>
          </a:xfrm>
          <a:prstGeom prst="rect">
            <a:avLst/>
          </a:prstGeom>
          <a:noFill/>
          <a:ln w="12600">
            <a:noFill/>
          </a:ln>
        </p:spPr>
        <p:txBody>
          <a:bodyPr lIns="45720" rIns="45720" tIns="45720" bIns="45720" anchor="t">
            <a:normAutofit fontScale="97835" lnSpcReduction="20000"/>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187" name="PlaceHolder 3"/>
          <p:cNvSpPr>
            <a:spLocks noGrp="1"/>
          </p:cNvSpPr>
          <p:nvPr>
            <p:ph type="body"/>
          </p:nvPr>
        </p:nvSpPr>
        <p:spPr>
          <a:xfrm>
            <a:off x="6838200" y="1882440"/>
            <a:ext cx="4664160" cy="1169280"/>
          </a:xfrm>
          <a:prstGeom prst="rect">
            <a:avLst/>
          </a:prstGeom>
          <a:noFill/>
          <a:ln w="12600">
            <a:noFill/>
          </a:ln>
        </p:spPr>
        <p:txBody>
          <a:bodyPr lIns="45720" rIns="45720" tIns="45720" bIns="45720" anchor="t">
            <a:normAutofit/>
          </a:bodyPr>
          <a:p>
            <a:pPr indent="0" defTabSz="914400">
              <a:lnSpc>
                <a:spcPct val="100000"/>
              </a:lnSpc>
              <a:spcBef>
                <a:spcPts val="6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p:txBody>
      </p:sp>
      <p:sp>
        <p:nvSpPr>
          <p:cNvPr id="188" name="PlaceHolder 4"/>
          <p:cNvSpPr>
            <a:spLocks noGrp="1"/>
          </p:cNvSpPr>
          <p:nvPr>
            <p:ph type="body"/>
          </p:nvPr>
        </p:nvSpPr>
        <p:spPr>
          <a:xfrm>
            <a:off x="6838200" y="555840"/>
            <a:ext cx="3843000" cy="788040"/>
          </a:xfrm>
          <a:prstGeom prst="rect">
            <a:avLst/>
          </a:prstGeom>
          <a:noFill/>
          <a:ln w="12600">
            <a:noFill/>
          </a:ln>
        </p:spPr>
        <p:txBody>
          <a:bodyPr lIns="45720" rIns="45720" tIns="45720" bIns="45720" anchor="t">
            <a:normAutofit/>
          </a:bodyPr>
          <a:p>
            <a:pPr indent="0" defTabSz="859680">
              <a:lnSpc>
                <a:spcPct val="80000"/>
              </a:lnSpc>
              <a:spcBef>
                <a:spcPts val="499"/>
              </a:spcBef>
              <a:buNone/>
              <a:tabLst>
                <a:tab algn="l" pos="0"/>
              </a:tabLst>
            </a:pPr>
            <a:r>
              <a:rPr b="0" lang="en-US" sz="2600" spc="-1" strike="noStrike">
                <a:solidFill>
                  <a:schemeClr val="accent3"/>
                </a:solidFill>
                <a:latin typeface="Baskerville"/>
                <a:ea typeface="Baskerville"/>
              </a:rPr>
              <a:t>Lorem ipsum dolor sit amet, consectetur </a:t>
            </a:r>
            <a:endParaRPr b="0" lang="en-US" sz="2600" spc="-1" strike="noStrike">
              <a:solidFill>
                <a:schemeClr val="accent3"/>
              </a:solidFill>
              <a:latin typeface="Arial"/>
            </a:endParaRPr>
          </a:p>
        </p:txBody>
      </p:sp>
      <p:pic>
        <p:nvPicPr>
          <p:cNvPr id="189" name="Graphic 13" descr="Graphic 13"/>
          <p:cNvPicPr/>
          <p:nvPr/>
        </p:nvPicPr>
        <p:blipFill>
          <a:blip r:embed="rId3"/>
          <a:stretch/>
        </p:blipFill>
        <p:spPr>
          <a:xfrm>
            <a:off x="11203920" y="555840"/>
            <a:ext cx="465120" cy="520200"/>
          </a:xfrm>
          <a:prstGeom prst="rect">
            <a:avLst/>
          </a:prstGeom>
          <a:ln w="12700">
            <a:noFill/>
          </a:ln>
        </p:spPr>
      </p:pic>
      <p:sp>
        <p:nvSpPr>
          <p:cNvPr id="190" name="PlaceHolder 5"/>
          <p:cNvSpPr>
            <a:spLocks noGrp="1"/>
          </p:cNvSpPr>
          <p:nvPr>
            <p:ph type="sldNum" idx="24"/>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4"/>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93" name="Graphic 7" descr="Graphic 7"/>
          <p:cNvPicPr/>
          <p:nvPr/>
        </p:nvPicPr>
        <p:blipFill>
          <a:blip r:embed="rId2"/>
          <a:stretch/>
        </p:blipFill>
        <p:spPr>
          <a:xfrm>
            <a:off x="11203920" y="555840"/>
            <a:ext cx="465120" cy="520200"/>
          </a:xfrm>
          <a:prstGeom prst="rect">
            <a:avLst/>
          </a:prstGeom>
          <a:ln w="12700">
            <a:noFill/>
          </a:ln>
        </p:spPr>
      </p:pic>
      <p:sp>
        <p:nvSpPr>
          <p:cNvPr id="194" name="PlaceHolder 1"/>
          <p:cNvSpPr>
            <a:spLocks noGrp="1"/>
          </p:cNvSpPr>
          <p:nvPr>
            <p:ph type="body"/>
          </p:nvPr>
        </p:nvSpPr>
        <p:spPr>
          <a:xfrm>
            <a:off x="6581520" y="5171040"/>
            <a:ext cx="4920840" cy="953640"/>
          </a:xfrm>
          <a:prstGeom prst="rect">
            <a:avLst/>
          </a:prstGeom>
          <a:noFill/>
          <a:ln w="12600">
            <a:noFill/>
          </a:ln>
        </p:spPr>
        <p:txBody>
          <a:bodyPr lIns="45720" rIns="45720" tIns="45720" bIns="45720" anchor="b">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pic>
        <p:nvPicPr>
          <p:cNvPr id="195" name="Graphic 4" descr="Graphic 4"/>
          <p:cNvPicPr/>
          <p:nvPr/>
        </p:nvPicPr>
        <p:blipFill>
          <a:blip r:embed="rId3"/>
          <a:stretch/>
        </p:blipFill>
        <p:spPr>
          <a:xfrm>
            <a:off x="11203920" y="555840"/>
            <a:ext cx="465120" cy="520200"/>
          </a:xfrm>
          <a:prstGeom prst="rect">
            <a:avLst/>
          </a:prstGeom>
          <a:ln w="12700">
            <a:noFill/>
          </a:ln>
        </p:spPr>
      </p:pic>
      <p:sp>
        <p:nvSpPr>
          <p:cNvPr id="196" name="PlaceHolder 2"/>
          <p:cNvSpPr>
            <a:spLocks noGrp="1"/>
          </p:cNvSpPr>
          <p:nvPr>
            <p:ph type="body"/>
          </p:nvPr>
        </p:nvSpPr>
        <p:spPr>
          <a:xfrm>
            <a:off x="689400" y="555840"/>
            <a:ext cx="5406480" cy="3046680"/>
          </a:xfrm>
          <a:prstGeom prst="rect">
            <a:avLst/>
          </a:prstGeom>
          <a:noFill/>
          <a:ln w="12600">
            <a:noFill/>
          </a:ln>
        </p:spPr>
        <p:txBody>
          <a:bodyPr lIns="45720" rIns="45720" tIns="45720" bIns="45720" anchor="t">
            <a:normAutofit fontScale="84183" lnSpcReduction="10000"/>
          </a:bodyPr>
          <a:p>
            <a:pPr indent="0" defTabSz="914400">
              <a:lnSpc>
                <a:spcPct val="100000"/>
              </a:lnSpc>
              <a:spcBef>
                <a:spcPts val="1001"/>
              </a:spcBef>
              <a:buNone/>
              <a:tabLst>
                <a:tab algn="l" pos="0"/>
              </a:tabLst>
            </a:pPr>
            <a:r>
              <a:rPr b="0" lang="en-US" sz="4800" spc="-1" strike="noStrike">
                <a:solidFill>
                  <a:schemeClr val="accent4"/>
                </a:solidFill>
                <a:latin typeface="Baskerville"/>
                <a:ea typeface="Baskerville"/>
              </a:rPr>
              <a:t>Lorem ipsum dolor sit amet, consectetur adipiscing elit, sed do eiusmod tempor.</a:t>
            </a:r>
            <a:endParaRPr b="0" lang="en-US" sz="4800" spc="-1" strike="noStrike">
              <a:solidFill>
                <a:schemeClr val="accent3"/>
              </a:solidFill>
              <a:latin typeface="Arial"/>
            </a:endParaRPr>
          </a:p>
        </p:txBody>
      </p:sp>
      <p:sp>
        <p:nvSpPr>
          <p:cNvPr id="197" name="PlaceHolder 3"/>
          <p:cNvSpPr>
            <a:spLocks noGrp="1"/>
          </p:cNvSpPr>
          <p:nvPr>
            <p:ph type="sldNum" idx="25"/>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7" r:id="rId4"/>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pic>
        <p:nvPicPr>
          <p:cNvPr id="200" name="Graphic 7" descr="Graphic 7"/>
          <p:cNvPicPr/>
          <p:nvPr/>
        </p:nvPicPr>
        <p:blipFill>
          <a:blip r:embed="rId2"/>
          <a:stretch/>
        </p:blipFill>
        <p:spPr>
          <a:xfrm>
            <a:off x="11203920" y="555840"/>
            <a:ext cx="465120" cy="520200"/>
          </a:xfrm>
          <a:prstGeom prst="rect">
            <a:avLst/>
          </a:prstGeom>
          <a:ln w="12700">
            <a:noFill/>
          </a:ln>
        </p:spPr>
      </p:pic>
      <p:sp>
        <p:nvSpPr>
          <p:cNvPr id="201" name="PlaceHolder 1"/>
          <p:cNvSpPr>
            <a:spLocks noGrp="1"/>
          </p:cNvSpPr>
          <p:nvPr>
            <p:ph type="body"/>
          </p:nvPr>
        </p:nvSpPr>
        <p:spPr>
          <a:xfrm>
            <a:off x="6581520" y="5171040"/>
            <a:ext cx="4920840" cy="953640"/>
          </a:xfrm>
          <a:prstGeom prst="rect">
            <a:avLst/>
          </a:prstGeom>
          <a:noFill/>
          <a:ln w="12600">
            <a:noFill/>
          </a:ln>
        </p:spPr>
        <p:txBody>
          <a:bodyPr lIns="45720" rIns="45720" tIns="45720" bIns="45720" anchor="b">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pic>
        <p:nvPicPr>
          <p:cNvPr id="202" name="Graphic 4" descr="Graphic 4"/>
          <p:cNvPicPr/>
          <p:nvPr/>
        </p:nvPicPr>
        <p:blipFill>
          <a:blip r:embed="rId3"/>
          <a:stretch/>
        </p:blipFill>
        <p:spPr>
          <a:xfrm>
            <a:off x="11203920" y="555840"/>
            <a:ext cx="465120" cy="520200"/>
          </a:xfrm>
          <a:prstGeom prst="rect">
            <a:avLst/>
          </a:prstGeom>
          <a:ln w="12700">
            <a:noFill/>
          </a:ln>
        </p:spPr>
      </p:pic>
      <p:sp>
        <p:nvSpPr>
          <p:cNvPr id="203" name="PlaceHolder 2"/>
          <p:cNvSpPr>
            <a:spLocks noGrp="1"/>
          </p:cNvSpPr>
          <p:nvPr>
            <p:ph type="body"/>
          </p:nvPr>
        </p:nvSpPr>
        <p:spPr>
          <a:xfrm>
            <a:off x="689400" y="555840"/>
            <a:ext cx="5406480" cy="3046680"/>
          </a:xfrm>
          <a:prstGeom prst="rect">
            <a:avLst/>
          </a:prstGeom>
          <a:noFill/>
          <a:ln w="12600">
            <a:noFill/>
          </a:ln>
        </p:spPr>
        <p:txBody>
          <a:bodyPr lIns="45720" rIns="45720" tIns="45720" bIns="45720" anchor="t">
            <a:normAutofit fontScale="84183" lnSpcReduction="10000"/>
          </a:bodyPr>
          <a:p>
            <a:pPr indent="0" defTabSz="914400">
              <a:lnSpc>
                <a:spcPct val="100000"/>
              </a:lnSpc>
              <a:spcBef>
                <a:spcPts val="1001"/>
              </a:spcBef>
              <a:buNone/>
              <a:tabLst>
                <a:tab algn="l" pos="0"/>
              </a:tabLst>
            </a:pPr>
            <a:r>
              <a:rPr b="0" lang="en-US" sz="4800" spc="-1" strike="noStrike">
                <a:solidFill>
                  <a:schemeClr val="accent3"/>
                </a:solidFill>
                <a:latin typeface="Baskerville"/>
                <a:ea typeface="Baskerville"/>
              </a:rPr>
              <a:t>Lorem ipsum dolor sit amet, consectetur adipiscing elit, sed do eiusmod tempor.</a:t>
            </a:r>
            <a:endParaRPr b="0" lang="en-US" sz="4800" spc="-1" strike="noStrike">
              <a:solidFill>
                <a:schemeClr val="accent3"/>
              </a:solidFill>
              <a:latin typeface="Arial"/>
            </a:endParaRPr>
          </a:p>
        </p:txBody>
      </p:sp>
      <p:sp>
        <p:nvSpPr>
          <p:cNvPr id="204" name="PlaceHolder 3"/>
          <p:cNvSpPr>
            <a:spLocks noGrp="1"/>
          </p:cNvSpPr>
          <p:nvPr>
            <p:ph type="sldNum" idx="26"/>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4"/>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07" name="Graphic 7" descr="Graphic 7"/>
          <p:cNvPicPr/>
          <p:nvPr/>
        </p:nvPicPr>
        <p:blipFill>
          <a:blip r:embed="rId2"/>
          <a:stretch/>
        </p:blipFill>
        <p:spPr>
          <a:xfrm>
            <a:off x="11203920" y="555840"/>
            <a:ext cx="465120" cy="520200"/>
          </a:xfrm>
          <a:prstGeom prst="rect">
            <a:avLst/>
          </a:prstGeom>
          <a:ln w="12700">
            <a:noFill/>
          </a:ln>
        </p:spPr>
      </p:pic>
      <p:pic>
        <p:nvPicPr>
          <p:cNvPr id="208" name="Graphic 7" descr="Graphic 7"/>
          <p:cNvPicPr/>
          <p:nvPr/>
        </p:nvPicPr>
        <p:blipFill>
          <a:blip r:embed="rId3"/>
          <a:stretch/>
        </p:blipFill>
        <p:spPr>
          <a:xfrm>
            <a:off x="11203920" y="555840"/>
            <a:ext cx="465120" cy="520200"/>
          </a:xfrm>
          <a:prstGeom prst="rect">
            <a:avLst/>
          </a:prstGeom>
          <a:ln w="12700">
            <a:noFill/>
          </a:ln>
        </p:spPr>
      </p:pic>
      <p:sp>
        <p:nvSpPr>
          <p:cNvPr id="209" name="PlaceHolder 1"/>
          <p:cNvSpPr>
            <a:spLocks noGrp="1"/>
          </p:cNvSpPr>
          <p:nvPr>
            <p:ph type="title"/>
          </p:nvPr>
        </p:nvSpPr>
        <p:spPr>
          <a:xfrm>
            <a:off x="689400" y="555840"/>
            <a:ext cx="492084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5"/>
                </a:solidFill>
                <a:latin typeface="Baskerville"/>
                <a:ea typeface="Baskerville"/>
              </a:rPr>
              <a:t>Lorem ipsum dolor sit amet, consectetur.</a:t>
            </a:r>
            <a:endParaRPr b="0" lang="en-US" sz="3600" spc="-1" strike="noStrike">
              <a:solidFill>
                <a:schemeClr val="accent6"/>
              </a:solidFill>
              <a:latin typeface="Arial"/>
            </a:endParaRPr>
          </a:p>
        </p:txBody>
      </p:sp>
      <p:sp>
        <p:nvSpPr>
          <p:cNvPr id="210" name="PlaceHolder 2"/>
          <p:cNvSpPr>
            <a:spLocks noGrp="1"/>
          </p:cNvSpPr>
          <p:nvPr>
            <p:ph type="body"/>
          </p:nvPr>
        </p:nvSpPr>
        <p:spPr>
          <a:xfrm>
            <a:off x="689400" y="1882440"/>
            <a:ext cx="4920840" cy="953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pic>
        <p:nvPicPr>
          <p:cNvPr id="211" name="Graphic 1" descr="Graphic 1"/>
          <p:cNvPicPr/>
          <p:nvPr/>
        </p:nvPicPr>
        <p:blipFill>
          <a:blip r:embed="rId4"/>
          <a:srcRect l="17154" t="28415" r="36719" b="19396"/>
          <a:stretch/>
        </p:blipFill>
        <p:spPr>
          <a:xfrm>
            <a:off x="6279840" y="0"/>
            <a:ext cx="5911920" cy="6857640"/>
          </a:xfrm>
          <a:prstGeom prst="rect">
            <a:avLst/>
          </a:prstGeom>
          <a:ln w="12700">
            <a:noFill/>
          </a:ln>
        </p:spPr>
      </p:pic>
      <p:sp>
        <p:nvSpPr>
          <p:cNvPr id="212" name="PlaceHolder 3"/>
          <p:cNvSpPr>
            <a:spLocks noGrp="1"/>
          </p:cNvSpPr>
          <p:nvPr>
            <p:ph type="sldNum" idx="27"/>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5"/>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15" name="Graphic 7" descr="Graphic 7"/>
          <p:cNvPicPr/>
          <p:nvPr/>
        </p:nvPicPr>
        <p:blipFill>
          <a:blip r:embed="rId2"/>
          <a:stretch/>
        </p:blipFill>
        <p:spPr>
          <a:xfrm>
            <a:off x="11203920" y="555840"/>
            <a:ext cx="465120" cy="520200"/>
          </a:xfrm>
          <a:prstGeom prst="rect">
            <a:avLst/>
          </a:prstGeom>
          <a:ln w="12700">
            <a:noFill/>
          </a:ln>
        </p:spPr>
      </p:pic>
      <p:sp>
        <p:nvSpPr>
          <p:cNvPr id="216" name="PlaceHolder 1"/>
          <p:cNvSpPr>
            <a:spLocks noGrp="1"/>
          </p:cNvSpPr>
          <p:nvPr>
            <p:ph type="title"/>
          </p:nvPr>
        </p:nvSpPr>
        <p:spPr>
          <a:xfrm>
            <a:off x="689400" y="555840"/>
            <a:ext cx="492084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5"/>
                </a:solidFill>
                <a:latin typeface="Baskerville"/>
                <a:ea typeface="Baskerville"/>
              </a:rPr>
              <a:t>Lorem ipsum dolor sit amet, consectetur.</a:t>
            </a:r>
            <a:endParaRPr b="0" lang="en-US" sz="3600" spc="-1" strike="noStrike">
              <a:solidFill>
                <a:schemeClr val="accent6"/>
              </a:solidFill>
              <a:latin typeface="Arial"/>
            </a:endParaRPr>
          </a:p>
        </p:txBody>
      </p:sp>
      <p:sp>
        <p:nvSpPr>
          <p:cNvPr id="217" name="PlaceHolder 2"/>
          <p:cNvSpPr>
            <a:spLocks noGrp="1"/>
          </p:cNvSpPr>
          <p:nvPr>
            <p:ph type="body"/>
          </p:nvPr>
        </p:nvSpPr>
        <p:spPr>
          <a:xfrm>
            <a:off x="8902080" y="1882440"/>
            <a:ext cx="2767320" cy="18554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pic>
        <p:nvPicPr>
          <p:cNvPr id="218" name="Graphic 1" descr="Graphic 1"/>
          <p:cNvPicPr/>
          <p:nvPr/>
        </p:nvPicPr>
        <p:blipFill>
          <a:blip r:embed="rId3"/>
          <a:stretch/>
        </p:blipFill>
        <p:spPr>
          <a:xfrm>
            <a:off x="11203920" y="555840"/>
            <a:ext cx="465120" cy="520200"/>
          </a:xfrm>
          <a:prstGeom prst="rect">
            <a:avLst/>
          </a:prstGeom>
          <a:ln w="12700">
            <a:noFill/>
          </a:ln>
        </p:spPr>
      </p:pic>
      <p:sp>
        <p:nvSpPr>
          <p:cNvPr id="219" name="PlaceHolder 3"/>
          <p:cNvSpPr>
            <a:spLocks noGrp="1"/>
          </p:cNvSpPr>
          <p:nvPr>
            <p:ph type="sldNum" idx="28"/>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03" r:id="rId4"/>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22" name="Graphic 7" descr="Graphic 7"/>
          <p:cNvPicPr/>
          <p:nvPr/>
        </p:nvPicPr>
        <p:blipFill>
          <a:blip r:embed="rId2"/>
          <a:stretch/>
        </p:blipFill>
        <p:spPr>
          <a:xfrm>
            <a:off x="11203920" y="555840"/>
            <a:ext cx="465120" cy="520200"/>
          </a:xfrm>
          <a:prstGeom prst="rect">
            <a:avLst/>
          </a:prstGeom>
          <a:ln w="12700">
            <a:noFill/>
          </a:ln>
        </p:spPr>
      </p:pic>
      <p:sp>
        <p:nvSpPr>
          <p:cNvPr id="223" name="PlaceHolder 1"/>
          <p:cNvSpPr>
            <a:spLocks noGrp="1"/>
          </p:cNvSpPr>
          <p:nvPr>
            <p:ph type="body"/>
          </p:nvPr>
        </p:nvSpPr>
        <p:spPr>
          <a:xfrm>
            <a:off x="0" y="0"/>
            <a:ext cx="12191760" cy="6857640"/>
          </a:xfrm>
          <a:prstGeom prst="rect">
            <a:avLst/>
          </a:prstGeom>
          <a:noFill/>
          <a:ln w="0">
            <a:noFill/>
          </a:ln>
        </p:spPr>
        <p:txBody>
          <a:bodyPr lIns="91440" rIns="91440" tIns="45720" bIns="45720" anchor="t">
            <a:noAutofit/>
          </a:bodyPr>
          <a:p>
            <a:pPr marL="432000" indent="-324000">
              <a:spcBef>
                <a:spcPts val="1417"/>
              </a:spcBef>
              <a:buClr>
                <a:srgbClr val="000000"/>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224" name="PlaceHolder 2"/>
          <p:cNvSpPr>
            <a:spLocks noGrp="1"/>
          </p:cNvSpPr>
          <p:nvPr>
            <p:ph type="title"/>
          </p:nvPr>
        </p:nvSpPr>
        <p:spPr>
          <a:xfrm>
            <a:off x="924480" y="2869200"/>
            <a:ext cx="8982360" cy="99504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7200" spc="-1" strike="noStrike">
                <a:solidFill>
                  <a:schemeClr val="accent3"/>
                </a:solidFill>
                <a:latin typeface="Baskerville"/>
                <a:ea typeface="Baskerville"/>
              </a:rPr>
              <a:t>Divider slide #1</a:t>
            </a:r>
            <a:endParaRPr b="0" lang="en-US" sz="7200" spc="-1" strike="noStrike">
              <a:solidFill>
                <a:schemeClr val="accent6"/>
              </a:solidFill>
              <a:latin typeface="Arial"/>
            </a:endParaRPr>
          </a:p>
        </p:txBody>
      </p:sp>
      <p:sp>
        <p:nvSpPr>
          <p:cNvPr id="225" name="PlaceHolder 3"/>
          <p:cNvSpPr>
            <a:spLocks noGrp="1"/>
          </p:cNvSpPr>
          <p:nvPr>
            <p:ph type="sldNum" idx="29"/>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5"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2" name="Graphic 7" descr="Graphic 7"/>
          <p:cNvPicPr/>
          <p:nvPr/>
        </p:nvPicPr>
        <p:blipFill>
          <a:blip r:embed="rId2"/>
          <a:stretch/>
        </p:blipFill>
        <p:spPr>
          <a:xfrm>
            <a:off x="11203920" y="555840"/>
            <a:ext cx="465120" cy="520200"/>
          </a:xfrm>
          <a:prstGeom prst="rect">
            <a:avLst/>
          </a:prstGeom>
          <a:ln w="12700">
            <a:noFill/>
          </a:ln>
        </p:spPr>
      </p:pic>
      <p:sp>
        <p:nvSpPr>
          <p:cNvPr id="13" name="PlaceHolder 1"/>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Arial"/>
            </a:endParaRPr>
          </a:p>
        </p:txBody>
      </p:sp>
      <p:sp>
        <p:nvSpPr>
          <p:cNvPr id="14" name="PlaceHolder 2"/>
          <p:cNvSpPr>
            <a:spLocks noGrp="1"/>
          </p:cNvSpPr>
          <p:nvPr>
            <p:ph type="sldNum" idx="3"/>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28" name="Graphic 7" descr="Graphic 7"/>
          <p:cNvPicPr/>
          <p:nvPr/>
        </p:nvPicPr>
        <p:blipFill>
          <a:blip r:embed="rId2"/>
          <a:stretch/>
        </p:blipFill>
        <p:spPr>
          <a:xfrm>
            <a:off x="11203920" y="555840"/>
            <a:ext cx="465120" cy="520200"/>
          </a:xfrm>
          <a:prstGeom prst="rect">
            <a:avLst/>
          </a:prstGeom>
          <a:ln w="12700">
            <a:noFill/>
          </a:ln>
        </p:spPr>
      </p:pic>
      <p:pic>
        <p:nvPicPr>
          <p:cNvPr id="229" name="Graphic 5" descr="Graphic 5"/>
          <p:cNvPicPr/>
          <p:nvPr/>
        </p:nvPicPr>
        <p:blipFill>
          <a:blip r:embed="rId3"/>
          <a:stretch/>
        </p:blipFill>
        <p:spPr>
          <a:xfrm>
            <a:off x="581400" y="484200"/>
            <a:ext cx="9119880" cy="5955480"/>
          </a:xfrm>
          <a:prstGeom prst="rect">
            <a:avLst/>
          </a:prstGeom>
          <a:ln w="12700">
            <a:noFill/>
          </a:ln>
        </p:spPr>
      </p:pic>
      <p:sp>
        <p:nvSpPr>
          <p:cNvPr id="230" name="PlaceHolder 1"/>
          <p:cNvSpPr>
            <a:spLocks noGrp="1"/>
          </p:cNvSpPr>
          <p:nvPr>
            <p:ph type="title"/>
          </p:nvPr>
        </p:nvSpPr>
        <p:spPr>
          <a:xfrm>
            <a:off x="985320" y="788400"/>
            <a:ext cx="5833800" cy="22791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8800" spc="-1" strike="noStrike">
                <a:solidFill>
                  <a:schemeClr val="accent3"/>
                </a:solidFill>
                <a:latin typeface="Baskerville"/>
                <a:ea typeface="Baskerville"/>
              </a:rPr>
              <a:t>Dividerslide #1</a:t>
            </a:r>
            <a:endParaRPr b="0" lang="en-US" sz="8800" spc="-1" strike="noStrike">
              <a:solidFill>
                <a:schemeClr val="accent6"/>
              </a:solidFill>
              <a:latin typeface="Arial"/>
            </a:endParaRPr>
          </a:p>
        </p:txBody>
      </p:sp>
      <p:sp>
        <p:nvSpPr>
          <p:cNvPr id="231" name="PlaceHolder 2"/>
          <p:cNvSpPr>
            <a:spLocks noGrp="1"/>
          </p:cNvSpPr>
          <p:nvPr>
            <p:ph type="sldNum" idx="30"/>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7" r:id="rId4"/>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34" name="Graphic 7" descr="Graphic 7"/>
          <p:cNvPicPr/>
          <p:nvPr/>
        </p:nvPicPr>
        <p:blipFill>
          <a:blip r:embed="rId2"/>
          <a:stretch/>
        </p:blipFill>
        <p:spPr>
          <a:xfrm>
            <a:off x="11203920" y="555840"/>
            <a:ext cx="465120" cy="520200"/>
          </a:xfrm>
          <a:prstGeom prst="rect">
            <a:avLst/>
          </a:prstGeom>
          <a:ln w="12700">
            <a:noFill/>
          </a:ln>
        </p:spPr>
      </p:pic>
      <p:pic>
        <p:nvPicPr>
          <p:cNvPr id="235" name="Graphic 5" descr="Graphic 5"/>
          <p:cNvPicPr/>
          <p:nvPr/>
        </p:nvPicPr>
        <p:blipFill>
          <a:blip r:embed="rId3"/>
          <a:stretch/>
        </p:blipFill>
        <p:spPr>
          <a:xfrm>
            <a:off x="690840" y="542160"/>
            <a:ext cx="5122440" cy="5832360"/>
          </a:xfrm>
          <a:prstGeom prst="rect">
            <a:avLst/>
          </a:prstGeom>
          <a:ln w="12700">
            <a:noFill/>
          </a:ln>
        </p:spPr>
      </p:pic>
      <p:sp>
        <p:nvSpPr>
          <p:cNvPr id="236" name="PlaceHolder 1"/>
          <p:cNvSpPr>
            <a:spLocks noGrp="1"/>
          </p:cNvSpPr>
          <p:nvPr>
            <p:ph type="title"/>
          </p:nvPr>
        </p:nvSpPr>
        <p:spPr>
          <a:xfrm>
            <a:off x="985320" y="788400"/>
            <a:ext cx="9723600" cy="22791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8800" spc="-1" strike="noStrike">
                <a:solidFill>
                  <a:schemeClr val="accent3"/>
                </a:solidFill>
                <a:latin typeface="Baskerville"/>
                <a:ea typeface="Baskerville"/>
              </a:rPr>
              <a:t>Dividerslide #1</a:t>
            </a:r>
            <a:endParaRPr b="0" lang="en-US" sz="8800" spc="-1" strike="noStrike">
              <a:solidFill>
                <a:schemeClr val="accent6"/>
              </a:solidFill>
              <a:latin typeface="Arial"/>
            </a:endParaRPr>
          </a:p>
        </p:txBody>
      </p:sp>
      <p:sp>
        <p:nvSpPr>
          <p:cNvPr id="237" name="PlaceHolder 2"/>
          <p:cNvSpPr>
            <a:spLocks noGrp="1"/>
          </p:cNvSpPr>
          <p:nvPr>
            <p:ph type="sldNum" idx="31"/>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9" r:id="rId4"/>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40" name="Graphic 7" descr="Graphic 7"/>
          <p:cNvPicPr/>
          <p:nvPr/>
        </p:nvPicPr>
        <p:blipFill>
          <a:blip r:embed="rId2"/>
          <a:stretch/>
        </p:blipFill>
        <p:spPr>
          <a:xfrm>
            <a:off x="11203920" y="555840"/>
            <a:ext cx="465120" cy="520200"/>
          </a:xfrm>
          <a:prstGeom prst="rect">
            <a:avLst/>
          </a:prstGeom>
          <a:ln w="12700">
            <a:noFill/>
          </a:ln>
        </p:spPr>
      </p:pic>
      <p:sp>
        <p:nvSpPr>
          <p:cNvPr id="241" name="PlaceHolder 1"/>
          <p:cNvSpPr>
            <a:spLocks noGrp="1"/>
          </p:cNvSpPr>
          <p:nvPr>
            <p:ph type="body"/>
          </p:nvPr>
        </p:nvSpPr>
        <p:spPr>
          <a:xfrm>
            <a:off x="0" y="0"/>
            <a:ext cx="10827720" cy="688140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242" name="PlaceHolder 2"/>
          <p:cNvSpPr>
            <a:spLocks noGrp="1"/>
          </p:cNvSpPr>
          <p:nvPr>
            <p:ph type="title"/>
          </p:nvPr>
        </p:nvSpPr>
        <p:spPr>
          <a:xfrm>
            <a:off x="640080" y="721080"/>
            <a:ext cx="6054840" cy="33624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8800" spc="-1" strike="noStrike">
                <a:solidFill>
                  <a:schemeClr val="accent4"/>
                </a:solidFill>
                <a:latin typeface="Baskerville"/>
                <a:ea typeface="Baskerville"/>
              </a:rPr>
              <a:t>Hello there,I’m a title slide</a:t>
            </a:r>
            <a:endParaRPr b="0" lang="en-US" sz="8800" spc="-1" strike="noStrike">
              <a:solidFill>
                <a:schemeClr val="accent6"/>
              </a:solidFill>
              <a:latin typeface="Arial"/>
            </a:endParaRPr>
          </a:p>
        </p:txBody>
      </p:sp>
      <p:sp>
        <p:nvSpPr>
          <p:cNvPr id="243" name="PlaceHolder 3"/>
          <p:cNvSpPr>
            <a:spLocks noGrp="1"/>
          </p:cNvSpPr>
          <p:nvPr>
            <p:ph type="body"/>
          </p:nvPr>
        </p:nvSpPr>
        <p:spPr>
          <a:xfrm>
            <a:off x="640080" y="5689800"/>
            <a:ext cx="3748680" cy="350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600" spc="-1" strike="noStrike">
                <a:solidFill>
                  <a:schemeClr val="accent4"/>
                </a:solidFill>
                <a:latin typeface="Arial"/>
                <a:ea typeface="Arial"/>
              </a:rPr>
              <a:t>XX - XX - XXXX</a:t>
            </a: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p:txBody>
      </p:sp>
      <p:pic>
        <p:nvPicPr>
          <p:cNvPr id="244" name="Graphic 2" descr="Graphic 2"/>
          <p:cNvPicPr/>
          <p:nvPr/>
        </p:nvPicPr>
        <p:blipFill>
          <a:blip r:embed="rId3"/>
          <a:stretch/>
        </p:blipFill>
        <p:spPr>
          <a:xfrm>
            <a:off x="8282880" y="5002920"/>
            <a:ext cx="3037320" cy="1117440"/>
          </a:xfrm>
          <a:prstGeom prst="rect">
            <a:avLst/>
          </a:prstGeom>
          <a:ln w="12700">
            <a:noFill/>
          </a:ln>
        </p:spPr>
      </p:pic>
      <p:sp>
        <p:nvSpPr>
          <p:cNvPr id="245" name="PlaceHolder 4"/>
          <p:cNvSpPr>
            <a:spLocks noGrp="1"/>
          </p:cNvSpPr>
          <p:nvPr>
            <p:ph type="sldNum" idx="32"/>
          </p:nvPr>
        </p:nvSpPr>
        <p:spPr>
          <a:xfrm>
            <a:off x="8629200" y="625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11" r:id="rId4"/>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48" name="Graphic 7" descr="Graphic 7"/>
          <p:cNvPicPr/>
          <p:nvPr/>
        </p:nvPicPr>
        <p:blipFill>
          <a:blip r:embed="rId2"/>
          <a:stretch/>
        </p:blipFill>
        <p:spPr>
          <a:xfrm>
            <a:off x="11203920" y="555840"/>
            <a:ext cx="465120" cy="520200"/>
          </a:xfrm>
          <a:prstGeom prst="rect">
            <a:avLst/>
          </a:prstGeom>
          <a:ln w="12700">
            <a:noFill/>
          </a:ln>
        </p:spPr>
      </p:pic>
      <p:sp>
        <p:nvSpPr>
          <p:cNvPr id="249" name="PlaceHolder 1"/>
          <p:cNvSpPr>
            <a:spLocks noGrp="1"/>
          </p:cNvSpPr>
          <p:nvPr>
            <p:ph type="body"/>
          </p:nvPr>
        </p:nvSpPr>
        <p:spPr>
          <a:xfrm>
            <a:off x="0" y="3960"/>
            <a:ext cx="6095520" cy="685764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pic>
        <p:nvPicPr>
          <p:cNvPr id="250" name="Graphic 4" descr="Graphic 4"/>
          <p:cNvPicPr/>
          <p:nvPr/>
        </p:nvPicPr>
        <p:blipFill>
          <a:blip r:embed="rId3"/>
          <a:stretch/>
        </p:blipFill>
        <p:spPr>
          <a:xfrm>
            <a:off x="11203920" y="555840"/>
            <a:ext cx="465120" cy="520200"/>
          </a:xfrm>
          <a:prstGeom prst="rect">
            <a:avLst/>
          </a:prstGeom>
          <a:ln w="12700">
            <a:noFill/>
          </a:ln>
        </p:spPr>
      </p:pic>
      <p:sp>
        <p:nvSpPr>
          <p:cNvPr id="251" name="PlaceHolder 2"/>
          <p:cNvSpPr>
            <a:spLocks noGrp="1"/>
          </p:cNvSpPr>
          <p:nvPr>
            <p:ph type="title"/>
          </p:nvPr>
        </p:nvSpPr>
        <p:spPr>
          <a:xfrm>
            <a:off x="4773600" y="2869200"/>
            <a:ext cx="6307560" cy="99504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7200" spc="-1" strike="noStrike">
                <a:solidFill>
                  <a:schemeClr val="accent5"/>
                </a:solidFill>
                <a:latin typeface="Baskerville"/>
                <a:ea typeface="Baskerville"/>
              </a:rPr>
              <a:t>Divider slide #1</a:t>
            </a:r>
            <a:endParaRPr b="0" lang="en-US" sz="7200" spc="-1" strike="noStrike">
              <a:solidFill>
                <a:schemeClr val="accent6"/>
              </a:solidFill>
              <a:latin typeface="Arial"/>
            </a:endParaRPr>
          </a:p>
        </p:txBody>
      </p:sp>
      <p:sp>
        <p:nvSpPr>
          <p:cNvPr id="252" name="PlaceHolder 3"/>
          <p:cNvSpPr>
            <a:spLocks noGrp="1"/>
          </p:cNvSpPr>
          <p:nvPr>
            <p:ph type="sldNum" idx="33"/>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13" r:id="rId4"/>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pic>
        <p:nvPicPr>
          <p:cNvPr id="255" name="Graphic 7" descr="Graphic 7"/>
          <p:cNvPicPr/>
          <p:nvPr/>
        </p:nvPicPr>
        <p:blipFill>
          <a:blip r:embed="rId2"/>
          <a:stretch/>
        </p:blipFill>
        <p:spPr>
          <a:xfrm>
            <a:off x="11203920" y="555840"/>
            <a:ext cx="465120" cy="520200"/>
          </a:xfrm>
          <a:prstGeom prst="rect">
            <a:avLst/>
          </a:prstGeom>
          <a:ln w="12700">
            <a:noFill/>
          </a:ln>
        </p:spPr>
      </p:pic>
      <p:sp>
        <p:nvSpPr>
          <p:cNvPr id="256" name="PlaceHolder 1"/>
          <p:cNvSpPr>
            <a:spLocks noGrp="1"/>
          </p:cNvSpPr>
          <p:nvPr>
            <p:ph type="title"/>
          </p:nvPr>
        </p:nvSpPr>
        <p:spPr>
          <a:xfrm>
            <a:off x="985320" y="2869200"/>
            <a:ext cx="10684080" cy="99504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7200" spc="-1" strike="noStrike">
                <a:solidFill>
                  <a:schemeClr val="accent3"/>
                </a:solidFill>
                <a:latin typeface="Baskerville"/>
                <a:ea typeface="Baskerville"/>
              </a:rPr>
              <a:t>Divider slide #1</a:t>
            </a:r>
            <a:endParaRPr b="0" lang="en-US" sz="7200" spc="-1" strike="noStrike">
              <a:solidFill>
                <a:schemeClr val="accent6"/>
              </a:solidFill>
              <a:latin typeface="Arial"/>
            </a:endParaRPr>
          </a:p>
        </p:txBody>
      </p:sp>
      <p:sp>
        <p:nvSpPr>
          <p:cNvPr id="257" name="PlaceHolder 2"/>
          <p:cNvSpPr>
            <a:spLocks noGrp="1"/>
          </p:cNvSpPr>
          <p:nvPr>
            <p:ph type="sldNum" idx="34"/>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5" r:id="rId3"/>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pic>
        <p:nvPicPr>
          <p:cNvPr id="260" name="Graphic 7" descr="Graphic 7"/>
          <p:cNvPicPr/>
          <p:nvPr/>
        </p:nvPicPr>
        <p:blipFill>
          <a:blip r:embed="rId2"/>
          <a:stretch/>
        </p:blipFill>
        <p:spPr>
          <a:xfrm>
            <a:off x="11203920" y="555840"/>
            <a:ext cx="465120" cy="520200"/>
          </a:xfrm>
          <a:prstGeom prst="rect">
            <a:avLst/>
          </a:prstGeom>
          <a:ln w="12700">
            <a:noFill/>
          </a:ln>
        </p:spPr>
      </p:pic>
      <p:sp>
        <p:nvSpPr>
          <p:cNvPr id="261" name="PlaceHolder 1"/>
          <p:cNvSpPr>
            <a:spLocks noGrp="1"/>
          </p:cNvSpPr>
          <p:nvPr>
            <p:ph type="title"/>
          </p:nvPr>
        </p:nvSpPr>
        <p:spPr>
          <a:xfrm>
            <a:off x="985320" y="2869200"/>
            <a:ext cx="10684080" cy="99504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7200" spc="-1" strike="noStrike">
                <a:solidFill>
                  <a:schemeClr val="accent3"/>
                </a:solidFill>
                <a:latin typeface="Baskerville"/>
                <a:ea typeface="Baskerville"/>
              </a:rPr>
              <a:t>Divider slide #1</a:t>
            </a:r>
            <a:endParaRPr b="0" lang="en-US" sz="7200" spc="-1" strike="noStrike">
              <a:solidFill>
                <a:schemeClr val="accent6"/>
              </a:solidFill>
              <a:latin typeface="Arial"/>
            </a:endParaRPr>
          </a:p>
        </p:txBody>
      </p:sp>
      <p:sp>
        <p:nvSpPr>
          <p:cNvPr id="262" name="PlaceHolder 2"/>
          <p:cNvSpPr>
            <a:spLocks noGrp="1"/>
          </p:cNvSpPr>
          <p:nvPr>
            <p:ph type="sldNum" idx="35"/>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7" r:id="rId3"/>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pic>
        <p:nvPicPr>
          <p:cNvPr id="265" name="Graphic 7" descr="Graphic 7"/>
          <p:cNvPicPr/>
          <p:nvPr/>
        </p:nvPicPr>
        <p:blipFill>
          <a:blip r:embed="rId2"/>
          <a:stretch/>
        </p:blipFill>
        <p:spPr>
          <a:xfrm>
            <a:off x="11203920" y="555840"/>
            <a:ext cx="465120" cy="520200"/>
          </a:xfrm>
          <a:prstGeom prst="rect">
            <a:avLst/>
          </a:prstGeom>
          <a:ln w="12700">
            <a:noFill/>
          </a:ln>
        </p:spPr>
      </p:pic>
      <p:sp>
        <p:nvSpPr>
          <p:cNvPr id="266" name="PlaceHolder 1"/>
          <p:cNvSpPr>
            <a:spLocks noGrp="1"/>
          </p:cNvSpPr>
          <p:nvPr>
            <p:ph type="title"/>
          </p:nvPr>
        </p:nvSpPr>
        <p:spPr>
          <a:xfrm>
            <a:off x="985320" y="2869200"/>
            <a:ext cx="10684080" cy="99504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7200" spc="-1" strike="noStrike">
                <a:solidFill>
                  <a:schemeClr val="accent3"/>
                </a:solidFill>
                <a:latin typeface="Baskerville"/>
                <a:ea typeface="Baskerville"/>
              </a:rPr>
              <a:t>Divider slide #1</a:t>
            </a:r>
            <a:endParaRPr b="0" lang="en-US" sz="7200" spc="-1" strike="noStrike">
              <a:solidFill>
                <a:schemeClr val="accent6"/>
              </a:solidFill>
              <a:latin typeface="Arial"/>
            </a:endParaRPr>
          </a:p>
        </p:txBody>
      </p:sp>
      <p:sp>
        <p:nvSpPr>
          <p:cNvPr id="267" name="PlaceHolder 2"/>
          <p:cNvSpPr>
            <a:spLocks noGrp="1"/>
          </p:cNvSpPr>
          <p:nvPr>
            <p:ph type="sldNum" idx="36"/>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9" r:id="rId3"/>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70" name="Graphic 7" descr="Graphic 7"/>
          <p:cNvPicPr/>
          <p:nvPr/>
        </p:nvPicPr>
        <p:blipFill>
          <a:blip r:embed="rId2"/>
          <a:stretch/>
        </p:blipFill>
        <p:spPr>
          <a:xfrm>
            <a:off x="11203920" y="555840"/>
            <a:ext cx="465120" cy="520200"/>
          </a:xfrm>
          <a:prstGeom prst="rect">
            <a:avLst/>
          </a:prstGeom>
          <a:ln w="12700">
            <a:noFill/>
          </a:ln>
        </p:spPr>
      </p:pic>
      <p:sp>
        <p:nvSpPr>
          <p:cNvPr id="271" name="PlaceHolder 1"/>
          <p:cNvSpPr>
            <a:spLocks noGrp="1"/>
          </p:cNvSpPr>
          <p:nvPr>
            <p:ph type="body"/>
          </p:nvPr>
        </p:nvSpPr>
        <p:spPr>
          <a:xfrm>
            <a:off x="0" y="488880"/>
            <a:ext cx="9345240" cy="593928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272" name="PlaceHolder 2"/>
          <p:cNvSpPr>
            <a:spLocks noGrp="1"/>
          </p:cNvSpPr>
          <p:nvPr>
            <p:ph type="title"/>
          </p:nvPr>
        </p:nvSpPr>
        <p:spPr>
          <a:xfrm>
            <a:off x="6095880" y="2550240"/>
            <a:ext cx="5573160" cy="188136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7200" spc="-1" strike="noStrike">
                <a:solidFill>
                  <a:schemeClr val="accent5"/>
                </a:solidFill>
                <a:latin typeface="Baskerville"/>
                <a:ea typeface="Baskerville"/>
              </a:rPr>
              <a:t>Divider slide #1</a:t>
            </a:r>
            <a:endParaRPr b="0" lang="en-US" sz="7200" spc="-1" strike="noStrike">
              <a:solidFill>
                <a:schemeClr val="accent6"/>
              </a:solidFill>
              <a:latin typeface="Arial"/>
            </a:endParaRPr>
          </a:p>
        </p:txBody>
      </p:sp>
      <p:pic>
        <p:nvPicPr>
          <p:cNvPr id="273" name="Graphic 7" descr="Graphic 7"/>
          <p:cNvPicPr/>
          <p:nvPr/>
        </p:nvPicPr>
        <p:blipFill>
          <a:blip r:embed="rId3"/>
          <a:stretch/>
        </p:blipFill>
        <p:spPr>
          <a:xfrm>
            <a:off x="11203920" y="555840"/>
            <a:ext cx="465120" cy="520200"/>
          </a:xfrm>
          <a:prstGeom prst="rect">
            <a:avLst/>
          </a:prstGeom>
          <a:ln w="12700">
            <a:noFill/>
          </a:ln>
        </p:spPr>
      </p:pic>
      <p:sp>
        <p:nvSpPr>
          <p:cNvPr id="274" name="PlaceHolder 3"/>
          <p:cNvSpPr>
            <a:spLocks noGrp="1"/>
          </p:cNvSpPr>
          <p:nvPr>
            <p:ph type="sldNum" idx="37"/>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1" r:id="rId4"/>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77" name="Graphic 7" descr="Graphic 7"/>
          <p:cNvPicPr/>
          <p:nvPr/>
        </p:nvPicPr>
        <p:blipFill>
          <a:blip r:embed="rId2"/>
          <a:stretch/>
        </p:blipFill>
        <p:spPr>
          <a:xfrm>
            <a:off x="11203920" y="555840"/>
            <a:ext cx="465120" cy="520200"/>
          </a:xfrm>
          <a:prstGeom prst="rect">
            <a:avLst/>
          </a:prstGeom>
          <a:ln w="12700">
            <a:noFill/>
          </a:ln>
        </p:spPr>
      </p:pic>
      <p:pic>
        <p:nvPicPr>
          <p:cNvPr id="278" name="Graphic 8" descr="Graphic 8"/>
          <p:cNvPicPr/>
          <p:nvPr/>
        </p:nvPicPr>
        <p:blipFill>
          <a:blip r:embed="rId3"/>
          <a:stretch/>
        </p:blipFill>
        <p:spPr>
          <a:xfrm>
            <a:off x="662040" y="443880"/>
            <a:ext cx="9119880" cy="6060960"/>
          </a:xfrm>
          <a:prstGeom prst="rect">
            <a:avLst/>
          </a:prstGeom>
          <a:ln w="12700">
            <a:noFill/>
          </a:ln>
        </p:spPr>
      </p:pic>
      <p:sp>
        <p:nvSpPr>
          <p:cNvPr id="279" name="PlaceHolder 1"/>
          <p:cNvSpPr>
            <a:spLocks noGrp="1"/>
          </p:cNvSpPr>
          <p:nvPr>
            <p:ph type="title"/>
          </p:nvPr>
        </p:nvSpPr>
        <p:spPr>
          <a:xfrm>
            <a:off x="3498480" y="2869200"/>
            <a:ext cx="8170560" cy="99504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7200" spc="-1" strike="noStrike">
                <a:solidFill>
                  <a:schemeClr val="accent5"/>
                </a:solidFill>
                <a:latin typeface="Baskerville"/>
                <a:ea typeface="Baskerville"/>
              </a:rPr>
              <a:t>Divider slide #1</a:t>
            </a:r>
            <a:endParaRPr b="0" lang="en-US" sz="7200" spc="-1" strike="noStrike">
              <a:solidFill>
                <a:schemeClr val="accent6"/>
              </a:solidFill>
              <a:latin typeface="Arial"/>
            </a:endParaRPr>
          </a:p>
        </p:txBody>
      </p:sp>
      <p:pic>
        <p:nvPicPr>
          <p:cNvPr id="280" name="Graphic 7" descr="Graphic 7"/>
          <p:cNvPicPr/>
          <p:nvPr/>
        </p:nvPicPr>
        <p:blipFill>
          <a:blip r:embed="rId4"/>
          <a:stretch/>
        </p:blipFill>
        <p:spPr>
          <a:xfrm>
            <a:off x="11203920" y="555840"/>
            <a:ext cx="465120" cy="520200"/>
          </a:xfrm>
          <a:prstGeom prst="rect">
            <a:avLst/>
          </a:prstGeom>
          <a:ln w="12700">
            <a:noFill/>
          </a:ln>
        </p:spPr>
      </p:pic>
      <p:sp>
        <p:nvSpPr>
          <p:cNvPr id="281" name="PlaceHolder 2"/>
          <p:cNvSpPr>
            <a:spLocks noGrp="1"/>
          </p:cNvSpPr>
          <p:nvPr>
            <p:ph type="sldNum" idx="38"/>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3" r:id="rId5"/>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84" name="Graphic 7" descr="Graphic 7"/>
          <p:cNvPicPr/>
          <p:nvPr/>
        </p:nvPicPr>
        <p:blipFill>
          <a:blip r:embed="rId2"/>
          <a:stretch/>
        </p:blipFill>
        <p:spPr>
          <a:xfrm>
            <a:off x="11203920" y="555840"/>
            <a:ext cx="465120" cy="520200"/>
          </a:xfrm>
          <a:prstGeom prst="rect">
            <a:avLst/>
          </a:prstGeom>
          <a:ln w="12700">
            <a:noFill/>
          </a:ln>
        </p:spPr>
      </p:pic>
      <p:sp>
        <p:nvSpPr>
          <p:cNvPr id="285" name="PlaceHolder 1"/>
          <p:cNvSpPr>
            <a:spLocks noGrp="1"/>
          </p:cNvSpPr>
          <p:nvPr>
            <p:ph type="title"/>
          </p:nvPr>
        </p:nvSpPr>
        <p:spPr>
          <a:xfrm>
            <a:off x="689400" y="555840"/>
            <a:ext cx="999720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6"/>
                </a:solidFill>
                <a:latin typeface="Baskerville"/>
                <a:ea typeface="Baskerville"/>
              </a:rPr>
              <a:t>Click to edit Master title style</a:t>
            </a:r>
            <a:endParaRPr b="0" lang="en-US" sz="3600" spc="-1" strike="noStrike">
              <a:solidFill>
                <a:schemeClr val="accent6"/>
              </a:solidFill>
              <a:latin typeface="Arial"/>
            </a:endParaRPr>
          </a:p>
        </p:txBody>
      </p:sp>
      <p:sp>
        <p:nvSpPr>
          <p:cNvPr id="286" name="PlaceHolder 2"/>
          <p:cNvSpPr>
            <a:spLocks noGrp="1"/>
          </p:cNvSpPr>
          <p:nvPr>
            <p:ph type="body"/>
          </p:nvPr>
        </p:nvSpPr>
        <p:spPr>
          <a:xfrm>
            <a:off x="689400" y="2755440"/>
            <a:ext cx="4824720" cy="923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5400" spc="-1" strike="noStrike">
                <a:solidFill>
                  <a:schemeClr val="accent6"/>
                </a:solidFill>
                <a:latin typeface="Baskerville"/>
                <a:ea typeface="Baskerville"/>
              </a:rPr>
              <a:t>XXX</a:t>
            </a:r>
            <a:endParaRPr b="0" lang="en-US" sz="5400" spc="-1" strike="noStrike">
              <a:solidFill>
                <a:schemeClr val="accent3"/>
              </a:solidFill>
              <a:latin typeface="Arial"/>
            </a:endParaRPr>
          </a:p>
          <a:p>
            <a:pPr indent="0" defTabSz="914400">
              <a:lnSpc>
                <a:spcPct val="100000"/>
              </a:lnSpc>
              <a:spcBef>
                <a:spcPts val="1001"/>
              </a:spcBef>
              <a:buNone/>
              <a:tabLst>
                <a:tab algn="l" pos="0"/>
              </a:tabLst>
            </a:pPr>
            <a:endParaRPr b="0" lang="en-US" sz="5400" spc="-1" strike="noStrike">
              <a:solidFill>
                <a:schemeClr val="accent3"/>
              </a:solidFill>
              <a:latin typeface="Arial"/>
            </a:endParaRPr>
          </a:p>
          <a:p>
            <a:pPr indent="0" defTabSz="914400">
              <a:lnSpc>
                <a:spcPct val="100000"/>
              </a:lnSpc>
              <a:spcBef>
                <a:spcPts val="1001"/>
              </a:spcBef>
              <a:buNone/>
              <a:tabLst>
                <a:tab algn="l" pos="0"/>
              </a:tabLst>
            </a:pPr>
            <a:endParaRPr b="0" lang="en-US" sz="5400" spc="-1" strike="noStrike">
              <a:solidFill>
                <a:schemeClr val="accent3"/>
              </a:solidFill>
              <a:latin typeface="Arial"/>
            </a:endParaRPr>
          </a:p>
          <a:p>
            <a:pPr indent="0" defTabSz="914400">
              <a:lnSpc>
                <a:spcPct val="100000"/>
              </a:lnSpc>
              <a:spcBef>
                <a:spcPts val="1001"/>
              </a:spcBef>
              <a:buNone/>
              <a:tabLst>
                <a:tab algn="l" pos="0"/>
              </a:tabLst>
            </a:pPr>
            <a:endParaRPr b="0" lang="en-US" sz="5400" spc="-1" strike="noStrike">
              <a:solidFill>
                <a:schemeClr val="accent3"/>
              </a:solidFill>
              <a:latin typeface="Arial"/>
            </a:endParaRPr>
          </a:p>
          <a:p>
            <a:pPr indent="0" defTabSz="914400">
              <a:lnSpc>
                <a:spcPct val="100000"/>
              </a:lnSpc>
              <a:spcBef>
                <a:spcPts val="1001"/>
              </a:spcBef>
              <a:buNone/>
              <a:tabLst>
                <a:tab algn="l" pos="0"/>
              </a:tabLst>
            </a:pPr>
            <a:endParaRPr b="0" lang="en-US" sz="5400" spc="-1" strike="noStrike">
              <a:solidFill>
                <a:schemeClr val="accent3"/>
              </a:solidFill>
              <a:latin typeface="Arial"/>
            </a:endParaRPr>
          </a:p>
        </p:txBody>
      </p:sp>
      <p:sp>
        <p:nvSpPr>
          <p:cNvPr id="287" name="PlaceHolder 3"/>
          <p:cNvSpPr>
            <a:spLocks noGrp="1"/>
          </p:cNvSpPr>
          <p:nvPr>
            <p:ph type="body"/>
          </p:nvPr>
        </p:nvSpPr>
        <p:spPr>
          <a:xfrm>
            <a:off x="689400" y="2327400"/>
            <a:ext cx="4824720" cy="338040"/>
          </a:xfrm>
          <a:prstGeom prst="rect">
            <a:avLst/>
          </a:prstGeom>
          <a:noFill/>
          <a:ln w="12600">
            <a:noFill/>
          </a:ln>
        </p:spPr>
        <p:txBody>
          <a:bodyPr lIns="45720" rIns="45720" tIns="45720" bIns="45720" anchor="t">
            <a:normAutofit fontScale="2501" lnSpcReduction="20000"/>
          </a:bodyPr>
          <a:p>
            <a:pPr marL="432000" indent="-324000">
              <a:spcBef>
                <a:spcPts val="1417"/>
              </a:spcBef>
              <a:buClr>
                <a:srgbClr val="000000"/>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pic>
        <p:nvPicPr>
          <p:cNvPr id="288" name="Graphic 4" descr="Graphic 4"/>
          <p:cNvPicPr/>
          <p:nvPr/>
        </p:nvPicPr>
        <p:blipFill>
          <a:blip r:embed="rId3"/>
          <a:stretch/>
        </p:blipFill>
        <p:spPr>
          <a:xfrm>
            <a:off x="782280" y="1897200"/>
            <a:ext cx="539640" cy="342720"/>
          </a:xfrm>
          <a:prstGeom prst="rect">
            <a:avLst/>
          </a:prstGeom>
          <a:ln w="12700">
            <a:noFill/>
          </a:ln>
        </p:spPr>
      </p:pic>
      <p:sp>
        <p:nvSpPr>
          <p:cNvPr id="289" name="PlaceHolder 4"/>
          <p:cNvSpPr>
            <a:spLocks noGrp="1"/>
          </p:cNvSpPr>
          <p:nvPr>
            <p:ph type="body"/>
          </p:nvPr>
        </p:nvSpPr>
        <p:spPr>
          <a:xfrm>
            <a:off x="689400" y="4956120"/>
            <a:ext cx="4824720" cy="923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5400" spc="-1" strike="noStrike">
                <a:solidFill>
                  <a:schemeClr val="accent6"/>
                </a:solidFill>
                <a:latin typeface="Baskerville"/>
                <a:ea typeface="Baskerville"/>
              </a:rPr>
              <a:t>XXX</a:t>
            </a:r>
            <a:endParaRPr b="0" lang="en-US" sz="5400" spc="-1" strike="noStrike">
              <a:solidFill>
                <a:schemeClr val="accent3"/>
              </a:solidFill>
              <a:latin typeface="Arial"/>
            </a:endParaRPr>
          </a:p>
        </p:txBody>
      </p:sp>
      <p:sp>
        <p:nvSpPr>
          <p:cNvPr id="290" name="PlaceHolder 5"/>
          <p:cNvSpPr>
            <a:spLocks noGrp="1"/>
          </p:cNvSpPr>
          <p:nvPr>
            <p:ph type="body"/>
          </p:nvPr>
        </p:nvSpPr>
        <p:spPr>
          <a:xfrm>
            <a:off x="689400" y="4528080"/>
            <a:ext cx="4824720" cy="338040"/>
          </a:xfrm>
          <a:prstGeom prst="rect">
            <a:avLst/>
          </a:prstGeom>
          <a:noFill/>
          <a:ln w="12600">
            <a:noFill/>
          </a:ln>
        </p:spPr>
        <p:txBody>
          <a:bodyPr lIns="45720" rIns="45720" tIns="45720" bIns="45720" anchor="t">
            <a:normAutofit fontScale="2501" lnSpcReduction="20000"/>
          </a:bodyPr>
          <a:p>
            <a:pPr marL="432000" indent="-324000">
              <a:spcBef>
                <a:spcPts val="1417"/>
              </a:spcBef>
              <a:buClr>
                <a:srgbClr val="000000"/>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pic>
        <p:nvPicPr>
          <p:cNvPr id="291" name="Graphic 15" descr="Graphic 15"/>
          <p:cNvPicPr/>
          <p:nvPr/>
        </p:nvPicPr>
        <p:blipFill>
          <a:blip r:embed="rId4"/>
          <a:stretch/>
        </p:blipFill>
        <p:spPr>
          <a:xfrm>
            <a:off x="782280" y="4097880"/>
            <a:ext cx="539640" cy="342720"/>
          </a:xfrm>
          <a:prstGeom prst="rect">
            <a:avLst/>
          </a:prstGeom>
          <a:ln w="12700">
            <a:noFill/>
          </a:ln>
        </p:spPr>
      </p:pic>
      <p:sp>
        <p:nvSpPr>
          <p:cNvPr id="292" name="PlaceHolder 6"/>
          <p:cNvSpPr>
            <a:spLocks noGrp="1"/>
          </p:cNvSpPr>
          <p:nvPr>
            <p:ph type="body"/>
          </p:nvPr>
        </p:nvSpPr>
        <p:spPr>
          <a:xfrm>
            <a:off x="6020640" y="2755440"/>
            <a:ext cx="4824720" cy="923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5400" spc="-1" strike="noStrike">
                <a:solidFill>
                  <a:schemeClr val="accent6"/>
                </a:solidFill>
                <a:latin typeface="Baskerville"/>
                <a:ea typeface="Baskerville"/>
              </a:rPr>
              <a:t>XXX</a:t>
            </a:r>
            <a:endParaRPr b="0" lang="en-US" sz="5400" spc="-1" strike="noStrike">
              <a:solidFill>
                <a:schemeClr val="accent3"/>
              </a:solidFill>
              <a:latin typeface="Arial"/>
            </a:endParaRPr>
          </a:p>
        </p:txBody>
      </p:sp>
      <p:sp>
        <p:nvSpPr>
          <p:cNvPr id="293" name="PlaceHolder 7"/>
          <p:cNvSpPr>
            <a:spLocks noGrp="1"/>
          </p:cNvSpPr>
          <p:nvPr>
            <p:ph type="body"/>
          </p:nvPr>
        </p:nvSpPr>
        <p:spPr>
          <a:xfrm>
            <a:off x="6020640" y="2327400"/>
            <a:ext cx="4824720" cy="338040"/>
          </a:xfrm>
          <a:prstGeom prst="rect">
            <a:avLst/>
          </a:prstGeom>
          <a:noFill/>
          <a:ln w="12600">
            <a:noFill/>
          </a:ln>
        </p:spPr>
        <p:txBody>
          <a:bodyPr lIns="45720" rIns="45720" tIns="45720" bIns="45720" anchor="t">
            <a:normAutofit fontScale="2501" lnSpcReduction="20000"/>
          </a:bodyPr>
          <a:p>
            <a:pPr marL="432000" indent="-324000">
              <a:spcBef>
                <a:spcPts val="1417"/>
              </a:spcBef>
              <a:buClr>
                <a:srgbClr val="000000"/>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pic>
        <p:nvPicPr>
          <p:cNvPr id="294" name="Graphic 22" descr="Graphic 22"/>
          <p:cNvPicPr/>
          <p:nvPr/>
        </p:nvPicPr>
        <p:blipFill>
          <a:blip r:embed="rId5"/>
          <a:stretch/>
        </p:blipFill>
        <p:spPr>
          <a:xfrm>
            <a:off x="6113880" y="1897200"/>
            <a:ext cx="539640" cy="342720"/>
          </a:xfrm>
          <a:prstGeom prst="rect">
            <a:avLst/>
          </a:prstGeom>
          <a:ln w="12700">
            <a:noFill/>
          </a:ln>
        </p:spPr>
      </p:pic>
      <p:sp>
        <p:nvSpPr>
          <p:cNvPr id="295" name="PlaceHolder 8"/>
          <p:cNvSpPr>
            <a:spLocks noGrp="1"/>
          </p:cNvSpPr>
          <p:nvPr>
            <p:ph type="body"/>
          </p:nvPr>
        </p:nvSpPr>
        <p:spPr>
          <a:xfrm>
            <a:off x="6020640" y="4956120"/>
            <a:ext cx="4824720" cy="923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5400" spc="-1" strike="noStrike">
                <a:solidFill>
                  <a:schemeClr val="accent6"/>
                </a:solidFill>
                <a:latin typeface="Baskerville"/>
                <a:ea typeface="Baskerville"/>
              </a:rPr>
              <a:t>XXX</a:t>
            </a:r>
            <a:endParaRPr b="0" lang="en-US" sz="5400" spc="-1" strike="noStrike">
              <a:solidFill>
                <a:schemeClr val="accent3"/>
              </a:solidFill>
              <a:latin typeface="Arial"/>
            </a:endParaRPr>
          </a:p>
        </p:txBody>
      </p:sp>
      <p:sp>
        <p:nvSpPr>
          <p:cNvPr id="296" name="PlaceHolder 9"/>
          <p:cNvSpPr>
            <a:spLocks noGrp="1"/>
          </p:cNvSpPr>
          <p:nvPr>
            <p:ph type="body"/>
          </p:nvPr>
        </p:nvSpPr>
        <p:spPr>
          <a:xfrm>
            <a:off x="6020640" y="4528080"/>
            <a:ext cx="4824720" cy="338040"/>
          </a:xfrm>
          <a:prstGeom prst="rect">
            <a:avLst/>
          </a:prstGeom>
          <a:noFill/>
          <a:ln w="12600">
            <a:noFill/>
          </a:ln>
        </p:spPr>
        <p:txBody>
          <a:bodyPr lIns="45720" rIns="45720" tIns="45720" bIns="45720" anchor="t">
            <a:normAutofit fontScale="2501" lnSpcReduction="20000"/>
          </a:bodyPr>
          <a:p>
            <a:pPr marL="432000" indent="-324000">
              <a:spcBef>
                <a:spcPts val="1417"/>
              </a:spcBef>
              <a:buClr>
                <a:srgbClr val="000000"/>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pic>
        <p:nvPicPr>
          <p:cNvPr id="297" name="Graphic 25" descr="Graphic 25"/>
          <p:cNvPicPr/>
          <p:nvPr/>
        </p:nvPicPr>
        <p:blipFill>
          <a:blip r:embed="rId6"/>
          <a:stretch/>
        </p:blipFill>
        <p:spPr>
          <a:xfrm>
            <a:off x="6113880" y="4097880"/>
            <a:ext cx="539640" cy="342720"/>
          </a:xfrm>
          <a:prstGeom prst="rect">
            <a:avLst/>
          </a:prstGeom>
          <a:ln w="12700">
            <a:noFill/>
          </a:ln>
        </p:spPr>
      </p:pic>
      <p:sp>
        <p:nvSpPr>
          <p:cNvPr id="298" name="PlaceHolder 10"/>
          <p:cNvSpPr>
            <a:spLocks noGrp="1"/>
          </p:cNvSpPr>
          <p:nvPr>
            <p:ph type="sldNum" idx="39"/>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25" r:id="rId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7" name="Graphic 7" descr="Graphic 7"/>
          <p:cNvPicPr/>
          <p:nvPr/>
        </p:nvPicPr>
        <p:blipFill>
          <a:blip r:embed="rId2"/>
          <a:stretch/>
        </p:blipFill>
        <p:spPr>
          <a:xfrm>
            <a:off x="11203920" y="555840"/>
            <a:ext cx="465120" cy="520200"/>
          </a:xfrm>
          <a:prstGeom prst="rect">
            <a:avLst/>
          </a:prstGeom>
          <a:ln w="12700">
            <a:noFill/>
          </a:ln>
        </p:spPr>
      </p:pic>
      <p:pic>
        <p:nvPicPr>
          <p:cNvPr id="18" name="Graphic 7" descr="Graphic 7"/>
          <p:cNvPicPr/>
          <p:nvPr/>
        </p:nvPicPr>
        <p:blipFill>
          <a:blip r:embed="rId3"/>
          <a:stretch/>
        </p:blipFill>
        <p:spPr>
          <a:xfrm>
            <a:off x="11203920" y="555840"/>
            <a:ext cx="465120" cy="520200"/>
          </a:xfrm>
          <a:prstGeom prst="rect">
            <a:avLst/>
          </a:prstGeom>
          <a:ln w="12700">
            <a:noFill/>
          </a:ln>
        </p:spPr>
      </p:pic>
      <p:sp>
        <p:nvSpPr>
          <p:cNvPr id="19" name="PlaceHolder 1"/>
          <p:cNvSpPr>
            <a:spLocks noGrp="1"/>
          </p:cNvSpPr>
          <p:nvPr>
            <p:ph type="body"/>
          </p:nvPr>
        </p:nvSpPr>
        <p:spPr>
          <a:xfrm>
            <a:off x="689400" y="1760400"/>
            <a:ext cx="5406480" cy="1641240"/>
          </a:xfrm>
          <a:prstGeom prst="rect">
            <a:avLst/>
          </a:prstGeom>
          <a:noFill/>
          <a:ln w="12600">
            <a:noFill/>
          </a:ln>
        </p:spPr>
        <p:txBody>
          <a:bodyPr lIns="45720" rIns="45720" tIns="45720" bIns="45720" anchor="t">
            <a:normAutofit fontScale="80688"/>
          </a:bodyPr>
          <a:p>
            <a:pPr marL="228600" indent="-22860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One</a:t>
            </a:r>
            <a:endParaRPr b="0" lang="en-US" sz="1600" spc="-1" strike="noStrike">
              <a:solidFill>
                <a:schemeClr val="accent3"/>
              </a:solidFill>
              <a:latin typeface="Arial"/>
            </a:endParaRPr>
          </a:p>
          <a:p>
            <a:pPr lvl="1" marL="718560" indent="-26136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Two</a:t>
            </a:r>
            <a:endParaRPr b="0" lang="en-US" sz="1600" spc="-1" strike="noStrike">
              <a:solidFill>
                <a:schemeClr val="accent3"/>
              </a:solidFill>
              <a:latin typeface="Arial"/>
            </a:endParaRPr>
          </a:p>
          <a:p>
            <a:pPr lvl="2" marL="1219320" indent="-30492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Three</a:t>
            </a:r>
            <a:endParaRPr b="0" lang="en-US" sz="1600" spc="-1" strike="noStrike">
              <a:solidFill>
                <a:schemeClr val="accent3"/>
              </a:solidFill>
              <a:latin typeface="Arial"/>
            </a:endParaRPr>
          </a:p>
          <a:p>
            <a:pPr lvl="3" marL="1704240" indent="-33264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Four</a:t>
            </a:r>
            <a:endParaRPr b="0" lang="en-US" sz="1600" spc="-1" strike="noStrike">
              <a:solidFill>
                <a:schemeClr val="accent3"/>
              </a:solidFill>
              <a:latin typeface="Arial"/>
            </a:endParaRPr>
          </a:p>
          <a:p>
            <a:pPr lvl="4" marL="2161440" indent="-33264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Five</a:t>
            </a:r>
            <a:endParaRPr b="0" lang="en-US" sz="1600" spc="-1" strike="noStrike">
              <a:solidFill>
                <a:schemeClr val="accent3"/>
              </a:solidFill>
              <a:latin typeface="Arial"/>
            </a:endParaRPr>
          </a:p>
        </p:txBody>
      </p:sp>
      <p:sp>
        <p:nvSpPr>
          <p:cNvPr id="20"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Arial"/>
            </a:endParaRPr>
          </a:p>
        </p:txBody>
      </p:sp>
      <p:sp>
        <p:nvSpPr>
          <p:cNvPr id="21" name="PlaceHolder 3"/>
          <p:cNvSpPr>
            <a:spLocks noGrp="1"/>
          </p:cNvSpPr>
          <p:nvPr>
            <p:ph type="sldNum" idx="4"/>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01" name="Graphic 7" descr="Graphic 7"/>
          <p:cNvPicPr/>
          <p:nvPr/>
        </p:nvPicPr>
        <p:blipFill>
          <a:blip r:embed="rId2"/>
          <a:stretch/>
        </p:blipFill>
        <p:spPr>
          <a:xfrm>
            <a:off x="11203920" y="555840"/>
            <a:ext cx="465120" cy="520200"/>
          </a:xfrm>
          <a:prstGeom prst="rect">
            <a:avLst/>
          </a:prstGeom>
          <a:ln w="12700">
            <a:noFill/>
          </a:ln>
        </p:spPr>
      </p:pic>
      <p:sp>
        <p:nvSpPr>
          <p:cNvPr id="302" name="PlaceHolder 1"/>
          <p:cNvSpPr>
            <a:spLocks noGrp="1"/>
          </p:cNvSpPr>
          <p:nvPr>
            <p:ph type="title"/>
          </p:nvPr>
        </p:nvSpPr>
        <p:spPr>
          <a:xfrm>
            <a:off x="689400" y="555840"/>
            <a:ext cx="9997200" cy="9867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5"/>
                </a:solidFill>
                <a:latin typeface="Baskerville"/>
                <a:ea typeface="Baskerville"/>
              </a:rPr>
              <a:t>Click to edit Master title style</a:t>
            </a:r>
            <a:endParaRPr b="0" lang="en-US" sz="3600" spc="-1" strike="noStrike">
              <a:solidFill>
                <a:schemeClr val="accent6"/>
              </a:solidFill>
              <a:latin typeface="Arial"/>
            </a:endParaRPr>
          </a:p>
        </p:txBody>
      </p:sp>
      <p:sp>
        <p:nvSpPr>
          <p:cNvPr id="303" name="PlaceHolder 2"/>
          <p:cNvSpPr>
            <a:spLocks noGrp="1"/>
          </p:cNvSpPr>
          <p:nvPr>
            <p:ph type="body"/>
          </p:nvPr>
        </p:nvSpPr>
        <p:spPr>
          <a:xfrm>
            <a:off x="689400" y="2755440"/>
            <a:ext cx="4824720" cy="923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5400" spc="-1" strike="noStrike">
                <a:solidFill>
                  <a:schemeClr val="accent5"/>
                </a:solidFill>
                <a:latin typeface="Baskerville"/>
                <a:ea typeface="Baskerville"/>
              </a:rPr>
              <a:t>XXX</a:t>
            </a:r>
            <a:endParaRPr b="0" lang="en-US" sz="5400" spc="-1" strike="noStrike">
              <a:solidFill>
                <a:schemeClr val="accent3"/>
              </a:solidFill>
              <a:latin typeface="Arial"/>
            </a:endParaRPr>
          </a:p>
          <a:p>
            <a:pPr indent="0" defTabSz="914400">
              <a:lnSpc>
                <a:spcPct val="100000"/>
              </a:lnSpc>
              <a:spcBef>
                <a:spcPts val="1001"/>
              </a:spcBef>
              <a:buNone/>
              <a:tabLst>
                <a:tab algn="l" pos="0"/>
              </a:tabLst>
            </a:pPr>
            <a:endParaRPr b="0" lang="en-US" sz="5400" spc="-1" strike="noStrike">
              <a:solidFill>
                <a:schemeClr val="accent3"/>
              </a:solidFill>
              <a:latin typeface="Arial"/>
            </a:endParaRPr>
          </a:p>
          <a:p>
            <a:pPr indent="0" defTabSz="914400">
              <a:lnSpc>
                <a:spcPct val="100000"/>
              </a:lnSpc>
              <a:spcBef>
                <a:spcPts val="1001"/>
              </a:spcBef>
              <a:buNone/>
              <a:tabLst>
                <a:tab algn="l" pos="0"/>
              </a:tabLst>
            </a:pPr>
            <a:endParaRPr b="0" lang="en-US" sz="5400" spc="-1" strike="noStrike">
              <a:solidFill>
                <a:schemeClr val="accent3"/>
              </a:solidFill>
              <a:latin typeface="Arial"/>
            </a:endParaRPr>
          </a:p>
          <a:p>
            <a:pPr indent="0" defTabSz="914400">
              <a:lnSpc>
                <a:spcPct val="100000"/>
              </a:lnSpc>
              <a:spcBef>
                <a:spcPts val="1001"/>
              </a:spcBef>
              <a:buNone/>
              <a:tabLst>
                <a:tab algn="l" pos="0"/>
              </a:tabLst>
            </a:pPr>
            <a:endParaRPr b="0" lang="en-US" sz="5400" spc="-1" strike="noStrike">
              <a:solidFill>
                <a:schemeClr val="accent3"/>
              </a:solidFill>
              <a:latin typeface="Arial"/>
            </a:endParaRPr>
          </a:p>
          <a:p>
            <a:pPr indent="0" defTabSz="914400">
              <a:lnSpc>
                <a:spcPct val="100000"/>
              </a:lnSpc>
              <a:spcBef>
                <a:spcPts val="1001"/>
              </a:spcBef>
              <a:buNone/>
              <a:tabLst>
                <a:tab algn="l" pos="0"/>
              </a:tabLst>
            </a:pPr>
            <a:endParaRPr b="0" lang="en-US" sz="5400" spc="-1" strike="noStrike">
              <a:solidFill>
                <a:schemeClr val="accent3"/>
              </a:solidFill>
              <a:latin typeface="Arial"/>
            </a:endParaRPr>
          </a:p>
        </p:txBody>
      </p:sp>
      <p:sp>
        <p:nvSpPr>
          <p:cNvPr id="304" name="PlaceHolder 3"/>
          <p:cNvSpPr>
            <a:spLocks noGrp="1"/>
          </p:cNvSpPr>
          <p:nvPr>
            <p:ph type="body"/>
          </p:nvPr>
        </p:nvSpPr>
        <p:spPr>
          <a:xfrm>
            <a:off x="689400" y="2327400"/>
            <a:ext cx="4824720" cy="338040"/>
          </a:xfrm>
          <a:prstGeom prst="rect">
            <a:avLst/>
          </a:prstGeom>
          <a:noFill/>
          <a:ln w="12600">
            <a:noFill/>
          </a:ln>
        </p:spPr>
        <p:txBody>
          <a:bodyPr lIns="45720" rIns="45720" tIns="45720" bIns="45720" anchor="t">
            <a:normAutofit fontScale="2501" lnSpcReduction="20000"/>
          </a:bodyPr>
          <a:p>
            <a:pPr marL="432000" indent="-324000">
              <a:spcBef>
                <a:spcPts val="1417"/>
              </a:spcBef>
              <a:buClr>
                <a:srgbClr val="ffffff"/>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sp>
        <p:nvSpPr>
          <p:cNvPr id="305" name="PlaceHolder 4"/>
          <p:cNvSpPr>
            <a:spLocks noGrp="1"/>
          </p:cNvSpPr>
          <p:nvPr>
            <p:ph type="body"/>
          </p:nvPr>
        </p:nvSpPr>
        <p:spPr>
          <a:xfrm>
            <a:off x="689400" y="4956120"/>
            <a:ext cx="4824720" cy="923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5400" spc="-1" strike="noStrike">
                <a:solidFill>
                  <a:schemeClr val="accent5"/>
                </a:solidFill>
                <a:latin typeface="Baskerville"/>
                <a:ea typeface="Baskerville"/>
              </a:rPr>
              <a:t>XXX</a:t>
            </a:r>
            <a:endParaRPr b="0" lang="en-US" sz="5400" spc="-1" strike="noStrike">
              <a:solidFill>
                <a:schemeClr val="accent3"/>
              </a:solidFill>
              <a:latin typeface="Arial"/>
            </a:endParaRPr>
          </a:p>
        </p:txBody>
      </p:sp>
      <p:sp>
        <p:nvSpPr>
          <p:cNvPr id="306" name="PlaceHolder 5"/>
          <p:cNvSpPr>
            <a:spLocks noGrp="1"/>
          </p:cNvSpPr>
          <p:nvPr>
            <p:ph type="body"/>
          </p:nvPr>
        </p:nvSpPr>
        <p:spPr>
          <a:xfrm>
            <a:off x="689400" y="4528080"/>
            <a:ext cx="4824720" cy="338040"/>
          </a:xfrm>
          <a:prstGeom prst="rect">
            <a:avLst/>
          </a:prstGeom>
          <a:noFill/>
          <a:ln w="12600">
            <a:noFill/>
          </a:ln>
        </p:spPr>
        <p:txBody>
          <a:bodyPr lIns="45720" rIns="45720" tIns="45720" bIns="45720" anchor="t">
            <a:normAutofit fontScale="2501" lnSpcReduction="20000"/>
          </a:bodyPr>
          <a:p>
            <a:pPr marL="432000" indent="-324000">
              <a:spcBef>
                <a:spcPts val="1417"/>
              </a:spcBef>
              <a:buClr>
                <a:srgbClr val="ffffff"/>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sp>
        <p:nvSpPr>
          <p:cNvPr id="307" name="PlaceHolder 6"/>
          <p:cNvSpPr>
            <a:spLocks noGrp="1"/>
          </p:cNvSpPr>
          <p:nvPr>
            <p:ph type="body"/>
          </p:nvPr>
        </p:nvSpPr>
        <p:spPr>
          <a:xfrm>
            <a:off x="6020640" y="2755440"/>
            <a:ext cx="4824720" cy="923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5400" spc="-1" strike="noStrike">
                <a:solidFill>
                  <a:schemeClr val="accent5"/>
                </a:solidFill>
                <a:latin typeface="Baskerville"/>
                <a:ea typeface="Baskerville"/>
              </a:rPr>
              <a:t>XXX</a:t>
            </a:r>
            <a:endParaRPr b="0" lang="en-US" sz="5400" spc="-1" strike="noStrike">
              <a:solidFill>
                <a:schemeClr val="accent3"/>
              </a:solidFill>
              <a:latin typeface="Arial"/>
            </a:endParaRPr>
          </a:p>
        </p:txBody>
      </p:sp>
      <p:sp>
        <p:nvSpPr>
          <p:cNvPr id="308" name="PlaceHolder 7"/>
          <p:cNvSpPr>
            <a:spLocks noGrp="1"/>
          </p:cNvSpPr>
          <p:nvPr>
            <p:ph type="body"/>
          </p:nvPr>
        </p:nvSpPr>
        <p:spPr>
          <a:xfrm>
            <a:off x="6020640" y="2327400"/>
            <a:ext cx="4824720" cy="338040"/>
          </a:xfrm>
          <a:prstGeom prst="rect">
            <a:avLst/>
          </a:prstGeom>
          <a:noFill/>
          <a:ln w="12600">
            <a:noFill/>
          </a:ln>
        </p:spPr>
        <p:txBody>
          <a:bodyPr lIns="45720" rIns="45720" tIns="45720" bIns="45720" anchor="t">
            <a:normAutofit fontScale="2501" lnSpcReduction="20000"/>
          </a:bodyPr>
          <a:p>
            <a:pPr marL="432000" indent="-324000">
              <a:spcBef>
                <a:spcPts val="1417"/>
              </a:spcBef>
              <a:buClr>
                <a:srgbClr val="ffffff"/>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sp>
        <p:nvSpPr>
          <p:cNvPr id="309" name="PlaceHolder 8"/>
          <p:cNvSpPr>
            <a:spLocks noGrp="1"/>
          </p:cNvSpPr>
          <p:nvPr>
            <p:ph type="body"/>
          </p:nvPr>
        </p:nvSpPr>
        <p:spPr>
          <a:xfrm>
            <a:off x="6020640" y="4956120"/>
            <a:ext cx="4824720" cy="923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5400" spc="-1" strike="noStrike">
                <a:solidFill>
                  <a:schemeClr val="accent5"/>
                </a:solidFill>
                <a:latin typeface="Baskerville"/>
                <a:ea typeface="Baskerville"/>
              </a:rPr>
              <a:t>XXX</a:t>
            </a:r>
            <a:endParaRPr b="0" lang="en-US" sz="5400" spc="-1" strike="noStrike">
              <a:solidFill>
                <a:schemeClr val="accent3"/>
              </a:solidFill>
              <a:latin typeface="Arial"/>
            </a:endParaRPr>
          </a:p>
        </p:txBody>
      </p:sp>
      <p:sp>
        <p:nvSpPr>
          <p:cNvPr id="310" name="PlaceHolder 9"/>
          <p:cNvSpPr>
            <a:spLocks noGrp="1"/>
          </p:cNvSpPr>
          <p:nvPr>
            <p:ph type="body"/>
          </p:nvPr>
        </p:nvSpPr>
        <p:spPr>
          <a:xfrm>
            <a:off x="6020640" y="4528080"/>
            <a:ext cx="4824720" cy="338040"/>
          </a:xfrm>
          <a:prstGeom prst="rect">
            <a:avLst/>
          </a:prstGeom>
          <a:noFill/>
          <a:ln w="12600">
            <a:noFill/>
          </a:ln>
        </p:spPr>
        <p:txBody>
          <a:bodyPr lIns="45720" rIns="45720" tIns="45720" bIns="45720" anchor="t">
            <a:normAutofit fontScale="2501" lnSpcReduction="20000"/>
          </a:bodyPr>
          <a:p>
            <a:pPr marL="432000" indent="-324000">
              <a:spcBef>
                <a:spcPts val="1417"/>
              </a:spcBef>
              <a:buClr>
                <a:srgbClr val="ffffff"/>
              </a:buClr>
              <a:buSzPct val="45000"/>
              <a:buFont typeface="Wingdings" charset="2"/>
              <a:buChar char=""/>
            </a:pPr>
            <a:r>
              <a:rPr b="0" lang="en-US" sz="1600" spc="-1" strike="noStrike">
                <a:solidFill>
                  <a:schemeClr val="accent3"/>
                </a:solidFill>
                <a:latin typeface="Arial"/>
              </a:rPr>
              <a:t>Click to edit the outline text format</a:t>
            </a:r>
            <a:endParaRPr b="0" lang="en-US" sz="16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600" spc="-1" strike="noStrike">
                <a:solidFill>
                  <a:schemeClr val="accent3"/>
                </a:solidFill>
                <a:latin typeface="Arial"/>
              </a:rPr>
              <a:t>Second Outline Level</a:t>
            </a:r>
            <a:endParaRPr b="0" lang="en-US" sz="16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600" spc="-1" strike="noStrike">
                <a:solidFill>
                  <a:schemeClr val="accent3"/>
                </a:solidFill>
                <a:latin typeface="Arial"/>
              </a:rPr>
              <a:t>Third Outline Level</a:t>
            </a:r>
            <a:endParaRPr b="0" lang="en-US" sz="16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600" spc="-1" strike="noStrike">
                <a:solidFill>
                  <a:schemeClr val="accent3"/>
                </a:solidFill>
                <a:latin typeface="Arial"/>
              </a:rPr>
              <a:t>Fourth Outline Level</a:t>
            </a:r>
            <a:endParaRPr b="0" lang="en-US" sz="16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600" spc="-1" strike="noStrike">
                <a:solidFill>
                  <a:schemeClr val="accent3"/>
                </a:solidFill>
                <a:latin typeface="Arial"/>
              </a:rPr>
              <a:t>Fifth Outline Level</a:t>
            </a:r>
            <a:endParaRPr b="0" lang="en-US" sz="16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600" spc="-1" strike="noStrike">
                <a:solidFill>
                  <a:schemeClr val="accent3"/>
                </a:solidFill>
                <a:latin typeface="Arial"/>
              </a:rPr>
              <a:t>Sixth Outline Level</a:t>
            </a:r>
            <a:endParaRPr b="0" lang="en-US" sz="16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600" spc="-1" strike="noStrike">
                <a:solidFill>
                  <a:schemeClr val="accent3"/>
                </a:solidFill>
                <a:latin typeface="Arial"/>
              </a:rPr>
              <a:t>Seventh Outline Level</a:t>
            </a:r>
            <a:endParaRPr b="0" lang="en-US" sz="1600" spc="-1" strike="noStrike">
              <a:solidFill>
                <a:schemeClr val="accent3"/>
              </a:solidFill>
              <a:latin typeface="Arial"/>
            </a:endParaRPr>
          </a:p>
        </p:txBody>
      </p:sp>
      <p:pic>
        <p:nvPicPr>
          <p:cNvPr id="311" name="Graphic 33" descr="Graphic 33"/>
          <p:cNvPicPr/>
          <p:nvPr/>
        </p:nvPicPr>
        <p:blipFill>
          <a:blip r:embed="rId3"/>
          <a:stretch/>
        </p:blipFill>
        <p:spPr>
          <a:xfrm>
            <a:off x="11203920" y="555840"/>
            <a:ext cx="465120" cy="520200"/>
          </a:xfrm>
          <a:prstGeom prst="rect">
            <a:avLst/>
          </a:prstGeom>
          <a:ln w="12700">
            <a:noFill/>
          </a:ln>
        </p:spPr>
      </p:pic>
      <p:pic>
        <p:nvPicPr>
          <p:cNvPr id="312" name="Graphic 34" descr="Graphic 34"/>
          <p:cNvPicPr/>
          <p:nvPr/>
        </p:nvPicPr>
        <p:blipFill>
          <a:blip r:embed="rId4"/>
          <a:stretch/>
        </p:blipFill>
        <p:spPr>
          <a:xfrm>
            <a:off x="782280" y="1897200"/>
            <a:ext cx="539640" cy="342720"/>
          </a:xfrm>
          <a:prstGeom prst="rect">
            <a:avLst/>
          </a:prstGeom>
          <a:ln w="12700">
            <a:noFill/>
          </a:ln>
        </p:spPr>
      </p:pic>
      <p:pic>
        <p:nvPicPr>
          <p:cNvPr id="313" name="Graphic 35" descr="Graphic 35"/>
          <p:cNvPicPr/>
          <p:nvPr/>
        </p:nvPicPr>
        <p:blipFill>
          <a:blip r:embed="rId5"/>
          <a:stretch/>
        </p:blipFill>
        <p:spPr>
          <a:xfrm>
            <a:off x="782280" y="4097880"/>
            <a:ext cx="539640" cy="342720"/>
          </a:xfrm>
          <a:prstGeom prst="rect">
            <a:avLst/>
          </a:prstGeom>
          <a:ln w="12700">
            <a:noFill/>
          </a:ln>
        </p:spPr>
      </p:pic>
      <p:pic>
        <p:nvPicPr>
          <p:cNvPr id="314" name="Graphic 36" descr="Graphic 36"/>
          <p:cNvPicPr/>
          <p:nvPr/>
        </p:nvPicPr>
        <p:blipFill>
          <a:blip r:embed="rId6"/>
          <a:stretch/>
        </p:blipFill>
        <p:spPr>
          <a:xfrm>
            <a:off x="6113880" y="1897200"/>
            <a:ext cx="539640" cy="342720"/>
          </a:xfrm>
          <a:prstGeom prst="rect">
            <a:avLst/>
          </a:prstGeom>
          <a:ln w="12700">
            <a:noFill/>
          </a:ln>
        </p:spPr>
      </p:pic>
      <p:pic>
        <p:nvPicPr>
          <p:cNvPr id="315" name="Graphic 37" descr="Graphic 37"/>
          <p:cNvPicPr/>
          <p:nvPr/>
        </p:nvPicPr>
        <p:blipFill>
          <a:blip r:embed="rId7"/>
          <a:stretch/>
        </p:blipFill>
        <p:spPr>
          <a:xfrm>
            <a:off x="6113880" y="4097880"/>
            <a:ext cx="539640" cy="342720"/>
          </a:xfrm>
          <a:prstGeom prst="rect">
            <a:avLst/>
          </a:prstGeom>
          <a:ln w="12700">
            <a:noFill/>
          </a:ln>
        </p:spPr>
      </p:pic>
      <p:sp>
        <p:nvSpPr>
          <p:cNvPr id="316" name="PlaceHolder 10"/>
          <p:cNvSpPr>
            <a:spLocks noGrp="1"/>
          </p:cNvSpPr>
          <p:nvPr>
            <p:ph type="sldNum" idx="40"/>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7" r:id="rId8"/>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19" name="Graphic 7" descr="Graphic 7"/>
          <p:cNvPicPr/>
          <p:nvPr/>
        </p:nvPicPr>
        <p:blipFill>
          <a:blip r:embed="rId2"/>
          <a:stretch/>
        </p:blipFill>
        <p:spPr>
          <a:xfrm>
            <a:off x="11203920" y="555840"/>
            <a:ext cx="465120" cy="520200"/>
          </a:xfrm>
          <a:prstGeom prst="rect">
            <a:avLst/>
          </a:prstGeom>
          <a:ln w="12700">
            <a:noFill/>
          </a:ln>
        </p:spPr>
      </p:pic>
      <p:pic>
        <p:nvPicPr>
          <p:cNvPr id="320" name="Graphic 13" descr="Graphic 13"/>
          <p:cNvPicPr/>
          <p:nvPr/>
        </p:nvPicPr>
        <p:blipFill>
          <a:blip r:embed="rId3"/>
          <a:srcRect l="33702" t="24849" r="0" b="8675"/>
          <a:stretch/>
        </p:blipFill>
        <p:spPr>
          <a:xfrm>
            <a:off x="0" y="0"/>
            <a:ext cx="6041880" cy="6210720"/>
          </a:xfrm>
          <a:prstGeom prst="rect">
            <a:avLst/>
          </a:prstGeom>
          <a:ln w="12700">
            <a:noFill/>
          </a:ln>
        </p:spPr>
      </p:pic>
      <p:sp>
        <p:nvSpPr>
          <p:cNvPr id="321" name="PlaceHolder 1"/>
          <p:cNvSpPr>
            <a:spLocks noGrp="1"/>
          </p:cNvSpPr>
          <p:nvPr>
            <p:ph type="title"/>
          </p:nvPr>
        </p:nvSpPr>
        <p:spPr>
          <a:xfrm>
            <a:off x="5335920" y="795240"/>
            <a:ext cx="5905080" cy="18813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7200" spc="-1" strike="noStrike">
                <a:solidFill>
                  <a:schemeClr val="accent4"/>
                </a:solidFill>
                <a:latin typeface="Baskerville"/>
                <a:ea typeface="Baskerville"/>
              </a:rPr>
              <a:t>Experiencethe Shift</a:t>
            </a:r>
            <a:endParaRPr b="0" lang="en-US" sz="7200" spc="-1" strike="noStrike">
              <a:solidFill>
                <a:schemeClr val="accent6"/>
              </a:solidFill>
              <a:latin typeface="Arial"/>
            </a:endParaRPr>
          </a:p>
        </p:txBody>
      </p:sp>
      <p:sp>
        <p:nvSpPr>
          <p:cNvPr id="322" name="PlaceHolder 2"/>
          <p:cNvSpPr>
            <a:spLocks noGrp="1"/>
          </p:cNvSpPr>
          <p:nvPr>
            <p:ph type="body"/>
          </p:nvPr>
        </p:nvSpPr>
        <p:spPr>
          <a:xfrm>
            <a:off x="5335920" y="3995640"/>
            <a:ext cx="5905080" cy="39960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2000" spc="-1" strike="noStrike">
                <a:solidFill>
                  <a:schemeClr val="accent4"/>
                </a:solidFill>
                <a:latin typeface="Baskerville"/>
                <a:ea typeface="Baskerville"/>
              </a:rPr>
              <a:t>Name Surname</a:t>
            </a:r>
            <a:endParaRPr b="0" lang="en-US" sz="2000" spc="-1" strike="noStrike">
              <a:solidFill>
                <a:schemeClr val="accent3"/>
              </a:solidFill>
              <a:latin typeface="Arial"/>
            </a:endParaRPr>
          </a:p>
          <a:p>
            <a:pPr indent="0" defTabSz="914400">
              <a:lnSpc>
                <a:spcPct val="100000"/>
              </a:lnSpc>
              <a:spcBef>
                <a:spcPts val="1001"/>
              </a:spcBef>
              <a:buNone/>
              <a:tabLst>
                <a:tab algn="l" pos="0"/>
              </a:tabLst>
            </a:pPr>
            <a:endParaRPr b="0" lang="en-US" sz="2000" spc="-1" strike="noStrike">
              <a:solidFill>
                <a:schemeClr val="accent3"/>
              </a:solidFill>
              <a:latin typeface="Arial"/>
            </a:endParaRPr>
          </a:p>
          <a:p>
            <a:pPr indent="0" defTabSz="914400">
              <a:lnSpc>
                <a:spcPct val="100000"/>
              </a:lnSpc>
              <a:spcBef>
                <a:spcPts val="1001"/>
              </a:spcBef>
              <a:buNone/>
              <a:tabLst>
                <a:tab algn="l" pos="0"/>
              </a:tabLst>
            </a:pPr>
            <a:endParaRPr b="0" lang="en-US" sz="2000" spc="-1" strike="noStrike">
              <a:solidFill>
                <a:schemeClr val="accent3"/>
              </a:solidFill>
              <a:latin typeface="Arial"/>
            </a:endParaRPr>
          </a:p>
          <a:p>
            <a:pPr indent="0" defTabSz="914400">
              <a:lnSpc>
                <a:spcPct val="100000"/>
              </a:lnSpc>
              <a:spcBef>
                <a:spcPts val="1001"/>
              </a:spcBef>
              <a:buNone/>
              <a:tabLst>
                <a:tab algn="l" pos="0"/>
              </a:tabLst>
            </a:pPr>
            <a:endParaRPr b="0" lang="en-US" sz="2000" spc="-1" strike="noStrike">
              <a:solidFill>
                <a:schemeClr val="accent3"/>
              </a:solidFill>
              <a:latin typeface="Arial"/>
            </a:endParaRPr>
          </a:p>
          <a:p>
            <a:pPr indent="0" defTabSz="914400">
              <a:lnSpc>
                <a:spcPct val="100000"/>
              </a:lnSpc>
              <a:spcBef>
                <a:spcPts val="1001"/>
              </a:spcBef>
              <a:buNone/>
              <a:tabLst>
                <a:tab algn="l" pos="0"/>
              </a:tabLst>
            </a:pPr>
            <a:endParaRPr b="0" lang="en-US" sz="2000" spc="-1" strike="noStrike">
              <a:solidFill>
                <a:schemeClr val="accent3"/>
              </a:solidFill>
              <a:latin typeface="Arial"/>
            </a:endParaRPr>
          </a:p>
        </p:txBody>
      </p:sp>
      <p:sp>
        <p:nvSpPr>
          <p:cNvPr id="323" name="PlaceHolder 3"/>
          <p:cNvSpPr>
            <a:spLocks noGrp="1"/>
          </p:cNvSpPr>
          <p:nvPr>
            <p:ph type="body"/>
          </p:nvPr>
        </p:nvSpPr>
        <p:spPr>
          <a:xfrm>
            <a:off x="5335920" y="5072040"/>
            <a:ext cx="5905080" cy="538200"/>
          </a:xfrm>
          <a:prstGeom prst="rect">
            <a:avLst/>
          </a:prstGeom>
          <a:noFill/>
          <a:ln w="12600">
            <a:noFill/>
          </a:ln>
        </p:spPr>
        <p:txBody>
          <a:bodyPr lIns="45720" rIns="45720" tIns="45720" bIns="45720" anchor="t">
            <a:normAutofit/>
          </a:bodyPr>
          <a:p>
            <a:pPr marL="432000" indent="-324000">
              <a:spcBef>
                <a:spcPts val="1417"/>
              </a:spcBef>
              <a:buClr>
                <a:srgbClr val="ffffff"/>
              </a:buClr>
              <a:buSzPct val="45000"/>
              <a:buFont typeface="Wingdings" charset="2"/>
              <a:buChar char=""/>
            </a:pPr>
            <a:r>
              <a:rPr b="0" lang="en-US" sz="1200" spc="-1" strike="noStrike">
                <a:solidFill>
                  <a:schemeClr val="accent4"/>
                </a:solidFill>
                <a:latin typeface="Arial"/>
                <a:ea typeface="Arial"/>
              </a:rPr>
              <a:t>name.surname@example.com</a:t>
            </a:r>
            <a:endParaRPr b="0" lang="en-US" sz="1200" spc="-1" strike="noStrike">
              <a:solidFill>
                <a:schemeClr val="accent3"/>
              </a:solidFill>
              <a:latin typeface="Arial"/>
            </a:endParaRPr>
          </a:p>
          <a:p>
            <a:pPr indent="0" defTabSz="914400">
              <a:lnSpc>
                <a:spcPct val="100000"/>
              </a:lnSpc>
              <a:spcBef>
                <a:spcPts val="601"/>
              </a:spcBef>
              <a:buNone/>
              <a:tabLst>
                <a:tab algn="l" pos="0"/>
              </a:tabLst>
            </a:pPr>
            <a:r>
              <a:rPr b="0" lang="en-US" sz="1200" spc="-1" strike="noStrike">
                <a:solidFill>
                  <a:schemeClr val="accent4"/>
                </a:solidFill>
                <a:latin typeface="Arial"/>
                <a:ea typeface="Arial"/>
              </a:rPr>
              <a:t>+420 777 888 999</a:t>
            </a:r>
            <a:endParaRPr b="0" lang="en-US" sz="1200" spc="-1" strike="noStrike">
              <a:solidFill>
                <a:schemeClr val="accent3"/>
              </a:solidFill>
              <a:latin typeface="Arial"/>
            </a:endParaRPr>
          </a:p>
        </p:txBody>
      </p:sp>
      <p:sp>
        <p:nvSpPr>
          <p:cNvPr id="324" name="PlaceHolder 4"/>
          <p:cNvSpPr>
            <a:spLocks noGrp="1"/>
          </p:cNvSpPr>
          <p:nvPr>
            <p:ph type="body"/>
          </p:nvPr>
        </p:nvSpPr>
        <p:spPr>
          <a:xfrm>
            <a:off x="5335920" y="4480920"/>
            <a:ext cx="5905080" cy="27648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200" spc="-1" strike="noStrike">
                <a:solidFill>
                  <a:schemeClr val="accent2"/>
                </a:solidFill>
                <a:latin typeface="Arial"/>
                <a:ea typeface="Arial"/>
              </a:rPr>
              <a:t>Position</a:t>
            </a:r>
            <a:endParaRPr b="0" lang="en-US" sz="1200" spc="-1" strike="noStrike">
              <a:solidFill>
                <a:schemeClr val="accent3"/>
              </a:solidFill>
              <a:latin typeface="Arial"/>
            </a:endParaRPr>
          </a:p>
        </p:txBody>
      </p:sp>
      <p:pic>
        <p:nvPicPr>
          <p:cNvPr id="325" name="Graphic 2" descr="Graphic 2"/>
          <p:cNvPicPr/>
          <p:nvPr/>
        </p:nvPicPr>
        <p:blipFill>
          <a:blip r:embed="rId4"/>
          <a:stretch/>
        </p:blipFill>
        <p:spPr>
          <a:xfrm>
            <a:off x="381600" y="5610600"/>
            <a:ext cx="2193840" cy="807120"/>
          </a:xfrm>
          <a:prstGeom prst="rect">
            <a:avLst/>
          </a:prstGeom>
          <a:ln w="12700">
            <a:noFill/>
          </a:ln>
        </p:spPr>
      </p:pic>
      <p:sp>
        <p:nvSpPr>
          <p:cNvPr id="326" name="PlaceHolder 5"/>
          <p:cNvSpPr>
            <a:spLocks noGrp="1"/>
          </p:cNvSpPr>
          <p:nvPr>
            <p:ph type="sldNum" idx="41"/>
          </p:nvPr>
        </p:nvSpPr>
        <p:spPr>
          <a:xfrm>
            <a:off x="8629200" y="625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9" r:id="rId5"/>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29" name="Graphic 7" descr="Graphic 7"/>
          <p:cNvPicPr/>
          <p:nvPr/>
        </p:nvPicPr>
        <p:blipFill>
          <a:blip r:embed="rId2"/>
          <a:stretch/>
        </p:blipFill>
        <p:spPr>
          <a:xfrm>
            <a:off x="11203920" y="555840"/>
            <a:ext cx="465120" cy="520200"/>
          </a:xfrm>
          <a:prstGeom prst="rect">
            <a:avLst/>
          </a:prstGeom>
          <a:ln w="12700">
            <a:noFill/>
          </a:ln>
        </p:spPr>
      </p:pic>
      <p:sp>
        <p:nvSpPr>
          <p:cNvPr id="330" name="PlaceHolder 1"/>
          <p:cNvSpPr>
            <a:spLocks noGrp="1"/>
          </p:cNvSpPr>
          <p:nvPr>
            <p:ph type="body"/>
          </p:nvPr>
        </p:nvSpPr>
        <p:spPr>
          <a:xfrm>
            <a:off x="484920" y="488880"/>
            <a:ext cx="9345240" cy="593928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331" name="PlaceHolder 2"/>
          <p:cNvSpPr>
            <a:spLocks noGrp="1"/>
          </p:cNvSpPr>
          <p:nvPr>
            <p:ph type="title"/>
          </p:nvPr>
        </p:nvSpPr>
        <p:spPr>
          <a:xfrm>
            <a:off x="748440" y="921240"/>
            <a:ext cx="6054840" cy="33624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8800" spc="-1" strike="noStrike">
                <a:solidFill>
                  <a:schemeClr val="accent4"/>
                </a:solidFill>
                <a:latin typeface="Baskerville"/>
                <a:ea typeface="Baskerville"/>
              </a:rPr>
              <a:t>Hello there,I’m a title slide</a:t>
            </a:r>
            <a:endParaRPr b="0" lang="en-US" sz="8800" spc="-1" strike="noStrike">
              <a:solidFill>
                <a:schemeClr val="accent6"/>
              </a:solidFill>
              <a:latin typeface="Arial"/>
            </a:endParaRPr>
          </a:p>
        </p:txBody>
      </p:sp>
      <p:sp>
        <p:nvSpPr>
          <p:cNvPr id="332" name="PlaceHolder 3"/>
          <p:cNvSpPr>
            <a:spLocks noGrp="1"/>
          </p:cNvSpPr>
          <p:nvPr>
            <p:ph type="body"/>
          </p:nvPr>
        </p:nvSpPr>
        <p:spPr>
          <a:xfrm>
            <a:off x="748440" y="5689800"/>
            <a:ext cx="2995200" cy="350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600" spc="-1" strike="noStrike">
                <a:solidFill>
                  <a:schemeClr val="accent4"/>
                </a:solidFill>
                <a:latin typeface="Arial"/>
                <a:ea typeface="Arial"/>
              </a:rPr>
              <a:t>XX - XX - XXXX</a:t>
            </a: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p:txBody>
      </p:sp>
      <p:pic>
        <p:nvPicPr>
          <p:cNvPr id="333" name="Graphic 2" descr="Graphic 2"/>
          <p:cNvPicPr/>
          <p:nvPr/>
        </p:nvPicPr>
        <p:blipFill>
          <a:blip r:embed="rId3"/>
          <a:stretch/>
        </p:blipFill>
        <p:spPr>
          <a:xfrm>
            <a:off x="8282880" y="5002920"/>
            <a:ext cx="3037320" cy="1117440"/>
          </a:xfrm>
          <a:prstGeom prst="rect">
            <a:avLst/>
          </a:prstGeom>
          <a:ln w="12700">
            <a:noFill/>
          </a:ln>
        </p:spPr>
      </p:pic>
      <p:sp>
        <p:nvSpPr>
          <p:cNvPr id="334" name="PlaceHolder 4"/>
          <p:cNvSpPr>
            <a:spLocks noGrp="1"/>
          </p:cNvSpPr>
          <p:nvPr>
            <p:ph type="sldNum" idx="42"/>
          </p:nvPr>
        </p:nvSpPr>
        <p:spPr>
          <a:xfrm>
            <a:off x="8629200" y="625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31" r:id="rId4"/>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37" name="Graphic 7" descr="Graphic 7"/>
          <p:cNvPicPr/>
          <p:nvPr/>
        </p:nvPicPr>
        <p:blipFill>
          <a:blip r:embed="rId2"/>
          <a:stretch/>
        </p:blipFill>
        <p:spPr>
          <a:xfrm>
            <a:off x="11203920" y="555840"/>
            <a:ext cx="465120" cy="520200"/>
          </a:xfrm>
          <a:prstGeom prst="rect">
            <a:avLst/>
          </a:prstGeom>
          <a:ln w="12700">
            <a:noFill/>
          </a:ln>
        </p:spPr>
      </p:pic>
      <p:pic>
        <p:nvPicPr>
          <p:cNvPr id="338" name="Graphic 5" descr="Graphic 5"/>
          <p:cNvPicPr/>
          <p:nvPr/>
        </p:nvPicPr>
        <p:blipFill>
          <a:blip r:embed="rId3"/>
          <a:stretch/>
        </p:blipFill>
        <p:spPr>
          <a:xfrm>
            <a:off x="0" y="479520"/>
            <a:ext cx="9130680" cy="5955480"/>
          </a:xfrm>
          <a:prstGeom prst="rect">
            <a:avLst/>
          </a:prstGeom>
          <a:ln w="12700">
            <a:noFill/>
          </a:ln>
        </p:spPr>
      </p:pic>
      <p:sp>
        <p:nvSpPr>
          <p:cNvPr id="339" name="PlaceHolder 1"/>
          <p:cNvSpPr>
            <a:spLocks noGrp="1"/>
          </p:cNvSpPr>
          <p:nvPr>
            <p:ph type="title"/>
          </p:nvPr>
        </p:nvSpPr>
        <p:spPr>
          <a:xfrm>
            <a:off x="748440" y="921240"/>
            <a:ext cx="6552720" cy="44460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8800" spc="-1" strike="noStrike">
                <a:solidFill>
                  <a:schemeClr val="accent2"/>
                </a:solidFill>
                <a:latin typeface="Baskerville"/>
                <a:ea typeface="Baskerville"/>
              </a:rPr>
              <a:t>Hello there,I’m a title slide</a:t>
            </a:r>
            <a:endParaRPr b="0" lang="en-US" sz="8800" spc="-1" strike="noStrike">
              <a:solidFill>
                <a:schemeClr val="accent6"/>
              </a:solidFill>
              <a:latin typeface="Arial"/>
            </a:endParaRPr>
          </a:p>
        </p:txBody>
      </p:sp>
      <p:sp>
        <p:nvSpPr>
          <p:cNvPr id="340" name="PlaceHolder 2"/>
          <p:cNvSpPr>
            <a:spLocks noGrp="1"/>
          </p:cNvSpPr>
          <p:nvPr>
            <p:ph type="body"/>
          </p:nvPr>
        </p:nvSpPr>
        <p:spPr>
          <a:xfrm>
            <a:off x="748440" y="5689800"/>
            <a:ext cx="2424600" cy="350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600" spc="-1" strike="noStrike">
                <a:solidFill>
                  <a:schemeClr val="accent2"/>
                </a:solidFill>
                <a:latin typeface="Arial"/>
                <a:ea typeface="Arial"/>
              </a:rPr>
              <a:t>XX - XX - XXXX</a:t>
            </a: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p:txBody>
      </p:sp>
      <p:pic>
        <p:nvPicPr>
          <p:cNvPr id="341" name="Graphic 1" descr="Graphic 1"/>
          <p:cNvPicPr/>
          <p:nvPr/>
        </p:nvPicPr>
        <p:blipFill>
          <a:blip r:embed="rId4"/>
          <a:stretch/>
        </p:blipFill>
        <p:spPr>
          <a:xfrm>
            <a:off x="8282880" y="5002920"/>
            <a:ext cx="3037320" cy="1117440"/>
          </a:xfrm>
          <a:prstGeom prst="rect">
            <a:avLst/>
          </a:prstGeom>
          <a:ln w="12700">
            <a:noFill/>
          </a:ln>
        </p:spPr>
      </p:pic>
      <p:sp>
        <p:nvSpPr>
          <p:cNvPr id="342" name="PlaceHolder 3"/>
          <p:cNvSpPr>
            <a:spLocks noGrp="1"/>
          </p:cNvSpPr>
          <p:nvPr>
            <p:ph type="sldNum" idx="43"/>
          </p:nvPr>
        </p:nvSpPr>
        <p:spPr>
          <a:xfrm>
            <a:off x="8629200" y="625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33" r:id="rId5"/>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45" name="Graphic 7" descr="Graphic 7"/>
          <p:cNvPicPr/>
          <p:nvPr/>
        </p:nvPicPr>
        <p:blipFill>
          <a:blip r:embed="rId2"/>
          <a:stretch/>
        </p:blipFill>
        <p:spPr>
          <a:xfrm>
            <a:off x="11203920" y="555840"/>
            <a:ext cx="465120" cy="520200"/>
          </a:xfrm>
          <a:prstGeom prst="rect">
            <a:avLst/>
          </a:prstGeom>
          <a:ln w="12700">
            <a:noFill/>
          </a:ln>
        </p:spPr>
      </p:pic>
      <p:sp>
        <p:nvSpPr>
          <p:cNvPr id="346" name="PlaceHolder 1"/>
          <p:cNvSpPr>
            <a:spLocks noGrp="1"/>
          </p:cNvSpPr>
          <p:nvPr>
            <p:ph type="body"/>
          </p:nvPr>
        </p:nvSpPr>
        <p:spPr>
          <a:xfrm>
            <a:off x="5918760" y="0"/>
            <a:ext cx="6273000" cy="6857640"/>
          </a:xfrm>
          <a:prstGeom prst="rect">
            <a:avLst/>
          </a:prstGeom>
          <a:noFill/>
          <a:ln w="0">
            <a:noFill/>
          </a:ln>
        </p:spPr>
        <p:txBody>
          <a:bodyPr lIns="91440" rIns="91440" tIns="45720" bIns="45720" anchor="t">
            <a:noAutofit/>
          </a:bodyPr>
          <a:p>
            <a:pPr marL="432000" indent="-324000">
              <a:spcBef>
                <a:spcPts val="1417"/>
              </a:spcBef>
              <a:buClr>
                <a:srgbClr val="ffffff"/>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ffffff"/>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ffffff"/>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347" name="PlaceHolder 2"/>
          <p:cNvSpPr>
            <a:spLocks noGrp="1"/>
          </p:cNvSpPr>
          <p:nvPr>
            <p:ph type="title"/>
          </p:nvPr>
        </p:nvSpPr>
        <p:spPr>
          <a:xfrm>
            <a:off x="640080" y="2716560"/>
            <a:ext cx="4678560" cy="1434240"/>
          </a:xfrm>
          <a:prstGeom prst="rect">
            <a:avLst/>
          </a:prstGeom>
          <a:noFill/>
          <a:ln w="12600">
            <a:noFill/>
          </a:ln>
        </p:spPr>
        <p:txBody>
          <a:bodyPr lIns="45720" rIns="45720" tIns="45720" bIns="45720" anchor="b">
            <a:noAutofit/>
          </a:bodyPr>
          <a:p>
            <a:pPr indent="0" defTabSz="914400">
              <a:lnSpc>
                <a:spcPct val="80000"/>
              </a:lnSpc>
              <a:spcBef>
                <a:spcPts val="601"/>
              </a:spcBef>
              <a:buNone/>
              <a:tabLst>
                <a:tab algn="l" pos="0"/>
              </a:tabLst>
            </a:pPr>
            <a:r>
              <a:rPr b="0" lang="en-US" sz="5400" spc="-1" strike="noStrike">
                <a:solidFill>
                  <a:schemeClr val="accent4"/>
                </a:solidFill>
                <a:latin typeface="Baskerville"/>
                <a:ea typeface="Baskerville"/>
              </a:rPr>
              <a:t>Hello there,I’m a title slide</a:t>
            </a:r>
            <a:endParaRPr b="0" lang="en-US" sz="5400" spc="-1" strike="noStrike">
              <a:solidFill>
                <a:schemeClr val="accent6"/>
              </a:solidFill>
              <a:latin typeface="Arial"/>
            </a:endParaRPr>
          </a:p>
        </p:txBody>
      </p:sp>
      <p:sp>
        <p:nvSpPr>
          <p:cNvPr id="348" name="PlaceHolder 3"/>
          <p:cNvSpPr>
            <a:spLocks noGrp="1"/>
          </p:cNvSpPr>
          <p:nvPr>
            <p:ph type="body"/>
          </p:nvPr>
        </p:nvSpPr>
        <p:spPr>
          <a:xfrm>
            <a:off x="640080" y="4320720"/>
            <a:ext cx="3748680" cy="3506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600" spc="-1" strike="noStrike">
                <a:solidFill>
                  <a:schemeClr val="accent4"/>
                </a:solidFill>
                <a:latin typeface="Arial"/>
                <a:ea typeface="Arial"/>
              </a:rPr>
              <a:t>XX - XX - XXXX</a:t>
            </a: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a:p>
            <a:pPr indent="0" defTabSz="914400">
              <a:lnSpc>
                <a:spcPct val="100000"/>
              </a:lnSpc>
              <a:spcBef>
                <a:spcPts val="1001"/>
              </a:spcBef>
              <a:buNone/>
              <a:tabLst>
                <a:tab algn="l" pos="0"/>
              </a:tabLst>
            </a:pPr>
            <a:endParaRPr b="0" lang="en-US" sz="1600" spc="-1" strike="noStrike">
              <a:solidFill>
                <a:schemeClr val="accent3"/>
              </a:solidFill>
              <a:latin typeface="Arial"/>
            </a:endParaRPr>
          </a:p>
        </p:txBody>
      </p:sp>
      <p:pic>
        <p:nvPicPr>
          <p:cNvPr id="349" name="Graphic 3" descr="Graphic 3"/>
          <p:cNvPicPr/>
          <p:nvPr/>
        </p:nvPicPr>
        <p:blipFill>
          <a:blip r:embed="rId3"/>
          <a:stretch/>
        </p:blipFill>
        <p:spPr>
          <a:xfrm>
            <a:off x="640080" y="721080"/>
            <a:ext cx="592560" cy="662760"/>
          </a:xfrm>
          <a:prstGeom prst="rect">
            <a:avLst/>
          </a:prstGeom>
          <a:ln w="12700">
            <a:noFill/>
          </a:ln>
        </p:spPr>
      </p:pic>
      <p:sp>
        <p:nvSpPr>
          <p:cNvPr id="350" name="PlaceHolder 4"/>
          <p:cNvSpPr>
            <a:spLocks noGrp="1"/>
          </p:cNvSpPr>
          <p:nvPr>
            <p:ph type="sldNum" idx="44"/>
          </p:nvPr>
        </p:nvSpPr>
        <p:spPr>
          <a:xfrm>
            <a:off x="8629200" y="625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35" r:id="rId4"/>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353" name="Graphic 7" descr="Graphic 7"/>
          <p:cNvPicPr/>
          <p:nvPr/>
        </p:nvPicPr>
        <p:blipFill>
          <a:blip r:embed="rId2"/>
          <a:stretch/>
        </p:blipFill>
        <p:spPr>
          <a:xfrm>
            <a:off x="11203920" y="555840"/>
            <a:ext cx="465120" cy="520200"/>
          </a:xfrm>
          <a:prstGeom prst="rect">
            <a:avLst/>
          </a:prstGeom>
          <a:ln w="12700">
            <a:noFill/>
          </a:ln>
        </p:spPr>
      </p:pic>
      <p:sp>
        <p:nvSpPr>
          <p:cNvPr id="354" name="PlaceHolder 1"/>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Arial"/>
            </a:endParaRPr>
          </a:p>
        </p:txBody>
      </p:sp>
      <p:sp>
        <p:nvSpPr>
          <p:cNvPr id="355" name="PlaceHolder 2"/>
          <p:cNvSpPr>
            <a:spLocks noGrp="1"/>
          </p:cNvSpPr>
          <p:nvPr>
            <p:ph type="sldNum" idx="45"/>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37" r:id="rId3"/>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358" name="Graphic 7" descr="Graphic 7"/>
          <p:cNvPicPr/>
          <p:nvPr/>
        </p:nvPicPr>
        <p:blipFill>
          <a:blip r:embed="rId2"/>
          <a:stretch/>
        </p:blipFill>
        <p:spPr>
          <a:xfrm>
            <a:off x="11203920" y="555840"/>
            <a:ext cx="465120" cy="520200"/>
          </a:xfrm>
          <a:prstGeom prst="rect">
            <a:avLst/>
          </a:prstGeom>
          <a:ln w="12700">
            <a:noFill/>
          </a:ln>
        </p:spPr>
      </p:pic>
      <p:sp>
        <p:nvSpPr>
          <p:cNvPr id="359" name="PlaceHolder 1"/>
          <p:cNvSpPr>
            <a:spLocks noGrp="1"/>
          </p:cNvSpPr>
          <p:nvPr>
            <p:ph type="body"/>
          </p:nvPr>
        </p:nvSpPr>
        <p:spPr>
          <a:xfrm>
            <a:off x="689400" y="1760400"/>
            <a:ext cx="8524800" cy="1641240"/>
          </a:xfrm>
          <a:prstGeom prst="rect">
            <a:avLst/>
          </a:prstGeom>
          <a:noFill/>
          <a:ln w="12600">
            <a:noFill/>
          </a:ln>
        </p:spPr>
        <p:txBody>
          <a:bodyPr lIns="45720" rIns="45720" tIns="45720" bIns="45720" anchor="t">
            <a:normAutofit fontScale="80688"/>
          </a:bodyPr>
          <a:p>
            <a:pPr marL="228600" indent="-22860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One</a:t>
            </a:r>
            <a:endParaRPr b="0" lang="en-US" sz="1600" spc="-1" strike="noStrike">
              <a:solidFill>
                <a:schemeClr val="accent3"/>
              </a:solidFill>
              <a:latin typeface="Arial"/>
            </a:endParaRPr>
          </a:p>
          <a:p>
            <a:pPr lvl="1" marL="718560" indent="-26136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Two</a:t>
            </a:r>
            <a:endParaRPr b="0" lang="en-US" sz="1600" spc="-1" strike="noStrike">
              <a:solidFill>
                <a:schemeClr val="accent3"/>
              </a:solidFill>
              <a:latin typeface="Arial"/>
            </a:endParaRPr>
          </a:p>
          <a:p>
            <a:pPr lvl="2" marL="1219320" indent="-30492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Three</a:t>
            </a:r>
            <a:endParaRPr b="0" lang="en-US" sz="1600" spc="-1" strike="noStrike">
              <a:solidFill>
                <a:schemeClr val="accent3"/>
              </a:solidFill>
              <a:latin typeface="Arial"/>
            </a:endParaRPr>
          </a:p>
          <a:p>
            <a:pPr lvl="3" marL="1704240" indent="-33264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Four</a:t>
            </a:r>
            <a:endParaRPr b="0" lang="en-US" sz="1600" spc="-1" strike="noStrike">
              <a:solidFill>
                <a:schemeClr val="accent3"/>
              </a:solidFill>
              <a:latin typeface="Arial"/>
            </a:endParaRPr>
          </a:p>
          <a:p>
            <a:pPr lvl="4" marL="2161440" indent="-332640" defTabSz="914400">
              <a:lnSpc>
                <a:spcPct val="100000"/>
              </a:lnSpc>
              <a:spcBef>
                <a:spcPts val="1001"/>
              </a:spcBef>
              <a:buClr>
                <a:srgbClr val="28414d"/>
              </a:buClr>
              <a:buFont typeface="Arial"/>
              <a:buChar char="•"/>
            </a:pPr>
            <a:r>
              <a:rPr b="0" lang="en-US" sz="1600" spc="-1" strike="noStrike">
                <a:solidFill>
                  <a:schemeClr val="accent3"/>
                </a:solidFill>
                <a:latin typeface="Arial"/>
                <a:ea typeface="Arial"/>
              </a:rPr>
              <a:t>Body Level Five</a:t>
            </a:r>
            <a:endParaRPr b="0" lang="en-US" sz="1600" spc="-1" strike="noStrike">
              <a:solidFill>
                <a:schemeClr val="accent3"/>
              </a:solidFill>
              <a:latin typeface="Arial"/>
            </a:endParaRPr>
          </a:p>
        </p:txBody>
      </p:sp>
      <p:sp>
        <p:nvSpPr>
          <p:cNvPr id="360"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Arial"/>
            </a:endParaRPr>
          </a:p>
        </p:txBody>
      </p:sp>
      <p:sp>
        <p:nvSpPr>
          <p:cNvPr id="361" name="PlaceHolder 3"/>
          <p:cNvSpPr>
            <a:spLocks noGrp="1"/>
          </p:cNvSpPr>
          <p:nvPr>
            <p:ph type="sldNum" idx="46"/>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39"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4" name="Graphic 7" descr="Graphic 7"/>
          <p:cNvPicPr/>
          <p:nvPr/>
        </p:nvPicPr>
        <p:blipFill>
          <a:blip r:embed="rId2"/>
          <a:stretch/>
        </p:blipFill>
        <p:spPr>
          <a:xfrm>
            <a:off x="11203920" y="555840"/>
            <a:ext cx="465120" cy="520200"/>
          </a:xfrm>
          <a:prstGeom prst="rect">
            <a:avLst/>
          </a:prstGeom>
          <a:ln w="12700">
            <a:noFill/>
          </a:ln>
        </p:spPr>
      </p:pic>
      <p:sp>
        <p:nvSpPr>
          <p:cNvPr id="25" name="PlaceHolder 1"/>
          <p:cNvSpPr>
            <a:spLocks noGrp="1"/>
          </p:cNvSpPr>
          <p:nvPr>
            <p:ph type="body"/>
          </p:nvPr>
        </p:nvSpPr>
        <p:spPr>
          <a:xfrm>
            <a:off x="743400" y="3209040"/>
            <a:ext cx="2688120" cy="20311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26" name="PlaceHolder 2"/>
          <p:cNvSpPr>
            <a:spLocks noGrp="1"/>
          </p:cNvSpPr>
          <p:nvPr>
            <p:ph type="body"/>
          </p:nvPr>
        </p:nvSpPr>
        <p:spPr>
          <a:xfrm>
            <a:off x="743400" y="2145960"/>
            <a:ext cx="2688120" cy="8305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2400" spc="-1" strike="noStrike">
                <a:solidFill>
                  <a:schemeClr val="accent3"/>
                </a:solidFill>
                <a:latin typeface="Baskerville"/>
                <a:ea typeface="Baskerville"/>
              </a:rPr>
              <a:t>Lorem ipsum dolor sit amet.</a:t>
            </a:r>
            <a:endParaRPr b="0" lang="en-US" sz="2400" spc="-1" strike="noStrike">
              <a:solidFill>
                <a:schemeClr val="accent3"/>
              </a:solidFill>
              <a:latin typeface="Arial"/>
            </a:endParaRPr>
          </a:p>
        </p:txBody>
      </p:sp>
      <p:sp>
        <p:nvSpPr>
          <p:cNvPr id="27" name="PlaceHolder 3"/>
          <p:cNvSpPr>
            <a:spLocks noGrp="1"/>
          </p:cNvSpPr>
          <p:nvPr>
            <p:ph type="body"/>
          </p:nvPr>
        </p:nvSpPr>
        <p:spPr>
          <a:xfrm>
            <a:off x="4413600" y="3209040"/>
            <a:ext cx="2688120" cy="20311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p:txBody>
      </p:sp>
      <p:sp>
        <p:nvSpPr>
          <p:cNvPr id="28" name="PlaceHolder 4"/>
          <p:cNvSpPr>
            <a:spLocks noGrp="1"/>
          </p:cNvSpPr>
          <p:nvPr>
            <p:ph type="body"/>
          </p:nvPr>
        </p:nvSpPr>
        <p:spPr>
          <a:xfrm>
            <a:off x="4413600" y="2145960"/>
            <a:ext cx="2688120" cy="8305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2400" spc="-1" strike="noStrike">
                <a:solidFill>
                  <a:schemeClr val="accent3"/>
                </a:solidFill>
                <a:latin typeface="Baskerville"/>
                <a:ea typeface="Baskerville"/>
              </a:rPr>
              <a:t>Lorem ipsum dolor sit amet.</a:t>
            </a:r>
            <a:endParaRPr b="0" lang="en-US" sz="2400" spc="-1" strike="noStrike">
              <a:solidFill>
                <a:schemeClr val="accent3"/>
              </a:solidFill>
              <a:latin typeface="Arial"/>
            </a:endParaRPr>
          </a:p>
        </p:txBody>
      </p:sp>
      <p:sp>
        <p:nvSpPr>
          <p:cNvPr id="29" name="PlaceHolder 5"/>
          <p:cNvSpPr>
            <a:spLocks noGrp="1"/>
          </p:cNvSpPr>
          <p:nvPr>
            <p:ph type="body"/>
          </p:nvPr>
        </p:nvSpPr>
        <p:spPr>
          <a:xfrm>
            <a:off x="8083440" y="3209040"/>
            <a:ext cx="2688120" cy="20311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p:txBody>
      </p:sp>
      <p:sp>
        <p:nvSpPr>
          <p:cNvPr id="30" name="PlaceHolder 6"/>
          <p:cNvSpPr>
            <a:spLocks noGrp="1"/>
          </p:cNvSpPr>
          <p:nvPr>
            <p:ph type="body"/>
          </p:nvPr>
        </p:nvSpPr>
        <p:spPr>
          <a:xfrm>
            <a:off x="8083440" y="2145960"/>
            <a:ext cx="2688120" cy="8305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2400" spc="-1" strike="noStrike">
                <a:solidFill>
                  <a:schemeClr val="accent3"/>
                </a:solidFill>
                <a:latin typeface="Baskerville"/>
                <a:ea typeface="Baskerville"/>
              </a:rPr>
              <a:t>Lorem ipsum dolor sit amet.</a:t>
            </a:r>
            <a:endParaRPr b="0" lang="en-US" sz="2400" spc="-1" strike="noStrike">
              <a:solidFill>
                <a:schemeClr val="accent3"/>
              </a:solidFill>
              <a:latin typeface="Arial"/>
            </a:endParaRPr>
          </a:p>
        </p:txBody>
      </p:sp>
      <p:sp>
        <p:nvSpPr>
          <p:cNvPr id="31" name="PlaceHolder 7"/>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a:t>
            </a:r>
            <a:endParaRPr b="0" lang="en-US" sz="3600" spc="-1" strike="noStrike">
              <a:solidFill>
                <a:schemeClr val="accent6"/>
              </a:solidFill>
              <a:latin typeface="Arial"/>
            </a:endParaRPr>
          </a:p>
        </p:txBody>
      </p:sp>
      <p:pic>
        <p:nvPicPr>
          <p:cNvPr id="32" name="Graphic 13" descr="Graphic 13"/>
          <p:cNvPicPr/>
          <p:nvPr/>
        </p:nvPicPr>
        <p:blipFill>
          <a:blip r:embed="rId3"/>
          <a:stretch/>
        </p:blipFill>
        <p:spPr>
          <a:xfrm>
            <a:off x="851760" y="1639800"/>
            <a:ext cx="539640" cy="342720"/>
          </a:xfrm>
          <a:prstGeom prst="rect">
            <a:avLst/>
          </a:prstGeom>
          <a:ln w="12700">
            <a:noFill/>
          </a:ln>
        </p:spPr>
      </p:pic>
      <p:pic>
        <p:nvPicPr>
          <p:cNvPr id="33" name="Graphic 14" descr="Graphic 14"/>
          <p:cNvPicPr/>
          <p:nvPr/>
        </p:nvPicPr>
        <p:blipFill>
          <a:blip r:embed="rId4"/>
          <a:stretch/>
        </p:blipFill>
        <p:spPr>
          <a:xfrm>
            <a:off x="4521960" y="1639800"/>
            <a:ext cx="539640" cy="342720"/>
          </a:xfrm>
          <a:prstGeom prst="rect">
            <a:avLst/>
          </a:prstGeom>
          <a:ln w="12700">
            <a:noFill/>
          </a:ln>
        </p:spPr>
      </p:pic>
      <p:pic>
        <p:nvPicPr>
          <p:cNvPr id="34" name="Graphic 17" descr="Graphic 17"/>
          <p:cNvPicPr/>
          <p:nvPr/>
        </p:nvPicPr>
        <p:blipFill>
          <a:blip r:embed="rId5"/>
          <a:stretch/>
        </p:blipFill>
        <p:spPr>
          <a:xfrm>
            <a:off x="8192160" y="1639800"/>
            <a:ext cx="539640" cy="342720"/>
          </a:xfrm>
          <a:prstGeom prst="rect">
            <a:avLst/>
          </a:prstGeom>
          <a:ln w="12700">
            <a:noFill/>
          </a:ln>
        </p:spPr>
      </p:pic>
      <p:sp>
        <p:nvSpPr>
          <p:cNvPr id="35" name="PlaceHolder 8"/>
          <p:cNvSpPr>
            <a:spLocks noGrp="1"/>
          </p:cNvSpPr>
          <p:nvPr>
            <p:ph type="sldNum" idx="5"/>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8" name="Graphic 7" descr="Graphic 7"/>
          <p:cNvPicPr/>
          <p:nvPr/>
        </p:nvPicPr>
        <p:blipFill>
          <a:blip r:embed="rId2"/>
          <a:stretch/>
        </p:blipFill>
        <p:spPr>
          <a:xfrm>
            <a:off x="11203920" y="555840"/>
            <a:ext cx="465120" cy="520200"/>
          </a:xfrm>
          <a:prstGeom prst="rect">
            <a:avLst/>
          </a:prstGeom>
          <a:ln w="12700">
            <a:noFill/>
          </a:ln>
        </p:spPr>
      </p:pic>
      <p:sp>
        <p:nvSpPr>
          <p:cNvPr id="39" name="PlaceHolder 1"/>
          <p:cNvSpPr>
            <a:spLocks noGrp="1"/>
          </p:cNvSpPr>
          <p:nvPr>
            <p:ph type="body"/>
          </p:nvPr>
        </p:nvSpPr>
        <p:spPr>
          <a:xfrm>
            <a:off x="743400" y="3209040"/>
            <a:ext cx="2688120" cy="20311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40" name="PlaceHolder 2"/>
          <p:cNvSpPr>
            <a:spLocks noGrp="1"/>
          </p:cNvSpPr>
          <p:nvPr>
            <p:ph type="body"/>
          </p:nvPr>
        </p:nvSpPr>
        <p:spPr>
          <a:xfrm>
            <a:off x="743400" y="2145960"/>
            <a:ext cx="2688120" cy="8305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2400" spc="-1" strike="noStrike">
                <a:solidFill>
                  <a:schemeClr val="accent5"/>
                </a:solidFill>
                <a:latin typeface="Baskerville"/>
                <a:ea typeface="Baskerville"/>
              </a:rPr>
              <a:t>Lorem ipsum dolor sit amet.</a:t>
            </a:r>
            <a:endParaRPr b="0" lang="en-US" sz="2400" spc="-1" strike="noStrike">
              <a:solidFill>
                <a:schemeClr val="accent3"/>
              </a:solidFill>
              <a:latin typeface="Arial"/>
            </a:endParaRPr>
          </a:p>
        </p:txBody>
      </p:sp>
      <p:sp>
        <p:nvSpPr>
          <p:cNvPr id="41" name="PlaceHolder 3"/>
          <p:cNvSpPr>
            <a:spLocks noGrp="1"/>
          </p:cNvSpPr>
          <p:nvPr>
            <p:ph type="body"/>
          </p:nvPr>
        </p:nvSpPr>
        <p:spPr>
          <a:xfrm>
            <a:off x="4413600" y="3209040"/>
            <a:ext cx="2688120" cy="20311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p:txBody>
      </p:sp>
      <p:sp>
        <p:nvSpPr>
          <p:cNvPr id="42" name="PlaceHolder 4"/>
          <p:cNvSpPr>
            <a:spLocks noGrp="1"/>
          </p:cNvSpPr>
          <p:nvPr>
            <p:ph type="body"/>
          </p:nvPr>
        </p:nvSpPr>
        <p:spPr>
          <a:xfrm>
            <a:off x="4413600" y="2145960"/>
            <a:ext cx="2688120" cy="8305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2400" spc="-1" strike="noStrike">
                <a:solidFill>
                  <a:schemeClr val="accent5"/>
                </a:solidFill>
                <a:latin typeface="Baskerville"/>
                <a:ea typeface="Baskerville"/>
              </a:rPr>
              <a:t>Lorem ipsum dolor sit amet.</a:t>
            </a:r>
            <a:endParaRPr b="0" lang="en-US" sz="2400" spc="-1" strike="noStrike">
              <a:solidFill>
                <a:schemeClr val="accent3"/>
              </a:solidFill>
              <a:latin typeface="Arial"/>
            </a:endParaRPr>
          </a:p>
        </p:txBody>
      </p:sp>
      <p:sp>
        <p:nvSpPr>
          <p:cNvPr id="43" name="PlaceHolder 5"/>
          <p:cNvSpPr>
            <a:spLocks noGrp="1"/>
          </p:cNvSpPr>
          <p:nvPr>
            <p:ph type="body"/>
          </p:nvPr>
        </p:nvSpPr>
        <p:spPr>
          <a:xfrm>
            <a:off x="8083440" y="3209040"/>
            <a:ext cx="2688120" cy="20311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5"/>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p:txBody>
      </p:sp>
      <p:sp>
        <p:nvSpPr>
          <p:cNvPr id="44" name="PlaceHolder 6"/>
          <p:cNvSpPr>
            <a:spLocks noGrp="1"/>
          </p:cNvSpPr>
          <p:nvPr>
            <p:ph type="body"/>
          </p:nvPr>
        </p:nvSpPr>
        <p:spPr>
          <a:xfrm>
            <a:off x="8083440" y="2145960"/>
            <a:ext cx="2688120" cy="83052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2400" spc="-1" strike="noStrike">
                <a:solidFill>
                  <a:schemeClr val="accent5"/>
                </a:solidFill>
                <a:latin typeface="Baskerville"/>
                <a:ea typeface="Baskerville"/>
              </a:rPr>
              <a:t>Lorem ipsum dolor sit amet.</a:t>
            </a:r>
            <a:endParaRPr b="0" lang="en-US" sz="2400" spc="-1" strike="noStrike">
              <a:solidFill>
                <a:schemeClr val="accent3"/>
              </a:solidFill>
              <a:latin typeface="Arial"/>
            </a:endParaRPr>
          </a:p>
        </p:txBody>
      </p:sp>
      <p:pic>
        <p:nvPicPr>
          <p:cNvPr id="45" name="Graphic 11" descr="Graphic 11"/>
          <p:cNvPicPr/>
          <p:nvPr/>
        </p:nvPicPr>
        <p:blipFill>
          <a:blip r:embed="rId3"/>
          <a:stretch/>
        </p:blipFill>
        <p:spPr>
          <a:xfrm>
            <a:off x="851760" y="1639800"/>
            <a:ext cx="539640" cy="342720"/>
          </a:xfrm>
          <a:prstGeom prst="rect">
            <a:avLst/>
          </a:prstGeom>
          <a:ln w="12700">
            <a:noFill/>
          </a:ln>
        </p:spPr>
      </p:pic>
      <p:pic>
        <p:nvPicPr>
          <p:cNvPr id="46" name="Graphic 12" descr="Graphic 12"/>
          <p:cNvPicPr/>
          <p:nvPr/>
        </p:nvPicPr>
        <p:blipFill>
          <a:blip r:embed="rId4"/>
          <a:stretch/>
        </p:blipFill>
        <p:spPr>
          <a:xfrm>
            <a:off x="4521960" y="1639800"/>
            <a:ext cx="539640" cy="342720"/>
          </a:xfrm>
          <a:prstGeom prst="rect">
            <a:avLst/>
          </a:prstGeom>
          <a:ln w="12700">
            <a:noFill/>
          </a:ln>
        </p:spPr>
      </p:pic>
      <p:pic>
        <p:nvPicPr>
          <p:cNvPr id="47" name="Graphic 13" descr="Graphic 13"/>
          <p:cNvPicPr/>
          <p:nvPr/>
        </p:nvPicPr>
        <p:blipFill>
          <a:blip r:embed="rId5"/>
          <a:stretch/>
        </p:blipFill>
        <p:spPr>
          <a:xfrm>
            <a:off x="8192160" y="1639800"/>
            <a:ext cx="539640" cy="342720"/>
          </a:xfrm>
          <a:prstGeom prst="rect">
            <a:avLst/>
          </a:prstGeom>
          <a:ln w="12700">
            <a:noFill/>
          </a:ln>
        </p:spPr>
      </p:pic>
      <p:sp>
        <p:nvSpPr>
          <p:cNvPr id="48" name="PlaceHolder 7"/>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3600" spc="-1" strike="noStrike">
                <a:solidFill>
                  <a:schemeClr val="accent5"/>
                </a:solidFill>
                <a:latin typeface="Baskerville"/>
                <a:ea typeface="Baskerville"/>
              </a:rPr>
              <a:t>Lorem ipsum dolor sit amet, consectetur.</a:t>
            </a:r>
            <a:endParaRPr b="0" lang="en-US" sz="3600" spc="-1" strike="noStrike">
              <a:solidFill>
                <a:schemeClr val="accent6"/>
              </a:solidFill>
              <a:latin typeface="Arial"/>
            </a:endParaRPr>
          </a:p>
        </p:txBody>
      </p:sp>
      <p:pic>
        <p:nvPicPr>
          <p:cNvPr id="49" name="Graphic 18" descr="Graphic 18"/>
          <p:cNvPicPr/>
          <p:nvPr/>
        </p:nvPicPr>
        <p:blipFill>
          <a:blip r:embed="rId6"/>
          <a:stretch/>
        </p:blipFill>
        <p:spPr>
          <a:xfrm>
            <a:off x="11203920" y="555840"/>
            <a:ext cx="465120" cy="520200"/>
          </a:xfrm>
          <a:prstGeom prst="rect">
            <a:avLst/>
          </a:prstGeom>
          <a:ln w="12700">
            <a:noFill/>
          </a:ln>
        </p:spPr>
      </p:pic>
      <p:sp>
        <p:nvSpPr>
          <p:cNvPr id="50" name="PlaceHolder 8"/>
          <p:cNvSpPr>
            <a:spLocks noGrp="1"/>
          </p:cNvSpPr>
          <p:nvPr>
            <p:ph type="sldNum" idx="6"/>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7"/>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53" name="Graphic 7" descr="Graphic 7"/>
          <p:cNvPicPr/>
          <p:nvPr/>
        </p:nvPicPr>
        <p:blipFill>
          <a:blip r:embed="rId2"/>
          <a:stretch/>
        </p:blipFill>
        <p:spPr>
          <a:xfrm>
            <a:off x="11203920" y="555840"/>
            <a:ext cx="465120" cy="520200"/>
          </a:xfrm>
          <a:prstGeom prst="rect">
            <a:avLst/>
          </a:prstGeom>
          <a:ln w="12700">
            <a:noFill/>
          </a:ln>
        </p:spPr>
      </p:pic>
      <p:sp>
        <p:nvSpPr>
          <p:cNvPr id="54" name="PlaceHolder 1"/>
          <p:cNvSpPr>
            <a:spLocks noGrp="1"/>
          </p:cNvSpPr>
          <p:nvPr>
            <p:ph type="body"/>
          </p:nvPr>
        </p:nvSpPr>
        <p:spPr>
          <a:xfrm>
            <a:off x="0" y="488880"/>
            <a:ext cx="9345240" cy="5939280"/>
          </a:xfrm>
          <a:prstGeom prst="rect">
            <a:avLst/>
          </a:prstGeom>
          <a:noFill/>
          <a:ln w="0">
            <a:noFill/>
          </a:ln>
        </p:spPr>
        <p:txBody>
          <a:bodyPr lIns="91440" rIns="91440" tIns="45720" bIns="45720" anchor="t">
            <a:noAutofit/>
          </a:bodyPr>
          <a:p>
            <a:pPr marL="432000" indent="-324000">
              <a:spcBef>
                <a:spcPts val="1417"/>
              </a:spcBef>
              <a:buClr>
                <a:srgbClr val="000000"/>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55" name="PlaceHolder 2"/>
          <p:cNvSpPr>
            <a:spLocks noGrp="1"/>
          </p:cNvSpPr>
          <p:nvPr>
            <p:ph type="title"/>
          </p:nvPr>
        </p:nvSpPr>
        <p:spPr>
          <a:xfrm>
            <a:off x="4448160" y="4311720"/>
            <a:ext cx="7083360" cy="986760"/>
          </a:xfrm>
          <a:prstGeom prst="rect">
            <a:avLst/>
          </a:prstGeom>
          <a:noFill/>
          <a:ln w="12600">
            <a:noFill/>
          </a:ln>
        </p:spPr>
        <p:txBody>
          <a:bodyPr lIns="45720" rIns="45720" tIns="45720" bIns="45720" anchor="b">
            <a:noAutofit/>
          </a:bodyPr>
          <a:p>
            <a:pPr indent="0" defTabSz="914400">
              <a:lnSpc>
                <a:spcPct val="80000"/>
              </a:lnSpc>
              <a:spcBef>
                <a:spcPts val="601"/>
              </a:spcBef>
              <a:buNone/>
              <a:tabLst>
                <a:tab algn="l" pos="0"/>
              </a:tabLst>
            </a:pPr>
            <a:r>
              <a:rPr b="0" lang="en-US" sz="3600" spc="-1" strike="noStrike">
                <a:solidFill>
                  <a:schemeClr val="accent3"/>
                </a:solidFill>
                <a:latin typeface="Baskerville"/>
                <a:ea typeface="Baskerville"/>
              </a:rPr>
              <a:t>Lorem ipsum dolor sit amet, consectetur adipiscing elit.</a:t>
            </a:r>
            <a:endParaRPr b="0" lang="en-US" sz="3600" spc="-1" strike="noStrike">
              <a:solidFill>
                <a:schemeClr val="accent6"/>
              </a:solidFill>
              <a:latin typeface="Arial"/>
            </a:endParaRPr>
          </a:p>
        </p:txBody>
      </p:sp>
      <p:sp>
        <p:nvSpPr>
          <p:cNvPr id="56" name="PlaceHolder 3"/>
          <p:cNvSpPr>
            <a:spLocks noGrp="1"/>
          </p:cNvSpPr>
          <p:nvPr>
            <p:ph type="sldNum" idx="7"/>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59" name="Graphic 7" descr="Graphic 7"/>
          <p:cNvPicPr/>
          <p:nvPr/>
        </p:nvPicPr>
        <p:blipFill>
          <a:blip r:embed="rId2"/>
          <a:stretch/>
        </p:blipFill>
        <p:spPr>
          <a:xfrm>
            <a:off x="11203920" y="555840"/>
            <a:ext cx="465120" cy="520200"/>
          </a:xfrm>
          <a:prstGeom prst="rect">
            <a:avLst/>
          </a:prstGeom>
          <a:ln w="12700">
            <a:noFill/>
          </a:ln>
        </p:spPr>
      </p:pic>
      <p:sp>
        <p:nvSpPr>
          <p:cNvPr id="60" name="PlaceHolder 1"/>
          <p:cNvSpPr>
            <a:spLocks noGrp="1"/>
          </p:cNvSpPr>
          <p:nvPr>
            <p:ph type="body"/>
          </p:nvPr>
        </p:nvSpPr>
        <p:spPr>
          <a:xfrm>
            <a:off x="0" y="488880"/>
            <a:ext cx="9345240" cy="5939280"/>
          </a:xfrm>
          <a:prstGeom prst="rect">
            <a:avLst/>
          </a:prstGeom>
          <a:noFill/>
          <a:ln w="0">
            <a:noFill/>
          </a:ln>
        </p:spPr>
        <p:txBody>
          <a:bodyPr lIns="91440" rIns="91440" tIns="45720" bIns="45720" anchor="t">
            <a:noAutofit/>
          </a:bodyPr>
          <a:p>
            <a:pPr marL="432000" indent="-324000">
              <a:spcBef>
                <a:spcPts val="1417"/>
              </a:spcBef>
              <a:buClr>
                <a:srgbClr val="000000"/>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61" name="PlaceHolder 2"/>
          <p:cNvSpPr>
            <a:spLocks noGrp="1"/>
          </p:cNvSpPr>
          <p:nvPr>
            <p:ph type="title"/>
          </p:nvPr>
        </p:nvSpPr>
        <p:spPr>
          <a:xfrm>
            <a:off x="2968200" y="1958400"/>
            <a:ext cx="8700840" cy="3065400"/>
          </a:xfrm>
          <a:prstGeom prst="rect">
            <a:avLst/>
          </a:prstGeom>
          <a:noFill/>
          <a:ln w="12600">
            <a:noFill/>
          </a:ln>
        </p:spPr>
        <p:txBody>
          <a:bodyPr lIns="45720" rIns="45720" tIns="45720" bIns="45720" anchor="ctr">
            <a:noAutofit/>
          </a:bodyPr>
          <a:p>
            <a:pPr indent="0" defTabSz="914400">
              <a:lnSpc>
                <a:spcPct val="80000"/>
              </a:lnSpc>
              <a:spcBef>
                <a:spcPts val="601"/>
              </a:spcBef>
              <a:buNone/>
              <a:tabLst>
                <a:tab algn="l" pos="0"/>
              </a:tabLst>
            </a:pPr>
            <a:r>
              <a:rPr b="0" lang="en-US" sz="8000" spc="-1" strike="noStrike">
                <a:solidFill>
                  <a:schemeClr val="accent3"/>
                </a:solidFill>
                <a:latin typeface="Baskerville"/>
                <a:ea typeface="Baskerville"/>
              </a:rPr>
              <a:t>Lorem ipsum dolor sit amet, consectetur adipiscing elit.</a:t>
            </a:r>
            <a:endParaRPr b="0" lang="en-US" sz="8000" spc="-1" strike="noStrike">
              <a:solidFill>
                <a:schemeClr val="accent6"/>
              </a:solidFill>
              <a:latin typeface="Arial"/>
            </a:endParaRPr>
          </a:p>
        </p:txBody>
      </p:sp>
      <p:sp>
        <p:nvSpPr>
          <p:cNvPr id="62" name="PlaceHolder 3"/>
          <p:cNvSpPr>
            <a:spLocks noGrp="1"/>
          </p:cNvSpPr>
          <p:nvPr>
            <p:ph type="sldNum" idx="8"/>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65" name="Graphic 7" descr="Graphic 7"/>
          <p:cNvPicPr/>
          <p:nvPr/>
        </p:nvPicPr>
        <p:blipFill>
          <a:blip r:embed="rId2"/>
          <a:stretch/>
        </p:blipFill>
        <p:spPr>
          <a:xfrm>
            <a:off x="11203920" y="555840"/>
            <a:ext cx="465120" cy="520200"/>
          </a:xfrm>
          <a:prstGeom prst="rect">
            <a:avLst/>
          </a:prstGeom>
          <a:ln w="12700">
            <a:noFill/>
          </a:ln>
        </p:spPr>
      </p:pic>
      <p:sp>
        <p:nvSpPr>
          <p:cNvPr id="66" name="PlaceHolder 1"/>
          <p:cNvSpPr>
            <a:spLocks noGrp="1"/>
          </p:cNvSpPr>
          <p:nvPr>
            <p:ph type="body"/>
          </p:nvPr>
        </p:nvSpPr>
        <p:spPr>
          <a:xfrm>
            <a:off x="0" y="0"/>
            <a:ext cx="10827720" cy="6881400"/>
          </a:xfrm>
          <a:prstGeom prst="rect">
            <a:avLst/>
          </a:prstGeom>
          <a:noFill/>
          <a:ln w="0">
            <a:noFill/>
          </a:ln>
        </p:spPr>
        <p:txBody>
          <a:bodyPr lIns="91440" rIns="91440" tIns="45720" bIns="45720" anchor="t">
            <a:noAutofit/>
          </a:bodyPr>
          <a:p>
            <a:pPr marL="432000" indent="-324000">
              <a:spcBef>
                <a:spcPts val="1417"/>
              </a:spcBef>
              <a:buClr>
                <a:srgbClr val="000000"/>
              </a:buClr>
              <a:buSzPct val="45000"/>
              <a:buFont typeface="Wingdings" charset="2"/>
              <a:buChar char=""/>
            </a:pPr>
            <a:r>
              <a:rPr b="0" lang="en-US" sz="1800" spc="-1" strike="noStrike">
                <a:solidFill>
                  <a:schemeClr val="accent3"/>
                </a:solidFill>
                <a:latin typeface="Arial"/>
              </a:rPr>
              <a:t>Click to edit the outline text format</a:t>
            </a:r>
            <a:endParaRPr b="0" lang="en-US" sz="1800" spc="-1" strike="noStrike">
              <a:solidFill>
                <a:schemeClr val="accent3"/>
              </a:solidFill>
              <a:latin typeface="Arial"/>
            </a:endParaRPr>
          </a:p>
          <a:p>
            <a:pPr lvl="1" marL="864000" indent="-324000">
              <a:spcBef>
                <a:spcPts val="1134"/>
              </a:spcBef>
              <a:buClr>
                <a:srgbClr val="000000"/>
              </a:buClr>
              <a:buSzPct val="75000"/>
              <a:buFont typeface="Symbol" charset="2"/>
              <a:buChar char=""/>
            </a:pPr>
            <a:r>
              <a:rPr b="0" lang="en-US" sz="1800" spc="-1" strike="noStrike">
                <a:solidFill>
                  <a:schemeClr val="accent3"/>
                </a:solidFill>
                <a:latin typeface="Arial"/>
              </a:rPr>
              <a:t>Second Outline Level</a:t>
            </a:r>
            <a:endParaRPr b="0" lang="en-US" sz="1800" spc="-1" strike="noStrike">
              <a:solidFill>
                <a:schemeClr val="accent3"/>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chemeClr val="accent3"/>
                </a:solidFill>
                <a:latin typeface="Arial"/>
              </a:rPr>
              <a:t>Third Outline Level</a:t>
            </a:r>
            <a:endParaRPr b="0" lang="en-US" sz="1800" spc="-1" strike="noStrike">
              <a:solidFill>
                <a:schemeClr val="accent3"/>
              </a:solidFill>
              <a:latin typeface="Arial"/>
            </a:endParaRPr>
          </a:p>
          <a:p>
            <a:pPr lvl="3" marL="1728000" indent="-216000">
              <a:spcBef>
                <a:spcPts val="567"/>
              </a:spcBef>
              <a:buClr>
                <a:srgbClr val="000000"/>
              </a:buClr>
              <a:buSzPct val="75000"/>
              <a:buFont typeface="Symbol" charset="2"/>
              <a:buChar char=""/>
            </a:pPr>
            <a:r>
              <a:rPr b="0" lang="en-US" sz="1800" spc="-1" strike="noStrike">
                <a:solidFill>
                  <a:schemeClr val="accent3"/>
                </a:solidFill>
                <a:latin typeface="Arial"/>
              </a:rPr>
              <a:t>Fourth Outline Level</a:t>
            </a:r>
            <a:endParaRPr b="0" lang="en-US" sz="1800" spc="-1" strike="noStrike">
              <a:solidFill>
                <a:schemeClr val="accent3"/>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chemeClr val="accent3"/>
                </a:solidFill>
                <a:latin typeface="Arial"/>
              </a:rPr>
              <a:t>Fifth Outline Level</a:t>
            </a:r>
            <a:endParaRPr b="0" lang="en-US" sz="1800" spc="-1" strike="noStrike">
              <a:solidFill>
                <a:schemeClr val="accent3"/>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chemeClr val="accent3"/>
                </a:solidFill>
                <a:latin typeface="Arial"/>
              </a:rPr>
              <a:t>Sixth Outline Level</a:t>
            </a:r>
            <a:endParaRPr b="0" lang="en-US" sz="1800" spc="-1" strike="noStrike">
              <a:solidFill>
                <a:schemeClr val="accent3"/>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chemeClr val="accent3"/>
                </a:solidFill>
                <a:latin typeface="Arial"/>
              </a:rPr>
              <a:t>Seventh Outline Level</a:t>
            </a:r>
            <a:endParaRPr b="0" lang="en-US" sz="1800" spc="-1" strike="noStrike">
              <a:solidFill>
                <a:schemeClr val="accent3"/>
              </a:solidFill>
              <a:latin typeface="Arial"/>
            </a:endParaRPr>
          </a:p>
        </p:txBody>
      </p:sp>
      <p:sp>
        <p:nvSpPr>
          <p:cNvPr id="67" name="PlaceHolder 2"/>
          <p:cNvSpPr>
            <a:spLocks noGrp="1"/>
          </p:cNvSpPr>
          <p:nvPr>
            <p:ph type="title"/>
          </p:nvPr>
        </p:nvSpPr>
        <p:spPr>
          <a:xfrm>
            <a:off x="7237800" y="2499120"/>
            <a:ext cx="4431240" cy="1434240"/>
          </a:xfrm>
          <a:prstGeom prst="rect">
            <a:avLst/>
          </a:prstGeom>
          <a:noFill/>
          <a:ln w="12600">
            <a:noFill/>
          </a:ln>
        </p:spPr>
        <p:txBody>
          <a:bodyPr lIns="45720" rIns="45720" tIns="45720" bIns="45720" anchor="b">
            <a:noAutofit/>
          </a:bodyPr>
          <a:p>
            <a:pPr indent="0" defTabSz="914400">
              <a:lnSpc>
                <a:spcPct val="80000"/>
              </a:lnSpc>
              <a:spcBef>
                <a:spcPts val="601"/>
              </a:spcBef>
              <a:buNone/>
              <a:tabLst>
                <a:tab algn="l" pos="0"/>
              </a:tabLst>
            </a:pPr>
            <a:r>
              <a:rPr b="0" lang="en-US" sz="5400" spc="-1" strike="noStrike">
                <a:solidFill>
                  <a:schemeClr val="accent3"/>
                </a:solidFill>
                <a:latin typeface="Baskerville"/>
                <a:ea typeface="Baskerville"/>
              </a:rPr>
              <a:t>Lorem ipsum dolor sit amet</a:t>
            </a:r>
            <a:endParaRPr b="0" lang="en-US" sz="5400" spc="-1" strike="noStrike">
              <a:solidFill>
                <a:schemeClr val="accent6"/>
              </a:solidFill>
              <a:latin typeface="Arial"/>
            </a:endParaRPr>
          </a:p>
        </p:txBody>
      </p:sp>
      <p:sp>
        <p:nvSpPr>
          <p:cNvPr id="68" name="PlaceHolder 3"/>
          <p:cNvSpPr>
            <a:spLocks noGrp="1"/>
          </p:cNvSpPr>
          <p:nvPr>
            <p:ph type="body"/>
          </p:nvPr>
        </p:nvSpPr>
        <p:spPr>
          <a:xfrm>
            <a:off x="7237800" y="4107960"/>
            <a:ext cx="4431240" cy="2318040"/>
          </a:xfrm>
          <a:prstGeom prst="rect">
            <a:avLst/>
          </a:prstGeom>
          <a:noFill/>
          <a:ln w="12600">
            <a:noFill/>
          </a:ln>
        </p:spPr>
        <p:txBody>
          <a:bodyPr lIns="45720" rIns="45720" tIns="45720" bIns="45720" anchor="t">
            <a:normAutofit/>
          </a:bodyPr>
          <a:p>
            <a:pPr indent="0" defTabSz="914400">
              <a:lnSpc>
                <a:spcPct val="100000"/>
              </a:lnSpc>
              <a:spcBef>
                <a:spcPts val="1001"/>
              </a:spcBef>
              <a:buNone/>
              <a:tabLst>
                <a:tab algn="l" pos="0"/>
              </a:tabLst>
            </a:pPr>
            <a:r>
              <a:rPr b="0" lang="en-US" sz="1400" spc="-1" strike="noStrike">
                <a:solidFill>
                  <a:schemeClr val="accent3"/>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a:t>
            </a: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a:p>
            <a:pPr indent="0" defTabSz="914400">
              <a:lnSpc>
                <a:spcPct val="100000"/>
              </a:lnSpc>
              <a:spcBef>
                <a:spcPts val="1001"/>
              </a:spcBef>
              <a:buNone/>
              <a:tabLst>
                <a:tab algn="l" pos="0"/>
              </a:tabLst>
            </a:pPr>
            <a:endParaRPr b="0" lang="en-US" sz="1400" spc="-1" strike="noStrike">
              <a:solidFill>
                <a:schemeClr val="accent3"/>
              </a:solidFill>
              <a:latin typeface="Arial"/>
            </a:endParaRPr>
          </a:p>
        </p:txBody>
      </p:sp>
      <p:sp>
        <p:nvSpPr>
          <p:cNvPr id="69" name="PlaceHolder 4"/>
          <p:cNvSpPr>
            <a:spLocks noGrp="1"/>
          </p:cNvSpPr>
          <p:nvPr>
            <p:ph type="sldNum" idx="9"/>
          </p:nvPr>
        </p:nvSpPr>
        <p:spPr>
          <a:xfrm>
            <a:off x="234360" y="6525000"/>
            <a:ext cx="216720" cy="201960"/>
          </a:xfrm>
          <a:prstGeom prst="rect">
            <a:avLst/>
          </a:prstGeom>
          <a:noFill/>
          <a:ln w="12600">
            <a:noFill/>
          </a:ln>
        </p:spPr>
        <p:txBody>
          <a:bodyPr lIns="45720" rIns="45720" tIns="45720" bIns="45720" anchor="ctr">
            <a:noAutofit/>
          </a:bodyPr>
          <a:p>
            <a:pPr indent="0">
              <a:buNone/>
            </a:pPr>
            <a:endParaRPr b="0" lang="en-US"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hyperlink" Target="mailto:borisovski.borce@gmail.com" TargetMode="External"/><Relationship Id="rId2" Type="http://schemas.openxmlformats.org/officeDocument/2006/relationships/hyperlink" Target="mailto:hristina.bozhinova93@gmail.com" TargetMode="External"/><Relationship Id="rId3"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4" name="Picture Placeholder 1" descr="Picture Placeholder 1"/>
          <p:cNvPicPr/>
          <p:nvPr/>
        </p:nvPicPr>
        <p:blipFill>
          <a:blip r:embed="rId1"/>
          <a:stretch/>
        </p:blipFill>
        <p:spPr>
          <a:xfrm>
            <a:off x="484920" y="488880"/>
            <a:ext cx="9345240" cy="5939280"/>
          </a:xfrm>
          <a:prstGeom prst="rect">
            <a:avLst/>
          </a:prstGeom>
          <a:ln w="0">
            <a:noFill/>
          </a:ln>
        </p:spPr>
      </p:pic>
      <p:sp>
        <p:nvSpPr>
          <p:cNvPr id="365" name="PlaceHolder 1"/>
          <p:cNvSpPr>
            <a:spLocks noGrp="1"/>
          </p:cNvSpPr>
          <p:nvPr>
            <p:ph type="title"/>
          </p:nvPr>
        </p:nvSpPr>
        <p:spPr>
          <a:xfrm>
            <a:off x="748440" y="921240"/>
            <a:ext cx="6054840" cy="3362400"/>
          </a:xfrm>
          <a:prstGeom prst="rect">
            <a:avLst/>
          </a:prstGeom>
          <a:noFill/>
          <a:ln w="12600">
            <a:noFill/>
          </a:ln>
        </p:spPr>
        <p:txBody>
          <a:bodyPr lIns="45720" rIns="45720" tIns="45720" bIns="45720" anchor="t">
            <a:noAutofit/>
          </a:bodyPr>
          <a:p>
            <a:pPr indent="0" defTabSz="905400">
              <a:lnSpc>
                <a:spcPct val="80000"/>
              </a:lnSpc>
              <a:spcBef>
                <a:spcPts val="499"/>
              </a:spcBef>
              <a:buNone/>
              <a:tabLst>
                <a:tab algn="l" pos="0"/>
              </a:tabLst>
            </a:pPr>
            <a:r>
              <a:rPr b="0" lang="en-US" sz="8700" spc="-1" strike="noStrike">
                <a:solidFill>
                  <a:schemeClr val="accent4"/>
                </a:solidFill>
                <a:latin typeface="Baskerville"/>
                <a:ea typeface="Baskerville"/>
              </a:rPr>
              <a:t>Database Development and Design</a:t>
            </a:r>
            <a:endParaRPr b="0" lang="en-US" sz="8700" spc="-1" strike="noStrike">
              <a:solidFill>
                <a:schemeClr val="accent6"/>
              </a:solidFill>
              <a:latin typeface="Arial"/>
            </a:endParaRPr>
          </a:p>
        </p:txBody>
      </p:sp>
      <p:sp>
        <p:nvSpPr>
          <p:cNvPr id="366" name="PlaceHolder 2"/>
          <p:cNvSpPr>
            <a:spLocks noGrp="1"/>
          </p:cNvSpPr>
          <p:nvPr>
            <p:ph/>
          </p:nvPr>
        </p:nvSpPr>
        <p:spPr>
          <a:xfrm>
            <a:off x="748440" y="5689800"/>
            <a:ext cx="2995200" cy="350640"/>
          </a:xfrm>
          <a:prstGeom prst="rect">
            <a:avLst/>
          </a:prstGeom>
          <a:noFill/>
          <a:ln w="12600">
            <a:noFill/>
          </a:ln>
        </p:spPr>
        <p:txBody>
          <a:bodyPr lIns="45720" rIns="45720" tIns="45720" bIns="45720" anchor="t">
            <a:noAutofit/>
          </a:bodyPr>
          <a:p>
            <a:pPr indent="0">
              <a:spcBef>
                <a:spcPts val="1417"/>
              </a:spcBef>
              <a:buNone/>
            </a:pPr>
            <a:endParaRPr b="0" lang="en-US" sz="1600" spc="-1" strike="noStrike">
              <a:solidFill>
                <a:schemeClr val="accent4"/>
              </a:solidFill>
              <a:latin typeface="Arial"/>
              <a:ea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1038240" y="2107080"/>
            <a:ext cx="10450440" cy="276804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Control structures</a:t>
            </a:r>
            <a:endParaRPr b="0" lang="en-US" sz="7200" spc="-1" strike="noStrike">
              <a:solidFill>
                <a:schemeClr val="accent6"/>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p:nvPr>
        </p:nvSpPr>
        <p:spPr>
          <a:xfrm>
            <a:off x="689400" y="1506240"/>
            <a:ext cx="10812960" cy="482580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The if statement determines which statements to execute based on the result of a boolean expression.</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PL/pgSQL provides you with three forms of the if statements.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if then</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if then else</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if then elsif</a:t>
            </a:r>
            <a:endParaRPr b="0" lang="en-US" sz="2200" spc="-1" strike="noStrike">
              <a:solidFill>
                <a:schemeClr val="accent3"/>
              </a:solidFill>
              <a:latin typeface="Arial"/>
            </a:endParaRPr>
          </a:p>
        </p:txBody>
      </p:sp>
      <p:sp>
        <p:nvSpPr>
          <p:cNvPr id="388"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If statement</a:t>
            </a:r>
            <a:endParaRPr b="0" lang="en-US" sz="3100" spc="-1" strike="noStrike">
              <a:solidFill>
                <a:schemeClr val="accent6"/>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p:nvPr>
        </p:nvSpPr>
        <p:spPr>
          <a:xfrm>
            <a:off x="689400" y="1506240"/>
            <a:ext cx="10812960" cy="482580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The if statement executes statements if a condition is true. If the condition evaluates to false, the control is passed to the next statement after the END if part.</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The condition is a boolean expression that evaluates to true or false.</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The statements can be one or more statements that will be executed if the condition is true. It can be any valid statement, even another if statement.</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When an if statement is placed inside another if statement, it is called a nested-if statement.</a:t>
            </a:r>
            <a:endParaRPr b="0" lang="en-US" sz="2200" spc="-1" strike="noStrike">
              <a:solidFill>
                <a:schemeClr val="accent3"/>
              </a:solidFill>
              <a:latin typeface="Arial"/>
            </a:endParaRPr>
          </a:p>
        </p:txBody>
      </p:sp>
      <p:sp>
        <p:nvSpPr>
          <p:cNvPr id="390"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if-then statement</a:t>
            </a:r>
            <a:endParaRPr b="0" lang="en-US" sz="3100" spc="-1" strike="noStrike">
              <a:solidFill>
                <a:schemeClr val="accent6"/>
              </a:solidFill>
              <a:latin typeface="Arial"/>
            </a:endParaRPr>
          </a:p>
        </p:txBody>
      </p:sp>
      <p:sp>
        <p:nvSpPr>
          <p:cNvPr id="391" name="TextBox 3"/>
          <p:cNvSpPr/>
          <p:nvPr/>
        </p:nvSpPr>
        <p:spPr>
          <a:xfrm>
            <a:off x="917640" y="4229280"/>
            <a:ext cx="2324160" cy="912600"/>
          </a:xfrm>
          <a:prstGeom prst="rect">
            <a:avLst/>
          </a:prstGeom>
          <a:noFill/>
          <a:ln w="12700">
            <a:noFill/>
          </a:ln>
        </p:spPr>
        <p:style>
          <a:lnRef idx="0"/>
          <a:fillRef idx="0"/>
          <a:effectRef idx="0"/>
          <a:fontRef idx="minor"/>
        </p:style>
        <p:txBody>
          <a:bodyPr lIns="45720" rIns="45720" tIns="45000" bIns="45000" anchor="t">
            <a:spAutoFit/>
          </a:bodyPr>
          <a:p>
            <a:pPr defTabSz="914400">
              <a:lnSpc>
                <a:spcPct val="100000"/>
              </a:lnSpc>
              <a:tabLst>
                <a:tab algn="l" pos="0"/>
              </a:tabLst>
            </a:pPr>
            <a:r>
              <a:rPr b="0" lang="en-US" sz="1800" spc="-1" strike="noStrike">
                <a:solidFill>
                  <a:srgbClr val="0000ff"/>
                </a:solidFill>
                <a:latin typeface="Consolas"/>
                <a:ea typeface="Consolas"/>
              </a:rPr>
              <a:t>if</a:t>
            </a:r>
            <a:r>
              <a:rPr b="0" lang="en-US" sz="1800" spc="-1" strike="noStrike">
                <a:solidFill>
                  <a:srgbClr val="000000"/>
                </a:solidFill>
                <a:latin typeface="Consolas"/>
                <a:ea typeface="Consolas"/>
              </a:rPr>
              <a:t> condition </a:t>
            </a:r>
            <a:r>
              <a:rPr b="0" lang="en-US" sz="1800" spc="-1" strike="noStrike">
                <a:solidFill>
                  <a:srgbClr val="0000ff"/>
                </a:solidFill>
                <a:latin typeface="Consolas"/>
                <a:ea typeface="Consolas"/>
              </a:rPr>
              <a:t>then</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statements;</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end if</a:t>
            </a:r>
            <a:r>
              <a:rPr b="0" lang="en-US" sz="1800" spc="-1" strike="noStrike">
                <a:solidFill>
                  <a:srgbClr val="000000"/>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p:nvPr>
        </p:nvSpPr>
        <p:spPr>
          <a:xfrm>
            <a:off x="689400" y="1506240"/>
            <a:ext cx="10812960" cy="482580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The if then else statement executes the statements in the if branch if the condition evaluates to true; otherwise, it executes the statements in the else branch.</a:t>
            </a:r>
            <a:endParaRPr b="0" lang="en-US" sz="2200" spc="-1" strike="noStrike">
              <a:solidFill>
                <a:schemeClr val="accent3"/>
              </a:solidFill>
              <a:latin typeface="Arial"/>
            </a:endParaRPr>
          </a:p>
        </p:txBody>
      </p:sp>
      <p:sp>
        <p:nvSpPr>
          <p:cNvPr id="393"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if-then-else statement</a:t>
            </a:r>
            <a:endParaRPr b="0" lang="en-US" sz="3100" spc="-1" strike="noStrike">
              <a:solidFill>
                <a:schemeClr val="accent6"/>
              </a:solidFill>
              <a:latin typeface="Arial"/>
            </a:endParaRPr>
          </a:p>
        </p:txBody>
      </p:sp>
      <p:sp>
        <p:nvSpPr>
          <p:cNvPr id="394" name="TextBox 3"/>
          <p:cNvSpPr/>
          <p:nvPr/>
        </p:nvSpPr>
        <p:spPr>
          <a:xfrm>
            <a:off x="1058400" y="2439000"/>
            <a:ext cx="3231720" cy="1461240"/>
          </a:xfrm>
          <a:prstGeom prst="rect">
            <a:avLst/>
          </a:prstGeom>
          <a:noFill/>
          <a:ln w="12700">
            <a:noFill/>
          </a:ln>
        </p:spPr>
        <p:style>
          <a:lnRef idx="0"/>
          <a:fillRef idx="0"/>
          <a:effectRef idx="0"/>
          <a:fontRef idx="minor"/>
        </p:style>
        <p:txBody>
          <a:bodyPr wrap="none" lIns="45720" rIns="45720" tIns="45000" bIns="45000" anchor="t">
            <a:spAutoFit/>
          </a:bodyPr>
          <a:p>
            <a:pPr defTabSz="914400">
              <a:lnSpc>
                <a:spcPct val="100000"/>
              </a:lnSpc>
              <a:tabLst>
                <a:tab algn="l" pos="0"/>
              </a:tabLst>
            </a:pPr>
            <a:r>
              <a:rPr b="0" lang="en-US" sz="1800" spc="-1" strike="noStrike">
                <a:solidFill>
                  <a:srgbClr val="0000ff"/>
                </a:solidFill>
                <a:latin typeface="Consolas"/>
                <a:ea typeface="Consolas"/>
              </a:rPr>
              <a:t>if</a:t>
            </a:r>
            <a:r>
              <a:rPr b="0" lang="en-US" sz="1800" spc="-1" strike="noStrike">
                <a:solidFill>
                  <a:srgbClr val="000000"/>
                </a:solidFill>
                <a:latin typeface="Consolas"/>
                <a:ea typeface="Consolas"/>
              </a:rPr>
              <a:t> condition </a:t>
            </a:r>
            <a:r>
              <a:rPr b="0" lang="en-US" sz="1800" spc="-1" strike="noStrike">
                <a:solidFill>
                  <a:srgbClr val="0000ff"/>
                </a:solidFill>
                <a:latin typeface="Consolas"/>
                <a:ea typeface="Consolas"/>
              </a:rPr>
              <a:t>then</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statements;</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else</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alternative-statements;</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END if</a:t>
            </a:r>
            <a:r>
              <a:rPr b="0" lang="en-US" sz="1800" spc="-1" strike="noStrike">
                <a:solidFill>
                  <a:srgbClr val="000000"/>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if-then-elsif statement</a:t>
            </a:r>
            <a:endParaRPr b="0" lang="en-US" sz="3100" spc="-1" strike="noStrike">
              <a:solidFill>
                <a:schemeClr val="accent6"/>
              </a:solidFill>
              <a:latin typeface="Arial"/>
            </a:endParaRPr>
          </a:p>
        </p:txBody>
      </p:sp>
      <p:sp>
        <p:nvSpPr>
          <p:cNvPr id="396" name="TextBox 3"/>
          <p:cNvSpPr/>
          <p:nvPr/>
        </p:nvSpPr>
        <p:spPr>
          <a:xfrm>
            <a:off x="738360" y="1251720"/>
            <a:ext cx="3552480" cy="2832840"/>
          </a:xfrm>
          <a:prstGeom prst="rect">
            <a:avLst/>
          </a:prstGeom>
          <a:noFill/>
          <a:ln w="12700">
            <a:noFill/>
          </a:ln>
        </p:spPr>
        <p:style>
          <a:lnRef idx="0"/>
          <a:fillRef idx="0"/>
          <a:effectRef idx="0"/>
          <a:fontRef idx="minor"/>
        </p:style>
        <p:txBody>
          <a:bodyPr lIns="45720" rIns="45720" tIns="45000" bIns="45000" anchor="t">
            <a:spAutoFit/>
          </a:bodyPr>
          <a:p>
            <a:pPr defTabSz="914400">
              <a:lnSpc>
                <a:spcPct val="100000"/>
              </a:lnSpc>
              <a:tabLst>
                <a:tab algn="l" pos="0"/>
              </a:tabLst>
            </a:pPr>
            <a:r>
              <a:rPr b="0" lang="en-US" sz="1800" spc="-1" strike="noStrike">
                <a:solidFill>
                  <a:srgbClr val="0000ff"/>
                </a:solidFill>
                <a:latin typeface="Consolas"/>
                <a:ea typeface="Consolas"/>
              </a:rPr>
              <a:t>if</a:t>
            </a:r>
            <a:r>
              <a:rPr b="0" lang="en-US" sz="1800" spc="-1" strike="noStrike">
                <a:solidFill>
                  <a:srgbClr val="000000"/>
                </a:solidFill>
                <a:latin typeface="Consolas"/>
                <a:ea typeface="Consolas"/>
              </a:rPr>
              <a:t> condition_1 </a:t>
            </a:r>
            <a:r>
              <a:rPr b="0" lang="en-US" sz="1800" spc="-1" strike="noStrike">
                <a:solidFill>
                  <a:srgbClr val="0000ff"/>
                </a:solidFill>
                <a:latin typeface="Consolas"/>
                <a:ea typeface="Consolas"/>
              </a:rPr>
              <a:t>then</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statement_1;</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elsif</a:t>
            </a:r>
            <a:r>
              <a:rPr b="0" lang="en-US" sz="1800" spc="-1" strike="noStrike">
                <a:solidFill>
                  <a:srgbClr val="000000"/>
                </a:solidFill>
                <a:latin typeface="Consolas"/>
                <a:ea typeface="Consolas"/>
              </a:rPr>
              <a:t> condition_2 </a:t>
            </a:r>
            <a:r>
              <a:rPr b="0" lang="en-US" sz="1800" spc="-1" strike="noStrike">
                <a:solidFill>
                  <a:srgbClr val="0000ff"/>
                </a:solidFill>
                <a:latin typeface="Consolas"/>
                <a:ea typeface="Consolas"/>
              </a:rPr>
              <a:t>then</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statement_2</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elsif</a:t>
            </a:r>
            <a:r>
              <a:rPr b="0" lang="en-US" sz="1800" spc="-1" strike="noStrike">
                <a:solidFill>
                  <a:srgbClr val="000000"/>
                </a:solidFill>
                <a:latin typeface="Consolas"/>
                <a:ea typeface="Consolas"/>
              </a:rPr>
              <a:t> condition_n </a:t>
            </a:r>
            <a:r>
              <a:rPr b="0" lang="en-US" sz="1800" spc="-1" strike="noStrike">
                <a:solidFill>
                  <a:srgbClr val="0000ff"/>
                </a:solidFill>
                <a:latin typeface="Consolas"/>
                <a:ea typeface="Consolas"/>
              </a:rPr>
              <a:t>then</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statement_n;</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else</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else-statement;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end if</a:t>
            </a:r>
            <a:r>
              <a:rPr b="0" lang="en-US" sz="1800" spc="-1" strike="noStrike">
                <a:solidFill>
                  <a:srgbClr val="000000"/>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p:nvPr>
        </p:nvSpPr>
        <p:spPr>
          <a:xfrm>
            <a:off x="689400" y="1506240"/>
            <a:ext cx="10812960" cy="482580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The found is a global variable that is available in PL/pgSQL. If the select into statement sets the found variable if a row is assigned or false if no row is returned.</a:t>
            </a:r>
            <a:endParaRPr b="0" lang="en-US" sz="2200" spc="-1" strike="noStrike">
              <a:solidFill>
                <a:schemeClr val="accent3"/>
              </a:solidFill>
              <a:latin typeface="Arial"/>
            </a:endParaRPr>
          </a:p>
        </p:txBody>
      </p:sp>
      <p:sp>
        <p:nvSpPr>
          <p:cNvPr id="398"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Found variable</a:t>
            </a:r>
            <a:endParaRPr b="0" lang="en-US" sz="3100" spc="-1" strike="noStrike">
              <a:solidFill>
                <a:schemeClr val="accent6"/>
              </a:solidFill>
              <a:latin typeface="Arial"/>
            </a:endParaRPr>
          </a:p>
        </p:txBody>
      </p:sp>
      <p:sp>
        <p:nvSpPr>
          <p:cNvPr id="399" name="TextBox 4"/>
          <p:cNvSpPr/>
          <p:nvPr/>
        </p:nvSpPr>
        <p:spPr>
          <a:xfrm>
            <a:off x="866160" y="2405520"/>
            <a:ext cx="5059080" cy="2009880"/>
          </a:xfrm>
          <a:prstGeom prst="rect">
            <a:avLst/>
          </a:prstGeom>
          <a:noFill/>
          <a:ln w="12700">
            <a:noFill/>
          </a:ln>
        </p:spPr>
        <p:style>
          <a:lnRef idx="0"/>
          <a:fillRef idx="0"/>
          <a:effectRef idx="0"/>
          <a:fontRef idx="minor"/>
        </p:style>
        <p:txBody>
          <a:bodyPr lIns="45720" rIns="45720" tIns="45000" bIns="45000" anchor="t">
            <a:spAutoFit/>
          </a:bodyPr>
          <a:p>
            <a:pPr defTabSz="914400">
              <a:lnSpc>
                <a:spcPct val="100000"/>
              </a:lnSpc>
              <a:tabLst>
                <a:tab algn="l" pos="0"/>
              </a:tabLst>
            </a:pPr>
            <a:r>
              <a:rPr b="0" lang="en-US" sz="1800" spc="-1" strike="noStrike">
                <a:solidFill>
                  <a:srgbClr val="0000ff"/>
                </a:solidFill>
                <a:latin typeface="Consolas"/>
                <a:ea typeface="Consolas"/>
              </a:rPr>
              <a:t>select</a:t>
            </a:r>
            <a:r>
              <a:rPr b="0" lang="en-US" sz="1800" spc="-1" strike="noStrike">
                <a:solidFill>
                  <a:srgbClr val="000000"/>
                </a:solidFill>
                <a:latin typeface="Consolas"/>
                <a:ea typeface="Consolas"/>
              </a:rPr>
              <a:t> * </a:t>
            </a:r>
            <a:r>
              <a:rPr b="0" lang="en-US" sz="1800" spc="-1" strike="noStrike">
                <a:solidFill>
                  <a:srgbClr val="0000ff"/>
                </a:solidFill>
                <a:latin typeface="Consolas"/>
                <a:ea typeface="Consolas"/>
              </a:rPr>
              <a:t>from</a:t>
            </a:r>
            <a:r>
              <a:rPr b="0" lang="en-US" sz="1800" spc="-1" strike="noStrike">
                <a:solidFill>
                  <a:srgbClr val="000000"/>
                </a:solidFill>
                <a:latin typeface="Consolas"/>
                <a:ea typeface="Consolas"/>
              </a:rPr>
              <a:t> table_name</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into</a:t>
            </a:r>
            <a:r>
              <a:rPr b="0" lang="en-US" sz="1800" spc="-1" strike="noStrike">
                <a:solidFill>
                  <a:srgbClr val="000000"/>
                </a:solidFill>
                <a:latin typeface="Consolas"/>
                <a:ea typeface="Consolas"/>
              </a:rPr>
              <a:t> table_record</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where</a:t>
            </a:r>
            <a:r>
              <a:rPr b="0" lang="en-US" sz="1800" spc="-1" strike="noStrike">
                <a:solidFill>
                  <a:srgbClr val="000000"/>
                </a:solidFill>
                <a:latin typeface="Consolas"/>
                <a:ea typeface="Consolas"/>
              </a:rPr>
              <a:t> condition;</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if not found then</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 Raise an error</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end if</a:t>
            </a:r>
            <a:r>
              <a:rPr b="0" lang="en-US" sz="1800" spc="-1" strike="noStrike">
                <a:solidFill>
                  <a:srgbClr val="000000"/>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1038240" y="2107080"/>
            <a:ext cx="10450440" cy="276804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Homework 5</a:t>
            </a:r>
            <a:endParaRPr b="0" lang="en-US" sz="7200" spc="-1" strike="noStrike">
              <a:solidFill>
                <a:schemeClr val="accent6"/>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p:nvPr>
        </p:nvSpPr>
        <p:spPr>
          <a:xfrm>
            <a:off x="689400" y="1506240"/>
            <a:ext cx="10812960" cy="482580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Create a function that returns all information from the artist details table for a given artist id, using a row variable.</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Create a function doing the same thing as above but using a record.</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Create a function that will return all rock songs, determined by the artist id, with all of the artist details.</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Create a function that returns the quantity of songs for a given album ID, only if the quantity is bigger than 5. If it is not, raise a notice. Use the if/else statement.</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Create a function that returns all artists that sang a song from a playlist with a certain id.</a:t>
            </a:r>
            <a:endParaRPr b="0" lang="en-US" sz="2200" spc="-1" strike="noStrike">
              <a:solidFill>
                <a:schemeClr val="accent3"/>
              </a:solidFill>
              <a:latin typeface="Arial"/>
            </a:endParaRPr>
          </a:p>
        </p:txBody>
      </p:sp>
      <p:sp>
        <p:nvSpPr>
          <p:cNvPr id="402"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Homework</a:t>
            </a:r>
            <a:endParaRPr b="0" lang="en-US" sz="3100" spc="-1" strike="noStrike">
              <a:solidFill>
                <a:schemeClr val="accent6"/>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5335920" y="795240"/>
            <a:ext cx="5905080" cy="189504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7200" spc="-1" strike="noStrike">
                <a:solidFill>
                  <a:schemeClr val="accent5"/>
                </a:solidFill>
                <a:latin typeface="Baskerville"/>
                <a:ea typeface="Baskerville"/>
              </a:rPr>
              <a:t>Questions?</a:t>
            </a:r>
            <a:endParaRPr b="0" lang="en-US" sz="7200" spc="-1" strike="noStrike">
              <a:solidFill>
                <a:schemeClr val="accent6"/>
              </a:solidFill>
              <a:latin typeface="Arial"/>
            </a:endParaRPr>
          </a:p>
        </p:txBody>
      </p:sp>
      <p:sp>
        <p:nvSpPr>
          <p:cNvPr id="404" name="PlaceHolder 2"/>
          <p:cNvSpPr>
            <a:spLocks noGrp="1"/>
          </p:cNvSpPr>
          <p:nvPr>
            <p:ph/>
          </p:nvPr>
        </p:nvSpPr>
        <p:spPr>
          <a:xfrm>
            <a:off x="5335920" y="3995640"/>
            <a:ext cx="5905080" cy="399600"/>
          </a:xfrm>
          <a:prstGeom prst="rect">
            <a:avLst/>
          </a:prstGeom>
          <a:noFill/>
          <a:ln w="12600">
            <a:noFill/>
          </a:ln>
        </p:spPr>
        <p:txBody>
          <a:bodyPr lIns="45720" rIns="45720" tIns="45720" bIns="45720" anchor="t">
            <a:noAutofit/>
          </a:bodyPr>
          <a:p>
            <a:pPr indent="0" defTabSz="914400">
              <a:lnSpc>
                <a:spcPct val="100000"/>
              </a:lnSpc>
              <a:spcBef>
                <a:spcPts val="1001"/>
              </a:spcBef>
              <a:buNone/>
              <a:tabLst>
                <a:tab algn="l" pos="0"/>
              </a:tabLst>
            </a:pPr>
            <a:r>
              <a:rPr b="0" lang="en-US" sz="2000" spc="-1" strike="noStrike">
                <a:solidFill>
                  <a:schemeClr val="accent4"/>
                </a:solidFill>
                <a:latin typeface="Baskerville"/>
                <a:ea typeface="Baskerville"/>
              </a:rPr>
              <a:t>Trainer Name: Borche Borisovski</a:t>
            </a:r>
            <a:endParaRPr b="0" lang="en-US" sz="2000" spc="-1" strike="noStrike">
              <a:solidFill>
                <a:schemeClr val="accent3"/>
              </a:solidFill>
              <a:latin typeface="Arial"/>
            </a:endParaRPr>
          </a:p>
        </p:txBody>
      </p:sp>
      <p:sp>
        <p:nvSpPr>
          <p:cNvPr id="405" name="PlaceHolder 3"/>
          <p:cNvSpPr>
            <a:spLocks noGrp="1"/>
          </p:cNvSpPr>
          <p:nvPr>
            <p:ph/>
          </p:nvPr>
        </p:nvSpPr>
        <p:spPr>
          <a:xfrm>
            <a:off x="5335920" y="4480920"/>
            <a:ext cx="5905080" cy="276480"/>
          </a:xfrm>
          <a:prstGeom prst="rect">
            <a:avLst/>
          </a:prstGeom>
          <a:noFill/>
          <a:ln w="12600">
            <a:noFill/>
          </a:ln>
        </p:spPr>
        <p:txBody>
          <a:bodyPr lIns="45720" rIns="45720" tIns="45720" bIns="45720" anchor="t">
            <a:noAutofit/>
          </a:bodyPr>
          <a:p>
            <a:pPr indent="0" defTabSz="914400">
              <a:lnSpc>
                <a:spcPct val="100000"/>
              </a:lnSpc>
              <a:spcBef>
                <a:spcPts val="1001"/>
              </a:spcBef>
              <a:buNone/>
              <a:tabLst>
                <a:tab algn="l" pos="0"/>
              </a:tabLst>
            </a:pPr>
            <a:r>
              <a:rPr b="0" lang="en-US" sz="1200" spc="-1" strike="noStrike">
                <a:solidFill>
                  <a:schemeClr val="accent2"/>
                </a:solidFill>
                <a:latin typeface="Arial"/>
                <a:ea typeface="Arial"/>
              </a:rPr>
              <a:t>Trainer mail: </a:t>
            </a:r>
            <a:r>
              <a:rPr b="0" lang="en-US" sz="1200" spc="-1" strike="noStrike">
                <a:solidFill>
                  <a:schemeClr val="accent2"/>
                </a:solidFill>
                <a:latin typeface="Arial"/>
                <a:ea typeface="Arial"/>
                <a:hlinkClick r:id="rId1"/>
              </a:rPr>
              <a:t>borisovski.borce@gmail.com</a:t>
            </a:r>
            <a:endParaRPr b="0" lang="en-US" sz="1200" spc="-1" strike="noStrike">
              <a:solidFill>
                <a:schemeClr val="accent3"/>
              </a:solidFill>
              <a:latin typeface="Arial"/>
            </a:endParaRPr>
          </a:p>
          <a:p>
            <a:pPr indent="0" defTabSz="914400">
              <a:lnSpc>
                <a:spcPct val="100000"/>
              </a:lnSpc>
              <a:spcBef>
                <a:spcPts val="1001"/>
              </a:spcBef>
              <a:buNone/>
              <a:tabLst>
                <a:tab algn="l" pos="0"/>
              </a:tabLst>
            </a:pPr>
            <a:endParaRPr b="0" lang="en-US" sz="1200" spc="-1" strike="noStrike">
              <a:solidFill>
                <a:schemeClr val="accent3"/>
              </a:solidFill>
              <a:latin typeface="Arial"/>
            </a:endParaRPr>
          </a:p>
        </p:txBody>
      </p:sp>
      <p:sp>
        <p:nvSpPr>
          <p:cNvPr id="406" name="Text Placeholder 9"/>
          <p:cNvSpPr/>
          <p:nvPr/>
        </p:nvSpPr>
        <p:spPr>
          <a:xfrm>
            <a:off x="5335920" y="5418360"/>
            <a:ext cx="5905080" cy="276480"/>
          </a:xfrm>
          <a:prstGeom prst="rect">
            <a:avLst/>
          </a:prstGeom>
          <a:noFill/>
          <a:ln w="12700">
            <a:noFill/>
          </a:ln>
        </p:spPr>
        <p:style>
          <a:lnRef idx="0"/>
          <a:fillRef idx="0"/>
          <a:effectRef idx="0"/>
          <a:fontRef idx="minor"/>
        </p:style>
        <p:txBody>
          <a:bodyPr lIns="45720" rIns="45720" anchor="t">
            <a:normAutofit/>
          </a:bodyPr>
          <a:p>
            <a:pPr defTabSz="914400">
              <a:lnSpc>
                <a:spcPct val="100000"/>
              </a:lnSpc>
              <a:spcBef>
                <a:spcPts val="1001"/>
              </a:spcBef>
              <a:tabLst>
                <a:tab algn="l" pos="0"/>
              </a:tabLst>
            </a:pPr>
            <a:r>
              <a:rPr b="0" lang="en-US" sz="1200" spc="-1" strike="noStrike">
                <a:solidFill>
                  <a:schemeClr val="accent2"/>
                </a:solidFill>
                <a:latin typeface="Arial"/>
                <a:ea typeface="Arial"/>
              </a:rPr>
              <a:t>Assistant mail: </a:t>
            </a:r>
            <a:r>
              <a:rPr b="0" lang="en-US" sz="1200" spc="-1" strike="noStrike">
                <a:solidFill>
                  <a:schemeClr val="accent2"/>
                </a:solidFill>
                <a:latin typeface="Arial"/>
                <a:ea typeface="Arial"/>
                <a:hlinkClick r:id="rId2"/>
              </a:rPr>
              <a:t>hristina.bozhinova93@gmail.com</a:t>
            </a:r>
            <a:endParaRPr b="0" lang="en-US" sz="1200" spc="-1" strike="noStrike">
              <a:solidFill>
                <a:srgbClr val="ffffff"/>
              </a:solidFill>
              <a:latin typeface="Arial"/>
            </a:endParaRPr>
          </a:p>
          <a:p>
            <a:pPr defTabSz="914400">
              <a:lnSpc>
                <a:spcPct val="100000"/>
              </a:lnSpc>
              <a:spcBef>
                <a:spcPts val="1001"/>
              </a:spcBef>
              <a:tabLst>
                <a:tab algn="l" pos="0"/>
              </a:tabLst>
            </a:pPr>
            <a:endParaRPr b="0" lang="en-US" sz="1200" spc="-1" strike="noStrike">
              <a:solidFill>
                <a:srgbClr val="ffffff"/>
              </a:solidFill>
              <a:latin typeface="Arial"/>
            </a:endParaRPr>
          </a:p>
        </p:txBody>
      </p:sp>
      <p:sp>
        <p:nvSpPr>
          <p:cNvPr id="407" name="Text Placeholder 10"/>
          <p:cNvSpPr/>
          <p:nvPr/>
        </p:nvSpPr>
        <p:spPr>
          <a:xfrm>
            <a:off x="5335920" y="4932720"/>
            <a:ext cx="5905080" cy="399600"/>
          </a:xfrm>
          <a:prstGeom prst="rect">
            <a:avLst/>
          </a:prstGeom>
          <a:noFill/>
          <a:ln w="12700">
            <a:noFill/>
          </a:ln>
        </p:spPr>
        <p:style>
          <a:lnRef idx="0"/>
          <a:fillRef idx="0"/>
          <a:effectRef idx="0"/>
          <a:fontRef idx="minor"/>
        </p:style>
        <p:txBody>
          <a:bodyPr lIns="45720" rIns="45720" anchor="t">
            <a:normAutofit/>
          </a:bodyPr>
          <a:p>
            <a:pPr defTabSz="914400">
              <a:lnSpc>
                <a:spcPct val="100000"/>
              </a:lnSpc>
              <a:spcBef>
                <a:spcPts val="1001"/>
              </a:spcBef>
              <a:tabLst>
                <a:tab algn="l" pos="0"/>
              </a:tabLst>
            </a:pPr>
            <a:r>
              <a:rPr b="0" lang="en-US" sz="2000" spc="-1" strike="noStrike">
                <a:solidFill>
                  <a:schemeClr val="accent4"/>
                </a:solidFill>
                <a:latin typeface="Baskerville"/>
                <a:ea typeface="Baskerville"/>
              </a:rPr>
              <a:t>Assistant Name: Hristina Bozhinova</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689400" y="555840"/>
            <a:ext cx="4920840" cy="16455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4100" spc="-1" strike="noStrike">
                <a:solidFill>
                  <a:schemeClr val="accent5"/>
                </a:solidFill>
                <a:latin typeface="Baskerville"/>
                <a:ea typeface="Baskerville"/>
              </a:rPr>
              <a:t>Database Development and Design</a:t>
            </a:r>
            <a:endParaRPr b="0" lang="en-US" sz="4100" spc="-1" strike="noStrike">
              <a:solidFill>
                <a:schemeClr val="accent6"/>
              </a:solidFill>
              <a:latin typeface="Arial"/>
            </a:endParaRPr>
          </a:p>
        </p:txBody>
      </p:sp>
      <p:sp>
        <p:nvSpPr>
          <p:cNvPr id="368" name="PlaceHolder 2"/>
          <p:cNvSpPr>
            <a:spLocks noGrp="1"/>
          </p:cNvSpPr>
          <p:nvPr>
            <p:ph/>
          </p:nvPr>
        </p:nvSpPr>
        <p:spPr>
          <a:xfrm>
            <a:off x="689400" y="2457360"/>
            <a:ext cx="4920840" cy="2853360"/>
          </a:xfrm>
          <a:prstGeom prst="rect">
            <a:avLst/>
          </a:prstGeom>
          <a:noFill/>
          <a:ln w="12600">
            <a:noFill/>
          </a:ln>
        </p:spPr>
        <p:txBody>
          <a:bodyPr lIns="45720" rIns="45720" tIns="45720" bIns="45720" anchor="t">
            <a:noAutofit/>
          </a:bodyPr>
          <a:p>
            <a:pPr indent="0" defTabSz="914400">
              <a:lnSpc>
                <a:spcPct val="100000"/>
              </a:lnSpc>
              <a:spcBef>
                <a:spcPts val="1001"/>
              </a:spcBef>
              <a:buNone/>
              <a:tabLst>
                <a:tab algn="l" pos="0"/>
              </a:tabLst>
            </a:pPr>
            <a:r>
              <a:rPr b="0" lang="en-US" sz="2300" spc="-1" strike="noStrike">
                <a:solidFill>
                  <a:schemeClr val="accent5"/>
                </a:solidFill>
                <a:latin typeface="Arial"/>
                <a:ea typeface="Arial"/>
              </a:rPr>
              <a:t>Developing and Design of databases using PostgreSQL - Powerful, open-source object-relational database</a:t>
            </a:r>
            <a:endParaRPr b="0" lang="en-US" sz="2300" spc="-1" strike="noStrike">
              <a:solidFill>
                <a:schemeClr val="accent3"/>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p:nvPr>
        </p:nvSpPr>
        <p:spPr>
          <a:xfrm>
            <a:off x="689400" y="1506240"/>
            <a:ext cx="10812960" cy="5032440"/>
          </a:xfrm>
          <a:prstGeom prst="rect">
            <a:avLst/>
          </a:prstGeom>
          <a:noFill/>
          <a:ln w="12600">
            <a:noFill/>
          </a:ln>
        </p:spPr>
        <p:txBody>
          <a:bodyPr lIns="45720" rIns="45720" tIns="45720" bIns="45720" anchor="t">
            <a:noAutofit/>
          </a:bodyPr>
          <a:p>
            <a:pPr marL="17532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Session 5</a:t>
            </a:r>
            <a:endParaRPr b="0" lang="en-US" sz="1700" spc="-1" strike="noStrike">
              <a:solidFill>
                <a:schemeClr val="accent3"/>
              </a:solidFill>
              <a:latin typeface="Arial"/>
            </a:endParaRPr>
          </a:p>
          <a:p>
            <a:pPr lvl="1" marL="52560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Homework discussion</a:t>
            </a:r>
            <a:endParaRPr b="0" lang="en-US" sz="1700" spc="-1" strike="noStrike">
              <a:solidFill>
                <a:schemeClr val="accent3"/>
              </a:solidFill>
              <a:latin typeface="Arial"/>
            </a:endParaRPr>
          </a:p>
          <a:p>
            <a:pPr lvl="1" marL="52560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Quiz</a:t>
            </a:r>
            <a:endParaRPr b="0" lang="en-US" sz="1700" spc="-1" strike="noStrike">
              <a:solidFill>
                <a:schemeClr val="accent3"/>
              </a:solidFill>
              <a:latin typeface="Arial"/>
            </a:endParaRPr>
          </a:p>
          <a:p>
            <a:pPr lvl="1" marL="52560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Table valued functions</a:t>
            </a:r>
            <a:endParaRPr b="0" lang="en-US" sz="17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Workshop</a:t>
            </a:r>
            <a:endParaRPr b="0" lang="en-US" sz="1700" spc="-1" strike="noStrike">
              <a:solidFill>
                <a:schemeClr val="accent3"/>
              </a:solidFill>
              <a:latin typeface="Arial"/>
            </a:endParaRPr>
          </a:p>
          <a:p>
            <a:pPr lvl="1" marL="52560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Variables and constants</a:t>
            </a:r>
            <a:endParaRPr b="0" lang="en-US" sz="17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Row variables</a:t>
            </a:r>
            <a:endParaRPr b="0" lang="en-US" sz="17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Record types</a:t>
            </a:r>
            <a:endParaRPr b="0" lang="en-US" sz="17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Constants</a:t>
            </a:r>
            <a:endParaRPr b="0" lang="en-US" sz="17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Workshop</a:t>
            </a:r>
            <a:endParaRPr b="0" lang="en-US" sz="1700" spc="-1" strike="noStrike">
              <a:solidFill>
                <a:schemeClr val="accent3"/>
              </a:solidFill>
              <a:latin typeface="Arial"/>
            </a:endParaRPr>
          </a:p>
          <a:p>
            <a:pPr lvl="1" marL="52560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Control structures</a:t>
            </a:r>
            <a:endParaRPr b="0" lang="en-US" sz="17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If statement</a:t>
            </a:r>
            <a:endParaRPr b="0" lang="en-US" sz="1700" spc="-1" strike="noStrike">
              <a:solidFill>
                <a:schemeClr val="accent3"/>
              </a:solidFill>
              <a:latin typeface="Arial"/>
            </a:endParaRPr>
          </a:p>
          <a:p>
            <a:pPr lvl="2" marL="87588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Workshop</a:t>
            </a:r>
            <a:endParaRPr b="0" lang="en-US" sz="1700" spc="-1" strike="noStrike">
              <a:solidFill>
                <a:schemeClr val="accent3"/>
              </a:solidFill>
              <a:latin typeface="Arial"/>
            </a:endParaRPr>
          </a:p>
          <a:p>
            <a:pPr lvl="1" marL="52560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Knowledge check (Discussion, Homework)</a:t>
            </a:r>
            <a:endParaRPr b="0" lang="en-US" sz="1700" spc="-1" strike="noStrike">
              <a:solidFill>
                <a:schemeClr val="accent3"/>
              </a:solidFill>
              <a:latin typeface="Arial"/>
            </a:endParaRPr>
          </a:p>
        </p:txBody>
      </p:sp>
      <p:sp>
        <p:nvSpPr>
          <p:cNvPr id="370"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Agenda</a:t>
            </a:r>
            <a:endParaRPr b="0" lang="en-US" sz="3100" spc="-1" strike="noStrike">
              <a:solidFill>
                <a:schemeClr val="accent6"/>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1038240" y="2107080"/>
            <a:ext cx="10450440" cy="276804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Table valued functions</a:t>
            </a:r>
            <a:endParaRPr b="0" lang="en-US" sz="7200" spc="-1" strike="noStrike">
              <a:solidFill>
                <a:schemeClr val="accent6"/>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p:nvPr>
        </p:nvSpPr>
        <p:spPr>
          <a:xfrm>
            <a:off x="689400" y="1506240"/>
            <a:ext cx="10812960" cy="129564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A table valued function is usually a name for functions that return a table.</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To define a function that returns a table, you use the following form of the create function statement:</a:t>
            </a:r>
            <a:endParaRPr b="0" lang="en-US" sz="2200" spc="-1" strike="noStrike">
              <a:solidFill>
                <a:schemeClr val="accent3"/>
              </a:solidFill>
              <a:latin typeface="Arial"/>
            </a:endParaRPr>
          </a:p>
        </p:txBody>
      </p:sp>
      <p:sp>
        <p:nvSpPr>
          <p:cNvPr id="373"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Table valued functions</a:t>
            </a:r>
            <a:endParaRPr b="0" lang="en-US" sz="3100" spc="-1" strike="noStrike">
              <a:solidFill>
                <a:schemeClr val="accent6"/>
              </a:solidFill>
              <a:latin typeface="Arial"/>
            </a:endParaRPr>
          </a:p>
        </p:txBody>
      </p:sp>
      <p:sp>
        <p:nvSpPr>
          <p:cNvPr id="374" name="TextBox 3"/>
          <p:cNvSpPr/>
          <p:nvPr/>
        </p:nvSpPr>
        <p:spPr>
          <a:xfrm>
            <a:off x="901800" y="2756160"/>
            <a:ext cx="8753760" cy="3107160"/>
          </a:xfrm>
          <a:prstGeom prst="rect">
            <a:avLst/>
          </a:prstGeom>
          <a:noFill/>
          <a:ln w="12700">
            <a:noFill/>
          </a:ln>
        </p:spPr>
        <p:style>
          <a:lnRef idx="0"/>
          <a:fillRef idx="0"/>
          <a:effectRef idx="0"/>
          <a:fontRef idx="minor"/>
        </p:style>
        <p:txBody>
          <a:bodyPr lIns="45720" rIns="45720" tIns="45000" bIns="45000" anchor="t">
            <a:spAutoFit/>
          </a:bodyPr>
          <a:p>
            <a:pPr defTabSz="914400">
              <a:lnSpc>
                <a:spcPct val="100000"/>
              </a:lnSpc>
              <a:tabLst>
                <a:tab algn="l" pos="0"/>
              </a:tabLst>
            </a:pPr>
            <a:r>
              <a:rPr b="0" lang="en-US" sz="1800" spc="-1" strike="noStrike">
                <a:solidFill>
                  <a:srgbClr val="0000ff"/>
                </a:solidFill>
                <a:latin typeface="Consolas"/>
                <a:ea typeface="Consolas"/>
              </a:rPr>
              <a:t>create or replace function </a:t>
            </a:r>
            <a:r>
              <a:rPr b="0" lang="en-US" sz="1800" spc="-1" strike="noStrike">
                <a:solidFill>
                  <a:srgbClr val="000000"/>
                </a:solidFill>
                <a:latin typeface="Consolas"/>
                <a:ea typeface="Consolas"/>
              </a:rPr>
              <a:t>function_name (</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parameter_list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returns table </a:t>
            </a:r>
            <a:r>
              <a:rPr b="0" lang="en-US" sz="1800" spc="-1" strike="noStrike">
                <a:solidFill>
                  <a:srgbClr val="000000"/>
                </a:solidFill>
                <a:latin typeface="Consolas"/>
                <a:ea typeface="Consolas"/>
              </a:rPr>
              <a:t>(column_list) </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language</a:t>
            </a:r>
            <a:r>
              <a:rPr b="0" lang="en-US" sz="1800" spc="-1" strike="noStrike">
                <a:solidFill>
                  <a:srgbClr val="fcc28c"/>
                </a:solidFill>
                <a:latin typeface="Consolas"/>
                <a:ea typeface="Consolas"/>
              </a:rPr>
              <a:t> </a:t>
            </a:r>
            <a:r>
              <a:rPr b="0" lang="en-US" sz="1800" spc="-1" strike="noStrike">
                <a:solidFill>
                  <a:srgbClr val="000000"/>
                </a:solidFill>
                <a:latin typeface="Consolas"/>
                <a:ea typeface="Consolas"/>
              </a:rPr>
              <a:t>plpgsql</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as</a:t>
            </a:r>
            <a:r>
              <a:rPr b="0" lang="en-US" sz="1800" spc="-1" strike="noStrike">
                <a:solidFill>
                  <a:srgbClr val="fcc28c"/>
                </a:solidFill>
                <a:latin typeface="Consolas"/>
                <a:ea typeface="Consolas"/>
              </a:rPr>
              <a:t> </a:t>
            </a:r>
            <a:r>
              <a:rPr b="0" lang="en-US" sz="1800" spc="-1" strike="noStrike">
                <a:solidFill>
                  <a:srgbClr val="000000"/>
                </a:solidFill>
                <a:latin typeface="Consolas"/>
                <a:ea typeface="Consolas"/>
              </a:rPr>
              <a: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declare</a:t>
            </a:r>
            <a:r>
              <a:rPr b="0" lang="en-US" sz="1800" spc="-1" strike="noStrike">
                <a:solidFill>
                  <a:srgbClr val="fcc28c"/>
                </a:solidFill>
                <a:latin typeface="Consolas"/>
                <a:ea typeface="Consolas"/>
              </a:rPr>
              <a:t> </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variable declaration</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begin</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body</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end</a:t>
            </a:r>
            <a:r>
              <a:rPr b="0" lang="en-US" sz="1800" spc="-1" strike="noStrike">
                <a:solidFill>
                  <a:srgbClr val="000000"/>
                </a:solidFill>
                <a:latin typeface="Consolas"/>
                <a:ea typeface="Consolas"/>
              </a:rPr>
              <a:t>; $$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1038240" y="2107080"/>
            <a:ext cx="10450440" cy="276804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Variables and constants</a:t>
            </a:r>
            <a:endParaRPr b="0" lang="en-US" sz="7200" spc="-1" strike="noStrike">
              <a:solidFill>
                <a:schemeClr val="accent6"/>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p:nvPr>
        </p:nvSpPr>
        <p:spPr>
          <a:xfrm>
            <a:off x="689400" y="1506240"/>
            <a:ext cx="10812960" cy="482580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To store the whole row of a result set returned by the select into statement, you use the row-type variable or row variable.</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You can declare a variable that has the same datatype as the datatype of the row in a table by using the following syntax:</a:t>
            </a: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To access an individual field of the row variable, you use the dot notation (.) like this:</a:t>
            </a:r>
            <a:endParaRPr b="0" lang="en-US" sz="2200" spc="-1" strike="noStrike">
              <a:solidFill>
                <a:schemeClr val="accent3"/>
              </a:solidFill>
              <a:latin typeface="Arial"/>
            </a:endParaRPr>
          </a:p>
        </p:txBody>
      </p:sp>
      <p:sp>
        <p:nvSpPr>
          <p:cNvPr id="377"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Row variables (row type)</a:t>
            </a:r>
            <a:endParaRPr b="0" lang="en-US" sz="3100" spc="-1" strike="noStrike">
              <a:solidFill>
                <a:schemeClr val="accent6"/>
              </a:solidFill>
              <a:latin typeface="Arial"/>
            </a:endParaRPr>
          </a:p>
        </p:txBody>
      </p:sp>
      <p:sp>
        <p:nvSpPr>
          <p:cNvPr id="378" name="TextBox 4"/>
          <p:cNvSpPr/>
          <p:nvPr/>
        </p:nvSpPr>
        <p:spPr>
          <a:xfrm>
            <a:off x="894600" y="3061440"/>
            <a:ext cx="4379400" cy="638280"/>
          </a:xfrm>
          <a:prstGeom prst="rect">
            <a:avLst/>
          </a:prstGeom>
          <a:noFill/>
          <a:ln w="12700">
            <a:noFill/>
          </a:ln>
        </p:spPr>
        <p:style>
          <a:lnRef idx="0"/>
          <a:fillRef idx="0"/>
          <a:effectRef idx="0"/>
          <a:fontRef idx="minor"/>
        </p:style>
        <p:txBody>
          <a:bodyPr lIns="45720" rIns="45720" tIns="45000" bIns="45000" anchor="t">
            <a:spAutoFit/>
          </a:bodyPr>
          <a:p>
            <a:pPr defTabSz="914400">
              <a:lnSpc>
                <a:spcPct val="100000"/>
              </a:lnSpc>
              <a:tabLst>
                <a:tab algn="l" pos="0"/>
              </a:tabLst>
            </a:pPr>
            <a:r>
              <a:rPr b="0" lang="en-US" sz="1800" spc="-1" strike="noStrike">
                <a:solidFill>
                  <a:srgbClr val="000000"/>
                </a:solidFill>
                <a:latin typeface="Consolas"/>
                <a:ea typeface="Consolas"/>
              </a:rPr>
              <a:t>row_variable table_name%</a:t>
            </a:r>
            <a:r>
              <a:rPr b="0" lang="en-US" sz="1800" spc="-1" strike="noStrike">
                <a:solidFill>
                  <a:srgbClr val="0000ff"/>
                </a:solidFill>
                <a:latin typeface="Consolas"/>
                <a:ea typeface="Consolas"/>
              </a:rPr>
              <a:t>ROWTYPE</a:t>
            </a:r>
            <a:r>
              <a:rPr b="0" lang="en-US" sz="1800" spc="-1" strike="noStrike">
                <a:solidFill>
                  <a:srgbClr val="000000"/>
                </a:solidFill>
                <a:latin typeface="Consolas"/>
                <a:ea typeface="Consolas"/>
              </a:rPr>
              <a: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row_variable view_name%</a:t>
            </a:r>
            <a:r>
              <a:rPr b="0" lang="en-US" sz="1800" spc="-1" strike="noStrike">
                <a:solidFill>
                  <a:srgbClr val="0000ff"/>
                </a:solidFill>
                <a:latin typeface="Consolas"/>
                <a:ea typeface="Consolas"/>
              </a:rPr>
              <a:t>ROWTYPE</a:t>
            </a:r>
            <a:r>
              <a:rPr b="0" lang="en-US" sz="1800" spc="-1" strike="noStrike">
                <a:solidFill>
                  <a:srgbClr val="000000"/>
                </a:solidFill>
                <a:latin typeface="Consolas"/>
                <a:ea typeface="Consolas"/>
              </a:rPr>
              <a:t>;</a:t>
            </a:r>
            <a:endParaRPr b="0" lang="en-US" sz="1800" spc="-1" strike="noStrike">
              <a:solidFill>
                <a:srgbClr val="000000"/>
              </a:solidFill>
              <a:latin typeface="Arial"/>
            </a:endParaRPr>
          </a:p>
        </p:txBody>
      </p:sp>
      <p:sp>
        <p:nvSpPr>
          <p:cNvPr id="379" name="TextBox 6"/>
          <p:cNvSpPr/>
          <p:nvPr/>
        </p:nvSpPr>
        <p:spPr>
          <a:xfrm>
            <a:off x="1061280" y="4798440"/>
            <a:ext cx="2981880" cy="363960"/>
          </a:xfrm>
          <a:prstGeom prst="rect">
            <a:avLst/>
          </a:prstGeom>
          <a:noFill/>
          <a:ln w="12700">
            <a:noFill/>
          </a:ln>
        </p:spPr>
        <p:style>
          <a:lnRef idx="0"/>
          <a:fillRef idx="0"/>
          <a:effectRef idx="0"/>
          <a:fontRef idx="minor"/>
        </p:style>
        <p:txBody>
          <a:bodyPr wrap="none" lIns="45720" rIns="45720" tIns="45000" bIns="45000" anchor="t">
            <a:spAutoFit/>
          </a:bodyPr>
          <a:p>
            <a:pPr defTabSz="914400">
              <a:lnSpc>
                <a:spcPct val="100000"/>
              </a:lnSpc>
              <a:tabLst>
                <a:tab algn="l" pos="0"/>
              </a:tabLst>
            </a:pPr>
            <a:r>
              <a:rPr b="0" lang="en-US" sz="1800" spc="-1" strike="noStrike">
                <a:solidFill>
                  <a:srgbClr val="000000"/>
                </a:solidFill>
                <a:latin typeface="Consolas"/>
                <a:ea typeface="Consolas"/>
              </a:rPr>
              <a:t>row_variable.field_name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p:nvPr>
        </p:nvSpPr>
        <p:spPr>
          <a:xfrm>
            <a:off x="689400" y="1506240"/>
            <a:ext cx="10812960" cy="482580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PostgreSQL provides a “type” called the record that is similar to the row-type.</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To declare a record variable, you use a variable name followed by the record keyword like this:</a:t>
            </a:r>
            <a:endParaRPr b="0" lang="en-US" sz="2200" spc="-1" strike="noStrike">
              <a:solidFill>
                <a:schemeClr val="accent3"/>
              </a:solidFill>
              <a:latin typeface="Arial"/>
            </a:endParaRPr>
          </a:p>
          <a:p>
            <a:pPr indent="0" defTabSz="722520">
              <a:lnSpc>
                <a:spcPct val="100000"/>
              </a:lnSpc>
              <a:spcBef>
                <a:spcPts val="700"/>
              </a:spcBef>
              <a:buNone/>
            </a:pP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A record variable is similar to a row-type variable. It can hold only one row of a result set.</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Unlike a row-type variable, a record variable does not have a predefined structure. The structure of a record variable is determined when the select or for statement assigns an actual row to it.</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To access a field in the record, you use the dot notation (.) syntax like with row types.</a:t>
            </a:r>
            <a:endParaRPr b="0" lang="en-US" sz="2200" spc="-1" strike="noStrike">
              <a:solidFill>
                <a:schemeClr val="accent3"/>
              </a:solidFill>
              <a:latin typeface="Arial"/>
            </a:endParaRPr>
          </a:p>
        </p:txBody>
      </p:sp>
      <p:sp>
        <p:nvSpPr>
          <p:cNvPr id="381"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Record types</a:t>
            </a:r>
            <a:endParaRPr b="0" lang="en-US" sz="3100" spc="-1" strike="noStrike">
              <a:solidFill>
                <a:schemeClr val="accent6"/>
              </a:solidFill>
              <a:latin typeface="Arial"/>
            </a:endParaRPr>
          </a:p>
        </p:txBody>
      </p:sp>
      <p:sp>
        <p:nvSpPr>
          <p:cNvPr id="382" name="TextBox 4"/>
          <p:cNvSpPr/>
          <p:nvPr/>
        </p:nvSpPr>
        <p:spPr>
          <a:xfrm>
            <a:off x="1018080" y="2699640"/>
            <a:ext cx="2728800" cy="363960"/>
          </a:xfrm>
          <a:prstGeom prst="rect">
            <a:avLst/>
          </a:prstGeom>
          <a:noFill/>
          <a:ln w="12700">
            <a:noFill/>
          </a:ln>
        </p:spPr>
        <p:style>
          <a:lnRef idx="0"/>
          <a:fillRef idx="0"/>
          <a:effectRef idx="0"/>
          <a:fontRef idx="minor"/>
        </p:style>
        <p:txBody>
          <a:bodyPr wrap="none" lIns="45720" rIns="45720" tIns="45000" bIns="45000" anchor="t">
            <a:spAutoFit/>
          </a:bodyPr>
          <a:p>
            <a:pPr defTabSz="914400">
              <a:lnSpc>
                <a:spcPct val="100000"/>
              </a:lnSpc>
              <a:tabLst>
                <a:tab algn="l" pos="0"/>
              </a:tabLst>
            </a:pPr>
            <a:r>
              <a:rPr b="0" lang="en-US" sz="1800" spc="-1" strike="noStrike">
                <a:solidFill>
                  <a:srgbClr val="000000"/>
                </a:solidFill>
                <a:latin typeface="Consolas"/>
                <a:ea typeface="Consolas"/>
              </a:rPr>
              <a:t>variable_name </a:t>
            </a:r>
            <a:r>
              <a:rPr b="0" lang="en-US" sz="1800" spc="-1" strike="noStrike">
                <a:solidFill>
                  <a:srgbClr val="0000ff"/>
                </a:solidFill>
                <a:latin typeface="Consolas"/>
                <a:ea typeface="Consolas"/>
              </a:rPr>
              <a:t>record</a:t>
            </a:r>
            <a:r>
              <a:rPr b="0" lang="en-US" sz="1800" spc="-1" strike="noStrike">
                <a:solidFill>
                  <a:srgbClr val="000000"/>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p:nvPr>
        </p:nvSpPr>
        <p:spPr>
          <a:xfrm>
            <a:off x="689400" y="1506240"/>
            <a:ext cx="10812960" cy="4825800"/>
          </a:xfrm>
          <a:prstGeom prst="rect">
            <a:avLst/>
          </a:prstGeom>
          <a:noFill/>
          <a:ln w="12600">
            <a:noFill/>
          </a:ln>
        </p:spPr>
        <p:txBody>
          <a:bodyPr lIns="45720" rIns="45720" tIns="45720" bIns="45720" anchor="t">
            <a:noAutofit/>
          </a:bodyPr>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Unlike a variable, the value of a constant cannot be changed once it initialized.</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Constants make code more readable and maintainable.</a:t>
            </a:r>
            <a:endParaRPr b="0" lang="en-US" sz="2200" spc="-1" strike="noStrike">
              <a:solidFill>
                <a:schemeClr val="accent3"/>
              </a:solidFill>
              <a:latin typeface="Arial"/>
            </a:endParaRPr>
          </a:p>
          <a:p>
            <a:pPr marL="180720" indent="-180720" defTabSz="722520">
              <a:lnSpc>
                <a:spcPct val="100000"/>
              </a:lnSpc>
              <a:spcBef>
                <a:spcPts val="700"/>
              </a:spcBef>
              <a:buClr>
                <a:srgbClr val="28414d"/>
              </a:buClr>
              <a:buFont typeface="Arial"/>
              <a:buChar char="•"/>
            </a:pPr>
            <a:r>
              <a:rPr b="0" lang="en-US" sz="2200" spc="-1" strike="noStrike">
                <a:solidFill>
                  <a:schemeClr val="accent3"/>
                </a:solidFill>
                <a:latin typeface="Arial"/>
                <a:ea typeface="Arial"/>
              </a:rPr>
              <a:t>To define a constant in PL/pgSQL, you use the following syntax:</a:t>
            </a:r>
            <a:endParaRPr b="0" lang="en-US" sz="2200" spc="-1" strike="noStrike">
              <a:solidFill>
                <a:schemeClr val="accent3"/>
              </a:solidFill>
              <a:latin typeface="Arial"/>
            </a:endParaRPr>
          </a:p>
        </p:txBody>
      </p:sp>
      <p:sp>
        <p:nvSpPr>
          <p:cNvPr id="384" name="PlaceHolder 2"/>
          <p:cNvSpPr>
            <a:spLocks noGrp="1"/>
          </p:cNvSpPr>
          <p:nvPr>
            <p:ph type="title"/>
          </p:nvPr>
        </p:nvSpPr>
        <p:spPr>
          <a:xfrm>
            <a:off x="689400" y="555840"/>
            <a:ext cx="10112760" cy="54360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Constants</a:t>
            </a:r>
            <a:endParaRPr b="0" lang="en-US" sz="3100" spc="-1" strike="noStrike">
              <a:solidFill>
                <a:schemeClr val="accent6"/>
              </a:solidFill>
              <a:latin typeface="Arial"/>
            </a:endParaRPr>
          </a:p>
        </p:txBody>
      </p:sp>
      <p:sp>
        <p:nvSpPr>
          <p:cNvPr id="385" name="TextBox 3"/>
          <p:cNvSpPr/>
          <p:nvPr/>
        </p:nvSpPr>
        <p:spPr>
          <a:xfrm>
            <a:off x="943560" y="2864520"/>
            <a:ext cx="5142960" cy="365400"/>
          </a:xfrm>
          <a:prstGeom prst="rect">
            <a:avLst/>
          </a:prstGeom>
          <a:noFill/>
          <a:ln w="12700">
            <a:noFill/>
          </a:ln>
        </p:spPr>
        <p:style>
          <a:lnRef idx="0"/>
          <a:fillRef idx="0"/>
          <a:effectRef idx="0"/>
          <a:fontRef idx="minor"/>
        </p:style>
        <p:txBody>
          <a:bodyPr wrap="none" lIns="45720" rIns="45720" anchor="t">
            <a:spAutoFit/>
          </a:bodyPr>
          <a:p>
            <a:pPr defTabSz="914400">
              <a:lnSpc>
                <a:spcPct val="100000"/>
              </a:lnSpc>
              <a:tabLst>
                <a:tab algn="l" pos="0"/>
              </a:tabLst>
            </a:pPr>
            <a:r>
              <a:rPr b="0" lang="en-US" sz="1800" spc="-1" strike="noStrike">
                <a:solidFill>
                  <a:schemeClr val="accent6"/>
                </a:solidFill>
                <a:latin typeface="Arial"/>
                <a:ea typeface="Arial"/>
              </a:rPr>
              <a:t>constant_name constant data_type := expression;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871</TotalTime>
  <Application>LibreOffice/24.2.0.3$Windows_X86_64 LibreOffice_project/da48488a73ddd66ea24cf16bbc4f7b9c08e9bea1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2024-05-28T11:09:36Z</dcterms:modified>
  <cp:revision>1</cp:revision>
  <dc:subject/>
  <dc:title/>
</cp:coreProperties>
</file>