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6"/>
        </a:fontRef>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EEE7283C-3CF3-47DC-8721-378D4A62B22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CF821DB8-F4EB-4A41-A1BA-3FCAFE7338EE}"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33BA23B1-9221-436E-865A-0063620EA4FD}" styleName="">
    <a:tblBg/>
    <a:wholeTbl>
      <a:tcTxStyle b="off"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in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3" name="Shape 513"/>
          <p:cNvSpPr/>
          <p:nvPr>
            <p:ph type="sldImg"/>
          </p:nvPr>
        </p:nvSpPr>
        <p:spPr>
          <a:xfrm>
            <a:off x="1143000" y="685800"/>
            <a:ext cx="4572000" cy="3429000"/>
          </a:xfrm>
          <a:prstGeom prst="rect">
            <a:avLst/>
          </a:prstGeom>
        </p:spPr>
        <p:txBody>
          <a:bodyPr/>
          <a:lstStyle/>
          <a:p>
            <a:pPr/>
          </a:p>
        </p:txBody>
      </p:sp>
      <p:sp>
        <p:nvSpPr>
          <p:cNvPr id="514" name="Shape 5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13" name="Hello there,I’m a title slide"/>
          <p:cNvSpPr txBox="1"/>
          <p:nvPr>
            <p:ph type="title" hasCustomPrompt="1"/>
          </p:nvPr>
        </p:nvSpPr>
        <p:spPr>
          <a:xfrm>
            <a:off x="6825674" y="2716525"/>
            <a:ext cx="4678996" cy="1434497"/>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4" y="4320873"/>
            <a:ext cx="3749162" cy="351142"/>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7" cy="663064"/>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7" cy="809627"/>
          </a:xfrm>
          <a:prstGeom prst="rect">
            <a:avLst/>
          </a:prstGeom>
          <a:ln w="12700">
            <a:miter lim="400000"/>
          </a:ln>
        </p:spPr>
      </p:pic>
      <p:sp>
        <p:nvSpPr>
          <p:cNvPr id="17" name="Slide Number"/>
          <p:cNvSpPr txBox="1"/>
          <p:nvPr>
            <p:ph type="sldNum" sz="quarter" idx="2"/>
          </p:nvPr>
        </p:nvSpPr>
        <p:spPr>
          <a:xfrm>
            <a:off x="8629025" y="6255143"/>
            <a:ext cx="217150" cy="2024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112" name="Body Level One…"/>
          <p:cNvSpPr txBox="1"/>
          <p:nvPr>
            <p:ph type="body" sz="quarter" idx="1"/>
          </p:nvPr>
        </p:nvSpPr>
        <p:spPr>
          <a:xfrm>
            <a:off x="689313" y="1760392"/>
            <a:ext cx="5406689" cy="1641477"/>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7"/>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3" cy="830999"/>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3" cy="2031327"/>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3" cy="830999"/>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3" cy="2031327"/>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3" cy="830999"/>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2" cy="343048"/>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2" cy="343048"/>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4" y="1639795"/>
            <a:ext cx="539982" cy="343048"/>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_Custom Layout">
    <p:bg>
      <p:bgPr>
        <a:solidFill>
          <a:schemeClr val="accent3"/>
        </a:solidFill>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139" name="Body Level One…"/>
          <p:cNvSpPr txBox="1"/>
          <p:nvPr>
            <p:ph type="body" sz="quarter" idx="1" hasCustomPrompt="1"/>
          </p:nvPr>
        </p:nvSpPr>
        <p:spPr>
          <a:xfrm>
            <a:off x="743294" y="3208943"/>
            <a:ext cx="2688552" cy="2031327"/>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40" name="Text Placeholder 5"/>
          <p:cNvSpPr/>
          <p:nvPr>
            <p:ph type="body" sz="quarter" idx="21" hasCustomPrompt="1"/>
          </p:nvPr>
        </p:nvSpPr>
        <p:spPr>
          <a:xfrm>
            <a:off x="743294" y="2145986"/>
            <a:ext cx="2688553" cy="830999"/>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2" hasCustomPrompt="1"/>
          </p:nvPr>
        </p:nvSpPr>
        <p:spPr>
          <a:xfrm>
            <a:off x="4413427" y="3208943"/>
            <a:ext cx="2688553" cy="2031327"/>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3" hasCustomPrompt="1"/>
          </p:nvPr>
        </p:nvSpPr>
        <p:spPr>
          <a:xfrm>
            <a:off x="4413427" y="2145986"/>
            <a:ext cx="2688553" cy="830999"/>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3" name="Text Placeholder 5"/>
          <p:cNvSpPr/>
          <p:nvPr>
            <p:ph type="body" sz="quarter" idx="24" hasCustomPrompt="1"/>
          </p:nvPr>
        </p:nvSpPr>
        <p:spPr>
          <a:xfrm>
            <a:off x="8083560" y="3208943"/>
            <a:ext cx="2688553" cy="2031327"/>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p:nvPr>
            <p:ph type="body" sz="quarter" idx="25" hasCustomPrompt="1"/>
          </p:nvPr>
        </p:nvSpPr>
        <p:spPr>
          <a:xfrm>
            <a:off x="8083560" y="2145986"/>
            <a:ext cx="2688553" cy="830999"/>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5" name="Graphic 11" descr="Graphic 11"/>
          <p:cNvPicPr>
            <a:picLocks noChangeAspect="1"/>
          </p:cNvPicPr>
          <p:nvPr/>
        </p:nvPicPr>
        <p:blipFill>
          <a:blip r:embed="rId3">
            <a:extLst/>
          </a:blip>
          <a:stretch>
            <a:fillRect/>
          </a:stretch>
        </p:blipFill>
        <p:spPr>
          <a:xfrm>
            <a:off x="851779" y="1639795"/>
            <a:ext cx="539982" cy="343048"/>
          </a:xfrm>
          <a:prstGeom prst="rect">
            <a:avLst/>
          </a:prstGeom>
          <a:ln w="12700">
            <a:miter lim="400000"/>
          </a:ln>
        </p:spPr>
      </p:pic>
      <p:pic>
        <p:nvPicPr>
          <p:cNvPr id="146" name="Graphic 12" descr="Graphic 12"/>
          <p:cNvPicPr>
            <a:picLocks noChangeAspect="1"/>
          </p:cNvPicPr>
          <p:nvPr/>
        </p:nvPicPr>
        <p:blipFill>
          <a:blip r:embed="rId3">
            <a:extLst/>
          </a:blip>
          <a:stretch>
            <a:fillRect/>
          </a:stretch>
        </p:blipFill>
        <p:spPr>
          <a:xfrm>
            <a:off x="4521913" y="1639795"/>
            <a:ext cx="539982" cy="343048"/>
          </a:xfrm>
          <a:prstGeom prst="rect">
            <a:avLst/>
          </a:prstGeom>
          <a:ln w="12700">
            <a:miter lim="400000"/>
          </a:ln>
        </p:spPr>
      </p:pic>
      <p:pic>
        <p:nvPicPr>
          <p:cNvPr id="147" name="Graphic 13" descr="Graphic 13"/>
          <p:cNvPicPr>
            <a:picLocks noChangeAspect="1"/>
          </p:cNvPicPr>
          <p:nvPr/>
        </p:nvPicPr>
        <p:blipFill>
          <a:blip r:embed="rId3">
            <a:extLst/>
          </a:blip>
          <a:stretch>
            <a:fillRect/>
          </a:stretch>
        </p:blipFill>
        <p:spPr>
          <a:xfrm>
            <a:off x="8192044" y="1639795"/>
            <a:ext cx="539982" cy="343048"/>
          </a:xfrm>
          <a:prstGeom prst="rect">
            <a:avLst/>
          </a:prstGeom>
          <a:ln w="12700">
            <a:miter lim="400000"/>
          </a:ln>
        </p:spPr>
      </p:pic>
      <p:sp>
        <p:nvSpPr>
          <p:cNvPr id="148"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9" name="Graphic 18" descr="Graphic 18"/>
          <p:cNvPicPr>
            <a:picLocks noChangeAspect="1"/>
          </p:cNvPicPr>
          <p:nvPr/>
        </p:nvPicPr>
        <p:blipFill>
          <a:blip r:embed="rId4">
            <a:extLst/>
          </a:blip>
          <a:stretch>
            <a:fillRect/>
          </a:stretch>
        </p:blipFill>
        <p:spPr>
          <a:xfrm>
            <a:off x="11203906" y="555919"/>
            <a:ext cx="465580" cy="520715"/>
          </a:xfrm>
          <a:prstGeom prst="rect">
            <a:avLst/>
          </a:prstGeom>
          <a:ln w="12700">
            <a:miter lim="400000"/>
          </a:ln>
        </p:spPr>
      </p:pic>
      <p:sp>
        <p:nvSpPr>
          <p:cNvPr id="1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57" name="Picture Placeholder 14"/>
          <p:cNvSpPr/>
          <p:nvPr>
            <p:ph type="pic" idx="21"/>
          </p:nvPr>
        </p:nvSpPr>
        <p:spPr>
          <a:xfrm>
            <a:off x="0" y="488960"/>
            <a:ext cx="9345477" cy="5939520"/>
          </a:xfrm>
          <a:prstGeom prst="rect">
            <a:avLst/>
          </a:prstGeom>
        </p:spPr>
        <p:txBody>
          <a:bodyPr lIns="91439" tIns="45719" rIns="91439" bIns="45719"/>
          <a:lstStyle/>
          <a:p>
            <a:pPr/>
          </a:p>
        </p:txBody>
      </p:sp>
      <p:sp>
        <p:nvSpPr>
          <p:cNvPr id="158" name="Lorem ipsum dolor sit amet, consectetur adipiscing elit."/>
          <p:cNvSpPr txBox="1"/>
          <p:nvPr>
            <p:ph type="title" hasCustomPrompt="1"/>
          </p:nvPr>
        </p:nvSpPr>
        <p:spPr>
          <a:xfrm>
            <a:off x="4448014" y="4311553"/>
            <a:ext cx="7083588" cy="987067"/>
          </a:xfrm>
          <a:prstGeom prst="rect">
            <a:avLst/>
          </a:prstGeom>
        </p:spPr>
        <p:txBody>
          <a:bodyPr anchor="b"/>
          <a:lstStyle/>
          <a:p>
            <a:pPr/>
            <a:r>
              <a:t>Lorem ipsum dolor sit amet, consectetur adipiscing elit.</a:t>
            </a: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6" name="Picture Placeholder 14"/>
          <p:cNvSpPr/>
          <p:nvPr>
            <p:ph type="pic" idx="21"/>
          </p:nvPr>
        </p:nvSpPr>
        <p:spPr>
          <a:xfrm>
            <a:off x="0" y="488960"/>
            <a:ext cx="9345477" cy="5939520"/>
          </a:xfrm>
          <a:prstGeom prst="rect">
            <a:avLst/>
          </a:prstGeom>
        </p:spPr>
        <p:txBody>
          <a:bodyPr lIns="91439" tIns="45719" rIns="91439" bIns="45719"/>
          <a:lstStyle/>
          <a:p>
            <a:pPr/>
          </a:p>
        </p:txBody>
      </p:sp>
      <p:sp>
        <p:nvSpPr>
          <p:cNvPr id="167" name="Lorem ipsum dolor sit amet, consectetur adipiscing elit."/>
          <p:cNvSpPr txBox="1"/>
          <p:nvPr>
            <p:ph type="title" hasCustomPrompt="1"/>
          </p:nvPr>
        </p:nvSpPr>
        <p:spPr>
          <a:xfrm>
            <a:off x="2968281" y="1958357"/>
            <a:ext cx="8701205" cy="3065585"/>
          </a:xfrm>
          <a:prstGeom prst="rect">
            <a:avLst/>
          </a:prstGeom>
        </p:spPr>
        <p:txBody>
          <a:bodyPr anchor="ctr"/>
          <a:lstStyle>
            <a:lvl1pPr>
              <a:defRPr sz="8000"/>
            </a:lvl1pPr>
          </a:lstStyle>
          <a:p>
            <a:pPr/>
            <a:r>
              <a:t>Lorem ipsum dolor sit amet, consectetur adipiscing elit.</a:t>
            </a: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5"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176" name="Lorem ipsum dolor sit amet"/>
          <p:cNvSpPr txBox="1"/>
          <p:nvPr>
            <p:ph type="title" hasCustomPrompt="1"/>
          </p:nvPr>
        </p:nvSpPr>
        <p:spPr>
          <a:xfrm>
            <a:off x="7237707" y="2499255"/>
            <a:ext cx="4431778" cy="1434497"/>
          </a:xfrm>
          <a:prstGeom prst="rect">
            <a:avLst/>
          </a:prstGeom>
        </p:spPr>
        <p:txBody>
          <a:bodyPr anchor="b"/>
          <a:lstStyle>
            <a:lvl1pPr>
              <a:defRPr sz="5400"/>
            </a:lvl1pPr>
          </a:lstStyle>
          <a:p>
            <a:pPr/>
            <a:r>
              <a:t>Lorem ipsum dolor sit amet</a:t>
            </a:r>
          </a:p>
        </p:txBody>
      </p:sp>
      <p:sp>
        <p:nvSpPr>
          <p:cNvPr id="177" name="Body Level One…"/>
          <p:cNvSpPr txBox="1"/>
          <p:nvPr>
            <p:ph type="body" sz="quarter" idx="1" hasCustomPrompt="1"/>
          </p:nvPr>
        </p:nvSpPr>
        <p:spPr>
          <a:xfrm>
            <a:off x="7237707" y="4107843"/>
            <a:ext cx="4431778" cy="231853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5" name="Graphic 1" descr="Graphic 1"/>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186"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7"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2" name="Graphic 1" descr="Graphic 1"/>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203"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25" name="Hello there,I’m a title slide"/>
          <p:cNvSpPr txBox="1"/>
          <p:nvPr>
            <p:ph type="title" hasCustomPrompt="1"/>
          </p:nvPr>
        </p:nvSpPr>
        <p:spPr>
          <a:xfrm>
            <a:off x="640027" y="721077"/>
            <a:ext cx="6055243" cy="3362910"/>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2"/>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8" cy="1117740"/>
          </a:xfrm>
          <a:prstGeom prst="rect">
            <a:avLst/>
          </a:prstGeom>
          <a:ln w="12700">
            <a:miter lim="400000"/>
          </a:ln>
        </p:spPr>
      </p:pic>
      <p:sp>
        <p:nvSpPr>
          <p:cNvPr id="28" name="Slide Number"/>
          <p:cNvSpPr txBox="1"/>
          <p:nvPr>
            <p:ph type="sldNum" sz="quarter" idx="2"/>
          </p:nvPr>
        </p:nvSpPr>
        <p:spPr>
          <a:xfrm>
            <a:off x="8629025" y="6255143"/>
            <a:ext cx="217150" cy="2024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1" name="Picture Placeholder 14"/>
          <p:cNvSpPr/>
          <p:nvPr>
            <p:ph type="pic" idx="21"/>
          </p:nvPr>
        </p:nvSpPr>
        <p:spPr>
          <a:xfrm>
            <a:off x="660398" y="488960"/>
            <a:ext cx="9345478" cy="5939520"/>
          </a:xfrm>
          <a:prstGeom prst="rect">
            <a:avLst/>
          </a:prstGeom>
        </p:spPr>
        <p:txBody>
          <a:bodyPr lIns="91439" tIns="45719" rIns="91439" bIns="45719"/>
          <a:lstStyle/>
          <a:p>
            <a:pPr/>
          </a:p>
        </p:txBody>
      </p:sp>
      <p:sp>
        <p:nvSpPr>
          <p:cNvPr id="212" name="Lorem ipsum dolor sit amet, consectetur adipiscing elit."/>
          <p:cNvSpPr txBox="1"/>
          <p:nvPr>
            <p:ph type="title" hasCustomPrompt="1"/>
          </p:nvPr>
        </p:nvSpPr>
        <p:spPr>
          <a:xfrm>
            <a:off x="2968281" y="1958357"/>
            <a:ext cx="8701205"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3" name="Graphic 5" descr="Graphic 5"/>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21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1"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22" name="Body Level One…"/>
          <p:cNvSpPr txBox="1"/>
          <p:nvPr>
            <p:ph type="body" sz="quarter" idx="1" hasCustomPrompt="1"/>
          </p:nvPr>
        </p:nvSpPr>
        <p:spPr>
          <a:xfrm>
            <a:off x="6648773" y="1869394"/>
            <a:ext cx="5063680" cy="73866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3" name="Text Placeholder 5"/>
          <p:cNvSpPr/>
          <p:nvPr>
            <p:ph type="body" sz="quarter" idx="22" hasCustomPrompt="1"/>
          </p:nvPr>
        </p:nvSpPr>
        <p:spPr>
          <a:xfrm>
            <a:off x="6648773" y="1324542"/>
            <a:ext cx="5063680" cy="400112"/>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4" name="Text Placeholder 5"/>
          <p:cNvSpPr/>
          <p:nvPr>
            <p:ph type="body" sz="quarter" idx="23" hasCustomPrompt="1"/>
          </p:nvPr>
        </p:nvSpPr>
        <p:spPr>
          <a:xfrm>
            <a:off x="6648773" y="3367542"/>
            <a:ext cx="5063680" cy="73866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5" name="Text Placeholder 5"/>
          <p:cNvSpPr/>
          <p:nvPr>
            <p:ph type="body" sz="quarter" idx="24" hasCustomPrompt="1"/>
          </p:nvPr>
        </p:nvSpPr>
        <p:spPr>
          <a:xfrm>
            <a:off x="6648773" y="2822691"/>
            <a:ext cx="5063680" cy="400112"/>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6" name="Text Placeholder 5"/>
          <p:cNvSpPr/>
          <p:nvPr>
            <p:ph type="body" sz="quarter" idx="25" hasCustomPrompt="1"/>
          </p:nvPr>
        </p:nvSpPr>
        <p:spPr>
          <a:xfrm>
            <a:off x="6648773" y="4865037"/>
            <a:ext cx="5063680" cy="73866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7" name="Text Placeholder 5"/>
          <p:cNvSpPr/>
          <p:nvPr>
            <p:ph type="body" sz="quarter" idx="26" hasCustomPrompt="1"/>
          </p:nvPr>
        </p:nvSpPr>
        <p:spPr>
          <a:xfrm>
            <a:off x="6648773" y="4320185"/>
            <a:ext cx="5063680" cy="400112"/>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5"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36" name="Body Level One…"/>
          <p:cNvSpPr txBox="1"/>
          <p:nvPr>
            <p:ph type="body" sz="quarter" idx="1" hasCustomPrompt="1"/>
          </p:nvPr>
        </p:nvSpPr>
        <p:spPr>
          <a:xfrm>
            <a:off x="6648773" y="1869394"/>
            <a:ext cx="5063680" cy="738666"/>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7" name="Text Placeholder 5"/>
          <p:cNvSpPr/>
          <p:nvPr>
            <p:ph type="body" sz="quarter" idx="22" hasCustomPrompt="1"/>
          </p:nvPr>
        </p:nvSpPr>
        <p:spPr>
          <a:xfrm>
            <a:off x="6648773" y="1324542"/>
            <a:ext cx="5063680" cy="400112"/>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8" name="Text Placeholder 5"/>
          <p:cNvSpPr/>
          <p:nvPr>
            <p:ph type="body" sz="quarter" idx="23" hasCustomPrompt="1"/>
          </p:nvPr>
        </p:nvSpPr>
        <p:spPr>
          <a:xfrm>
            <a:off x="6648773" y="3367542"/>
            <a:ext cx="5063680" cy="73866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9" name="Text Placeholder 5"/>
          <p:cNvSpPr/>
          <p:nvPr>
            <p:ph type="body" sz="quarter" idx="24" hasCustomPrompt="1"/>
          </p:nvPr>
        </p:nvSpPr>
        <p:spPr>
          <a:xfrm>
            <a:off x="6648773" y="2822691"/>
            <a:ext cx="5063680" cy="400112"/>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40" name="Text Placeholder 5"/>
          <p:cNvSpPr/>
          <p:nvPr>
            <p:ph type="body" sz="quarter" idx="25" hasCustomPrompt="1"/>
          </p:nvPr>
        </p:nvSpPr>
        <p:spPr>
          <a:xfrm>
            <a:off x="6648773" y="4865037"/>
            <a:ext cx="5063680" cy="73866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1" name="Text Placeholder 5"/>
          <p:cNvSpPr/>
          <p:nvPr>
            <p:ph type="body" sz="quarter" idx="26" hasCustomPrompt="1"/>
          </p:nvPr>
        </p:nvSpPr>
        <p:spPr>
          <a:xfrm>
            <a:off x="6648773" y="4320185"/>
            <a:ext cx="5063680" cy="400112"/>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2" name="Graphic 4" descr="Graphic 4"/>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24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50"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51" name="Lorem ipsum dolor sit amet, consectetur."/>
          <p:cNvSpPr txBox="1"/>
          <p:nvPr>
            <p:ph type="title" hasCustomPrompt="1"/>
          </p:nvPr>
        </p:nvSpPr>
        <p:spPr>
          <a:xfrm>
            <a:off x="689316" y="555919"/>
            <a:ext cx="4921073" cy="987067"/>
          </a:xfrm>
          <a:prstGeom prst="rect">
            <a:avLst/>
          </a:prstGeom>
        </p:spPr>
        <p:txBody>
          <a:bodyPr/>
          <a:lstStyle/>
          <a:p>
            <a:pPr/>
            <a:r>
              <a:t>Lorem ipsum dolor sit amet, consectetur.</a:t>
            </a:r>
          </a:p>
        </p:txBody>
      </p:sp>
      <p:sp>
        <p:nvSpPr>
          <p:cNvPr id="252" name="Body Level One…"/>
          <p:cNvSpPr txBox="1"/>
          <p:nvPr>
            <p:ph type="body" sz="quarter" idx="1" hasCustomPrompt="1"/>
          </p:nvPr>
        </p:nvSpPr>
        <p:spPr>
          <a:xfrm>
            <a:off x="689316" y="1882513"/>
            <a:ext cx="4921071" cy="1169553"/>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3"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60" name="Picture Placeholder 10"/>
          <p:cNvSpPr/>
          <p:nvPr>
            <p:ph type="pic" idx="21"/>
          </p:nvPr>
        </p:nvSpPr>
        <p:spPr>
          <a:xfrm>
            <a:off x="0" y="0"/>
            <a:ext cx="6096000" cy="6858000"/>
          </a:xfrm>
          <a:prstGeom prst="rect">
            <a:avLst/>
          </a:prstGeom>
        </p:spPr>
        <p:txBody>
          <a:bodyPr lIns="91439" tIns="45719" rIns="91439" bIns="45719"/>
          <a:lstStyle/>
          <a:p>
            <a:pPr/>
          </a:p>
        </p:txBody>
      </p:sp>
      <p:sp>
        <p:nvSpPr>
          <p:cNvPr id="261" name="Lorem ipsum dolor sit amet, consectetur."/>
          <p:cNvSpPr txBox="1"/>
          <p:nvPr>
            <p:ph type="title" hasCustomPrompt="1"/>
          </p:nvPr>
        </p:nvSpPr>
        <p:spPr>
          <a:xfrm>
            <a:off x="6648773" y="555919"/>
            <a:ext cx="4184544" cy="987067"/>
          </a:xfrm>
          <a:prstGeom prst="rect">
            <a:avLst/>
          </a:prstGeom>
        </p:spPr>
        <p:txBody>
          <a:bodyPr/>
          <a:lstStyle/>
          <a:p>
            <a:pPr/>
            <a:r>
              <a:t>Lorem ipsum dolor sit amet, consectetur.</a:t>
            </a:r>
          </a:p>
        </p:txBody>
      </p:sp>
      <p:sp>
        <p:nvSpPr>
          <p:cNvPr id="262" name="Body Level One…"/>
          <p:cNvSpPr txBox="1"/>
          <p:nvPr>
            <p:ph type="body" sz="quarter" idx="1" hasCustomPrompt="1"/>
          </p:nvPr>
        </p:nvSpPr>
        <p:spPr>
          <a:xfrm>
            <a:off x="6648770" y="1882513"/>
            <a:ext cx="4921072" cy="1169553"/>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3"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70"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71" name="Lorem ipsum dolor sit amet, consectetur."/>
          <p:cNvSpPr txBox="1"/>
          <p:nvPr>
            <p:ph type="title" hasCustomPrompt="1"/>
          </p:nvPr>
        </p:nvSpPr>
        <p:spPr>
          <a:xfrm>
            <a:off x="689316" y="555919"/>
            <a:ext cx="4921073" cy="987067"/>
          </a:xfrm>
          <a:prstGeom prst="rect">
            <a:avLst/>
          </a:prstGeom>
        </p:spPr>
        <p:txBody>
          <a:bodyPr/>
          <a:lstStyle>
            <a:lvl1pPr>
              <a:defRPr>
                <a:solidFill>
                  <a:schemeClr val="accent5"/>
                </a:solidFill>
              </a:defRPr>
            </a:lvl1pPr>
          </a:lstStyle>
          <a:p>
            <a:pPr/>
            <a:r>
              <a:t>Lorem ipsum dolor sit amet, consectetur.</a:t>
            </a:r>
          </a:p>
        </p:txBody>
      </p:sp>
      <p:sp>
        <p:nvSpPr>
          <p:cNvPr id="272"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80"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81" name="Lorem ipsum dolor sit amet, consectetur."/>
          <p:cNvSpPr txBox="1"/>
          <p:nvPr>
            <p:ph type="title" hasCustomPrompt="1"/>
          </p:nvPr>
        </p:nvSpPr>
        <p:spPr>
          <a:xfrm>
            <a:off x="689316" y="555919"/>
            <a:ext cx="4921073" cy="987067"/>
          </a:xfrm>
          <a:prstGeom prst="rect">
            <a:avLst/>
          </a:prstGeom>
        </p:spPr>
        <p:txBody>
          <a:bodyPr/>
          <a:lstStyle>
            <a:lvl1pPr>
              <a:defRPr>
                <a:solidFill>
                  <a:schemeClr val="accent5"/>
                </a:solidFill>
              </a:defRPr>
            </a:lvl1pPr>
          </a:lstStyle>
          <a:p>
            <a:pPr/>
            <a:r>
              <a:t>Lorem ipsum dolor sit amet, consectetur.</a:t>
            </a:r>
          </a:p>
        </p:txBody>
      </p:sp>
      <p:sp>
        <p:nvSpPr>
          <p:cNvPr id="282"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90" name="Lorem ipsum dolor sit amet, consectetur."/>
          <p:cNvSpPr txBox="1"/>
          <p:nvPr>
            <p:ph type="title" hasCustomPrompt="1"/>
          </p:nvPr>
        </p:nvSpPr>
        <p:spPr>
          <a:xfrm>
            <a:off x="689316" y="555919"/>
            <a:ext cx="4921073" cy="987067"/>
          </a:xfrm>
          <a:prstGeom prst="rect">
            <a:avLst/>
          </a:prstGeom>
        </p:spPr>
        <p:txBody>
          <a:bodyPr/>
          <a:lstStyle>
            <a:lvl1pPr>
              <a:defRPr>
                <a:solidFill>
                  <a:schemeClr val="accent5"/>
                </a:solidFill>
              </a:defRPr>
            </a:lvl1pPr>
          </a:lstStyle>
          <a:p>
            <a:pPr/>
            <a:r>
              <a:t>Lorem ipsum dolor sit amet, consectetur.</a:t>
            </a:r>
          </a:p>
        </p:txBody>
      </p:sp>
      <p:sp>
        <p:nvSpPr>
          <p:cNvPr id="291"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299" name="Lorem ipsum dolor sit amet, consectetur."/>
          <p:cNvSpPr txBox="1"/>
          <p:nvPr>
            <p:ph type="title" hasCustomPrompt="1"/>
          </p:nvPr>
        </p:nvSpPr>
        <p:spPr>
          <a:xfrm>
            <a:off x="689316" y="555919"/>
            <a:ext cx="4593884" cy="788231"/>
          </a:xfrm>
          <a:prstGeom prst="rect">
            <a:avLst/>
          </a:prstGeom>
        </p:spPr>
        <p:txBody>
          <a:bodyPr/>
          <a:lstStyle>
            <a:lvl1pPr>
              <a:defRPr sz="2800">
                <a:solidFill>
                  <a:schemeClr val="accent5"/>
                </a:solidFill>
              </a:defRPr>
            </a:lvl1pPr>
          </a:lstStyle>
          <a:p>
            <a:pPr/>
            <a:r>
              <a:t>Lorem ipsum dolor sit amet, consectetur.</a:t>
            </a:r>
          </a:p>
        </p:txBody>
      </p:sp>
      <p:sp>
        <p:nvSpPr>
          <p:cNvPr id="300" name="Triangle 8"/>
          <p:cNvSpPr/>
          <p:nvPr/>
        </p:nvSpPr>
        <p:spPr>
          <a:xfrm rot="5400000">
            <a:off x="2480914" y="3028244"/>
            <a:ext cx="6846711" cy="8128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01" name="Body Level One…"/>
          <p:cNvSpPr txBox="1"/>
          <p:nvPr>
            <p:ph type="body" sz="quarter" idx="1" hasCustomPrompt="1"/>
          </p:nvPr>
        </p:nvSpPr>
        <p:spPr>
          <a:xfrm>
            <a:off x="6838122" y="1882513"/>
            <a:ext cx="4664564" cy="1169553"/>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2"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pic>
        <p:nvPicPr>
          <p:cNvPr id="303" name="Graphic 11" descr="Graphic 11"/>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30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1" name="Lorem ipsum dolor sit amet, consectetur."/>
          <p:cNvSpPr txBox="1"/>
          <p:nvPr>
            <p:ph type="title" hasCustomPrompt="1"/>
          </p:nvPr>
        </p:nvSpPr>
        <p:spPr>
          <a:xfrm>
            <a:off x="689316" y="555919"/>
            <a:ext cx="4593884" cy="788231"/>
          </a:xfrm>
          <a:prstGeom prst="rect">
            <a:avLst/>
          </a:prstGeom>
        </p:spPr>
        <p:txBody>
          <a:bodyPr/>
          <a:lstStyle>
            <a:lvl1pPr>
              <a:defRPr sz="2800">
                <a:solidFill>
                  <a:schemeClr val="accent5"/>
                </a:solidFill>
              </a:defRPr>
            </a:lvl1pPr>
          </a:lstStyle>
          <a:p>
            <a:pPr/>
            <a:r>
              <a:t>Lorem ipsum dolor sit amet, consectetur.</a:t>
            </a:r>
          </a:p>
        </p:txBody>
      </p:sp>
      <p:sp>
        <p:nvSpPr>
          <p:cNvPr id="312" name="Body Level One…"/>
          <p:cNvSpPr txBox="1"/>
          <p:nvPr>
            <p:ph type="body" sz="quarter" idx="1" hasCustomPrompt="1"/>
          </p:nvPr>
        </p:nvSpPr>
        <p:spPr>
          <a:xfrm>
            <a:off x="6838122" y="1882513"/>
            <a:ext cx="4664564" cy="1169553"/>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3" name="Text Placeholder 5"/>
          <p:cNvSpPr/>
          <p:nvPr>
            <p:ph type="body" sz="quarter" idx="21" hasCustomPrompt="1"/>
          </p:nvPr>
        </p:nvSpPr>
        <p:spPr>
          <a:xfrm>
            <a:off x="6838122" y="555918"/>
            <a:ext cx="389614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sp>
        <p:nvSpPr>
          <p:cNvPr id="314" name="Triangle 8"/>
          <p:cNvSpPr/>
          <p:nvPr/>
        </p:nvSpPr>
        <p:spPr>
          <a:xfrm rot="5400000">
            <a:off x="2480914" y="3028244"/>
            <a:ext cx="6846711" cy="8128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15" name="Text Placeholder 5"/>
          <p:cNvSpPr/>
          <p:nvPr>
            <p:ph type="body" sz="quarter" idx="22" hasCustomPrompt="1"/>
          </p:nvPr>
        </p:nvSpPr>
        <p:spPr>
          <a:xfrm>
            <a:off x="698910" y="1882513"/>
            <a:ext cx="4593887"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6" name="Graphic 9" descr="Graphic 9"/>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317"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3" y="488960"/>
            <a:ext cx="9345479" cy="5939520"/>
          </a:xfrm>
          <a:prstGeom prst="rect">
            <a:avLst/>
          </a:prstGeom>
        </p:spPr>
        <p:txBody>
          <a:bodyPr lIns="91439" tIns="45719" rIns="91439" bIns="45719"/>
          <a:lstStyle/>
          <a:p>
            <a:pPr/>
          </a:p>
        </p:txBody>
      </p:sp>
      <p:sp>
        <p:nvSpPr>
          <p:cNvPr id="36" name="Hello there,I’m a title slide"/>
          <p:cNvSpPr txBox="1"/>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2"/>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8" cy="1117740"/>
          </a:xfrm>
          <a:prstGeom prst="rect">
            <a:avLst/>
          </a:prstGeom>
          <a:ln w="12700">
            <a:miter lim="400000"/>
          </a:ln>
        </p:spPr>
      </p:pic>
      <p:sp>
        <p:nvSpPr>
          <p:cNvPr id="39" name="Slide Number"/>
          <p:cNvSpPr txBox="1"/>
          <p:nvPr>
            <p:ph type="sldNum" sz="quarter" idx="2"/>
          </p:nvPr>
        </p:nvSpPr>
        <p:spPr>
          <a:xfrm>
            <a:off x="8629025" y="6255143"/>
            <a:ext cx="217150" cy="2024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4"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5" name="Lorem ipsum dolor sit amet, consectetur."/>
          <p:cNvSpPr txBox="1"/>
          <p:nvPr>
            <p:ph type="title" hasCustomPrompt="1"/>
          </p:nvPr>
        </p:nvSpPr>
        <p:spPr>
          <a:xfrm>
            <a:off x="689316" y="555919"/>
            <a:ext cx="4593884" cy="788231"/>
          </a:xfrm>
          <a:prstGeom prst="rect">
            <a:avLst/>
          </a:prstGeom>
        </p:spPr>
        <p:txBody>
          <a:bodyPr/>
          <a:lstStyle>
            <a:lvl1pPr>
              <a:defRPr sz="2800">
                <a:solidFill>
                  <a:schemeClr val="accent5"/>
                </a:solidFill>
              </a:defRPr>
            </a:lvl1pPr>
          </a:lstStyle>
          <a:p>
            <a:pPr/>
            <a:r>
              <a:t>Lorem ipsum dolor sit amet, consectetur.</a:t>
            </a:r>
          </a:p>
        </p:txBody>
      </p:sp>
      <p:sp>
        <p:nvSpPr>
          <p:cNvPr id="326" name="Triangle 8"/>
          <p:cNvSpPr/>
          <p:nvPr/>
        </p:nvSpPr>
        <p:spPr>
          <a:xfrm rot="5400000">
            <a:off x="2374388" y="3135052"/>
            <a:ext cx="6846711" cy="599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7" name="Body Level One…"/>
          <p:cNvSpPr txBox="1"/>
          <p:nvPr>
            <p:ph type="body" sz="quarter" idx="1" hasCustomPrompt="1"/>
          </p:nvPr>
        </p:nvSpPr>
        <p:spPr>
          <a:xfrm>
            <a:off x="698911" y="1882513"/>
            <a:ext cx="4593886"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8" name="Text Placeholder 5"/>
          <p:cNvSpPr/>
          <p:nvPr>
            <p:ph type="body" sz="quarter" idx="21" hasCustomPrompt="1"/>
          </p:nvPr>
        </p:nvSpPr>
        <p:spPr>
          <a:xfrm>
            <a:off x="6838122" y="1882513"/>
            <a:ext cx="4664564" cy="1169554"/>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29"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pPr/>
            <a:r>
              <a:t>Lorem ipsum dolor sit amet, consectetur </a:t>
            </a:r>
          </a:p>
        </p:txBody>
      </p:sp>
      <p:pic>
        <p:nvPicPr>
          <p:cNvPr id="330" name="Graphic 13" descr="Graphic 13"/>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33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8" name="Body Level One…"/>
          <p:cNvSpPr txBox="1"/>
          <p:nvPr>
            <p:ph type="body" sz="quarter" idx="1" hasCustomPrompt="1"/>
          </p:nvPr>
        </p:nvSpPr>
        <p:spPr>
          <a:xfrm>
            <a:off x="6581616" y="5170992"/>
            <a:ext cx="4921072" cy="954109"/>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39" name="Graphic 4" descr="Graphic 4"/>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340"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8" name="Body Level One…"/>
          <p:cNvSpPr txBox="1"/>
          <p:nvPr>
            <p:ph type="body" sz="quarter" idx="1" hasCustomPrompt="1"/>
          </p:nvPr>
        </p:nvSpPr>
        <p:spPr>
          <a:xfrm>
            <a:off x="6581616" y="5170992"/>
            <a:ext cx="4921072" cy="954109"/>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9" name="Graphic 4" descr="Graphic 4"/>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350"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8" name="Graphic 7" descr="Graphic 7"/>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359" name="Lorem ipsum dolor sit amet, consectetur."/>
          <p:cNvSpPr txBox="1"/>
          <p:nvPr>
            <p:ph type="title" hasCustomPrompt="1"/>
          </p:nvPr>
        </p:nvSpPr>
        <p:spPr>
          <a:xfrm>
            <a:off x="689316" y="555919"/>
            <a:ext cx="4921073" cy="987067"/>
          </a:xfrm>
          <a:prstGeom prst="rect">
            <a:avLst/>
          </a:prstGeom>
        </p:spPr>
        <p:txBody>
          <a:bodyPr/>
          <a:lstStyle>
            <a:lvl1pPr>
              <a:defRPr>
                <a:solidFill>
                  <a:schemeClr val="accent5"/>
                </a:solidFill>
              </a:defRPr>
            </a:lvl1pPr>
          </a:lstStyle>
          <a:p>
            <a:pPr/>
            <a:r>
              <a:t>Lorem ipsum dolor sit amet, consectetur.</a:t>
            </a:r>
          </a:p>
        </p:txBody>
      </p:sp>
      <p:sp>
        <p:nvSpPr>
          <p:cNvPr id="36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1" name="Graphic 1" descr="Graphic 1"/>
          <p:cNvPicPr>
            <a:picLocks noChangeAspect="1"/>
          </p:cNvPicPr>
          <p:nvPr/>
        </p:nvPicPr>
        <p:blipFill>
          <a:blip r:embed="rId3">
            <a:extLst/>
          </a:blip>
          <a:srcRect l="17156" t="28414" r="36717" b="19397"/>
          <a:stretch>
            <a:fillRect/>
          </a:stretch>
        </p:blipFill>
        <p:spPr>
          <a:xfrm>
            <a:off x="6279774" y="0"/>
            <a:ext cx="5912227" cy="6858000"/>
          </a:xfrm>
          <a:prstGeom prst="rect">
            <a:avLst/>
          </a:prstGeom>
          <a:ln w="12700">
            <a:miter lim="400000"/>
          </a:ln>
        </p:spPr>
      </p:pic>
      <p:sp>
        <p:nvSpPr>
          <p:cNvPr id="36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69" name="Lorem ipsum dolor sit amet, consectetur."/>
          <p:cNvSpPr txBox="1"/>
          <p:nvPr>
            <p:ph type="title" hasCustomPrompt="1"/>
          </p:nvPr>
        </p:nvSpPr>
        <p:spPr>
          <a:xfrm>
            <a:off x="689316" y="555919"/>
            <a:ext cx="4921073" cy="987067"/>
          </a:xfrm>
          <a:prstGeom prst="rect">
            <a:avLst/>
          </a:prstGeom>
        </p:spPr>
        <p:txBody>
          <a:bodyPr/>
          <a:lstStyle>
            <a:lvl1pPr>
              <a:defRPr>
                <a:solidFill>
                  <a:schemeClr val="accent5"/>
                </a:solidFill>
              </a:defRPr>
            </a:lvl1pPr>
          </a:lstStyle>
          <a:p>
            <a:pPr/>
            <a:r>
              <a:t>Lorem ipsum dolor sit amet, consectetur.</a:t>
            </a:r>
          </a:p>
        </p:txBody>
      </p:sp>
      <p:sp>
        <p:nvSpPr>
          <p:cNvPr id="370" name="Body Level One…"/>
          <p:cNvSpPr txBox="1"/>
          <p:nvPr>
            <p:ph type="body" sz="quarter" idx="1" hasCustomPrompt="1"/>
          </p:nvPr>
        </p:nvSpPr>
        <p:spPr>
          <a:xfrm>
            <a:off x="8901951" y="1882513"/>
            <a:ext cx="2767534" cy="1855769"/>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1" name="Graphic 1" descr="Graphic 1"/>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37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79" name="Picture Placeholder 10"/>
          <p:cNvSpPr/>
          <p:nvPr>
            <p:ph type="pic" idx="21"/>
          </p:nvPr>
        </p:nvSpPr>
        <p:spPr>
          <a:xfrm>
            <a:off x="0" y="0"/>
            <a:ext cx="12192000" cy="6858000"/>
          </a:xfrm>
          <a:prstGeom prst="rect">
            <a:avLst/>
          </a:prstGeom>
        </p:spPr>
        <p:txBody>
          <a:bodyPr lIns="91439" tIns="45719" rIns="91439" bIns="45719"/>
          <a:lstStyle/>
          <a:p>
            <a:pPr/>
          </a:p>
        </p:txBody>
      </p:sp>
      <p:sp>
        <p:nvSpPr>
          <p:cNvPr id="380"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8" name="Graphic 5" descr="Graphic 5"/>
          <p:cNvPicPr>
            <a:picLocks noChangeAspect="1"/>
          </p:cNvPicPr>
          <p:nvPr/>
        </p:nvPicPr>
        <p:blipFill>
          <a:blip r:embed="rId2">
            <a:extLst/>
          </a:blip>
          <a:stretch>
            <a:fillRect/>
          </a:stretch>
        </p:blipFill>
        <p:spPr>
          <a:xfrm>
            <a:off x="581466" y="484092"/>
            <a:ext cx="9120179" cy="5955734"/>
          </a:xfrm>
          <a:prstGeom prst="rect">
            <a:avLst/>
          </a:prstGeom>
          <a:ln w="12700">
            <a:miter lim="400000"/>
          </a:ln>
        </p:spPr>
      </p:pic>
      <p:sp>
        <p:nvSpPr>
          <p:cNvPr id="389" name="Dividerslide #1"/>
          <p:cNvSpPr txBox="1"/>
          <p:nvPr>
            <p:ph type="title" hasCustomPrompt="1"/>
          </p:nvPr>
        </p:nvSpPr>
        <p:spPr>
          <a:xfrm>
            <a:off x="985213" y="788393"/>
            <a:ext cx="5834042" cy="2279537"/>
          </a:xfrm>
          <a:prstGeom prst="rect">
            <a:avLst/>
          </a:prstGeom>
        </p:spPr>
        <p:txBody>
          <a:bodyPr/>
          <a:lstStyle>
            <a:lvl1pPr>
              <a:defRPr sz="8800"/>
            </a:lvl1pPr>
          </a:lstStyle>
          <a:p>
            <a:pPr/>
            <a:r>
              <a:t>Dividerslide #1</a:t>
            </a:r>
          </a:p>
        </p:txBody>
      </p:sp>
      <p:sp>
        <p:nvSpPr>
          <p:cNvPr id="3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7"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8" name="Dividerslide #1"/>
          <p:cNvSpPr txBox="1"/>
          <p:nvPr>
            <p:ph type="title" hasCustomPrompt="1"/>
          </p:nvPr>
        </p:nvSpPr>
        <p:spPr>
          <a:xfrm>
            <a:off x="985213" y="788393"/>
            <a:ext cx="9724116" cy="2279537"/>
          </a:xfrm>
          <a:prstGeom prst="rect">
            <a:avLst/>
          </a:prstGeom>
        </p:spPr>
        <p:txBody>
          <a:bodyPr/>
          <a:lstStyle>
            <a:lvl1pPr>
              <a:defRPr sz="8800"/>
            </a:lvl1pPr>
          </a:lstStyle>
          <a:p>
            <a:pPr/>
            <a:r>
              <a:t>Dividerslide #1</a:t>
            </a:r>
          </a:p>
        </p:txBody>
      </p:sp>
      <p:sp>
        <p:nvSpPr>
          <p:cNvPr id="3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6" name="Picture Placeholder 9"/>
          <p:cNvSpPr/>
          <p:nvPr>
            <p:ph type="pic" idx="21"/>
          </p:nvPr>
        </p:nvSpPr>
        <p:spPr>
          <a:xfrm>
            <a:off x="0" y="3875"/>
            <a:ext cx="6096002" cy="6858001"/>
          </a:xfrm>
          <a:prstGeom prst="rect">
            <a:avLst/>
          </a:prstGeom>
        </p:spPr>
        <p:txBody>
          <a:bodyPr lIns="91439" tIns="45719" rIns="91439" bIns="45719"/>
          <a:lstStyle/>
          <a:p>
            <a:pPr/>
          </a:p>
        </p:txBody>
      </p:sp>
      <p:pic>
        <p:nvPicPr>
          <p:cNvPr id="407" name="Graphic 4" descr="Graphic 4"/>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408"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0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6"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5"/>
          </a:xfrm>
          <a:prstGeom prst="rect">
            <a:avLst/>
          </a:prstGeom>
          <a:ln w="12700">
            <a:miter lim="400000"/>
          </a:ln>
        </p:spPr>
      </p:pic>
      <p:sp>
        <p:nvSpPr>
          <p:cNvPr id="47" name="Hello there,I’m a title slide"/>
          <p:cNvSpPr txBox="1"/>
          <p:nvPr>
            <p:ph type="title" hasCustomPrompt="1"/>
          </p:nvPr>
        </p:nvSpPr>
        <p:spPr>
          <a:xfrm>
            <a:off x="748518" y="921273"/>
            <a:ext cx="6553235" cy="4446285"/>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7" cy="351142"/>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8" cy="1117740"/>
          </a:xfrm>
          <a:prstGeom prst="rect">
            <a:avLst/>
          </a:prstGeom>
          <a:ln w="12700">
            <a:miter lim="400000"/>
          </a:ln>
        </p:spPr>
      </p:pic>
      <p:sp>
        <p:nvSpPr>
          <p:cNvPr id="50" name="Slide Number"/>
          <p:cNvSpPr txBox="1"/>
          <p:nvPr>
            <p:ph type="sldNum" sz="quarter" idx="2"/>
          </p:nvPr>
        </p:nvSpPr>
        <p:spPr>
          <a:xfrm>
            <a:off x="8629025" y="6255143"/>
            <a:ext cx="217150" cy="2024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4"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2"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40" name="Picture Placeholder 5"/>
          <p:cNvSpPr/>
          <p:nvPr>
            <p:ph type="pic" idx="21"/>
          </p:nvPr>
        </p:nvSpPr>
        <p:spPr>
          <a:xfrm>
            <a:off x="0" y="488960"/>
            <a:ext cx="9345477" cy="5939520"/>
          </a:xfrm>
          <a:prstGeom prst="rect">
            <a:avLst/>
          </a:prstGeom>
        </p:spPr>
        <p:txBody>
          <a:bodyPr lIns="91439" tIns="45719" rIns="91439" bIns="45719"/>
          <a:lstStyle/>
          <a:p>
            <a:pPr/>
          </a:p>
        </p:txBody>
      </p:sp>
      <p:sp>
        <p:nvSpPr>
          <p:cNvPr id="441" name="Divider slide #1"/>
          <p:cNvSpPr txBox="1"/>
          <p:nvPr>
            <p:ph type="title" hasCustomPrompt="1"/>
          </p:nvPr>
        </p:nvSpPr>
        <p:spPr>
          <a:xfrm>
            <a:off x="6096000" y="2550217"/>
            <a:ext cx="5573484" cy="1881864"/>
          </a:xfrm>
          <a:prstGeom prst="rect">
            <a:avLst/>
          </a:prstGeom>
        </p:spPr>
        <p:txBody>
          <a:bodyPr anchor="ctr"/>
          <a:lstStyle>
            <a:lvl1pPr>
              <a:defRPr sz="7200">
                <a:solidFill>
                  <a:schemeClr val="accent5"/>
                </a:solidFill>
              </a:defRPr>
            </a:lvl1pPr>
          </a:lstStyle>
          <a:p>
            <a:pPr/>
            <a:r>
              <a:t>Divider slide #1</a:t>
            </a:r>
          </a:p>
        </p:txBody>
      </p:sp>
      <p:pic>
        <p:nvPicPr>
          <p:cNvPr id="442" name="Graphic 7" descr="Graphic 7"/>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44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50" name="Graphic 8" descr="Graphic 8"/>
          <p:cNvPicPr>
            <a:picLocks noChangeAspect="1"/>
          </p:cNvPicPr>
          <p:nvPr/>
        </p:nvPicPr>
        <p:blipFill>
          <a:blip r:embed="rId2">
            <a:extLst/>
          </a:blip>
          <a:stretch>
            <a:fillRect/>
          </a:stretch>
        </p:blipFill>
        <p:spPr>
          <a:xfrm>
            <a:off x="662148" y="443751"/>
            <a:ext cx="9120179" cy="6061388"/>
          </a:xfrm>
          <a:prstGeom prst="rect">
            <a:avLst/>
          </a:prstGeom>
          <a:ln w="12700">
            <a:miter lim="400000"/>
          </a:ln>
        </p:spPr>
      </p:pic>
      <p:sp>
        <p:nvSpPr>
          <p:cNvPr id="451" name="Divider slide #1"/>
          <p:cNvSpPr txBox="1"/>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pPr/>
            <a:r>
              <a:t>Divider slide #1</a:t>
            </a:r>
          </a:p>
        </p:txBody>
      </p:sp>
      <p:pic>
        <p:nvPicPr>
          <p:cNvPr id="452" name="Graphic 7" descr="Graphic 7"/>
          <p:cNvPicPr>
            <a:picLocks noChangeAspect="1"/>
          </p:cNvPicPr>
          <p:nvPr/>
        </p:nvPicPr>
        <p:blipFill>
          <a:blip r:embed="rId3">
            <a:extLst/>
          </a:blip>
          <a:stretch>
            <a:fillRect/>
          </a:stretch>
        </p:blipFill>
        <p:spPr>
          <a:xfrm>
            <a:off x="11203906" y="555919"/>
            <a:ext cx="465580" cy="520715"/>
          </a:xfrm>
          <a:prstGeom prst="rect">
            <a:avLst/>
          </a:prstGeom>
          <a:ln w="12700">
            <a:miter lim="400000"/>
          </a:ln>
        </p:spPr>
      </p:pic>
      <p:sp>
        <p:nvSpPr>
          <p:cNvPr id="45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60" name="Click to edit Master title style"/>
          <p:cNvSpPr txBox="1"/>
          <p:nvPr>
            <p:ph type="title" hasCustomPrompt="1"/>
          </p:nvPr>
        </p:nvSpPr>
        <p:spPr>
          <a:xfrm>
            <a:off x="689316" y="555919"/>
            <a:ext cx="9997735" cy="987067"/>
          </a:xfrm>
          <a:prstGeom prst="rect">
            <a:avLst/>
          </a:prstGeom>
        </p:spPr>
        <p:txBody>
          <a:bodyPr/>
          <a:lstStyle>
            <a:lvl1pPr>
              <a:defRPr>
                <a:solidFill>
                  <a:schemeClr val="accent6"/>
                </a:solidFill>
              </a:defRPr>
            </a:lvl1pPr>
          </a:lstStyle>
          <a:p>
            <a:pPr/>
            <a:r>
              <a:t>Click to edit Master title style</a:t>
            </a:r>
          </a:p>
        </p:txBody>
      </p:sp>
      <p:sp>
        <p:nvSpPr>
          <p:cNvPr id="461" name="Body Level One…"/>
          <p:cNvSpPr txBox="1"/>
          <p:nvPr>
            <p:ph type="body" sz="quarter" idx="1" hasCustomPrompt="1"/>
          </p:nvPr>
        </p:nvSpPr>
        <p:spPr>
          <a:xfrm>
            <a:off x="689316" y="2755369"/>
            <a:ext cx="4825221" cy="923332"/>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7" indent="-1122218">
              <a:buFontTx/>
              <a:defRPr sz="5400">
                <a:solidFill>
                  <a:schemeClr val="accent6"/>
                </a:solidFill>
                <a:latin typeface="Baskerville"/>
                <a:ea typeface="Baskerville"/>
                <a:cs typeface="Baskerville"/>
                <a:sym typeface="Baskerville"/>
              </a:defRPr>
            </a:lvl4pPr>
            <a:lvl5pPr marL="2951017" indent="-1122217">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2"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pic>
        <p:nvPicPr>
          <p:cNvPr id="463" name="Graphic 4" descr="Graphic 4"/>
          <p:cNvPicPr>
            <a:picLocks noChangeAspect="1"/>
          </p:cNvPicPr>
          <p:nvPr/>
        </p:nvPicPr>
        <p:blipFill>
          <a:blip r:embed="rId2">
            <a:extLst/>
          </a:blip>
          <a:stretch>
            <a:fillRect/>
          </a:stretch>
        </p:blipFill>
        <p:spPr>
          <a:xfrm>
            <a:off x="782305" y="1897060"/>
            <a:ext cx="539980" cy="343048"/>
          </a:xfrm>
          <a:prstGeom prst="rect">
            <a:avLst/>
          </a:prstGeom>
          <a:ln w="12700">
            <a:miter lim="400000"/>
          </a:ln>
        </p:spPr>
      </p:pic>
      <p:sp>
        <p:nvSpPr>
          <p:cNvPr id="464" name="Text Placeholder 5"/>
          <p:cNvSpPr/>
          <p:nvPr>
            <p:ph type="body" sz="quarter" idx="22" hasCustomPrompt="1"/>
          </p:nvPr>
        </p:nvSpPr>
        <p:spPr>
          <a:xfrm>
            <a:off x="689317" y="4956128"/>
            <a:ext cx="4825220" cy="923332"/>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5" name="Text Placeholder 5"/>
          <p:cNvSpPr/>
          <p:nvPr>
            <p:ph type="body" sz="quarter" idx="23"/>
          </p:nvPr>
        </p:nvSpPr>
        <p:spPr>
          <a:xfrm>
            <a:off x="689317" y="4528177"/>
            <a:ext cx="4825220" cy="338556"/>
          </a:xfrm>
          <a:prstGeom prst="rect">
            <a:avLst/>
          </a:prstGeom>
        </p:spPr>
        <p:txBody>
          <a:bodyPr>
            <a:normAutofit fontScale="100000" lnSpcReduction="0"/>
          </a:bodyPr>
          <a:lstStyle/>
          <a:p>
            <a:pPr/>
          </a:p>
        </p:txBody>
      </p:sp>
      <p:pic>
        <p:nvPicPr>
          <p:cNvPr id="466" name="Graphic 15" descr="Graphic 15"/>
          <p:cNvPicPr>
            <a:picLocks noChangeAspect="1"/>
          </p:cNvPicPr>
          <p:nvPr/>
        </p:nvPicPr>
        <p:blipFill>
          <a:blip r:embed="rId2">
            <a:extLst/>
          </a:blip>
          <a:stretch>
            <a:fillRect/>
          </a:stretch>
        </p:blipFill>
        <p:spPr>
          <a:xfrm>
            <a:off x="782305" y="4097821"/>
            <a:ext cx="539980" cy="343048"/>
          </a:xfrm>
          <a:prstGeom prst="rect">
            <a:avLst/>
          </a:prstGeom>
          <a:ln w="12700">
            <a:miter lim="400000"/>
          </a:ln>
        </p:spPr>
      </p:pic>
      <p:sp>
        <p:nvSpPr>
          <p:cNvPr id="467" name="Text Placeholder 5"/>
          <p:cNvSpPr/>
          <p:nvPr>
            <p:ph type="body" sz="quarter" idx="24" hasCustomPrompt="1"/>
          </p:nvPr>
        </p:nvSpPr>
        <p:spPr>
          <a:xfrm>
            <a:off x="6020732" y="2755369"/>
            <a:ext cx="4825222" cy="923332"/>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8" name="Text Placeholder 5"/>
          <p:cNvSpPr/>
          <p:nvPr>
            <p:ph type="body" sz="quarter" idx="25"/>
          </p:nvPr>
        </p:nvSpPr>
        <p:spPr>
          <a:xfrm>
            <a:off x="6020732" y="2327418"/>
            <a:ext cx="4825222" cy="338555"/>
          </a:xfrm>
          <a:prstGeom prst="rect">
            <a:avLst/>
          </a:prstGeom>
        </p:spPr>
        <p:txBody>
          <a:bodyPr>
            <a:normAutofit fontScale="100000" lnSpcReduction="0"/>
          </a:bodyPr>
          <a:lstStyle/>
          <a:p>
            <a:pPr/>
          </a:p>
        </p:txBody>
      </p:sp>
      <p:pic>
        <p:nvPicPr>
          <p:cNvPr id="469" name="Graphic 22" descr="Graphic 22"/>
          <p:cNvPicPr>
            <a:picLocks noChangeAspect="1"/>
          </p:cNvPicPr>
          <p:nvPr/>
        </p:nvPicPr>
        <p:blipFill>
          <a:blip r:embed="rId2">
            <a:extLst/>
          </a:blip>
          <a:stretch>
            <a:fillRect/>
          </a:stretch>
        </p:blipFill>
        <p:spPr>
          <a:xfrm>
            <a:off x="6113721" y="1897060"/>
            <a:ext cx="539980" cy="343048"/>
          </a:xfrm>
          <a:prstGeom prst="rect">
            <a:avLst/>
          </a:prstGeom>
          <a:ln w="12700">
            <a:miter lim="400000"/>
          </a:ln>
        </p:spPr>
      </p:pic>
      <p:sp>
        <p:nvSpPr>
          <p:cNvPr id="470" name="Text Placeholder 5"/>
          <p:cNvSpPr/>
          <p:nvPr>
            <p:ph type="body" sz="quarter" idx="26" hasCustomPrompt="1"/>
          </p:nvPr>
        </p:nvSpPr>
        <p:spPr>
          <a:xfrm>
            <a:off x="6020732" y="4956128"/>
            <a:ext cx="4825222" cy="923332"/>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1" name="Text Placeholder 5"/>
          <p:cNvSpPr/>
          <p:nvPr>
            <p:ph type="body" sz="quarter" idx="27"/>
          </p:nvPr>
        </p:nvSpPr>
        <p:spPr>
          <a:xfrm>
            <a:off x="6020732" y="4528177"/>
            <a:ext cx="4825222" cy="338556"/>
          </a:xfrm>
          <a:prstGeom prst="rect">
            <a:avLst/>
          </a:prstGeom>
        </p:spPr>
        <p:txBody>
          <a:bodyPr>
            <a:normAutofit fontScale="100000" lnSpcReduction="0"/>
          </a:bodyPr>
          <a:lstStyle/>
          <a:p>
            <a:pPr/>
          </a:p>
        </p:txBody>
      </p:sp>
      <p:pic>
        <p:nvPicPr>
          <p:cNvPr id="472" name="Graphic 25" descr="Graphic 25"/>
          <p:cNvPicPr>
            <a:picLocks noChangeAspect="1"/>
          </p:cNvPicPr>
          <p:nvPr/>
        </p:nvPicPr>
        <p:blipFill>
          <a:blip r:embed="rId2">
            <a:extLst/>
          </a:blip>
          <a:stretch>
            <a:fillRect/>
          </a:stretch>
        </p:blipFill>
        <p:spPr>
          <a:xfrm>
            <a:off x="6113721" y="4097821"/>
            <a:ext cx="539980" cy="343048"/>
          </a:xfrm>
          <a:prstGeom prst="rect">
            <a:avLst/>
          </a:prstGeom>
          <a:ln w="12700">
            <a:miter lim="400000"/>
          </a:ln>
        </p:spPr>
      </p:pic>
      <p:sp>
        <p:nvSpPr>
          <p:cNvPr id="473"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80" name="Click to edit Master title style"/>
          <p:cNvSpPr txBox="1"/>
          <p:nvPr>
            <p:ph type="title" hasCustomPrompt="1"/>
          </p:nvPr>
        </p:nvSpPr>
        <p:spPr>
          <a:xfrm>
            <a:off x="689316" y="555919"/>
            <a:ext cx="9997735" cy="987067"/>
          </a:xfrm>
          <a:prstGeom prst="rect">
            <a:avLst/>
          </a:prstGeom>
        </p:spPr>
        <p:txBody>
          <a:bodyPr/>
          <a:lstStyle>
            <a:lvl1pPr>
              <a:defRPr>
                <a:solidFill>
                  <a:schemeClr val="accent5"/>
                </a:solidFill>
              </a:defRPr>
            </a:lvl1pPr>
          </a:lstStyle>
          <a:p>
            <a:pPr/>
            <a:r>
              <a:t>Click to edit Master title style</a:t>
            </a:r>
          </a:p>
        </p:txBody>
      </p:sp>
      <p:sp>
        <p:nvSpPr>
          <p:cNvPr id="481" name="Body Level One…"/>
          <p:cNvSpPr txBox="1"/>
          <p:nvPr>
            <p:ph type="body" sz="quarter" idx="1" hasCustomPrompt="1"/>
          </p:nvPr>
        </p:nvSpPr>
        <p:spPr>
          <a:xfrm>
            <a:off x="689316" y="2755369"/>
            <a:ext cx="4825221" cy="923332"/>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7" indent="-1122218">
              <a:buFontTx/>
              <a:defRPr sz="5400">
                <a:solidFill>
                  <a:schemeClr val="accent5"/>
                </a:solidFill>
                <a:latin typeface="Baskerville"/>
                <a:ea typeface="Baskerville"/>
                <a:cs typeface="Baskerville"/>
                <a:sym typeface="Baskerville"/>
              </a:defRPr>
            </a:lvl4pPr>
            <a:lvl5pPr marL="2951017" indent="-1122217">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2"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sp>
        <p:nvSpPr>
          <p:cNvPr id="483" name="Text Placeholder 5"/>
          <p:cNvSpPr/>
          <p:nvPr>
            <p:ph type="body" sz="quarter" idx="22" hasCustomPrompt="1"/>
          </p:nvPr>
        </p:nvSpPr>
        <p:spPr>
          <a:xfrm>
            <a:off x="689317" y="4956128"/>
            <a:ext cx="4825220" cy="923332"/>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4" name="Text Placeholder 5"/>
          <p:cNvSpPr/>
          <p:nvPr>
            <p:ph type="body" sz="quarter" idx="23"/>
          </p:nvPr>
        </p:nvSpPr>
        <p:spPr>
          <a:xfrm>
            <a:off x="689317" y="4528177"/>
            <a:ext cx="4825220" cy="338556"/>
          </a:xfrm>
          <a:prstGeom prst="rect">
            <a:avLst/>
          </a:prstGeom>
        </p:spPr>
        <p:txBody>
          <a:bodyPr>
            <a:normAutofit fontScale="100000" lnSpcReduction="0"/>
          </a:bodyPr>
          <a:lstStyle/>
          <a:p>
            <a:pPr/>
          </a:p>
        </p:txBody>
      </p:sp>
      <p:sp>
        <p:nvSpPr>
          <p:cNvPr id="485" name="Text Placeholder 5"/>
          <p:cNvSpPr/>
          <p:nvPr>
            <p:ph type="body" sz="quarter" idx="24" hasCustomPrompt="1"/>
          </p:nvPr>
        </p:nvSpPr>
        <p:spPr>
          <a:xfrm>
            <a:off x="6020732" y="2755369"/>
            <a:ext cx="4825222" cy="923332"/>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6" name="Text Placeholder 5"/>
          <p:cNvSpPr/>
          <p:nvPr>
            <p:ph type="body" sz="quarter" idx="25"/>
          </p:nvPr>
        </p:nvSpPr>
        <p:spPr>
          <a:xfrm>
            <a:off x="6020732" y="2327418"/>
            <a:ext cx="4825222" cy="338555"/>
          </a:xfrm>
          <a:prstGeom prst="rect">
            <a:avLst/>
          </a:prstGeom>
        </p:spPr>
        <p:txBody>
          <a:bodyPr>
            <a:normAutofit fontScale="100000" lnSpcReduction="0"/>
          </a:bodyPr>
          <a:lstStyle/>
          <a:p>
            <a:pPr/>
          </a:p>
        </p:txBody>
      </p:sp>
      <p:sp>
        <p:nvSpPr>
          <p:cNvPr id="487" name="Text Placeholder 5"/>
          <p:cNvSpPr/>
          <p:nvPr>
            <p:ph type="body" sz="quarter" idx="26" hasCustomPrompt="1"/>
          </p:nvPr>
        </p:nvSpPr>
        <p:spPr>
          <a:xfrm>
            <a:off x="6020732" y="4956128"/>
            <a:ext cx="4825222" cy="923332"/>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8" name="Text Placeholder 5"/>
          <p:cNvSpPr/>
          <p:nvPr>
            <p:ph type="body" sz="quarter" idx="27"/>
          </p:nvPr>
        </p:nvSpPr>
        <p:spPr>
          <a:xfrm>
            <a:off x="6020732" y="4528177"/>
            <a:ext cx="4825222" cy="338556"/>
          </a:xfrm>
          <a:prstGeom prst="rect">
            <a:avLst/>
          </a:prstGeom>
        </p:spPr>
        <p:txBody>
          <a:bodyPr>
            <a:normAutofit fontScale="100000" lnSpcReduction="0"/>
          </a:bodyPr>
          <a:lstStyle/>
          <a:p>
            <a:pPr/>
          </a:p>
        </p:txBody>
      </p:sp>
      <p:pic>
        <p:nvPicPr>
          <p:cNvPr id="489" name="Graphic 33" descr="Graphic 33"/>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pic>
        <p:nvPicPr>
          <p:cNvPr id="490" name="Graphic 34" descr="Graphic 34"/>
          <p:cNvPicPr>
            <a:picLocks noChangeAspect="1"/>
          </p:cNvPicPr>
          <p:nvPr/>
        </p:nvPicPr>
        <p:blipFill>
          <a:blip r:embed="rId3">
            <a:extLst/>
          </a:blip>
          <a:stretch>
            <a:fillRect/>
          </a:stretch>
        </p:blipFill>
        <p:spPr>
          <a:xfrm>
            <a:off x="782305" y="1897060"/>
            <a:ext cx="539980" cy="343048"/>
          </a:xfrm>
          <a:prstGeom prst="rect">
            <a:avLst/>
          </a:prstGeom>
          <a:ln w="12700">
            <a:miter lim="400000"/>
          </a:ln>
        </p:spPr>
      </p:pic>
      <p:pic>
        <p:nvPicPr>
          <p:cNvPr id="491" name="Graphic 35" descr="Graphic 35"/>
          <p:cNvPicPr>
            <a:picLocks noChangeAspect="1"/>
          </p:cNvPicPr>
          <p:nvPr/>
        </p:nvPicPr>
        <p:blipFill>
          <a:blip r:embed="rId3">
            <a:extLst/>
          </a:blip>
          <a:stretch>
            <a:fillRect/>
          </a:stretch>
        </p:blipFill>
        <p:spPr>
          <a:xfrm>
            <a:off x="782305" y="4097821"/>
            <a:ext cx="539980" cy="343048"/>
          </a:xfrm>
          <a:prstGeom prst="rect">
            <a:avLst/>
          </a:prstGeom>
          <a:ln w="12700">
            <a:miter lim="400000"/>
          </a:ln>
        </p:spPr>
      </p:pic>
      <p:pic>
        <p:nvPicPr>
          <p:cNvPr id="492" name="Graphic 36" descr="Graphic 36"/>
          <p:cNvPicPr>
            <a:picLocks noChangeAspect="1"/>
          </p:cNvPicPr>
          <p:nvPr/>
        </p:nvPicPr>
        <p:blipFill>
          <a:blip r:embed="rId3">
            <a:extLst/>
          </a:blip>
          <a:stretch>
            <a:fillRect/>
          </a:stretch>
        </p:blipFill>
        <p:spPr>
          <a:xfrm>
            <a:off x="6113721" y="1897060"/>
            <a:ext cx="539980" cy="343048"/>
          </a:xfrm>
          <a:prstGeom prst="rect">
            <a:avLst/>
          </a:prstGeom>
          <a:ln w="12700">
            <a:miter lim="400000"/>
          </a:ln>
        </p:spPr>
      </p:pic>
      <p:pic>
        <p:nvPicPr>
          <p:cNvPr id="493" name="Graphic 37" descr="Graphic 37"/>
          <p:cNvPicPr>
            <a:picLocks noChangeAspect="1"/>
          </p:cNvPicPr>
          <p:nvPr/>
        </p:nvPicPr>
        <p:blipFill>
          <a:blip r:embed="rId3">
            <a:extLst/>
          </a:blip>
          <a:stretch>
            <a:fillRect/>
          </a:stretch>
        </p:blipFill>
        <p:spPr>
          <a:xfrm>
            <a:off x="6113721" y="4097821"/>
            <a:ext cx="539980" cy="343048"/>
          </a:xfrm>
          <a:prstGeom prst="rect">
            <a:avLst/>
          </a:prstGeom>
          <a:ln w="12700">
            <a:miter lim="400000"/>
          </a:ln>
        </p:spPr>
      </p:pic>
      <p:sp>
        <p:nvSpPr>
          <p:cNvPr id="49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1" name="Graphic 13" descr="Graphic 13"/>
          <p:cNvPicPr>
            <a:picLocks noChangeAspect="1"/>
          </p:cNvPicPr>
          <p:nvPr/>
        </p:nvPicPr>
        <p:blipFill>
          <a:blip r:embed="rId2">
            <a:extLst/>
          </a:blip>
          <a:srcRect l="33702" t="24850" r="0" b="8676"/>
          <a:stretch>
            <a:fillRect/>
          </a:stretch>
        </p:blipFill>
        <p:spPr>
          <a:xfrm>
            <a:off x="-3" y="-2"/>
            <a:ext cx="6042345" cy="6211145"/>
          </a:xfrm>
          <a:prstGeom prst="rect">
            <a:avLst/>
          </a:prstGeom>
          <a:ln w="12700">
            <a:miter lim="400000"/>
          </a:ln>
        </p:spPr>
      </p:pic>
      <p:sp>
        <p:nvSpPr>
          <p:cNvPr id="502" name="Experiencethe Shift"/>
          <p:cNvSpPr txBox="1"/>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pPr/>
            <a:r>
              <a:t>Experiencethe Shift</a:t>
            </a:r>
          </a:p>
        </p:txBody>
      </p:sp>
      <p:sp>
        <p:nvSpPr>
          <p:cNvPr id="503" name="Body Level One…"/>
          <p:cNvSpPr txBox="1"/>
          <p:nvPr>
            <p:ph type="body" sz="quarter" idx="1" hasCustomPrompt="1"/>
          </p:nvPr>
        </p:nvSpPr>
        <p:spPr>
          <a:xfrm>
            <a:off x="5335818" y="3995556"/>
            <a:ext cx="5905580" cy="400112"/>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4" name="Text Placeholder 5"/>
          <p:cNvSpPr/>
          <p:nvPr>
            <p:ph type="body" sz="quarter" idx="21" hasCustomPrompt="1"/>
          </p:nvPr>
        </p:nvSpPr>
        <p:spPr>
          <a:xfrm>
            <a:off x="5335818" y="5071902"/>
            <a:ext cx="5905580" cy="538611"/>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5" name="Text Placeholder 5"/>
          <p:cNvSpPr/>
          <p:nvPr>
            <p:ph type="body" sz="quarter" idx="22" hasCustomPrompt="1"/>
          </p:nvPr>
        </p:nvSpPr>
        <p:spPr>
          <a:xfrm>
            <a:off x="5335818" y="4480978"/>
            <a:ext cx="5905580" cy="277001"/>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6" name="Graphic 2" descr="Graphic 2"/>
          <p:cNvPicPr>
            <a:picLocks noChangeAspect="1"/>
          </p:cNvPicPr>
          <p:nvPr/>
        </p:nvPicPr>
        <p:blipFill>
          <a:blip r:embed="rId3">
            <a:extLst/>
          </a:blip>
          <a:stretch>
            <a:fillRect/>
          </a:stretch>
        </p:blipFill>
        <p:spPr>
          <a:xfrm>
            <a:off x="381739" y="5610512"/>
            <a:ext cx="2194239" cy="807406"/>
          </a:xfrm>
          <a:prstGeom prst="rect">
            <a:avLst/>
          </a:prstGeom>
          <a:ln w="12700">
            <a:miter lim="400000"/>
          </a:ln>
        </p:spPr>
      </p:pic>
      <p:sp>
        <p:nvSpPr>
          <p:cNvPr id="507" name="Slide Number"/>
          <p:cNvSpPr txBox="1"/>
          <p:nvPr>
            <p:ph type="sldNum" sz="quarter" idx="2"/>
          </p:nvPr>
        </p:nvSpPr>
        <p:spPr>
          <a:xfrm>
            <a:off x="8629025" y="6255143"/>
            <a:ext cx="217150" cy="2024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tIns="45719" rIns="91439" bIns="45719"/>
          <a:lstStyle/>
          <a:p>
            <a:pPr/>
          </a:p>
        </p:txBody>
      </p:sp>
      <p:sp>
        <p:nvSpPr>
          <p:cNvPr id="58" name="Hello there,I’m a title slide"/>
          <p:cNvSpPr txBox="1"/>
          <p:nvPr>
            <p:ph type="title" hasCustomPrompt="1"/>
          </p:nvPr>
        </p:nvSpPr>
        <p:spPr>
          <a:xfrm>
            <a:off x="640027" y="2716525"/>
            <a:ext cx="4678996" cy="1434497"/>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2"/>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7" cy="663064"/>
          </a:xfrm>
          <a:prstGeom prst="rect">
            <a:avLst/>
          </a:prstGeom>
          <a:ln w="12700">
            <a:miter lim="400000"/>
          </a:ln>
        </p:spPr>
      </p:pic>
      <p:sp>
        <p:nvSpPr>
          <p:cNvPr id="61" name="Slide Number"/>
          <p:cNvSpPr txBox="1"/>
          <p:nvPr>
            <p:ph type="sldNum" sz="quarter" idx="2"/>
          </p:nvPr>
        </p:nvSpPr>
        <p:spPr>
          <a:xfrm>
            <a:off x="8629025" y="6255143"/>
            <a:ext cx="217150" cy="2024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2"/>
            <a:ext cx="8525024" cy="1641477"/>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3" y="1760392"/>
            <a:ext cx="5406689" cy="1641477"/>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2"/>
            <a:ext cx="5312139" cy="1641477"/>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80" cy="520715"/>
          </a:xfrm>
          <a:prstGeom prst="rect">
            <a:avLst/>
          </a:prstGeom>
          <a:ln w="12700">
            <a:miter lim="400000"/>
          </a:ln>
        </p:spPr>
      </p:pic>
      <p:sp>
        <p:nvSpPr>
          <p:cNvPr id="3" name="Lorem ipsum dolor sit amet, consectetur."/>
          <p:cNvSpPr txBox="1"/>
          <p:nvPr>
            <p:ph type="title" hasCustomPrompt="1"/>
          </p:nvPr>
        </p:nvSpPr>
        <p:spPr>
          <a:xfrm>
            <a:off x="689316" y="555919"/>
            <a:ext cx="10113003" cy="5438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Lorem ipsum dolor sit amet, consectetur.</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5" y="6525100"/>
            <a:ext cx="217150" cy="202415"/>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8" marR="0" indent="-332508"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8" marR="0" indent="-332508"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6" name="Picture Placeholder 1" descr="Picture Placeholder 1"/>
          <p:cNvPicPr>
            <a:picLocks noChangeAspect="1"/>
          </p:cNvPicPr>
          <p:nvPr>
            <p:ph type="pic" idx="21"/>
          </p:nvPr>
        </p:nvPicPr>
        <p:blipFill>
          <a:blip r:embed="rId2">
            <a:extLst/>
          </a:blip>
          <a:srcRect l="0" t="0" r="0" b="0"/>
          <a:stretch>
            <a:fillRect/>
          </a:stretch>
        </p:blipFill>
        <p:spPr>
          <a:xfrm>
            <a:off x="485044" y="488960"/>
            <a:ext cx="9345478" cy="5939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7" name="Title 2"/>
          <p:cNvSpPr txBox="1"/>
          <p:nvPr>
            <p:ph type="title"/>
          </p:nvPr>
        </p:nvSpPr>
        <p:spPr>
          <a:xfrm>
            <a:off x="748515" y="921272"/>
            <a:ext cx="6055243" cy="3362911"/>
          </a:xfrm>
          <a:prstGeom prst="rect">
            <a:avLst/>
          </a:prstGeom>
        </p:spPr>
        <p:txBody>
          <a:bodyPr/>
          <a:lstStyle>
            <a:lvl1pPr defTabSz="905255">
              <a:spcBef>
                <a:spcPts val="500"/>
              </a:spcBef>
              <a:defRPr sz="8700"/>
            </a:lvl1pPr>
          </a:lstStyle>
          <a:p>
            <a:pPr/>
            <a:r>
              <a:t>Database Development and Design</a:t>
            </a:r>
          </a:p>
        </p:txBody>
      </p:sp>
      <p:sp>
        <p:nvSpPr>
          <p:cNvPr id="518" name="Text Placeholder 3"/>
          <p:cNvSpPr txBox="1"/>
          <p:nvPr>
            <p:ph type="body" sz="quarter" idx="1"/>
          </p:nvPr>
        </p:nvSpPr>
        <p:spPr>
          <a:xfrm>
            <a:off x="748516" y="5689779"/>
            <a:ext cx="2995634" cy="351142"/>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Text Placeholder 1"/>
          <p:cNvSpPr txBox="1"/>
          <p:nvPr>
            <p:ph type="body" idx="1"/>
          </p:nvPr>
        </p:nvSpPr>
        <p:spPr>
          <a:xfrm>
            <a:off x="689313" y="1506405"/>
            <a:ext cx="10813374" cy="4566146"/>
          </a:xfrm>
          <a:prstGeom prst="rect">
            <a:avLst/>
          </a:prstGeom>
        </p:spPr>
        <p:txBody>
          <a:bodyPr/>
          <a:lstStyle/>
          <a:p>
            <a:pPr marL="240631" indent="-240631">
              <a:buFontTx/>
              <a:defRPr sz="2400"/>
            </a:pPr>
            <a:r>
              <a:t>Find the number of songs in each genre</a:t>
            </a:r>
          </a:p>
          <a:p>
            <a:pPr marL="240631" indent="-240631">
              <a:buFontTx/>
              <a:defRPr sz="2400"/>
            </a:pPr>
            <a:r>
              <a:t>Find the total number of songs in each playlist</a:t>
            </a:r>
          </a:p>
          <a:p>
            <a:pPr marL="240631" indent="-240631">
              <a:buFontTx/>
              <a:defRPr sz="2400"/>
            </a:pPr>
            <a:r>
              <a:t>Find the sum of all song durations for each artist</a:t>
            </a:r>
          </a:p>
          <a:p>
            <a:pPr marL="240631" indent="-240631">
              <a:buFontTx/>
              <a:defRPr sz="2400"/>
            </a:pPr>
            <a:r>
              <a:t>Count the number of artists in each country</a:t>
            </a:r>
          </a:p>
          <a:p>
            <a:pPr marL="240631" indent="-240631">
              <a:buFontTx/>
              <a:defRPr sz="2400"/>
            </a:pPr>
            <a:r>
              <a:t>Find the minimum duration of songs for each artist</a:t>
            </a:r>
          </a:p>
          <a:p>
            <a:pPr marL="240631" indent="-240631">
              <a:buFontTx/>
              <a:defRPr sz="2400"/>
            </a:pPr>
            <a:r>
              <a:t>Find the average duration of songs in each genre</a:t>
            </a:r>
          </a:p>
          <a:p>
            <a:pPr marL="240631" indent="-240631">
              <a:buFontTx/>
              <a:defRPr sz="2400"/>
            </a:pPr>
            <a:r>
              <a:t>Find the total number of songs in each genre, including genres with no songs</a:t>
            </a:r>
          </a:p>
          <a:p>
            <a:pPr marL="240631" indent="-240631">
              <a:buFontTx/>
              <a:defRPr sz="2400"/>
            </a:pPr>
            <a:r>
              <a:t>Find the minimum and maximum duration of songs in each genre</a:t>
            </a:r>
          </a:p>
        </p:txBody>
      </p:sp>
      <p:sp>
        <p:nvSpPr>
          <p:cNvPr id="545"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Grouping functions - Workshop</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Text Placeholder 1"/>
          <p:cNvSpPr txBox="1"/>
          <p:nvPr>
            <p:ph type="body" idx="1"/>
          </p:nvPr>
        </p:nvSpPr>
        <p:spPr>
          <a:xfrm>
            <a:off x="689313" y="1506405"/>
            <a:ext cx="10813374" cy="4566146"/>
          </a:xfrm>
          <a:prstGeom prst="rect">
            <a:avLst/>
          </a:prstGeom>
        </p:spPr>
        <p:txBody>
          <a:bodyPr/>
          <a:lstStyle/>
          <a:p>
            <a:pPr marL="240631" indent="-240631">
              <a:buFontTx/>
              <a:defRPr sz="2400"/>
            </a:pPr>
            <a:r>
              <a:t>Find the number of songs in each genre</a:t>
            </a:r>
          </a:p>
          <a:p>
            <a:pPr marL="240631" indent="-240631">
              <a:buFontTx/>
              <a:defRPr sz="2400"/>
            </a:pPr>
            <a:r>
              <a:t>Find the total number of songs in each playlist</a:t>
            </a:r>
          </a:p>
          <a:p>
            <a:pPr marL="240631" indent="-240631">
              <a:buFontTx/>
              <a:defRPr sz="2400"/>
            </a:pPr>
            <a:r>
              <a:t>Find the sum of all song durations for each artist</a:t>
            </a:r>
          </a:p>
          <a:p>
            <a:pPr marL="240631" indent="-240631">
              <a:buFontTx/>
              <a:defRPr sz="2400"/>
            </a:pPr>
            <a:r>
              <a:t>Count the number of artists in each country</a:t>
            </a:r>
          </a:p>
          <a:p>
            <a:pPr marL="240631" indent="-240631">
              <a:buFontTx/>
              <a:defRPr sz="2400"/>
            </a:pPr>
            <a:r>
              <a:t>Find the minimum duration of songs for each artist</a:t>
            </a:r>
          </a:p>
          <a:p>
            <a:pPr marL="240631" indent="-240631">
              <a:buFontTx/>
              <a:defRPr sz="2400"/>
            </a:pPr>
            <a:r>
              <a:t>Find the average duration of songs in each genre</a:t>
            </a:r>
          </a:p>
          <a:p>
            <a:pPr marL="240631" indent="-240631">
              <a:buFontTx/>
              <a:defRPr sz="2400"/>
            </a:pPr>
            <a:r>
              <a:t>Find the total number of songs in each genre, including genres with no songs</a:t>
            </a:r>
          </a:p>
          <a:p>
            <a:pPr marL="240631" indent="-240631">
              <a:buFontTx/>
              <a:defRPr sz="2400"/>
            </a:pPr>
            <a:r>
              <a:t>Find the minimum and maximum duration of songs in each genre</a:t>
            </a:r>
          </a:p>
        </p:txBody>
      </p:sp>
      <p:sp>
        <p:nvSpPr>
          <p:cNvPr id="548"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Grouping functions - Workshop</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0" name="Title 1"/>
          <p:cNvSpPr txBox="1"/>
          <p:nvPr>
            <p:ph type="title"/>
          </p:nvPr>
        </p:nvSpPr>
        <p:spPr>
          <a:xfrm>
            <a:off x="1038383" y="2107020"/>
            <a:ext cx="10450659" cy="2768259"/>
          </a:xfrm>
          <a:prstGeom prst="rect">
            <a:avLst/>
          </a:prstGeom>
        </p:spPr>
        <p:txBody>
          <a:bodyPr/>
          <a:lstStyle/>
          <a:p>
            <a:pPr/>
            <a:r>
              <a:t>Filtering by grouped data</a:t>
            </a:r>
            <a:br/>
            <a:br/>
            <a:r>
              <a:rPr sz="4000"/>
              <a:t>HAVING operator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Text Placeholder 1"/>
          <p:cNvSpPr txBox="1"/>
          <p:nvPr>
            <p:ph type="body" sz="half" idx="1"/>
          </p:nvPr>
        </p:nvSpPr>
        <p:spPr>
          <a:xfrm>
            <a:off x="689313" y="1506405"/>
            <a:ext cx="10813374" cy="2334101"/>
          </a:xfrm>
          <a:prstGeom prst="rect">
            <a:avLst/>
          </a:prstGeom>
        </p:spPr>
        <p:txBody>
          <a:bodyPr/>
          <a:lstStyle/>
          <a:p>
            <a:pPr marL="240631" indent="-240631">
              <a:buFontTx/>
              <a:defRPr sz="2400"/>
            </a:pPr>
            <a:r>
              <a:t>Very often we need to perform search operations on an already aggregated data</a:t>
            </a:r>
          </a:p>
          <a:p>
            <a:pPr marL="240631" indent="-240631">
              <a:buFontTx/>
              <a:defRPr sz="2400"/>
            </a:pPr>
            <a:r>
              <a:t>WHERE expression filters the result set before grouping</a:t>
            </a:r>
          </a:p>
          <a:p>
            <a:pPr marL="240631" indent="-240631">
              <a:buFontTx/>
              <a:defRPr sz="2400"/>
            </a:pPr>
            <a:r>
              <a:t>HAVING operator is used to filter data after grouping</a:t>
            </a:r>
          </a:p>
          <a:p>
            <a:pPr marL="240631" indent="-240631">
              <a:buFontTx/>
              <a:defRPr sz="2400"/>
            </a:pPr>
            <a:r>
              <a:t>Example:</a:t>
            </a:r>
          </a:p>
        </p:txBody>
      </p:sp>
      <p:sp>
        <p:nvSpPr>
          <p:cNvPr id="553"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Grouping functions – filtering by grouped data</a:t>
            </a:r>
          </a:p>
        </p:txBody>
      </p:sp>
      <p:sp>
        <p:nvSpPr>
          <p:cNvPr id="554" name="Rectangle 3"/>
          <p:cNvSpPr txBox="1"/>
          <p:nvPr/>
        </p:nvSpPr>
        <p:spPr>
          <a:xfrm>
            <a:off x="865075" y="3944306"/>
            <a:ext cx="3923715" cy="176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SELECT</a:t>
            </a:r>
            <a:r>
              <a:rPr>
                <a:solidFill>
                  <a:srgbClr val="000000"/>
                </a:solidFill>
              </a:rPr>
              <a:t> Column1</a:t>
            </a:r>
            <a:r>
              <a:rPr>
                <a:solidFill>
                  <a:srgbClr val="808080"/>
                </a:solidFill>
              </a:rPr>
              <a:t>,</a:t>
            </a:r>
            <a:r>
              <a:rPr>
                <a:solidFill>
                  <a:srgbClr val="000000"/>
                </a:solidFill>
              </a:rPr>
              <a:t> fn</a:t>
            </a:r>
            <a:r>
              <a:rPr>
                <a:solidFill>
                  <a:srgbClr val="808080"/>
                </a:solidFill>
              </a:rPr>
              <a:t>(</a:t>
            </a:r>
            <a:r>
              <a:rPr>
                <a:solidFill>
                  <a:srgbClr val="000000"/>
                </a:solidFill>
              </a:rPr>
              <a:t>ColumnN</a:t>
            </a:r>
            <a:r>
              <a:rPr>
                <a:solidFill>
                  <a:srgbClr val="808080"/>
                </a:solidFill>
              </a:rPr>
              <a:t>)</a:t>
            </a:r>
          </a:p>
          <a:p>
            <a:pPr>
              <a:defRPr>
                <a:solidFill>
                  <a:srgbClr val="0000FF"/>
                </a:solidFill>
                <a:latin typeface="Consolas"/>
                <a:ea typeface="Consolas"/>
                <a:cs typeface="Consolas"/>
                <a:sym typeface="Consolas"/>
              </a:defRPr>
            </a:pPr>
            <a:r>
              <a:t>FROM</a:t>
            </a:r>
            <a:r>
              <a:rPr>
                <a:solidFill>
                  <a:srgbClr val="000000"/>
                </a:solidFill>
              </a:rPr>
              <a:t> Table1</a:t>
            </a:r>
            <a:endParaRPr>
              <a:solidFill>
                <a:srgbClr val="000000"/>
              </a:solidFill>
            </a:endParaRPr>
          </a:p>
          <a:p>
            <a:pPr>
              <a:defRPr>
                <a:solidFill>
                  <a:srgbClr val="0000FF"/>
                </a:solidFill>
                <a:latin typeface="Consolas"/>
                <a:ea typeface="Consolas"/>
                <a:cs typeface="Consolas"/>
                <a:sym typeface="Consolas"/>
              </a:defRPr>
            </a:pPr>
            <a:r>
              <a:t>WHERE</a:t>
            </a:r>
            <a:r>
              <a:rPr>
                <a:solidFill>
                  <a:srgbClr val="000000"/>
                </a:solidFill>
              </a:rPr>
              <a:t> ColumnN condition</a:t>
            </a:r>
            <a:endParaRPr>
              <a:solidFill>
                <a:srgbClr val="000000"/>
              </a:solidFill>
            </a:endParaRPr>
          </a:p>
          <a:p>
            <a:pPr>
              <a:defRPr>
                <a:solidFill>
                  <a:srgbClr val="0000FF"/>
                </a:solidFill>
                <a:latin typeface="Consolas"/>
                <a:ea typeface="Consolas"/>
                <a:cs typeface="Consolas"/>
                <a:sym typeface="Consolas"/>
              </a:defRPr>
            </a:pPr>
            <a:r>
              <a:t>GROUP</a:t>
            </a:r>
            <a:r>
              <a:rPr>
                <a:solidFill>
                  <a:srgbClr val="000000"/>
                </a:solidFill>
              </a:rPr>
              <a:t> </a:t>
            </a:r>
            <a:r>
              <a:t>BY</a:t>
            </a:r>
            <a:r>
              <a:rPr>
                <a:solidFill>
                  <a:srgbClr val="000000"/>
                </a:solidFill>
              </a:rPr>
              <a:t> Column1</a:t>
            </a:r>
            <a:endParaRPr>
              <a:solidFill>
                <a:srgbClr val="000000"/>
              </a:solidFill>
            </a:endParaRPr>
          </a:p>
          <a:p>
            <a:pPr>
              <a:defRPr>
                <a:solidFill>
                  <a:srgbClr val="0000FF"/>
                </a:solidFill>
                <a:latin typeface="Consolas"/>
                <a:ea typeface="Consolas"/>
                <a:cs typeface="Consolas"/>
                <a:sym typeface="Consolas"/>
              </a:defRPr>
            </a:pPr>
            <a:r>
              <a:t>HAVING</a:t>
            </a:r>
            <a:r>
              <a:rPr>
                <a:solidFill>
                  <a:srgbClr val="000000"/>
                </a:solidFill>
              </a:rPr>
              <a:t> fn</a:t>
            </a:r>
            <a:r>
              <a:rPr>
                <a:solidFill>
                  <a:srgbClr val="808080"/>
                </a:solidFill>
              </a:rPr>
              <a:t>(</a:t>
            </a:r>
            <a:r>
              <a:rPr>
                <a:solidFill>
                  <a:srgbClr val="000000"/>
                </a:solidFill>
              </a:rPr>
              <a:t>ColumnN</a:t>
            </a:r>
            <a:r>
              <a:rPr>
                <a:solidFill>
                  <a:srgbClr val="808080"/>
                </a:solidFill>
              </a:rPr>
              <a:t>)</a:t>
            </a:r>
            <a:r>
              <a:rPr>
                <a:solidFill>
                  <a:srgbClr val="000000"/>
                </a:solidFill>
              </a:rPr>
              <a:t> condition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Text Placeholder 1"/>
          <p:cNvSpPr txBox="1"/>
          <p:nvPr>
            <p:ph type="body" idx="1"/>
          </p:nvPr>
        </p:nvSpPr>
        <p:spPr>
          <a:xfrm>
            <a:off x="689313" y="1506405"/>
            <a:ext cx="10813374" cy="4646159"/>
          </a:xfrm>
          <a:prstGeom prst="rect">
            <a:avLst/>
          </a:prstGeom>
        </p:spPr>
        <p:txBody>
          <a:bodyPr/>
          <a:lstStyle/>
          <a:p>
            <a:pPr marL="235818" indent="-235818" defTabSz="896111">
              <a:spcBef>
                <a:spcPts val="900"/>
              </a:spcBef>
              <a:buFontTx/>
              <a:defRPr sz="2352"/>
            </a:pPr>
            <a:r>
              <a:t>Filter songs by the number of songs in each genre</a:t>
            </a:r>
          </a:p>
          <a:p>
            <a:pPr marL="235818" indent="-235818" defTabSz="896111">
              <a:spcBef>
                <a:spcPts val="900"/>
              </a:spcBef>
              <a:buFontTx/>
              <a:defRPr sz="2352"/>
            </a:pPr>
            <a:r>
              <a:t>Find the total number of songs in each genre with at least 5 songs</a:t>
            </a:r>
          </a:p>
          <a:p>
            <a:pPr marL="235818" indent="-235818" defTabSz="896111">
              <a:spcBef>
                <a:spcPts val="900"/>
              </a:spcBef>
              <a:buFontTx/>
              <a:defRPr sz="2352"/>
            </a:pPr>
            <a:r>
              <a:t>Count the number of playlists containing at least 10 songs</a:t>
            </a:r>
          </a:p>
          <a:p>
            <a:pPr marL="235818" indent="-235818" defTabSz="896111">
              <a:spcBef>
                <a:spcPts val="900"/>
              </a:spcBef>
              <a:buFontTx/>
              <a:defRPr sz="2352"/>
            </a:pPr>
            <a:r>
              <a:t>Calculate the average duration of songs in each playlist and exclude playlists with less than 5 songs</a:t>
            </a:r>
          </a:p>
          <a:p>
            <a:pPr marL="235818" indent="-235818" defTabSz="896111">
              <a:spcBef>
                <a:spcPts val="900"/>
              </a:spcBef>
              <a:buFontTx/>
              <a:defRPr sz="2352"/>
            </a:pPr>
            <a:r>
              <a:t>Find the number of songs in each album and calculate the total duration for albums with more than 10 songs</a:t>
            </a:r>
          </a:p>
          <a:p>
            <a:pPr marL="235818" indent="-235818" defTabSz="896111">
              <a:spcBef>
                <a:spcPts val="900"/>
              </a:spcBef>
              <a:buFontTx/>
              <a:defRPr sz="2352"/>
            </a:pPr>
            <a:r>
              <a:t>Count the number of songs in each genre and display genres with more than 50 songs, sorted by the number of songs in descending order</a:t>
            </a:r>
          </a:p>
          <a:p>
            <a:pPr marL="235818" indent="-235818" defTabSz="896111">
              <a:spcBef>
                <a:spcPts val="900"/>
              </a:spcBef>
              <a:buFontTx/>
              <a:defRPr sz="2352"/>
            </a:pPr>
            <a:r>
              <a:t>Find the average duration of songs in each playlist and include only playlists with a minimum duration of 10 minutes</a:t>
            </a:r>
          </a:p>
        </p:txBody>
      </p:sp>
      <p:sp>
        <p:nvSpPr>
          <p:cNvPr id="557"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Grouping functions filtering - Workshop</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Text Placeholder 1"/>
          <p:cNvSpPr txBox="1"/>
          <p:nvPr>
            <p:ph type="body" idx="1"/>
          </p:nvPr>
        </p:nvSpPr>
        <p:spPr>
          <a:xfrm>
            <a:off x="689313" y="1506405"/>
            <a:ext cx="10813374" cy="4646159"/>
          </a:xfrm>
          <a:prstGeom prst="rect">
            <a:avLst/>
          </a:prstGeom>
        </p:spPr>
        <p:txBody>
          <a:bodyPr/>
          <a:lstStyle/>
          <a:p>
            <a:pPr marL="204536" indent="-204536" defTabSz="777240">
              <a:spcBef>
                <a:spcPts val="800"/>
              </a:spcBef>
              <a:buFontTx/>
              <a:defRPr sz="2040"/>
            </a:pPr>
            <a:r>
              <a:t>Find the total number of songs in each album and display albums with more than 20 songs</a:t>
            </a:r>
          </a:p>
          <a:p>
            <a:pPr marL="204536" indent="-204536" defTabSz="777240">
              <a:spcBef>
                <a:spcPts val="800"/>
              </a:spcBef>
              <a:buFontTx/>
              <a:defRPr sz="2040"/>
            </a:pPr>
            <a:r>
              <a:t>Find the number of songs in each genre and calculate the total duration for genres with more than 100 songs</a:t>
            </a:r>
          </a:p>
          <a:p>
            <a:pPr marL="204536" indent="-204536" defTabSz="777240">
              <a:spcBef>
                <a:spcPts val="800"/>
              </a:spcBef>
              <a:buFontTx/>
              <a:defRPr sz="2040"/>
            </a:pPr>
            <a:r>
              <a:t>Count the number of songs in each playlist and display playlists with more than 15 songs, sorted by the number of songs in descending order</a:t>
            </a:r>
          </a:p>
          <a:p>
            <a:pPr marL="204536" indent="-204536" defTabSz="777240">
              <a:spcBef>
                <a:spcPts val="800"/>
              </a:spcBef>
              <a:buFontTx/>
              <a:defRPr sz="2040"/>
            </a:pPr>
            <a:r>
              <a:t>Find the average duration of songs in each genre and include only genres with an average duration of more than 4 minutes</a:t>
            </a:r>
          </a:p>
          <a:p>
            <a:pPr marL="204536" indent="-204536" defTabSz="777240">
              <a:spcBef>
                <a:spcPts val="800"/>
              </a:spcBef>
              <a:buFontTx/>
              <a:defRPr sz="2040"/>
            </a:pPr>
            <a:r>
              <a:t>Calculate the total number of songs in each album and display albums with more than 30 songs</a:t>
            </a:r>
          </a:p>
          <a:p>
            <a:pPr marL="204536" indent="-204536" defTabSz="777240">
              <a:spcBef>
                <a:spcPts val="800"/>
              </a:spcBef>
              <a:buFontTx/>
              <a:defRPr sz="2040"/>
            </a:pPr>
            <a:r>
              <a:t>Find the maximum duration of songs in each playlist and include only playlists where the maximum duration is more than 5 minutes</a:t>
            </a:r>
          </a:p>
          <a:p>
            <a:pPr marL="204536" indent="-204536" defTabSz="777240">
              <a:spcBef>
                <a:spcPts val="800"/>
              </a:spcBef>
              <a:buFontTx/>
              <a:defRPr sz="2040"/>
            </a:pPr>
            <a:r>
              <a:t>Count the number of songs in each genre and display genres with more than 75 songs, sorted by the number of songs in descending order</a:t>
            </a:r>
          </a:p>
        </p:txBody>
      </p:sp>
      <p:sp>
        <p:nvSpPr>
          <p:cNvPr id="560"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Grouping functions filtering - Workshop</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Text Placeholder 1"/>
          <p:cNvSpPr txBox="1"/>
          <p:nvPr>
            <p:ph type="body" idx="1"/>
          </p:nvPr>
        </p:nvSpPr>
        <p:spPr>
          <a:xfrm>
            <a:off x="689313" y="1506405"/>
            <a:ext cx="10813374" cy="4646159"/>
          </a:xfrm>
          <a:prstGeom prst="rect">
            <a:avLst/>
          </a:prstGeom>
        </p:spPr>
        <p:txBody>
          <a:bodyPr/>
          <a:lstStyle/>
          <a:p>
            <a:pPr marL="194911" indent="-194911" defTabSz="740663">
              <a:spcBef>
                <a:spcPts val="800"/>
              </a:spcBef>
              <a:buFontTx/>
              <a:defRPr sz="1944"/>
            </a:pPr>
            <a:r>
              <a:t>Find the average duration of songs in each genre and include only genres with an average duration of less than 3 minutes</a:t>
            </a:r>
          </a:p>
          <a:p>
            <a:pPr marL="194911" indent="-194911" defTabSz="740663">
              <a:spcBef>
                <a:spcPts val="800"/>
              </a:spcBef>
              <a:buFontTx/>
              <a:defRPr sz="1944"/>
            </a:pPr>
            <a:r>
              <a:t>Calculate the total number of songs in each album and display albums with more than 40 songs</a:t>
            </a:r>
          </a:p>
          <a:p>
            <a:pPr marL="194911" indent="-194911" defTabSz="740663">
              <a:spcBef>
                <a:spcPts val="800"/>
              </a:spcBef>
              <a:buFontTx/>
              <a:defRPr sz="1944"/>
            </a:pPr>
            <a:r>
              <a:t>Count the number of songs in each playlist and display playlists with more than 20 songs, sorted by the number of songs in descending order</a:t>
            </a:r>
          </a:p>
          <a:p>
            <a:pPr marL="194911" indent="-194911" defTabSz="740663">
              <a:spcBef>
                <a:spcPts val="800"/>
              </a:spcBef>
              <a:buFontTx/>
              <a:defRPr sz="1944"/>
            </a:pPr>
            <a:r>
              <a:t>Find the maximum duration of songs in each playlist and include only playlists where the maximum duration is more than 8 minutes</a:t>
            </a:r>
          </a:p>
          <a:p>
            <a:pPr marL="194911" indent="-194911" defTabSz="740663">
              <a:spcBef>
                <a:spcPts val="800"/>
              </a:spcBef>
              <a:buFontTx/>
              <a:defRPr sz="1944"/>
            </a:pPr>
            <a:r>
              <a:t>Calculate the total number of songs in each album and display albums with more than 50 songs</a:t>
            </a:r>
          </a:p>
          <a:p>
            <a:pPr marL="194911" indent="-194911" defTabSz="740663">
              <a:spcBef>
                <a:spcPts val="800"/>
              </a:spcBef>
              <a:buFontTx/>
              <a:defRPr sz="1944"/>
            </a:pPr>
            <a:r>
              <a:t>Find the average duration of songs in each genre and include only genres with an average duration of more than 5 minutes</a:t>
            </a:r>
          </a:p>
          <a:p>
            <a:pPr marL="194911" indent="-194911" defTabSz="740663">
              <a:spcBef>
                <a:spcPts val="800"/>
              </a:spcBef>
              <a:buFontTx/>
              <a:defRPr sz="1944"/>
            </a:pPr>
            <a:r>
              <a:t>Calculate the total number of songs in each album and display albums with more than 6 songs</a:t>
            </a:r>
          </a:p>
          <a:p>
            <a:pPr marL="194911" indent="-194911" defTabSz="740663">
              <a:spcBef>
                <a:spcPts val="800"/>
              </a:spcBef>
              <a:buFontTx/>
              <a:defRPr sz="1944"/>
            </a:pPr>
            <a:r>
              <a:t>Find the average duration of songs in each genre and include only genres with an average duration of less than 4 minutes</a:t>
            </a:r>
          </a:p>
        </p:txBody>
      </p:sp>
      <p:sp>
        <p:nvSpPr>
          <p:cNvPr id="563"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Grouping functions filtering - Workshop</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Title 1"/>
          <p:cNvSpPr txBox="1"/>
          <p:nvPr>
            <p:ph type="title"/>
          </p:nvPr>
        </p:nvSpPr>
        <p:spPr>
          <a:xfrm>
            <a:off x="1038383" y="2107020"/>
            <a:ext cx="10450659" cy="2768258"/>
          </a:xfrm>
          <a:prstGeom prst="rect">
            <a:avLst/>
          </a:prstGeom>
        </p:spPr>
        <p:txBody>
          <a:bodyPr/>
          <a:lstStyle/>
          <a:p>
            <a:pPr/>
            <a:r>
              <a:t>Views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Text Placeholder 1"/>
          <p:cNvSpPr txBox="1"/>
          <p:nvPr>
            <p:ph type="body" sz="half" idx="1"/>
          </p:nvPr>
        </p:nvSpPr>
        <p:spPr>
          <a:xfrm>
            <a:off x="689313" y="1506405"/>
            <a:ext cx="10813374" cy="2623789"/>
          </a:xfrm>
          <a:prstGeom prst="rect">
            <a:avLst/>
          </a:prstGeom>
        </p:spPr>
        <p:txBody>
          <a:bodyPr/>
          <a:lstStyle/>
          <a:p>
            <a:pPr marL="240631" indent="-240631">
              <a:buFontTx/>
              <a:defRPr sz="2400"/>
            </a:pPr>
            <a:r>
              <a:t>With views you can present the contents of one or more base data tables to users, and you can encapsulate complex logic such as joins and filters so that the user does not need to remember them.</a:t>
            </a:r>
          </a:p>
          <a:p>
            <a:pPr marL="240631" indent="-240631">
              <a:buFontTx/>
              <a:defRPr sz="2400"/>
            </a:pPr>
            <a:r>
              <a:t>To create a view, you name the view and then specify the SELECT statement that will constitute the view.</a:t>
            </a:r>
          </a:p>
          <a:p>
            <a:pPr marL="240631" indent="-240631">
              <a:buFontTx/>
              <a:defRPr sz="2400"/>
            </a:pPr>
            <a:r>
              <a:t>Syntax:</a:t>
            </a:r>
          </a:p>
        </p:txBody>
      </p:sp>
      <p:sp>
        <p:nvSpPr>
          <p:cNvPr id="568"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View definition</a:t>
            </a:r>
          </a:p>
        </p:txBody>
      </p:sp>
      <p:sp>
        <p:nvSpPr>
          <p:cNvPr id="569" name="Rectangle 3"/>
          <p:cNvSpPr txBox="1"/>
          <p:nvPr/>
        </p:nvSpPr>
        <p:spPr>
          <a:xfrm>
            <a:off x="1005204" y="4145068"/>
            <a:ext cx="6004561"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rgbClr val="0000FF"/>
                </a:solidFill>
                <a:latin typeface="Consolas"/>
                <a:ea typeface="Consolas"/>
                <a:cs typeface="Consolas"/>
                <a:sym typeface="Consolas"/>
              </a:defRPr>
            </a:pPr>
            <a:r>
              <a:t>CREATE</a:t>
            </a:r>
            <a:r>
              <a:rPr>
                <a:solidFill>
                  <a:srgbClr val="000000"/>
                </a:solidFill>
              </a:rPr>
              <a:t> </a:t>
            </a:r>
            <a:r>
              <a:t>VIEW</a:t>
            </a:r>
            <a:r>
              <a:rPr>
                <a:solidFill>
                  <a:srgbClr val="000000"/>
                </a:solidFill>
              </a:rPr>
              <a:t> ViewName</a:t>
            </a:r>
          </a:p>
          <a:p>
            <a:pPr>
              <a:defRPr sz="1400">
                <a:solidFill>
                  <a:srgbClr val="0000FF"/>
                </a:solidFill>
                <a:latin typeface="Consolas"/>
                <a:ea typeface="Consolas"/>
                <a:cs typeface="Consolas"/>
                <a:sym typeface="Consolas"/>
              </a:defRPr>
            </a:pPr>
            <a:r>
              <a:t>AS</a:t>
            </a:r>
          </a:p>
          <a:p>
            <a:pPr>
              <a:defRPr sz="1400">
                <a:solidFill>
                  <a:srgbClr val="0000FF"/>
                </a:solidFill>
                <a:latin typeface="Consolas"/>
                <a:ea typeface="Consolas"/>
                <a:cs typeface="Consolas"/>
                <a:sym typeface="Consolas"/>
              </a:defRPr>
            </a:pPr>
            <a:r>
              <a:t>SELECT</a:t>
            </a:r>
            <a:r>
              <a:rPr>
                <a:solidFill>
                  <a:srgbClr val="000000"/>
                </a:solidFill>
              </a:rPr>
              <a:t> Column1</a:t>
            </a:r>
            <a:r>
              <a:rPr>
                <a:solidFill>
                  <a:srgbClr val="808080"/>
                </a:solidFill>
              </a:rPr>
              <a:t>,</a:t>
            </a:r>
            <a:r>
              <a:rPr>
                <a:solidFill>
                  <a:srgbClr val="000000"/>
                </a:solidFill>
              </a:rPr>
              <a:t>Column2</a:t>
            </a:r>
            <a:r>
              <a:rPr>
                <a:solidFill>
                  <a:srgbClr val="808080"/>
                </a:solidFill>
              </a:rPr>
              <a:t>,... </a:t>
            </a:r>
            <a:r>
              <a:rPr>
                <a:solidFill>
                  <a:srgbClr val="000000"/>
                </a:solidFill>
              </a:rPr>
              <a:t>ColumnN</a:t>
            </a:r>
          </a:p>
          <a:p>
            <a:pPr>
              <a:defRPr sz="1400">
                <a:solidFill>
                  <a:srgbClr val="0000FF"/>
                </a:solidFill>
                <a:latin typeface="Consolas"/>
                <a:ea typeface="Consolas"/>
                <a:cs typeface="Consolas"/>
                <a:sym typeface="Consolas"/>
              </a:defRPr>
            </a:pPr>
            <a:r>
              <a:t>FROM</a:t>
            </a:r>
            <a:r>
              <a:rPr>
                <a:solidFill>
                  <a:srgbClr val="000000"/>
                </a:solidFill>
              </a:rPr>
              <a:t> TableName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Text Placeholder 1"/>
          <p:cNvSpPr txBox="1"/>
          <p:nvPr>
            <p:ph type="body" sz="half" idx="1"/>
          </p:nvPr>
        </p:nvSpPr>
        <p:spPr>
          <a:xfrm>
            <a:off x="689313" y="1506405"/>
            <a:ext cx="10813374" cy="2623789"/>
          </a:xfrm>
          <a:prstGeom prst="rect">
            <a:avLst/>
          </a:prstGeom>
        </p:spPr>
        <p:txBody>
          <a:bodyPr/>
          <a:lstStyle/>
          <a:p>
            <a:pPr marL="240631" indent="-240631">
              <a:buFontTx/>
              <a:defRPr sz="2400"/>
            </a:pPr>
            <a:r>
              <a:t>Create a view to display the total duration of songs in each playlist</a:t>
            </a:r>
          </a:p>
          <a:p>
            <a:pPr marL="240631" indent="-240631">
              <a:buFontTx/>
              <a:defRPr sz="2400"/>
            </a:pPr>
            <a:r>
              <a:t>Create a view to display the number of songs in each genre</a:t>
            </a:r>
          </a:p>
        </p:txBody>
      </p:sp>
      <p:sp>
        <p:nvSpPr>
          <p:cNvPr id="572"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Views – workshop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Title 1"/>
          <p:cNvSpPr txBox="1"/>
          <p:nvPr>
            <p:ph type="title"/>
          </p:nvPr>
        </p:nvSpPr>
        <p:spPr>
          <a:xfrm>
            <a:off x="689315" y="555919"/>
            <a:ext cx="4921074" cy="1645904"/>
          </a:xfrm>
          <a:prstGeom prst="rect">
            <a:avLst/>
          </a:prstGeom>
        </p:spPr>
        <p:txBody>
          <a:bodyPr/>
          <a:lstStyle>
            <a:lvl1pPr>
              <a:defRPr sz="4100"/>
            </a:lvl1pPr>
          </a:lstStyle>
          <a:p>
            <a:pPr/>
            <a:r>
              <a:t>Database Development and Design</a:t>
            </a:r>
          </a:p>
        </p:txBody>
      </p:sp>
      <p:sp>
        <p:nvSpPr>
          <p:cNvPr id="521" name="Text Placeholder 2"/>
          <p:cNvSpPr txBox="1"/>
          <p:nvPr>
            <p:ph type="body" sz="quarter" idx="1"/>
          </p:nvPr>
        </p:nvSpPr>
        <p:spPr>
          <a:xfrm>
            <a:off x="689315" y="2457252"/>
            <a:ext cx="4921074" cy="2853681"/>
          </a:xfrm>
          <a:prstGeom prst="rect">
            <a:avLst/>
          </a:prstGeom>
        </p:spPr>
        <p:txBody>
          <a:bodyPr/>
          <a:lstStyle>
            <a:lvl1pPr>
              <a:defRPr sz="2300"/>
            </a:lvl1pPr>
          </a:lstStyle>
          <a:p>
            <a:pPr/>
            <a:r>
              <a:t>Developing and Design of databases using PostgreSQL - Powerful, open-source object-relational database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Title 1"/>
          <p:cNvSpPr txBox="1"/>
          <p:nvPr>
            <p:ph type="title"/>
          </p:nvPr>
        </p:nvSpPr>
        <p:spPr>
          <a:xfrm>
            <a:off x="1038383" y="2107020"/>
            <a:ext cx="10450659" cy="2768258"/>
          </a:xfrm>
          <a:prstGeom prst="rect">
            <a:avLst/>
          </a:prstGeom>
        </p:spPr>
        <p:txBody>
          <a:bodyPr/>
          <a:lstStyle/>
          <a:p>
            <a:pPr/>
            <a:r>
              <a:t>Homework 3</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Text Placeholder 1"/>
          <p:cNvSpPr txBox="1"/>
          <p:nvPr>
            <p:ph type="body" idx="1"/>
          </p:nvPr>
        </p:nvSpPr>
        <p:spPr>
          <a:xfrm>
            <a:off x="689313" y="1506405"/>
            <a:ext cx="10813374" cy="4605784"/>
          </a:xfrm>
          <a:prstGeom prst="rect">
            <a:avLst/>
          </a:prstGeom>
        </p:spPr>
        <p:txBody>
          <a:bodyPr/>
          <a:lstStyle/>
          <a:p>
            <a:pPr marL="240631" indent="-240631">
              <a:buFontTx/>
              <a:defRPr sz="2400"/>
            </a:pPr>
            <a:r>
              <a:t>Calculate the count of all songs in the system</a:t>
            </a:r>
          </a:p>
          <a:p>
            <a:pPr marL="240631" indent="-240631">
              <a:buFontTx/>
              <a:defRPr sz="2400"/>
            </a:pPr>
            <a:r>
              <a:t>Calculate the count of all songs per artist in the system</a:t>
            </a:r>
          </a:p>
          <a:p>
            <a:pPr marL="240631" indent="-240631">
              <a:buFontTx/>
              <a:defRPr sz="2400"/>
            </a:pPr>
            <a:r>
              <a:t>Calculate the count of all songs per artist in the system for first 100 albums (ID &lt; 100)</a:t>
            </a:r>
          </a:p>
          <a:p>
            <a:pPr marL="240631" indent="-240631">
              <a:buFontTx/>
              <a:defRPr sz="2400"/>
            </a:pPr>
            <a:r>
              <a:t>Find the maximal duration and the average duration per song for each artist</a:t>
            </a:r>
          </a:p>
          <a:p>
            <a:pPr marL="240631" indent="-240631">
              <a:buFontTx/>
              <a:defRPr sz="2400"/>
            </a:pPr>
            <a:r>
              <a:t>Calculate the count of all songs per artist in the system and filter only song count greater than 10</a:t>
            </a:r>
          </a:p>
          <a:p>
            <a:pPr marL="240631" indent="-240631">
              <a:buFontTx/>
              <a:defRPr sz="2400"/>
            </a:pPr>
            <a:r>
              <a:t>Calculate the count of all songs per artist in the system for first 100 albums (ID &lt; 100) and filter artists with more than 10 song count</a:t>
            </a:r>
          </a:p>
        </p:txBody>
      </p:sp>
      <p:sp>
        <p:nvSpPr>
          <p:cNvPr id="577"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Homework requirements 1/2</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Text Placeholder 1"/>
          <p:cNvSpPr txBox="1"/>
          <p:nvPr>
            <p:ph type="body" idx="1"/>
          </p:nvPr>
        </p:nvSpPr>
        <p:spPr>
          <a:xfrm>
            <a:off x="689313" y="1506405"/>
            <a:ext cx="10813374" cy="4605784"/>
          </a:xfrm>
          <a:prstGeom prst="rect">
            <a:avLst/>
          </a:prstGeom>
        </p:spPr>
        <p:txBody>
          <a:bodyPr/>
          <a:lstStyle/>
          <a:p>
            <a:pPr marL="240631" indent="-240631">
              <a:buFontTx/>
              <a:defRPr sz="2400"/>
            </a:pPr>
            <a:r>
              <a:t>Find the song count, maximal duration, and the average duration per artist on all songs in the system. Filter only records where maximal duration is more than the average duration</a:t>
            </a:r>
          </a:p>
          <a:p>
            <a:pPr marL="240631" indent="-240631">
              <a:buFontTx/>
              <a:defRPr sz="2400"/>
            </a:pPr>
            <a:r>
              <a:t>Create a new view (vw_ArtistSongCounts) that will list all artist IDs and count of songs per artist</a:t>
            </a:r>
          </a:p>
          <a:p>
            <a:pPr marL="240631" indent="-240631">
              <a:buFontTx/>
              <a:defRPr sz="2400"/>
            </a:pPr>
            <a:r>
              <a:t>Change the view to show artist names instead of artist ID</a:t>
            </a:r>
          </a:p>
          <a:p>
            <a:pPr marL="240631" indent="-240631">
              <a:buFontTx/>
              <a:defRPr sz="2400"/>
            </a:pPr>
            <a:r>
              <a:t>List all rows from the view ordered by the biggest song count</a:t>
            </a:r>
          </a:p>
          <a:p>
            <a:pPr marL="240631" indent="-240631">
              <a:buFontTx/>
              <a:defRPr sz="2400"/>
            </a:pPr>
            <a:r>
              <a:t>Create a new view (vw_ArtistAlbumDetails) that will list all artists (name) and count the albums they have</a:t>
            </a:r>
          </a:p>
        </p:txBody>
      </p:sp>
      <p:sp>
        <p:nvSpPr>
          <p:cNvPr id="580"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Homework requirements 2/2</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2" name="Title 1"/>
          <p:cNvSpPr txBox="1"/>
          <p:nvPr>
            <p:ph type="title"/>
          </p:nvPr>
        </p:nvSpPr>
        <p:spPr>
          <a:xfrm>
            <a:off x="5335818" y="795097"/>
            <a:ext cx="5905580" cy="1895395"/>
          </a:xfrm>
          <a:prstGeom prst="rect">
            <a:avLst/>
          </a:prstGeom>
        </p:spPr>
        <p:txBody>
          <a:bodyPr/>
          <a:lstStyle>
            <a:lvl1pPr>
              <a:defRPr>
                <a:solidFill>
                  <a:schemeClr val="accent5"/>
                </a:solidFill>
              </a:defRPr>
            </a:lvl1pPr>
          </a:lstStyle>
          <a:p>
            <a:pPr/>
            <a:r>
              <a:t>Questions?</a:t>
            </a:r>
          </a:p>
        </p:txBody>
      </p:sp>
      <p:sp>
        <p:nvSpPr>
          <p:cNvPr id="583" name="Text Placeholder 2"/>
          <p:cNvSpPr txBox="1"/>
          <p:nvPr>
            <p:ph type="body" sz="quarter" idx="1"/>
          </p:nvPr>
        </p:nvSpPr>
        <p:spPr>
          <a:prstGeom prst="rect">
            <a:avLst/>
          </a:prstGeom>
        </p:spPr>
        <p:txBody>
          <a:bodyPr/>
          <a:lstStyle/>
          <a:p>
            <a:pPr/>
            <a:r>
              <a:t>Trainer Name</a:t>
            </a:r>
          </a:p>
        </p:txBody>
      </p:sp>
      <p:sp>
        <p:nvSpPr>
          <p:cNvPr id="584" name="Text Placeholder 4"/>
          <p:cNvSpPr/>
          <p:nvPr>
            <p:ph type="body" idx="22"/>
          </p:nvPr>
        </p:nvSpPr>
        <p:spPr>
          <a:xfrm>
            <a:off x="5335818" y="4480978"/>
            <a:ext cx="5905580" cy="277001"/>
          </a:xfrm>
          <a:prstGeom prst="rect">
            <a:avLst/>
          </a:prstGeom>
          <a:extLst>
            <a:ext uri="{C572A759-6A51-4108-AA02-DFA0A04FC94B}">
              <ma14:wrappingTextBoxFlag xmlns:ma14="http://schemas.microsoft.com/office/mac/drawingml/2011/main" val="1"/>
            </a:ext>
          </a:extLst>
        </p:spPr>
        <p:txBody>
          <a:bodyPr/>
          <a:lstStyle/>
          <a:p>
            <a:pPr/>
            <a:r>
              <a:t>Trainer mail</a:t>
            </a:r>
          </a:p>
        </p:txBody>
      </p:sp>
      <p:sp>
        <p:nvSpPr>
          <p:cNvPr id="585" name="Text Placeholder 4"/>
          <p:cNvSpPr txBox="1"/>
          <p:nvPr/>
        </p:nvSpPr>
        <p:spPr>
          <a:xfrm>
            <a:off x="5335818" y="5418267"/>
            <a:ext cx="5905580" cy="2769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1200">
                <a:solidFill>
                  <a:schemeClr val="accent2"/>
                </a:solidFill>
                <a:latin typeface="Arial"/>
                <a:ea typeface="Arial"/>
                <a:cs typeface="Arial"/>
                <a:sym typeface="Arial"/>
              </a:defRPr>
            </a:lvl1pPr>
          </a:lstStyle>
          <a:p>
            <a:pPr/>
            <a:r>
              <a:t>Assistant mail</a:t>
            </a:r>
          </a:p>
        </p:txBody>
      </p:sp>
      <p:sp>
        <p:nvSpPr>
          <p:cNvPr id="586" name="Text Placeholder 2"/>
          <p:cNvSpPr txBox="1"/>
          <p:nvPr/>
        </p:nvSpPr>
        <p:spPr>
          <a:xfrm>
            <a:off x="5335818" y="4932845"/>
            <a:ext cx="5905580" cy="4001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Assistant Name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Text Placeholder 1"/>
          <p:cNvSpPr txBox="1"/>
          <p:nvPr>
            <p:ph type="body" idx="1"/>
          </p:nvPr>
        </p:nvSpPr>
        <p:spPr>
          <a:xfrm>
            <a:off x="689313" y="1506406"/>
            <a:ext cx="10813374" cy="5032677"/>
          </a:xfrm>
          <a:prstGeom prst="rect">
            <a:avLst/>
          </a:prstGeom>
        </p:spPr>
        <p:txBody>
          <a:bodyPr/>
          <a:lstStyle/>
          <a:p>
            <a:pPr marL="180594" indent="-180594" defTabSz="722376">
              <a:spcBef>
                <a:spcPts val="700"/>
              </a:spcBef>
              <a:defRPr sz="1200"/>
            </a:pPr>
            <a:r>
              <a:t>Session 3</a:t>
            </a:r>
          </a:p>
          <a:p>
            <a:pPr lvl="1" marL="541780" indent="-180594" defTabSz="722376">
              <a:spcBef>
                <a:spcPts val="700"/>
              </a:spcBef>
              <a:defRPr sz="1200"/>
            </a:pPr>
            <a:r>
              <a:t>Quiz</a:t>
            </a:r>
          </a:p>
          <a:p>
            <a:pPr lvl="1" marL="541780" indent="-180594" defTabSz="722376">
              <a:spcBef>
                <a:spcPts val="700"/>
              </a:spcBef>
              <a:defRPr sz="1200"/>
            </a:pPr>
            <a:r>
              <a:t>Filtering by grouped data</a:t>
            </a:r>
          </a:p>
          <a:p>
            <a:pPr lvl="2" marL="902969" indent="-180594" defTabSz="722376">
              <a:spcBef>
                <a:spcPts val="700"/>
              </a:spcBef>
              <a:defRPr sz="1200"/>
            </a:pPr>
            <a:r>
              <a:t>Workshop</a:t>
            </a:r>
          </a:p>
          <a:p>
            <a:pPr lvl="1" marL="541780" indent="-180594" defTabSz="722376">
              <a:spcBef>
                <a:spcPts val="700"/>
              </a:spcBef>
              <a:defRPr sz="1200"/>
            </a:pPr>
            <a:r>
              <a:t>Grouping functions</a:t>
            </a:r>
          </a:p>
          <a:p>
            <a:pPr lvl="2" marL="902969" indent="-180594" defTabSz="722376">
              <a:spcBef>
                <a:spcPts val="700"/>
              </a:spcBef>
              <a:defRPr sz="1200"/>
            </a:pPr>
            <a:r>
              <a:t>Aggregate functions (Min, Max, Sum, Avg, Count)</a:t>
            </a:r>
          </a:p>
          <a:p>
            <a:pPr lvl="2" marL="902969" indent="-180594" defTabSz="722376">
              <a:spcBef>
                <a:spcPts val="700"/>
              </a:spcBef>
              <a:defRPr sz="1200"/>
            </a:pPr>
            <a:r>
              <a:t>Workshop</a:t>
            </a:r>
          </a:p>
          <a:p>
            <a:pPr lvl="1" marL="541780" indent="-180594" defTabSz="722376">
              <a:spcBef>
                <a:spcPts val="700"/>
              </a:spcBef>
              <a:defRPr sz="1200"/>
            </a:pPr>
            <a:r>
              <a:t>Views</a:t>
            </a:r>
          </a:p>
          <a:p>
            <a:pPr lvl="2" marL="902969" indent="-180594" defTabSz="722376">
              <a:spcBef>
                <a:spcPts val="700"/>
              </a:spcBef>
              <a:defRPr sz="1200"/>
            </a:pPr>
            <a:r>
              <a:t>Workshop</a:t>
            </a:r>
          </a:p>
          <a:p>
            <a:pPr lvl="1" marL="541780" indent="-180594" defTabSz="722376">
              <a:spcBef>
                <a:spcPts val="700"/>
              </a:spcBef>
              <a:defRPr sz="1200"/>
            </a:pPr>
            <a:r>
              <a:t>Knowledge check (Discussion, Homework)</a:t>
            </a:r>
          </a:p>
        </p:txBody>
      </p:sp>
      <p:sp>
        <p:nvSpPr>
          <p:cNvPr id="524"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Agenda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Title 1"/>
          <p:cNvSpPr txBox="1"/>
          <p:nvPr>
            <p:ph type="title"/>
          </p:nvPr>
        </p:nvSpPr>
        <p:spPr>
          <a:xfrm>
            <a:off x="1038383" y="2107020"/>
            <a:ext cx="10450659" cy="2768259"/>
          </a:xfrm>
          <a:prstGeom prst="rect">
            <a:avLst/>
          </a:prstGeom>
        </p:spPr>
        <p:txBody>
          <a:bodyPr/>
          <a:lstStyle/>
          <a:p>
            <a:pPr/>
            <a:r>
              <a:t>Grouping functions</a:t>
            </a:r>
            <a:br/>
          </a:p>
          <a:p>
            <a:pPr>
              <a:defRPr sz="3500"/>
            </a:pPr>
            <a:r>
              <a:t>Max, Min, Sum, Avg, Count, String_agg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Text Placeholder 1"/>
          <p:cNvSpPr txBox="1"/>
          <p:nvPr>
            <p:ph type="body" idx="1"/>
          </p:nvPr>
        </p:nvSpPr>
        <p:spPr>
          <a:xfrm>
            <a:off x="689313" y="1506406"/>
            <a:ext cx="10813374" cy="5032677"/>
          </a:xfrm>
          <a:prstGeom prst="rect">
            <a:avLst/>
          </a:prstGeom>
        </p:spPr>
        <p:txBody>
          <a:bodyPr/>
          <a:lstStyle/>
          <a:p>
            <a:pPr>
              <a:defRPr sz="2400"/>
            </a:pPr>
            <a:r>
              <a:t>With grouped queries, you can arrange the rows you’re querying in groups and apply data analysis computations like aggregate functions against those groups. </a:t>
            </a:r>
          </a:p>
          <a:p>
            <a:pPr>
              <a:defRPr sz="2400"/>
            </a:pPr>
            <a:r>
              <a:t>A query becomes a grouped query when you use a group function, a GROUP BY clause, or both.</a:t>
            </a:r>
          </a:p>
          <a:p>
            <a:pPr>
              <a:defRPr sz="2400"/>
            </a:pPr>
            <a:r>
              <a:t>A query that invokes a group function but doesn’t have an explicit GROUP BY clause arranges all rows in one group. Consider the following query as an example:</a:t>
            </a:r>
          </a:p>
        </p:txBody>
      </p:sp>
      <p:sp>
        <p:nvSpPr>
          <p:cNvPr id="529"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Grouping functions</a:t>
            </a:r>
          </a:p>
        </p:txBody>
      </p:sp>
      <p:sp>
        <p:nvSpPr>
          <p:cNvPr id="530" name="TextBox 3"/>
          <p:cNvSpPr txBox="1"/>
          <p:nvPr/>
        </p:nvSpPr>
        <p:spPr>
          <a:xfrm>
            <a:off x="2697054" y="4456561"/>
            <a:ext cx="5017070" cy="2288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SELECT</a:t>
            </a:r>
            <a:r>
              <a:rPr>
                <a:solidFill>
                  <a:srgbClr val="000000"/>
                </a:solidFill>
              </a:rPr>
              <a:t> </a:t>
            </a:r>
            <a:r>
              <a:rPr>
                <a:solidFill>
                  <a:srgbClr val="FF00FF"/>
                </a:solidFill>
              </a:rPr>
              <a:t>COUNT</a:t>
            </a:r>
            <a:r>
              <a:rPr>
                <a:solidFill>
                  <a:srgbClr val="808080"/>
                </a:solidFill>
              </a:rPr>
              <a:t>(*) </a:t>
            </a:r>
            <a:r>
              <a:t>as</a:t>
            </a:r>
            <a:r>
              <a:rPr>
                <a:solidFill>
                  <a:srgbClr val="000000"/>
                </a:solidFill>
              </a:rPr>
              <a:t> Total</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Artist</a:t>
            </a:r>
            <a:endParaRPr>
              <a:solidFill>
                <a:srgbClr val="000000"/>
              </a:solidFill>
            </a:endParaRPr>
          </a:p>
          <a:p>
            <a:pPr>
              <a:defRPr>
                <a:solidFill>
                  <a:srgbClr val="000000"/>
                </a:solidFill>
                <a:latin typeface="Consolas"/>
                <a:ea typeface="Consolas"/>
                <a:cs typeface="Consolas"/>
                <a:sym typeface="Consolas"/>
              </a:defRPr>
            </a:pPr>
          </a:p>
          <a:p>
            <a:pPr>
              <a:defRPr>
                <a:solidFill>
                  <a:srgbClr val="0000FF"/>
                </a:solidFill>
                <a:latin typeface="Consolas"/>
                <a:ea typeface="Consolas"/>
                <a:cs typeface="Consolas"/>
                <a:sym typeface="Consolas"/>
              </a:defRPr>
            </a:pPr>
            <a:r>
              <a:t>SELECT</a:t>
            </a:r>
            <a:r>
              <a:rPr>
                <a:solidFill>
                  <a:srgbClr val="000000"/>
                </a:solidFill>
              </a:rPr>
              <a:t> is_married</a:t>
            </a:r>
            <a:r>
              <a:rPr>
                <a:solidFill>
                  <a:srgbClr val="808080"/>
                </a:solidFill>
              </a:rPr>
              <a:t>,</a:t>
            </a:r>
            <a:r>
              <a:rPr>
                <a:solidFill>
                  <a:srgbClr val="000000"/>
                </a:solidFill>
              </a:rPr>
              <a:t> </a:t>
            </a:r>
            <a:r>
              <a:rPr>
                <a:solidFill>
                  <a:srgbClr val="FF00FF"/>
                </a:solidFill>
              </a:rPr>
              <a:t>COUNT</a:t>
            </a:r>
            <a:r>
              <a:rPr>
                <a:solidFill>
                  <a:srgbClr val="808080"/>
                </a:solidFill>
              </a:rPr>
              <a:t>(*)</a:t>
            </a:r>
            <a:r>
              <a:rPr>
                <a:solidFill>
                  <a:srgbClr val="000000"/>
                </a:solidFill>
              </a:rPr>
              <a:t> </a:t>
            </a:r>
            <a:r>
              <a:t>as</a:t>
            </a:r>
            <a:r>
              <a:rPr>
                <a:solidFill>
                  <a:srgbClr val="000000"/>
                </a:solidFill>
              </a:rPr>
              <a:t> total_married</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artist_details</a:t>
            </a:r>
            <a:endParaRPr>
              <a:solidFill>
                <a:srgbClr val="000000"/>
              </a:solidFill>
            </a:endParaRPr>
          </a:p>
          <a:p>
            <a:pPr>
              <a:defRPr>
                <a:solidFill>
                  <a:srgbClr val="0000FF"/>
                </a:solidFill>
                <a:latin typeface="Consolas"/>
                <a:ea typeface="Consolas"/>
                <a:cs typeface="Consolas"/>
                <a:sym typeface="Consolas"/>
              </a:defRPr>
            </a:pPr>
            <a:r>
              <a:t>GROUP</a:t>
            </a:r>
            <a:r>
              <a:rPr>
                <a:solidFill>
                  <a:srgbClr val="000000"/>
                </a:solidFill>
              </a:rPr>
              <a:t> </a:t>
            </a:r>
            <a:r>
              <a:t>BY</a:t>
            </a:r>
            <a:r>
              <a:rPr>
                <a:solidFill>
                  <a:srgbClr val="000000"/>
                </a:solidFill>
              </a:rPr>
              <a:t> is_married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Text Placeholder 1"/>
          <p:cNvSpPr txBox="1"/>
          <p:nvPr>
            <p:ph type="body" idx="1"/>
          </p:nvPr>
        </p:nvSpPr>
        <p:spPr>
          <a:xfrm>
            <a:off x="689313" y="1506406"/>
            <a:ext cx="10813374" cy="3348504"/>
          </a:xfrm>
          <a:prstGeom prst="rect">
            <a:avLst/>
          </a:prstGeom>
        </p:spPr>
        <p:txBody>
          <a:bodyPr/>
          <a:lstStyle/>
          <a:p>
            <a:pPr marL="211755" indent="-211755" defTabSz="804672">
              <a:spcBef>
                <a:spcPts val="800"/>
              </a:spcBef>
              <a:buFontTx/>
              <a:defRPr sz="2112"/>
            </a:pPr>
            <a:r>
              <a:t>Numeric aggregation functions</a:t>
            </a:r>
          </a:p>
          <a:p>
            <a:pPr lvl="1" marL="547035" indent="-211755" defTabSz="804672">
              <a:spcBef>
                <a:spcPts val="800"/>
              </a:spcBef>
              <a:buFontTx/>
              <a:defRPr sz="2112"/>
            </a:pPr>
            <a:r>
              <a:t>COUNT</a:t>
            </a:r>
          </a:p>
          <a:p>
            <a:pPr lvl="1" marL="547035" indent="-211755" defTabSz="804672">
              <a:spcBef>
                <a:spcPts val="800"/>
              </a:spcBef>
              <a:buFontTx/>
              <a:defRPr sz="2112"/>
            </a:pPr>
            <a:r>
              <a:t>SUM</a:t>
            </a:r>
          </a:p>
          <a:p>
            <a:pPr lvl="1" marL="547035" indent="-211755" defTabSz="804672">
              <a:spcBef>
                <a:spcPts val="800"/>
              </a:spcBef>
              <a:buFontTx/>
              <a:defRPr sz="2112"/>
            </a:pPr>
            <a:r>
              <a:t>AVG</a:t>
            </a:r>
          </a:p>
          <a:p>
            <a:pPr lvl="1" marL="547035" indent="-211755" defTabSz="804672">
              <a:spcBef>
                <a:spcPts val="800"/>
              </a:spcBef>
              <a:buFontTx/>
              <a:defRPr sz="2112"/>
            </a:pPr>
            <a:r>
              <a:t>MAX</a:t>
            </a:r>
          </a:p>
          <a:p>
            <a:pPr lvl="1" marL="547035" indent="-211755" defTabSz="804672">
              <a:spcBef>
                <a:spcPts val="800"/>
              </a:spcBef>
              <a:buFontTx/>
              <a:defRPr sz="2112"/>
            </a:pPr>
            <a:r>
              <a:t>MIN</a:t>
            </a:r>
          </a:p>
          <a:p>
            <a:pPr marL="211755" indent="-211755" defTabSz="804672">
              <a:spcBef>
                <a:spcPts val="800"/>
              </a:spcBef>
              <a:buFontTx/>
              <a:defRPr sz="2112"/>
            </a:pPr>
            <a:r>
              <a:t>String aggregation functions</a:t>
            </a:r>
          </a:p>
          <a:p>
            <a:pPr lvl="1" marL="547035" indent="-211755" defTabSz="804672">
              <a:spcBef>
                <a:spcPts val="800"/>
              </a:spcBef>
              <a:buFontTx/>
              <a:defRPr sz="2112"/>
            </a:pPr>
            <a:r>
              <a:t>STRING_AGG</a:t>
            </a:r>
          </a:p>
        </p:txBody>
      </p:sp>
      <p:sp>
        <p:nvSpPr>
          <p:cNvPr id="533"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Aggregate functions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Text Placeholder 1"/>
          <p:cNvSpPr txBox="1"/>
          <p:nvPr>
            <p:ph type="body" idx="1"/>
          </p:nvPr>
        </p:nvSpPr>
        <p:spPr>
          <a:xfrm>
            <a:off x="689313" y="1506406"/>
            <a:ext cx="10813374" cy="4670890"/>
          </a:xfrm>
          <a:prstGeom prst="rect">
            <a:avLst/>
          </a:prstGeom>
        </p:spPr>
        <p:txBody>
          <a:bodyPr/>
          <a:lstStyle/>
          <a:p>
            <a:pPr marL="240631" indent="-240631">
              <a:buFontTx/>
              <a:defRPr sz="2400"/>
            </a:pPr>
            <a:r>
              <a:t>COUNT</a:t>
            </a:r>
          </a:p>
          <a:p>
            <a:pPr lvl="1" marL="697831" indent="-240631">
              <a:buFontTx/>
              <a:defRPr sz="2400"/>
            </a:pPr>
            <a:r>
              <a:t>count(*) or count(expression) – returns number of input rows or the number of input rows when the value of expression is not null</a:t>
            </a:r>
          </a:p>
          <a:p>
            <a:pPr marL="240631" indent="-240631">
              <a:buFontTx/>
              <a:defRPr sz="2400"/>
            </a:pPr>
            <a:r>
              <a:t>SUM</a:t>
            </a:r>
          </a:p>
          <a:p>
            <a:pPr lvl="1" marL="697831" indent="-240631">
              <a:buFontTx/>
              <a:defRPr sz="2400"/>
            </a:pPr>
            <a:r>
              <a:t>sum(expression) – returns sum of expression across all non-null input values</a:t>
            </a:r>
          </a:p>
          <a:p>
            <a:pPr marL="240631" indent="-240631">
              <a:buFontTx/>
              <a:defRPr sz="2400"/>
            </a:pPr>
            <a:r>
              <a:t>AVG</a:t>
            </a:r>
          </a:p>
          <a:p>
            <a:pPr lvl="1" marL="697831" indent="-240631">
              <a:buFontTx/>
              <a:defRPr sz="2400"/>
            </a:pPr>
            <a:r>
              <a:t>avg(expression) – returns the average (arithmetic mean) of all non-null input values</a:t>
            </a:r>
          </a:p>
        </p:txBody>
      </p:sp>
      <p:sp>
        <p:nvSpPr>
          <p:cNvPr id="536"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Aggregate functions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Text Placeholder 1"/>
          <p:cNvSpPr txBox="1"/>
          <p:nvPr>
            <p:ph type="body" idx="1"/>
          </p:nvPr>
        </p:nvSpPr>
        <p:spPr>
          <a:xfrm>
            <a:off x="689313" y="1506406"/>
            <a:ext cx="10813374" cy="4915528"/>
          </a:xfrm>
          <a:prstGeom prst="rect">
            <a:avLst/>
          </a:prstGeom>
        </p:spPr>
        <p:txBody>
          <a:bodyPr/>
          <a:lstStyle/>
          <a:p>
            <a:pPr marL="240631" indent="-240631">
              <a:buFontTx/>
              <a:defRPr sz="2400"/>
            </a:pPr>
            <a:r>
              <a:t>MAX</a:t>
            </a:r>
          </a:p>
          <a:p>
            <a:pPr lvl="1" marL="621631" indent="-240631">
              <a:buFontTx/>
              <a:defRPr sz="2400"/>
            </a:pPr>
            <a:r>
              <a:t>max(expression) – returns the maximum value of expression across all non-null input values</a:t>
            </a:r>
          </a:p>
          <a:p>
            <a:pPr marL="240631" indent="-240631">
              <a:buFontTx/>
              <a:defRPr sz="2400"/>
            </a:pPr>
            <a:r>
              <a:t>MIN</a:t>
            </a:r>
          </a:p>
          <a:p>
            <a:pPr lvl="1" marL="621631" indent="-240631">
              <a:buFontTx/>
              <a:defRPr sz="2400"/>
            </a:pPr>
            <a:r>
              <a:t>min(expression) – returns the minimum value of expression across all non-null input values</a:t>
            </a:r>
          </a:p>
          <a:p>
            <a:pPr marL="240631" indent="-240631">
              <a:buFontTx/>
              <a:defRPr sz="2400"/>
            </a:pPr>
            <a:r>
              <a:t>STRING_AGG</a:t>
            </a:r>
          </a:p>
          <a:p>
            <a:pPr lvl="1" marL="621631" indent="-240631">
              <a:buFontTx/>
              <a:defRPr sz="2400"/>
            </a:pPr>
            <a:r>
              <a:t>string_agg(expression, delimiter) – non-null input values concatenated into a string, separated by a delimiter</a:t>
            </a:r>
          </a:p>
        </p:txBody>
      </p:sp>
      <p:sp>
        <p:nvSpPr>
          <p:cNvPr id="539"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Aggregate functions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Text Placeholder 1"/>
          <p:cNvSpPr txBox="1"/>
          <p:nvPr>
            <p:ph type="body" idx="1"/>
          </p:nvPr>
        </p:nvSpPr>
        <p:spPr>
          <a:xfrm>
            <a:off x="689313" y="1506405"/>
            <a:ext cx="10813374" cy="4742034"/>
          </a:xfrm>
          <a:prstGeom prst="rect">
            <a:avLst/>
          </a:prstGeom>
        </p:spPr>
        <p:txBody>
          <a:bodyPr/>
          <a:lstStyle/>
          <a:p>
            <a:pPr marL="235817" indent="-235817" defTabSz="896111">
              <a:spcBef>
                <a:spcPts val="900"/>
              </a:spcBef>
              <a:buFontTx/>
              <a:defRPr sz="2300"/>
            </a:pPr>
            <a:r>
              <a:t>Find the minimum duration of songs in each playlist</a:t>
            </a:r>
          </a:p>
          <a:p>
            <a:pPr marL="235817" indent="-235817" defTabSz="896111">
              <a:spcBef>
                <a:spcPts val="900"/>
              </a:spcBef>
              <a:buFontTx/>
              <a:defRPr sz="2300"/>
            </a:pPr>
            <a:r>
              <a:t>Calculate the total duration of songs in each playlist</a:t>
            </a:r>
          </a:p>
          <a:p>
            <a:pPr marL="235817" indent="-235817" defTabSz="896111">
              <a:spcBef>
                <a:spcPts val="900"/>
              </a:spcBef>
              <a:buFontTx/>
              <a:defRPr sz="2300"/>
            </a:pPr>
            <a:r>
              <a:t>Count the number of songs in each album</a:t>
            </a:r>
          </a:p>
          <a:p>
            <a:pPr marL="235817" indent="-235817" defTabSz="896111">
              <a:spcBef>
                <a:spcPts val="900"/>
              </a:spcBef>
              <a:buFontTx/>
              <a:defRPr sz="2300"/>
            </a:pPr>
            <a:r>
              <a:t>Find the average duration of songs for each artist</a:t>
            </a:r>
          </a:p>
          <a:p>
            <a:pPr marL="235817" indent="-235817" defTabSz="896111">
              <a:spcBef>
                <a:spcPts val="900"/>
              </a:spcBef>
              <a:buFontTx/>
              <a:defRPr sz="2300"/>
            </a:pPr>
            <a:r>
              <a:t>Find the total number of songs in each album</a:t>
            </a:r>
          </a:p>
          <a:p>
            <a:pPr marL="235817" indent="-235817" defTabSz="896111">
              <a:spcBef>
                <a:spcPts val="900"/>
              </a:spcBef>
              <a:buFontTx/>
              <a:defRPr sz="2300"/>
            </a:pPr>
            <a:r>
              <a:t>Count the number of explicit songs for each artist</a:t>
            </a:r>
          </a:p>
          <a:p>
            <a:pPr marL="235817" indent="-235817" defTabSz="896111">
              <a:spcBef>
                <a:spcPts val="900"/>
              </a:spcBef>
              <a:buFontTx/>
              <a:defRPr sz="2300"/>
            </a:pPr>
            <a:r>
              <a:t>Find the number of songs in each genre</a:t>
            </a:r>
          </a:p>
        </p:txBody>
      </p:sp>
      <p:sp>
        <p:nvSpPr>
          <p:cNvPr id="542" name="Title 3"/>
          <p:cNvSpPr txBox="1"/>
          <p:nvPr>
            <p:ph type="title"/>
          </p:nvPr>
        </p:nvSpPr>
        <p:spPr>
          <a:xfrm>
            <a:off x="689316" y="555919"/>
            <a:ext cx="10113003" cy="543869"/>
          </a:xfrm>
          <a:prstGeom prst="rect">
            <a:avLst/>
          </a:prstGeom>
        </p:spPr>
        <p:txBody>
          <a:bodyPr/>
          <a:lstStyle>
            <a:lvl1pPr defTabSz="804672">
              <a:spcBef>
                <a:spcPts val="500"/>
              </a:spcBef>
              <a:defRPr sz="3100"/>
            </a:lvl1pPr>
          </a:lstStyle>
          <a:p>
            <a:pPr/>
            <a:r>
              <a:t>Grouping functions - Workshop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