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EEE7283C-3CF3-47DC-8721-378D4A62B22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CF821DB8-F4EB-4A41-A1BA-3FCAFE7338EE}"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33BA23B1-9221-436E-865A-0063620EA4FD}" styleName="">
    <a:tblBg/>
    <a:wholeTbl>
      <a:tcTxStyle b="off" i="off">
        <a:fontRef idx="maj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aj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0" name="Shape 510"/>
          <p:cNvSpPr/>
          <p:nvPr>
            <p:ph type="sldImg"/>
          </p:nvPr>
        </p:nvSpPr>
        <p:spPr>
          <a:xfrm>
            <a:off x="1143000" y="685800"/>
            <a:ext cx="4572000" cy="3429000"/>
          </a:xfrm>
          <a:prstGeom prst="rect">
            <a:avLst/>
          </a:prstGeom>
        </p:spPr>
        <p:txBody>
          <a:bodyPr/>
          <a:lstStyle/>
          <a:p>
            <a:pPr/>
          </a:p>
        </p:txBody>
      </p:sp>
      <p:sp>
        <p:nvSpPr>
          <p:cNvPr id="511" name="Shape 5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9" cy="1434500"/>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5"/>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60"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8" cy="809630"/>
          </a:xfrm>
          <a:prstGeom prst="rect">
            <a:avLst/>
          </a:prstGeom>
          <a:ln w="12700">
            <a:miter lim="400000"/>
          </a:ln>
        </p:spPr>
      </p:pic>
      <p:sp>
        <p:nvSpPr>
          <p:cNvPr id="17"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112" name="Body Level One…"/>
          <p:cNvSpPr txBox="1"/>
          <p:nvPr>
            <p:ph type="body" sz="quarter" idx="1"/>
          </p:nvPr>
        </p:nvSpPr>
        <p:spPr>
          <a:xfrm>
            <a:off x="689313" y="1760390"/>
            <a:ext cx="5406689" cy="164148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30"/>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6"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6"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6"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6"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3" cy="343051"/>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5" cy="343051"/>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4" y="1639795"/>
            <a:ext cx="539985" cy="343051"/>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chemeClr val="accent3"/>
        </a:solidFill>
      </p:bgPr>
    </p:bg>
    <p:spTree>
      <p:nvGrpSpPr>
        <p:cNvPr id="1" name=""/>
        <p:cNvGrpSpPr/>
        <p:nvPr/>
      </p:nvGrpSpPr>
      <p:grpSpPr>
        <a:xfrm>
          <a:off x="0" y="0"/>
          <a:ext cx="0" cy="0"/>
          <a:chOff x="0" y="0"/>
          <a:chExt cx="0" cy="0"/>
        </a:xfrm>
      </p:grpSpPr>
      <p:sp>
        <p:nvSpPr>
          <p:cNvPr id="138" name="Body Level One…"/>
          <p:cNvSpPr txBox="1"/>
          <p:nvPr>
            <p:ph type="body" sz="quarter" idx="1" hasCustomPrompt="1"/>
          </p:nvPr>
        </p:nvSpPr>
        <p:spPr>
          <a:xfrm>
            <a:off x="743294" y="3208943"/>
            <a:ext cx="2688552" cy="203133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39"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0" name="Text Placeholder 5"/>
          <p:cNvSpPr/>
          <p:nvPr>
            <p:ph type="body" sz="quarter" idx="22" hasCustomPrompt="1"/>
          </p:nvPr>
        </p:nvSpPr>
        <p:spPr>
          <a:xfrm>
            <a:off x="4413427" y="3208943"/>
            <a:ext cx="2688556"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p:nvPr>
            <p:ph type="body" sz="quarter" idx="23" hasCustomPrompt="1"/>
          </p:nvPr>
        </p:nvSpPr>
        <p:spPr>
          <a:xfrm>
            <a:off x="4413427" y="2145986"/>
            <a:ext cx="2688556"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2" name="Text Placeholder 5"/>
          <p:cNvSpPr/>
          <p:nvPr>
            <p:ph type="body" sz="quarter" idx="24" hasCustomPrompt="1"/>
          </p:nvPr>
        </p:nvSpPr>
        <p:spPr>
          <a:xfrm>
            <a:off x="8083560" y="3208943"/>
            <a:ext cx="2688556"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p:nvPr>
            <p:ph type="body" sz="quarter" idx="25" hasCustomPrompt="1"/>
          </p:nvPr>
        </p:nvSpPr>
        <p:spPr>
          <a:xfrm>
            <a:off x="8083560" y="2145986"/>
            <a:ext cx="2688556"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4" name="Graphic 11" descr="Graphic 11"/>
          <p:cNvPicPr>
            <a:picLocks noChangeAspect="1"/>
          </p:cNvPicPr>
          <p:nvPr/>
        </p:nvPicPr>
        <p:blipFill>
          <a:blip r:embed="rId2">
            <a:extLst/>
          </a:blip>
          <a:stretch>
            <a:fillRect/>
          </a:stretch>
        </p:blipFill>
        <p:spPr>
          <a:xfrm>
            <a:off x="851779" y="1639795"/>
            <a:ext cx="539983" cy="343051"/>
          </a:xfrm>
          <a:prstGeom prst="rect">
            <a:avLst/>
          </a:prstGeom>
          <a:ln w="12700">
            <a:miter lim="400000"/>
          </a:ln>
        </p:spPr>
      </p:pic>
      <p:pic>
        <p:nvPicPr>
          <p:cNvPr id="145" name="Graphic 12" descr="Graphic 12"/>
          <p:cNvPicPr>
            <a:picLocks noChangeAspect="1"/>
          </p:cNvPicPr>
          <p:nvPr/>
        </p:nvPicPr>
        <p:blipFill>
          <a:blip r:embed="rId2">
            <a:extLst/>
          </a:blip>
          <a:stretch>
            <a:fillRect/>
          </a:stretch>
        </p:blipFill>
        <p:spPr>
          <a:xfrm>
            <a:off x="4521913" y="1639795"/>
            <a:ext cx="539985" cy="343051"/>
          </a:xfrm>
          <a:prstGeom prst="rect">
            <a:avLst/>
          </a:prstGeom>
          <a:ln w="12700">
            <a:miter lim="400000"/>
          </a:ln>
        </p:spPr>
      </p:pic>
      <p:pic>
        <p:nvPicPr>
          <p:cNvPr id="146" name="Graphic 13" descr="Graphic 13"/>
          <p:cNvPicPr>
            <a:picLocks noChangeAspect="1"/>
          </p:cNvPicPr>
          <p:nvPr/>
        </p:nvPicPr>
        <p:blipFill>
          <a:blip r:embed="rId2">
            <a:extLst/>
          </a:blip>
          <a:stretch>
            <a:fillRect/>
          </a:stretch>
        </p:blipFill>
        <p:spPr>
          <a:xfrm>
            <a:off x="8192044" y="1639795"/>
            <a:ext cx="539985" cy="343051"/>
          </a:xfrm>
          <a:prstGeom prst="rect">
            <a:avLst/>
          </a:prstGeom>
          <a:ln w="12700">
            <a:miter lim="400000"/>
          </a:ln>
        </p:spPr>
      </p:pic>
      <p:sp>
        <p:nvSpPr>
          <p:cNvPr id="147"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8" name="Graphic 18" descr="Graphic 18"/>
          <p:cNvPicPr>
            <a:picLocks noChangeAspect="1"/>
          </p:cNvPicPr>
          <p:nvPr/>
        </p:nvPicPr>
        <p:blipFill>
          <a:blip r:embed="rId3">
            <a:extLst/>
          </a:blip>
          <a:stretch>
            <a:fillRect/>
          </a:stretch>
        </p:blipFill>
        <p:spPr>
          <a:xfrm>
            <a:off x="11203906" y="555919"/>
            <a:ext cx="465583" cy="520718"/>
          </a:xfrm>
          <a:prstGeom prst="rect">
            <a:avLst/>
          </a:prstGeom>
          <a:ln w="12700">
            <a:miter lim="400000"/>
          </a:ln>
        </p:spPr>
      </p:pic>
      <p:sp>
        <p:nvSpPr>
          <p:cNvPr id="1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6"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57" name="Lorem ipsum dolor sit amet, consectetur adipiscing elit."/>
          <p:cNvSpPr txBox="1"/>
          <p:nvPr>
            <p:ph type="title" hasCustomPrompt="1"/>
          </p:nvPr>
        </p:nvSpPr>
        <p:spPr>
          <a:xfrm>
            <a:off x="4448014" y="4311553"/>
            <a:ext cx="7083588" cy="987070"/>
          </a:xfrm>
          <a:prstGeom prst="rect">
            <a:avLst/>
          </a:prstGeom>
        </p:spPr>
        <p:txBody>
          <a:bodyPr anchor="b"/>
          <a:lstStyle/>
          <a:p>
            <a:pPr/>
            <a:r>
              <a:t>Lorem ipsum dolor sit amet, consectetur adipiscing elit.</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5"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66"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lvl1pPr>
          </a:lstStyle>
          <a:p>
            <a:pPr/>
            <a:r>
              <a:t>Lorem ipsum dolor sit amet, consectetur adipiscing elit.</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5" name="Lorem ipsum dolor sit amet"/>
          <p:cNvSpPr txBox="1"/>
          <p:nvPr>
            <p:ph type="title" hasCustomPrompt="1"/>
          </p:nvPr>
        </p:nvSpPr>
        <p:spPr>
          <a:xfrm>
            <a:off x="7237707" y="2499255"/>
            <a:ext cx="4431778" cy="1434499"/>
          </a:xfrm>
          <a:prstGeom prst="rect">
            <a:avLst/>
          </a:prstGeom>
        </p:spPr>
        <p:txBody>
          <a:bodyPr anchor="b"/>
          <a:lstStyle>
            <a:lvl1pPr>
              <a:defRPr sz="5400"/>
            </a:lvl1pPr>
          </a:lstStyle>
          <a:p>
            <a:pPr/>
            <a:r>
              <a:t>Lorem ipsum dolor sit amet</a:t>
            </a:r>
          </a:p>
        </p:txBody>
      </p:sp>
      <p:sp>
        <p:nvSpPr>
          <p:cNvPr id="176" name="Body Level One…"/>
          <p:cNvSpPr txBox="1"/>
          <p:nvPr>
            <p:ph type="body" sz="quarter" idx="1" hasCustomPrompt="1"/>
          </p:nvPr>
        </p:nvSpPr>
        <p:spPr>
          <a:xfrm>
            <a:off x="7237707" y="4107843"/>
            <a:ext cx="4431778" cy="231853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18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3"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8_Custom Layout">
    <p:bg>
      <p:bgPr>
        <a:solidFill>
          <a:schemeClr val="accent4"/>
        </a:solidFill>
      </p:bgPr>
    </p:bg>
    <p:spTree>
      <p:nvGrpSpPr>
        <p:cNvPr id="1" name=""/>
        <p:cNvGrpSpPr/>
        <p:nvPr/>
      </p:nvGrpSpPr>
      <p:grpSpPr>
        <a:xfrm>
          <a:off x="0" y="0"/>
          <a:ext cx="0" cy="0"/>
          <a:chOff x="0" y="0"/>
          <a:chExt cx="0" cy="0"/>
        </a:xfrm>
      </p:grpSpPr>
      <p:sp>
        <p:nvSpPr>
          <p:cNvPr id="201"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5"/>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21" cy="1117743"/>
          </a:xfrm>
          <a:prstGeom prst="rect">
            <a:avLst/>
          </a:prstGeom>
          <a:ln w="12700">
            <a:miter lim="400000"/>
          </a:ln>
        </p:spPr>
      </p:pic>
      <p:sp>
        <p:nvSpPr>
          <p:cNvPr id="28"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09" name="Picture Placeholder 14"/>
          <p:cNvSpPr/>
          <p:nvPr>
            <p:ph type="pic" idx="21"/>
          </p:nvPr>
        </p:nvSpPr>
        <p:spPr>
          <a:xfrm>
            <a:off x="660398" y="488959"/>
            <a:ext cx="9345478" cy="5939522"/>
          </a:xfrm>
          <a:prstGeom prst="rect">
            <a:avLst/>
          </a:prstGeom>
        </p:spPr>
        <p:txBody>
          <a:bodyPr lIns="91439" tIns="45719" rIns="91439" bIns="45719"/>
          <a:lstStyle/>
          <a:p>
            <a:pPr/>
          </a:p>
        </p:txBody>
      </p:sp>
      <p:sp>
        <p:nvSpPr>
          <p:cNvPr id="210"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1" name="Graphic 5" descr="Graphic 5"/>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21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19"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0" name="Body Level One…"/>
          <p:cNvSpPr txBox="1"/>
          <p:nvPr>
            <p:ph type="body" sz="quarter" idx="1" hasCustomPrompt="1"/>
          </p:nvPr>
        </p:nvSpPr>
        <p:spPr>
          <a:xfrm>
            <a:off x="6648773" y="1869394"/>
            <a:ext cx="5063683" cy="738669"/>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1" name="Text Placeholder 5"/>
          <p:cNvSpPr/>
          <p:nvPr>
            <p:ph type="body" sz="quarter" idx="22" hasCustomPrompt="1"/>
          </p:nvPr>
        </p:nvSpPr>
        <p:spPr>
          <a:xfrm>
            <a:off x="6648773" y="1324542"/>
            <a:ext cx="5063683" cy="400115"/>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2" name="Text Placeholder 5"/>
          <p:cNvSpPr/>
          <p:nvPr>
            <p:ph type="body" sz="quarter" idx="23" hasCustomPrompt="1"/>
          </p:nvPr>
        </p:nvSpPr>
        <p:spPr>
          <a:xfrm>
            <a:off x="6648773" y="3367542"/>
            <a:ext cx="5063683" cy="73866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3" name="Text Placeholder 5"/>
          <p:cNvSpPr/>
          <p:nvPr>
            <p:ph type="body" sz="quarter" idx="24" hasCustomPrompt="1"/>
          </p:nvPr>
        </p:nvSpPr>
        <p:spPr>
          <a:xfrm>
            <a:off x="6648773" y="2822691"/>
            <a:ext cx="5063683" cy="400115"/>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4" name="Text Placeholder 5"/>
          <p:cNvSpPr/>
          <p:nvPr>
            <p:ph type="body" sz="quarter" idx="25" hasCustomPrompt="1"/>
          </p:nvPr>
        </p:nvSpPr>
        <p:spPr>
          <a:xfrm>
            <a:off x="6648773" y="4865037"/>
            <a:ext cx="5063683" cy="73866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5" name="Text Placeholder 5"/>
          <p:cNvSpPr/>
          <p:nvPr>
            <p:ph type="body" sz="quarter" idx="26" hasCustomPrompt="1"/>
          </p:nvPr>
        </p:nvSpPr>
        <p:spPr>
          <a:xfrm>
            <a:off x="6648773" y="4320185"/>
            <a:ext cx="5063683" cy="400115"/>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3"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4" name="Body Level One…"/>
          <p:cNvSpPr txBox="1"/>
          <p:nvPr>
            <p:ph type="body" sz="quarter" idx="1" hasCustomPrompt="1"/>
          </p:nvPr>
        </p:nvSpPr>
        <p:spPr>
          <a:xfrm>
            <a:off x="6648773" y="1869394"/>
            <a:ext cx="5063683" cy="738669"/>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5" name="Text Placeholder 5"/>
          <p:cNvSpPr/>
          <p:nvPr>
            <p:ph type="body" sz="quarter" idx="22" hasCustomPrompt="1"/>
          </p:nvPr>
        </p:nvSpPr>
        <p:spPr>
          <a:xfrm>
            <a:off x="6648773" y="1324542"/>
            <a:ext cx="5063683" cy="400115"/>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6" name="Text Placeholder 5"/>
          <p:cNvSpPr/>
          <p:nvPr>
            <p:ph type="body" sz="quarter" idx="23" hasCustomPrompt="1"/>
          </p:nvPr>
        </p:nvSpPr>
        <p:spPr>
          <a:xfrm>
            <a:off x="6648773" y="3367542"/>
            <a:ext cx="5063683" cy="73866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7" name="Text Placeholder 5"/>
          <p:cNvSpPr/>
          <p:nvPr>
            <p:ph type="body" sz="quarter" idx="24" hasCustomPrompt="1"/>
          </p:nvPr>
        </p:nvSpPr>
        <p:spPr>
          <a:xfrm>
            <a:off x="6648773" y="2822691"/>
            <a:ext cx="5063683" cy="400115"/>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8" name="Text Placeholder 5"/>
          <p:cNvSpPr/>
          <p:nvPr>
            <p:ph type="body" sz="quarter" idx="25" hasCustomPrompt="1"/>
          </p:nvPr>
        </p:nvSpPr>
        <p:spPr>
          <a:xfrm>
            <a:off x="6648773" y="4865037"/>
            <a:ext cx="5063683" cy="73866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9" name="Text Placeholder 5"/>
          <p:cNvSpPr/>
          <p:nvPr>
            <p:ph type="body" sz="quarter" idx="26" hasCustomPrompt="1"/>
          </p:nvPr>
        </p:nvSpPr>
        <p:spPr>
          <a:xfrm>
            <a:off x="6648773" y="4320185"/>
            <a:ext cx="5063683" cy="400115"/>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0" name="Graphic 4" descr="Graphic 4"/>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24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4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49" name="Lorem ipsum dolor sit amet, consectetur."/>
          <p:cNvSpPr txBox="1"/>
          <p:nvPr>
            <p:ph type="title" hasCustomPrompt="1"/>
          </p:nvPr>
        </p:nvSpPr>
        <p:spPr>
          <a:xfrm>
            <a:off x="689316" y="555919"/>
            <a:ext cx="4921073" cy="987070"/>
          </a:xfrm>
          <a:prstGeom prst="rect">
            <a:avLst/>
          </a:prstGeom>
        </p:spPr>
        <p:txBody>
          <a:bodyPr/>
          <a:lstStyle/>
          <a:p>
            <a:pPr/>
            <a:r>
              <a:t>Lorem ipsum dolor sit amet, consectetur.</a:t>
            </a:r>
          </a:p>
        </p:txBody>
      </p:sp>
      <p:sp>
        <p:nvSpPr>
          <p:cNvPr id="250" name="Body Level One…"/>
          <p:cNvSpPr txBox="1"/>
          <p:nvPr>
            <p:ph type="body" sz="quarter" idx="1" hasCustomPrompt="1"/>
          </p:nvPr>
        </p:nvSpPr>
        <p:spPr>
          <a:xfrm>
            <a:off x="689316" y="1882513"/>
            <a:ext cx="4921071"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58"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59" name="Lorem ipsum dolor sit amet, consectetur."/>
          <p:cNvSpPr txBox="1"/>
          <p:nvPr>
            <p:ph type="title" hasCustomPrompt="1"/>
          </p:nvPr>
        </p:nvSpPr>
        <p:spPr>
          <a:xfrm>
            <a:off x="6648773" y="555919"/>
            <a:ext cx="4184547" cy="987070"/>
          </a:xfrm>
          <a:prstGeom prst="rect">
            <a:avLst/>
          </a:prstGeom>
        </p:spPr>
        <p:txBody>
          <a:bodyPr/>
          <a:lstStyle/>
          <a:p>
            <a:pPr/>
            <a:r>
              <a:t>Lorem ipsum dolor sit amet, consectetur.</a:t>
            </a:r>
          </a:p>
        </p:txBody>
      </p:sp>
      <p:sp>
        <p:nvSpPr>
          <p:cNvPr id="260" name="Body Level One…"/>
          <p:cNvSpPr txBox="1"/>
          <p:nvPr>
            <p:ph type="body" sz="quarter" idx="1" hasCustomPrompt="1"/>
          </p:nvPr>
        </p:nvSpPr>
        <p:spPr>
          <a:xfrm>
            <a:off x="6648770" y="1882513"/>
            <a:ext cx="4921075"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6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69"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27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78"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9"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28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88"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289"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7" name="Lorem ipsum dolor sit amet, consectetur."/>
          <p:cNvSpPr txBox="1"/>
          <p:nvPr>
            <p:ph type="title" hasCustomPrompt="1"/>
          </p:nvPr>
        </p:nvSpPr>
        <p:spPr>
          <a:xfrm>
            <a:off x="689316" y="555919"/>
            <a:ext cx="4593884" cy="788234"/>
          </a:xfrm>
          <a:prstGeom prst="rect">
            <a:avLst/>
          </a:prstGeom>
        </p:spPr>
        <p:txBody>
          <a:bodyPr/>
          <a:lstStyle>
            <a:lvl1pPr>
              <a:defRPr sz="2800">
                <a:solidFill>
                  <a:schemeClr val="accent5"/>
                </a:solidFill>
              </a:defRPr>
            </a:lvl1pPr>
          </a:lstStyle>
          <a:p>
            <a:pPr/>
            <a:r>
              <a:t>Lorem ipsum dolor sit amet, consectetur.</a:t>
            </a:r>
          </a:p>
        </p:txBody>
      </p:sp>
      <p:sp>
        <p:nvSpPr>
          <p:cNvPr id="298" name="Triangle 8"/>
          <p:cNvSpPr/>
          <p:nvPr/>
        </p:nvSpPr>
        <p:spPr>
          <a:xfrm rot="5400000">
            <a:off x="2480914" y="3028241"/>
            <a:ext cx="6846711" cy="812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299" name="Body Level One…"/>
          <p:cNvSpPr txBox="1"/>
          <p:nvPr>
            <p:ph type="body" sz="quarter" idx="1" hasCustomPrompt="1"/>
          </p:nvPr>
        </p:nvSpPr>
        <p:spPr>
          <a:xfrm>
            <a:off x="6838122" y="1882513"/>
            <a:ext cx="4664567"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0"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1" name="Graphic 11" descr="Graphic 11"/>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0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09" name="Lorem ipsum dolor sit amet, consectetur."/>
          <p:cNvSpPr txBox="1"/>
          <p:nvPr>
            <p:ph type="title" hasCustomPrompt="1"/>
          </p:nvPr>
        </p:nvSpPr>
        <p:spPr>
          <a:xfrm>
            <a:off x="689316" y="555919"/>
            <a:ext cx="4593884" cy="788234"/>
          </a:xfrm>
          <a:prstGeom prst="rect">
            <a:avLst/>
          </a:prstGeom>
        </p:spPr>
        <p:txBody>
          <a:bodyPr/>
          <a:lstStyle>
            <a:lvl1pPr>
              <a:defRPr sz="2800">
                <a:solidFill>
                  <a:schemeClr val="accent5"/>
                </a:solidFill>
              </a:defRPr>
            </a:lvl1pPr>
          </a:lstStyle>
          <a:p>
            <a:pPr/>
            <a:r>
              <a:t>Lorem ipsum dolor sit amet, consectetur.</a:t>
            </a:r>
          </a:p>
        </p:txBody>
      </p:sp>
      <p:sp>
        <p:nvSpPr>
          <p:cNvPr id="310" name="Body Level One…"/>
          <p:cNvSpPr txBox="1"/>
          <p:nvPr>
            <p:ph type="body" sz="quarter" idx="1" hasCustomPrompt="1"/>
          </p:nvPr>
        </p:nvSpPr>
        <p:spPr>
          <a:xfrm>
            <a:off x="6838122" y="1882513"/>
            <a:ext cx="4664567"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1"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2" name="Triangle 8"/>
          <p:cNvSpPr/>
          <p:nvPr/>
        </p:nvSpPr>
        <p:spPr>
          <a:xfrm rot="5400000">
            <a:off x="2480914" y="3028241"/>
            <a:ext cx="6846711" cy="812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3" name="Text Placeholder 5"/>
          <p:cNvSpPr/>
          <p:nvPr>
            <p:ph type="body" sz="quarter" idx="22" hasCustomPrompt="1"/>
          </p:nvPr>
        </p:nvSpPr>
        <p:spPr>
          <a:xfrm>
            <a:off x="698907" y="1882512"/>
            <a:ext cx="4593892" cy="1169558"/>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4" name="Graphic 9" descr="Graphic 9"/>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59"/>
            <a:ext cx="9345480" cy="5939522"/>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5"/>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21" cy="1117743"/>
          </a:xfrm>
          <a:prstGeom prst="rect">
            <a:avLst/>
          </a:prstGeom>
          <a:ln w="12700">
            <a:miter lim="400000"/>
          </a:ln>
        </p:spPr>
      </p:pic>
      <p:sp>
        <p:nvSpPr>
          <p:cNvPr id="39"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2"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3" name="Lorem ipsum dolor sit amet, consectetur."/>
          <p:cNvSpPr txBox="1"/>
          <p:nvPr>
            <p:ph type="title" hasCustomPrompt="1"/>
          </p:nvPr>
        </p:nvSpPr>
        <p:spPr>
          <a:xfrm>
            <a:off x="689316" y="555919"/>
            <a:ext cx="4593884" cy="788234"/>
          </a:xfrm>
          <a:prstGeom prst="rect">
            <a:avLst/>
          </a:prstGeom>
        </p:spPr>
        <p:txBody>
          <a:bodyPr/>
          <a:lstStyle>
            <a:lvl1pPr>
              <a:defRPr sz="2800">
                <a:solidFill>
                  <a:schemeClr val="accent5"/>
                </a:solidFill>
              </a:defRPr>
            </a:lvl1pPr>
          </a:lstStyle>
          <a:p>
            <a:pPr/>
            <a:r>
              <a:t>Lorem ipsum dolor sit amet, consectetur.</a:t>
            </a:r>
          </a:p>
        </p:txBody>
      </p:sp>
      <p:sp>
        <p:nvSpPr>
          <p:cNvPr id="324" name="Triangle 8"/>
          <p:cNvSpPr/>
          <p:nvPr/>
        </p:nvSpPr>
        <p:spPr>
          <a:xfrm rot="5400000">
            <a:off x="2374388" y="3135049"/>
            <a:ext cx="6846711" cy="599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5"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6" name="Text Placeholder 5"/>
          <p:cNvSpPr/>
          <p:nvPr>
            <p:ph type="body" sz="quarter" idx="21" hasCustomPrompt="1"/>
          </p:nvPr>
        </p:nvSpPr>
        <p:spPr>
          <a:xfrm>
            <a:off x="6838122" y="1882512"/>
            <a:ext cx="4664567" cy="1169558"/>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7"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28" name="Graphic 13" descr="Graphic 13"/>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6" name="Body Level One…"/>
          <p:cNvSpPr txBox="1"/>
          <p:nvPr>
            <p:ph type="body" sz="quarter" idx="1" hasCustomPrompt="1"/>
          </p:nvPr>
        </p:nvSpPr>
        <p:spPr>
          <a:xfrm>
            <a:off x="6581616" y="5170992"/>
            <a:ext cx="4921073" cy="954112"/>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7" name="Graphic 4" descr="Graphic 4"/>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38"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3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6" name="Body Level One…"/>
          <p:cNvSpPr txBox="1"/>
          <p:nvPr>
            <p:ph type="body" sz="quarter" idx="1" hasCustomPrompt="1"/>
          </p:nvPr>
        </p:nvSpPr>
        <p:spPr>
          <a:xfrm>
            <a:off x="6581616" y="5170992"/>
            <a:ext cx="4921073" cy="954112"/>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7" name="Graphic 4" descr="Graphic 4"/>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48"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6_Custom Layout">
    <p:bg>
      <p:bgPr>
        <a:solidFill>
          <a:schemeClr val="accent3"/>
        </a:solidFill>
      </p:bgPr>
    </p:bg>
    <p:spTree>
      <p:nvGrpSpPr>
        <p:cNvPr id="1" name=""/>
        <p:cNvGrpSpPr/>
        <p:nvPr/>
      </p:nvGrpSpPr>
      <p:grpSpPr>
        <a:xfrm>
          <a:off x="0" y="0"/>
          <a:ext cx="0" cy="0"/>
          <a:chOff x="0" y="0"/>
          <a:chExt cx="0" cy="0"/>
        </a:xfrm>
      </p:grpSpPr>
      <p:sp>
        <p:nvSpPr>
          <p:cNvPr id="356"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357"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8" name="Graphic 1" descr="Graphic 1"/>
          <p:cNvPicPr>
            <a:picLocks noChangeAspect="1"/>
          </p:cNvPicPr>
          <p:nvPr/>
        </p:nvPicPr>
        <p:blipFill>
          <a:blip r:embed="rId2">
            <a:extLst/>
          </a:blip>
          <a:srcRect l="17156" t="28414" r="36717" b="19397"/>
          <a:stretch>
            <a:fillRect/>
          </a:stretch>
        </p:blipFill>
        <p:spPr>
          <a:xfrm>
            <a:off x="6279772" y="0"/>
            <a:ext cx="5912231" cy="6858000"/>
          </a:xfrm>
          <a:prstGeom prst="rect">
            <a:avLst/>
          </a:prstGeom>
          <a:ln w="12700">
            <a:miter lim="400000"/>
          </a:ln>
        </p:spPr>
      </p:pic>
      <p:sp>
        <p:nvSpPr>
          <p:cNvPr id="35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6" name="Lorem ipsum dolor sit amet, consectetur."/>
          <p:cNvSpPr txBox="1"/>
          <p:nvPr>
            <p:ph type="title" hasCustomPrompt="1"/>
          </p:nvPr>
        </p:nvSpPr>
        <p:spPr>
          <a:xfrm>
            <a:off x="689316" y="555919"/>
            <a:ext cx="4921073" cy="987070"/>
          </a:xfrm>
          <a:prstGeom prst="rect">
            <a:avLst/>
          </a:prstGeom>
        </p:spPr>
        <p:txBody>
          <a:bodyPr/>
          <a:lstStyle>
            <a:lvl1pPr>
              <a:defRPr>
                <a:solidFill>
                  <a:schemeClr val="accent5"/>
                </a:solidFill>
              </a:defRPr>
            </a:lvl1pPr>
          </a:lstStyle>
          <a:p>
            <a:pPr/>
            <a:r>
              <a:t>Lorem ipsum dolor sit amet, consectetur.</a:t>
            </a:r>
          </a:p>
        </p:txBody>
      </p:sp>
      <p:sp>
        <p:nvSpPr>
          <p:cNvPr id="367" name="Body Level One…"/>
          <p:cNvSpPr txBox="1"/>
          <p:nvPr>
            <p:ph type="body" sz="quarter" idx="1" hasCustomPrompt="1"/>
          </p:nvPr>
        </p:nvSpPr>
        <p:spPr>
          <a:xfrm>
            <a:off x="8901951" y="1882513"/>
            <a:ext cx="2767537" cy="1855772"/>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8" name="Graphic 1" descr="Graphic 1"/>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6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6"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77"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5" name="Graphic 5" descr="Graphic 5"/>
          <p:cNvPicPr>
            <a:picLocks noChangeAspect="1"/>
          </p:cNvPicPr>
          <p:nvPr/>
        </p:nvPicPr>
        <p:blipFill>
          <a:blip r:embed="rId2">
            <a:extLst/>
          </a:blip>
          <a:stretch>
            <a:fillRect/>
          </a:stretch>
        </p:blipFill>
        <p:spPr>
          <a:xfrm>
            <a:off x="581466" y="484092"/>
            <a:ext cx="9120179" cy="5955735"/>
          </a:xfrm>
          <a:prstGeom prst="rect">
            <a:avLst/>
          </a:prstGeom>
          <a:ln w="12700">
            <a:miter lim="400000"/>
          </a:ln>
        </p:spPr>
      </p:pic>
      <p:sp>
        <p:nvSpPr>
          <p:cNvPr id="386" name="Dividerslide #1"/>
          <p:cNvSpPr txBox="1"/>
          <p:nvPr>
            <p:ph type="title" hasCustomPrompt="1"/>
          </p:nvPr>
        </p:nvSpPr>
        <p:spPr>
          <a:xfrm>
            <a:off x="985213" y="788393"/>
            <a:ext cx="5834042" cy="2279539"/>
          </a:xfrm>
          <a:prstGeom prst="rect">
            <a:avLst/>
          </a:prstGeom>
        </p:spPr>
        <p:txBody>
          <a:bodyPr/>
          <a:lstStyle>
            <a:lvl1pPr>
              <a:defRPr sz="8800"/>
            </a:lvl1pPr>
          </a:lstStyle>
          <a:p>
            <a:pPr/>
            <a:r>
              <a:t>Dividerslide #1</a:t>
            </a:r>
          </a:p>
        </p:txBody>
      </p:sp>
      <p:sp>
        <p:nvSpPr>
          <p:cNvPr id="3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4"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5" name="Dividerslide #1"/>
          <p:cNvSpPr txBox="1"/>
          <p:nvPr>
            <p:ph type="title" hasCustomPrompt="1"/>
          </p:nvPr>
        </p:nvSpPr>
        <p:spPr>
          <a:xfrm>
            <a:off x="985213" y="788393"/>
            <a:ext cx="9724116" cy="2279539"/>
          </a:xfrm>
          <a:prstGeom prst="rect">
            <a:avLst/>
          </a:prstGeom>
        </p:spPr>
        <p:txBody>
          <a:bodyPr/>
          <a:lstStyle>
            <a:lvl1pPr>
              <a:defRPr sz="8800"/>
            </a:lvl1pPr>
          </a:lstStyle>
          <a:p>
            <a:pPr/>
            <a:r>
              <a:t>Dividerslide #1</a:t>
            </a:r>
          </a:p>
        </p:txBody>
      </p:sp>
      <p:sp>
        <p:nvSpPr>
          <p:cNvPr id="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3"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4" name="Graphic 4" descr="Graphic 4"/>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405"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90" cy="351145"/>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21" cy="1117743"/>
          </a:xfrm>
          <a:prstGeom prst="rect">
            <a:avLst/>
          </a:prstGeom>
          <a:ln w="12700">
            <a:miter lim="400000"/>
          </a:ln>
        </p:spPr>
      </p:pic>
      <p:sp>
        <p:nvSpPr>
          <p:cNvPr id="50"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1"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29"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37" name="Picture Placeholder 5"/>
          <p:cNvSpPr/>
          <p:nvPr>
            <p:ph type="pic" idx="21"/>
          </p:nvPr>
        </p:nvSpPr>
        <p:spPr>
          <a:xfrm>
            <a:off x="0" y="488959"/>
            <a:ext cx="9345477" cy="5939522"/>
          </a:xfrm>
          <a:prstGeom prst="rect">
            <a:avLst/>
          </a:prstGeom>
        </p:spPr>
        <p:txBody>
          <a:bodyPr lIns="91439" tIns="45719" rIns="91439" bIns="45719"/>
          <a:lstStyle/>
          <a:p>
            <a:pPr/>
          </a:p>
        </p:txBody>
      </p:sp>
      <p:sp>
        <p:nvSpPr>
          <p:cNvPr id="438" name="Divider slide #1"/>
          <p:cNvSpPr txBox="1"/>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pPr/>
            <a:r>
              <a:t>Divider slide #1</a:t>
            </a:r>
          </a:p>
        </p:txBody>
      </p:sp>
      <p:pic>
        <p:nvPicPr>
          <p:cNvPr id="439" name="Graphic 7" descr="Graphic 7"/>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44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47" name="Graphic 8" descr="Graphic 8"/>
          <p:cNvPicPr>
            <a:picLocks noChangeAspect="1"/>
          </p:cNvPicPr>
          <p:nvPr/>
        </p:nvPicPr>
        <p:blipFill>
          <a:blip r:embed="rId2">
            <a:extLst/>
          </a:blip>
          <a:stretch>
            <a:fillRect/>
          </a:stretch>
        </p:blipFill>
        <p:spPr>
          <a:xfrm>
            <a:off x="662148" y="443751"/>
            <a:ext cx="9120179" cy="6061389"/>
          </a:xfrm>
          <a:prstGeom prst="rect">
            <a:avLst/>
          </a:prstGeom>
          <a:ln w="12700">
            <a:miter lim="400000"/>
          </a:ln>
        </p:spPr>
      </p:pic>
      <p:sp>
        <p:nvSpPr>
          <p:cNvPr id="448"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49" name="Graphic 7" descr="Graphic 7"/>
          <p:cNvPicPr>
            <a:picLocks noChangeAspect="1"/>
          </p:cNvPicPr>
          <p:nvPr/>
        </p:nvPicPr>
        <p:blipFill>
          <a:blip r:embed="rId3">
            <a:extLst/>
          </a:blip>
          <a:stretch>
            <a:fillRect/>
          </a:stretch>
        </p:blipFill>
        <p:spPr>
          <a:xfrm>
            <a:off x="11203906" y="555919"/>
            <a:ext cx="465583" cy="520718"/>
          </a:xfrm>
          <a:prstGeom prst="rect">
            <a:avLst/>
          </a:prstGeom>
          <a:ln w="12700">
            <a:miter lim="400000"/>
          </a:ln>
        </p:spPr>
      </p:pic>
      <p:sp>
        <p:nvSpPr>
          <p:cNvPr id="4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57" name="Click to edit Master title style"/>
          <p:cNvSpPr txBox="1"/>
          <p:nvPr>
            <p:ph type="title" hasCustomPrompt="1"/>
          </p:nvPr>
        </p:nvSpPr>
        <p:spPr>
          <a:xfrm>
            <a:off x="689316" y="555919"/>
            <a:ext cx="9997735" cy="987070"/>
          </a:xfrm>
          <a:prstGeom prst="rect">
            <a:avLst/>
          </a:prstGeom>
        </p:spPr>
        <p:txBody>
          <a:bodyPr/>
          <a:lstStyle>
            <a:lvl1pPr>
              <a:defRPr>
                <a:solidFill>
                  <a:schemeClr val="accent6"/>
                </a:solidFill>
              </a:defRPr>
            </a:lvl1pPr>
          </a:lstStyle>
          <a:p>
            <a:pPr/>
            <a:r>
              <a:t>Click to edit Master title style</a:t>
            </a:r>
          </a:p>
        </p:txBody>
      </p:sp>
      <p:sp>
        <p:nvSpPr>
          <p:cNvPr id="458" name="Body Level One…"/>
          <p:cNvSpPr txBox="1"/>
          <p:nvPr>
            <p:ph type="body" sz="quarter" idx="1" hasCustomPrompt="1"/>
          </p:nvPr>
        </p:nvSpPr>
        <p:spPr>
          <a:xfrm>
            <a:off x="689316" y="2755369"/>
            <a:ext cx="4825221" cy="923335"/>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5" indent="-1122218">
              <a:buFontTx/>
              <a:defRPr sz="5400">
                <a:solidFill>
                  <a:schemeClr val="accent6"/>
                </a:solidFill>
                <a:latin typeface="Baskerville"/>
                <a:ea typeface="Baskerville"/>
                <a:cs typeface="Baskerville"/>
                <a:sym typeface="Baskerville"/>
              </a:defRPr>
            </a:lvl4pPr>
            <a:lvl5pPr marL="2951015" indent="-1122215">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59"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0" name="Graphic 4" descr="Graphic 4"/>
          <p:cNvPicPr>
            <a:picLocks noChangeAspect="1"/>
          </p:cNvPicPr>
          <p:nvPr/>
        </p:nvPicPr>
        <p:blipFill>
          <a:blip r:embed="rId2">
            <a:extLst/>
          </a:blip>
          <a:stretch>
            <a:fillRect/>
          </a:stretch>
        </p:blipFill>
        <p:spPr>
          <a:xfrm>
            <a:off x="782305" y="1897059"/>
            <a:ext cx="539980" cy="343051"/>
          </a:xfrm>
          <a:prstGeom prst="rect">
            <a:avLst/>
          </a:prstGeom>
          <a:ln w="12700">
            <a:miter lim="400000"/>
          </a:ln>
        </p:spPr>
      </p:pic>
      <p:sp>
        <p:nvSpPr>
          <p:cNvPr id="461" name="Text Placeholder 5"/>
          <p:cNvSpPr/>
          <p:nvPr>
            <p:ph type="body" sz="quarter" idx="22" hasCustomPrompt="1"/>
          </p:nvPr>
        </p:nvSpPr>
        <p:spPr>
          <a:xfrm>
            <a:off x="689317" y="4956128"/>
            <a:ext cx="4825220" cy="923335"/>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2" name="Text Placeholder 5"/>
          <p:cNvSpPr/>
          <p:nvPr>
            <p:ph type="body" sz="quarter" idx="23"/>
          </p:nvPr>
        </p:nvSpPr>
        <p:spPr>
          <a:xfrm>
            <a:off x="689317" y="4528177"/>
            <a:ext cx="4825220" cy="338559"/>
          </a:xfrm>
          <a:prstGeom prst="rect">
            <a:avLst/>
          </a:prstGeom>
        </p:spPr>
        <p:txBody>
          <a:bodyPr>
            <a:normAutofit fontScale="100000" lnSpcReduction="0"/>
          </a:bodyPr>
          <a:lstStyle/>
          <a:p>
            <a:pPr/>
          </a:p>
        </p:txBody>
      </p:sp>
      <p:pic>
        <p:nvPicPr>
          <p:cNvPr id="463" name="Graphic 15" descr="Graphic 15"/>
          <p:cNvPicPr>
            <a:picLocks noChangeAspect="1"/>
          </p:cNvPicPr>
          <p:nvPr/>
        </p:nvPicPr>
        <p:blipFill>
          <a:blip r:embed="rId2">
            <a:extLst/>
          </a:blip>
          <a:stretch>
            <a:fillRect/>
          </a:stretch>
        </p:blipFill>
        <p:spPr>
          <a:xfrm>
            <a:off x="782305" y="4097821"/>
            <a:ext cx="539980" cy="343051"/>
          </a:xfrm>
          <a:prstGeom prst="rect">
            <a:avLst/>
          </a:prstGeom>
          <a:ln w="12700">
            <a:miter lim="400000"/>
          </a:ln>
        </p:spPr>
      </p:pic>
      <p:sp>
        <p:nvSpPr>
          <p:cNvPr id="464" name="Text Placeholder 5"/>
          <p:cNvSpPr/>
          <p:nvPr>
            <p:ph type="body" sz="quarter" idx="24" hasCustomPrompt="1"/>
          </p:nvPr>
        </p:nvSpPr>
        <p:spPr>
          <a:xfrm>
            <a:off x="6020732" y="2755369"/>
            <a:ext cx="4825225" cy="923335"/>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5" name="Text Placeholder 5"/>
          <p:cNvSpPr/>
          <p:nvPr>
            <p:ph type="body" sz="quarter" idx="25"/>
          </p:nvPr>
        </p:nvSpPr>
        <p:spPr>
          <a:xfrm>
            <a:off x="6020732" y="2327418"/>
            <a:ext cx="4825225" cy="338555"/>
          </a:xfrm>
          <a:prstGeom prst="rect">
            <a:avLst/>
          </a:prstGeom>
        </p:spPr>
        <p:txBody>
          <a:bodyPr>
            <a:normAutofit fontScale="100000" lnSpcReduction="0"/>
          </a:bodyPr>
          <a:lstStyle/>
          <a:p>
            <a:pPr/>
          </a:p>
        </p:txBody>
      </p:sp>
      <p:pic>
        <p:nvPicPr>
          <p:cNvPr id="466" name="Graphic 22" descr="Graphic 22"/>
          <p:cNvPicPr>
            <a:picLocks noChangeAspect="1"/>
          </p:cNvPicPr>
          <p:nvPr/>
        </p:nvPicPr>
        <p:blipFill>
          <a:blip r:embed="rId2">
            <a:extLst/>
          </a:blip>
          <a:stretch>
            <a:fillRect/>
          </a:stretch>
        </p:blipFill>
        <p:spPr>
          <a:xfrm>
            <a:off x="6113721" y="1897059"/>
            <a:ext cx="539980" cy="343051"/>
          </a:xfrm>
          <a:prstGeom prst="rect">
            <a:avLst/>
          </a:prstGeom>
          <a:ln w="12700">
            <a:miter lim="400000"/>
          </a:ln>
        </p:spPr>
      </p:pic>
      <p:sp>
        <p:nvSpPr>
          <p:cNvPr id="467" name="Text Placeholder 5"/>
          <p:cNvSpPr/>
          <p:nvPr>
            <p:ph type="body" sz="quarter" idx="26" hasCustomPrompt="1"/>
          </p:nvPr>
        </p:nvSpPr>
        <p:spPr>
          <a:xfrm>
            <a:off x="6020732" y="4956128"/>
            <a:ext cx="4825225" cy="923335"/>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8" name="Text Placeholder 5"/>
          <p:cNvSpPr/>
          <p:nvPr>
            <p:ph type="body" sz="quarter" idx="27"/>
          </p:nvPr>
        </p:nvSpPr>
        <p:spPr>
          <a:xfrm>
            <a:off x="6020732" y="4528177"/>
            <a:ext cx="4825225" cy="338559"/>
          </a:xfrm>
          <a:prstGeom prst="rect">
            <a:avLst/>
          </a:prstGeom>
        </p:spPr>
        <p:txBody>
          <a:bodyPr>
            <a:normAutofit fontScale="100000" lnSpcReduction="0"/>
          </a:bodyPr>
          <a:lstStyle/>
          <a:p>
            <a:pPr/>
          </a:p>
        </p:txBody>
      </p:sp>
      <p:pic>
        <p:nvPicPr>
          <p:cNvPr id="469" name="Graphic 25" descr="Graphic 25"/>
          <p:cNvPicPr>
            <a:picLocks noChangeAspect="1"/>
          </p:cNvPicPr>
          <p:nvPr/>
        </p:nvPicPr>
        <p:blipFill>
          <a:blip r:embed="rId2">
            <a:extLst/>
          </a:blip>
          <a:stretch>
            <a:fillRect/>
          </a:stretch>
        </p:blipFill>
        <p:spPr>
          <a:xfrm>
            <a:off x="6113721" y="4097821"/>
            <a:ext cx="539980" cy="343051"/>
          </a:xfrm>
          <a:prstGeom prst="rect">
            <a:avLst/>
          </a:prstGeom>
          <a:ln w="12700">
            <a:miter lim="400000"/>
          </a:ln>
        </p:spPr>
      </p:pic>
      <p:sp>
        <p:nvSpPr>
          <p:cNvPr id="470"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77" name="Click to edit Master title style"/>
          <p:cNvSpPr txBox="1"/>
          <p:nvPr>
            <p:ph type="title" hasCustomPrompt="1"/>
          </p:nvPr>
        </p:nvSpPr>
        <p:spPr>
          <a:xfrm>
            <a:off x="689316" y="555919"/>
            <a:ext cx="9997735" cy="987070"/>
          </a:xfrm>
          <a:prstGeom prst="rect">
            <a:avLst/>
          </a:prstGeom>
        </p:spPr>
        <p:txBody>
          <a:bodyPr/>
          <a:lstStyle>
            <a:lvl1pPr>
              <a:defRPr>
                <a:solidFill>
                  <a:schemeClr val="accent5"/>
                </a:solidFill>
              </a:defRPr>
            </a:lvl1pPr>
          </a:lstStyle>
          <a:p>
            <a:pPr/>
            <a:r>
              <a:t>Click to edit Master title style</a:t>
            </a:r>
          </a:p>
        </p:txBody>
      </p:sp>
      <p:sp>
        <p:nvSpPr>
          <p:cNvPr id="478" name="Body Level One…"/>
          <p:cNvSpPr txBox="1"/>
          <p:nvPr>
            <p:ph type="body" sz="quarter" idx="1" hasCustomPrompt="1"/>
          </p:nvPr>
        </p:nvSpPr>
        <p:spPr>
          <a:xfrm>
            <a:off x="689316" y="2755369"/>
            <a:ext cx="4825221" cy="923335"/>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5" indent="-1122218">
              <a:buFontTx/>
              <a:defRPr sz="5400">
                <a:solidFill>
                  <a:schemeClr val="accent5"/>
                </a:solidFill>
                <a:latin typeface="Baskerville"/>
                <a:ea typeface="Baskerville"/>
                <a:cs typeface="Baskerville"/>
                <a:sym typeface="Baskerville"/>
              </a:defRPr>
            </a:lvl4pPr>
            <a:lvl5pPr marL="2951015" indent="-1122215">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79"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0" name="Text Placeholder 5"/>
          <p:cNvSpPr/>
          <p:nvPr>
            <p:ph type="body" sz="quarter" idx="22" hasCustomPrompt="1"/>
          </p:nvPr>
        </p:nvSpPr>
        <p:spPr>
          <a:xfrm>
            <a:off x="689317" y="4956128"/>
            <a:ext cx="4825220" cy="923335"/>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1" name="Text Placeholder 5"/>
          <p:cNvSpPr/>
          <p:nvPr>
            <p:ph type="body" sz="quarter" idx="23"/>
          </p:nvPr>
        </p:nvSpPr>
        <p:spPr>
          <a:xfrm>
            <a:off x="689317" y="4528177"/>
            <a:ext cx="4825220" cy="338559"/>
          </a:xfrm>
          <a:prstGeom prst="rect">
            <a:avLst/>
          </a:prstGeom>
        </p:spPr>
        <p:txBody>
          <a:bodyPr>
            <a:normAutofit fontScale="100000" lnSpcReduction="0"/>
          </a:bodyPr>
          <a:lstStyle/>
          <a:p>
            <a:pPr/>
          </a:p>
        </p:txBody>
      </p:sp>
      <p:sp>
        <p:nvSpPr>
          <p:cNvPr id="482" name="Text Placeholder 5"/>
          <p:cNvSpPr/>
          <p:nvPr>
            <p:ph type="body" sz="quarter" idx="24" hasCustomPrompt="1"/>
          </p:nvPr>
        </p:nvSpPr>
        <p:spPr>
          <a:xfrm>
            <a:off x="6020732" y="2755369"/>
            <a:ext cx="4825225" cy="923335"/>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3" name="Text Placeholder 5"/>
          <p:cNvSpPr/>
          <p:nvPr>
            <p:ph type="body" sz="quarter" idx="25"/>
          </p:nvPr>
        </p:nvSpPr>
        <p:spPr>
          <a:xfrm>
            <a:off x="6020732" y="2327418"/>
            <a:ext cx="4825225" cy="338555"/>
          </a:xfrm>
          <a:prstGeom prst="rect">
            <a:avLst/>
          </a:prstGeom>
        </p:spPr>
        <p:txBody>
          <a:bodyPr>
            <a:normAutofit fontScale="100000" lnSpcReduction="0"/>
          </a:bodyPr>
          <a:lstStyle/>
          <a:p>
            <a:pPr/>
          </a:p>
        </p:txBody>
      </p:sp>
      <p:sp>
        <p:nvSpPr>
          <p:cNvPr id="484" name="Text Placeholder 5"/>
          <p:cNvSpPr/>
          <p:nvPr>
            <p:ph type="body" sz="quarter" idx="26" hasCustomPrompt="1"/>
          </p:nvPr>
        </p:nvSpPr>
        <p:spPr>
          <a:xfrm>
            <a:off x="6020732" y="4956128"/>
            <a:ext cx="4825225" cy="923335"/>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7"/>
          </p:nvPr>
        </p:nvSpPr>
        <p:spPr>
          <a:xfrm>
            <a:off x="6020732" y="4528177"/>
            <a:ext cx="4825225" cy="338559"/>
          </a:xfrm>
          <a:prstGeom prst="rect">
            <a:avLst/>
          </a:prstGeom>
        </p:spPr>
        <p:txBody>
          <a:bodyPr>
            <a:normAutofit fontScale="100000" lnSpcReduction="0"/>
          </a:bodyPr>
          <a:lstStyle/>
          <a:p>
            <a:pPr/>
          </a:p>
        </p:txBody>
      </p:sp>
      <p:pic>
        <p:nvPicPr>
          <p:cNvPr id="486" name="Graphic 33" descr="Graphic 33"/>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pic>
        <p:nvPicPr>
          <p:cNvPr id="487" name="Graphic 34" descr="Graphic 34"/>
          <p:cNvPicPr>
            <a:picLocks noChangeAspect="1"/>
          </p:cNvPicPr>
          <p:nvPr/>
        </p:nvPicPr>
        <p:blipFill>
          <a:blip r:embed="rId3">
            <a:extLst/>
          </a:blip>
          <a:stretch>
            <a:fillRect/>
          </a:stretch>
        </p:blipFill>
        <p:spPr>
          <a:xfrm>
            <a:off x="782305" y="1897059"/>
            <a:ext cx="539980" cy="343051"/>
          </a:xfrm>
          <a:prstGeom prst="rect">
            <a:avLst/>
          </a:prstGeom>
          <a:ln w="12700">
            <a:miter lim="400000"/>
          </a:ln>
        </p:spPr>
      </p:pic>
      <p:pic>
        <p:nvPicPr>
          <p:cNvPr id="488" name="Graphic 35" descr="Graphic 35"/>
          <p:cNvPicPr>
            <a:picLocks noChangeAspect="1"/>
          </p:cNvPicPr>
          <p:nvPr/>
        </p:nvPicPr>
        <p:blipFill>
          <a:blip r:embed="rId3">
            <a:extLst/>
          </a:blip>
          <a:stretch>
            <a:fillRect/>
          </a:stretch>
        </p:blipFill>
        <p:spPr>
          <a:xfrm>
            <a:off x="782305" y="4097821"/>
            <a:ext cx="539980" cy="343051"/>
          </a:xfrm>
          <a:prstGeom prst="rect">
            <a:avLst/>
          </a:prstGeom>
          <a:ln w="12700">
            <a:miter lim="400000"/>
          </a:ln>
        </p:spPr>
      </p:pic>
      <p:pic>
        <p:nvPicPr>
          <p:cNvPr id="489" name="Graphic 36" descr="Graphic 36"/>
          <p:cNvPicPr>
            <a:picLocks noChangeAspect="1"/>
          </p:cNvPicPr>
          <p:nvPr/>
        </p:nvPicPr>
        <p:blipFill>
          <a:blip r:embed="rId3">
            <a:extLst/>
          </a:blip>
          <a:stretch>
            <a:fillRect/>
          </a:stretch>
        </p:blipFill>
        <p:spPr>
          <a:xfrm>
            <a:off x="6113721" y="1897059"/>
            <a:ext cx="539980" cy="343051"/>
          </a:xfrm>
          <a:prstGeom prst="rect">
            <a:avLst/>
          </a:prstGeom>
          <a:ln w="12700">
            <a:miter lim="400000"/>
          </a:ln>
        </p:spPr>
      </p:pic>
      <p:pic>
        <p:nvPicPr>
          <p:cNvPr id="490" name="Graphic 37" descr="Graphic 37"/>
          <p:cNvPicPr>
            <a:picLocks noChangeAspect="1"/>
          </p:cNvPicPr>
          <p:nvPr/>
        </p:nvPicPr>
        <p:blipFill>
          <a:blip r:embed="rId3">
            <a:extLst/>
          </a:blip>
          <a:stretch>
            <a:fillRect/>
          </a:stretch>
        </p:blipFill>
        <p:spPr>
          <a:xfrm>
            <a:off x="6113721" y="4097821"/>
            <a:ext cx="539980" cy="343051"/>
          </a:xfrm>
          <a:prstGeom prst="rect">
            <a:avLst/>
          </a:prstGeom>
          <a:ln w="12700">
            <a:miter lim="400000"/>
          </a:ln>
        </p:spPr>
      </p:pic>
      <p:sp>
        <p:nvSpPr>
          <p:cNvPr id="49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498" name="Graphic 13" descr="Graphic 13"/>
          <p:cNvPicPr>
            <a:picLocks noChangeAspect="1"/>
          </p:cNvPicPr>
          <p:nvPr/>
        </p:nvPicPr>
        <p:blipFill>
          <a:blip r:embed="rId2">
            <a:extLst/>
          </a:blip>
          <a:srcRect l="33702" t="24850" r="0" b="8676"/>
          <a:stretch>
            <a:fillRect/>
          </a:stretch>
        </p:blipFill>
        <p:spPr>
          <a:xfrm>
            <a:off x="-6" y="-5"/>
            <a:ext cx="6042351" cy="6211151"/>
          </a:xfrm>
          <a:prstGeom prst="rect">
            <a:avLst/>
          </a:prstGeom>
          <a:ln w="12700">
            <a:miter lim="400000"/>
          </a:ln>
        </p:spPr>
      </p:pic>
      <p:sp>
        <p:nvSpPr>
          <p:cNvPr id="499"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0" name="Body Level One…"/>
          <p:cNvSpPr txBox="1"/>
          <p:nvPr>
            <p:ph type="body" sz="quarter" idx="1" hasCustomPrompt="1"/>
          </p:nvPr>
        </p:nvSpPr>
        <p:spPr>
          <a:xfrm>
            <a:off x="5335818" y="3995556"/>
            <a:ext cx="5905580" cy="400115"/>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1" name="Text Placeholder 5"/>
          <p:cNvSpPr/>
          <p:nvPr>
            <p:ph type="body" sz="quarter" idx="21" hasCustomPrompt="1"/>
          </p:nvPr>
        </p:nvSpPr>
        <p:spPr>
          <a:xfrm>
            <a:off x="5335816" y="5071902"/>
            <a:ext cx="5905585" cy="538614"/>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2" name="Text Placeholder 5"/>
          <p:cNvSpPr/>
          <p:nvPr>
            <p:ph type="body" sz="quarter" idx="22" hasCustomPrompt="1"/>
          </p:nvPr>
        </p:nvSpPr>
        <p:spPr>
          <a:xfrm>
            <a:off x="5335816" y="4480978"/>
            <a:ext cx="5905585" cy="277004"/>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3" name="Graphic 2" descr="Graphic 2"/>
          <p:cNvPicPr>
            <a:picLocks noChangeAspect="1"/>
          </p:cNvPicPr>
          <p:nvPr/>
        </p:nvPicPr>
        <p:blipFill>
          <a:blip r:embed="rId3">
            <a:extLst/>
          </a:blip>
          <a:stretch>
            <a:fillRect/>
          </a:stretch>
        </p:blipFill>
        <p:spPr>
          <a:xfrm>
            <a:off x="381739" y="5610512"/>
            <a:ext cx="2194239" cy="807409"/>
          </a:xfrm>
          <a:prstGeom prst="rect">
            <a:avLst/>
          </a:prstGeom>
          <a:ln w="12700">
            <a:miter lim="400000"/>
          </a:ln>
        </p:spPr>
      </p:pic>
      <p:sp>
        <p:nvSpPr>
          <p:cNvPr id="504"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7" cy="1434500"/>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5"/>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60" cy="663064"/>
          </a:xfrm>
          <a:prstGeom prst="rect">
            <a:avLst/>
          </a:prstGeom>
          <a:ln w="12700">
            <a:miter lim="400000"/>
          </a:ln>
        </p:spPr>
      </p:pic>
      <p:sp>
        <p:nvSpPr>
          <p:cNvPr id="61"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0"/>
            <a:ext cx="8525024" cy="164148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0"/>
            <a:ext cx="5406689" cy="164148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1"/>
            <a:ext cx="5312139" cy="1641477"/>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3" cy="520718"/>
          </a:xfrm>
          <a:prstGeom prst="rect">
            <a:avLst/>
          </a:prstGeom>
          <a:ln w="12700">
            <a:miter lim="400000"/>
          </a:ln>
        </p:spPr>
      </p:pic>
      <p:sp>
        <p:nvSpPr>
          <p:cNvPr id="3" name="Lorem ipsum dolor sit amet, consectetur."/>
          <p:cNvSpPr txBox="1"/>
          <p:nvPr>
            <p:ph type="title" hasCustomPrompt="1"/>
          </p:nvPr>
        </p:nvSpPr>
        <p:spPr>
          <a:xfrm>
            <a:off x="689316" y="555919"/>
            <a:ext cx="10113003" cy="5438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6" y="6525101"/>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3" name="Picture Placeholder 1" descr="Picture Placeholder 1"/>
          <p:cNvPicPr>
            <a:picLocks noChangeAspect="1"/>
          </p:cNvPicPr>
          <p:nvPr>
            <p:ph type="pic" idx="21"/>
          </p:nvPr>
        </p:nvPicPr>
        <p:blipFill>
          <a:blip r:embed="rId2">
            <a:extLst/>
          </a:blip>
          <a:srcRect l="0" t="0" r="0" b="0"/>
          <a:stretch>
            <a:fillRect/>
          </a:stretch>
        </p:blipFill>
        <p:spPr>
          <a:xfrm>
            <a:off x="485044" y="488958"/>
            <a:ext cx="9345478" cy="593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4" name="Title 2"/>
          <p:cNvSpPr txBox="1"/>
          <p:nvPr>
            <p:ph type="title"/>
          </p:nvPr>
        </p:nvSpPr>
        <p:spPr>
          <a:xfrm>
            <a:off x="748512" y="921269"/>
            <a:ext cx="6055249" cy="3362916"/>
          </a:xfrm>
          <a:prstGeom prst="rect">
            <a:avLst/>
          </a:prstGeom>
        </p:spPr>
        <p:txBody>
          <a:bodyPr/>
          <a:lstStyle>
            <a:lvl1pPr defTabSz="905255">
              <a:spcBef>
                <a:spcPts val="500"/>
              </a:spcBef>
              <a:defRPr sz="8700"/>
            </a:lvl1pPr>
          </a:lstStyle>
          <a:p>
            <a:pPr/>
            <a:r>
              <a:t>Database Development and Design</a:t>
            </a:r>
          </a:p>
        </p:txBody>
      </p:sp>
      <p:sp>
        <p:nvSpPr>
          <p:cNvPr id="515" name="Text Placeholder 3"/>
          <p:cNvSpPr txBox="1"/>
          <p:nvPr>
            <p:ph type="body" sz="quarter" idx="1"/>
          </p:nvPr>
        </p:nvSpPr>
        <p:spPr>
          <a:xfrm>
            <a:off x="748515" y="5689779"/>
            <a:ext cx="2995636" cy="351145"/>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The PostgreSQL SELECT INTO statement can create a new table and insert data returned from a query into the table.</a:t>
            </a: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r>
              <a:t>More commonly, SELECT INTO is used to assign the values from the select statement into a variable. We will get on this later.</a:t>
            </a:r>
          </a:p>
        </p:txBody>
      </p:sp>
      <p:sp>
        <p:nvSpPr>
          <p:cNvPr id="542"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SELECT INTO</a:t>
            </a:r>
          </a:p>
        </p:txBody>
      </p:sp>
      <p:sp>
        <p:nvSpPr>
          <p:cNvPr id="543" name="TextBox 7"/>
          <p:cNvSpPr txBox="1"/>
          <p:nvPr/>
        </p:nvSpPr>
        <p:spPr>
          <a:xfrm>
            <a:off x="900040" y="2386157"/>
            <a:ext cx="7165736" cy="20856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defRPr>
            </a:pPr>
            <a:r>
              <a:t>SELECT</a:t>
            </a:r>
          </a:p>
          <a:p>
            <a:pPr>
              <a:defRPr>
                <a:solidFill>
                  <a:srgbClr val="000000"/>
                </a:solidFill>
              </a:defRPr>
            </a:pPr>
            <a:r>
              <a:t>    select_list</a:t>
            </a:r>
          </a:p>
          <a:p>
            <a:pPr>
              <a:defRPr>
                <a:solidFill>
                  <a:srgbClr val="0000FF"/>
                </a:solidFill>
              </a:defRPr>
            </a:pPr>
            <a:r>
              <a:t>INTO TEMPORARY TABLE</a:t>
            </a:r>
            <a:r>
              <a:rPr>
                <a:solidFill>
                  <a:srgbClr val="000000"/>
                </a:solidFill>
              </a:rPr>
              <a:t> new_table_name</a:t>
            </a:r>
          </a:p>
          <a:p>
            <a:pPr>
              <a:defRPr>
                <a:solidFill>
                  <a:srgbClr val="0000FF"/>
                </a:solidFill>
              </a:defRPr>
            </a:pPr>
            <a:r>
              <a:t>FROM</a:t>
            </a:r>
          </a:p>
          <a:p>
            <a:pPr>
              <a:defRPr>
                <a:solidFill>
                  <a:srgbClr val="000000"/>
                </a:solidFill>
              </a:defRPr>
            </a:pPr>
            <a:r>
              <a:t>    table_name</a:t>
            </a:r>
          </a:p>
          <a:p>
            <a:pPr>
              <a:defRPr>
                <a:solidFill>
                  <a:srgbClr val="0000FF"/>
                </a:solidFill>
              </a:defRPr>
            </a:pPr>
            <a:r>
              <a:t>WHERE</a:t>
            </a:r>
          </a:p>
          <a:p>
            <a:pPr>
              <a:defRPr>
                <a:solidFill>
                  <a:srgbClr val="000000"/>
                </a:solidFill>
              </a:defRPr>
            </a:pPr>
            <a:r>
              <a:t>    search_condition;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Concatenate artist name and song name</a:t>
            </a:r>
          </a:p>
          <a:p>
            <a:pPr marL="180592" indent="-180592" defTabSz="722376">
              <a:spcBef>
                <a:spcPts val="700"/>
              </a:spcBef>
              <a:defRPr sz="2200"/>
            </a:pPr>
            <a:r>
              <a:t>Convert all genre names to uppercase</a:t>
            </a:r>
          </a:p>
          <a:p>
            <a:pPr marL="180592" indent="-180592" defTabSz="722376">
              <a:spcBef>
                <a:spcPts val="700"/>
              </a:spcBef>
              <a:defRPr sz="2200"/>
            </a:pPr>
            <a:r>
              <a:t>Convert album names to lowercase</a:t>
            </a:r>
          </a:p>
          <a:p>
            <a:pPr marL="180592" indent="-180592" defTabSz="722376">
              <a:spcBef>
                <a:spcPts val="700"/>
              </a:spcBef>
              <a:defRPr sz="2200"/>
            </a:pPr>
            <a:r>
              <a:t>Extract the first 10 characters of song names</a:t>
            </a:r>
          </a:p>
          <a:p>
            <a:pPr marL="180592" indent="-180592" defTabSz="722376">
              <a:spcBef>
                <a:spcPts val="700"/>
              </a:spcBef>
              <a:defRPr sz="2200"/>
            </a:pPr>
            <a:r>
              <a:t>Extract the last 5 characters of artist names</a:t>
            </a:r>
          </a:p>
          <a:p>
            <a:pPr marL="180592" indent="-180592" defTabSz="722376">
              <a:spcBef>
                <a:spcPts val="700"/>
              </a:spcBef>
              <a:defRPr sz="2200"/>
            </a:pPr>
            <a:r>
              <a:t>Get the length of song names</a:t>
            </a:r>
          </a:p>
          <a:p>
            <a:pPr marL="180592" indent="-180592" defTabSz="722376">
              <a:spcBef>
                <a:spcPts val="700"/>
              </a:spcBef>
              <a:defRPr sz="2200"/>
            </a:pPr>
            <a:r>
              <a:t>Extract a substring from song names</a:t>
            </a:r>
          </a:p>
          <a:p>
            <a:pPr marL="180592" indent="-180592" defTabSz="722376">
              <a:spcBef>
                <a:spcPts val="700"/>
              </a:spcBef>
              <a:defRPr sz="2200"/>
            </a:pPr>
            <a:r>
              <a:t>Remove leading and trailing spaces from artist names</a:t>
            </a:r>
          </a:p>
          <a:p>
            <a:pPr marL="180592" indent="-180592" defTabSz="722376">
              <a:spcBef>
                <a:spcPts val="700"/>
              </a:spcBef>
              <a:defRPr sz="2200"/>
            </a:pPr>
            <a:r>
              <a:t>Replace null values with 'Unknown' for artist spouse names</a:t>
            </a:r>
          </a:p>
          <a:p>
            <a:pPr marL="180592" indent="-180592" defTabSz="722376">
              <a:spcBef>
                <a:spcPts val="700"/>
              </a:spcBef>
              <a:defRPr sz="2200"/>
            </a:pPr>
            <a:r>
              <a:t>Replace 'e' with 'E' in song names</a:t>
            </a:r>
          </a:p>
        </p:txBody>
      </p:sp>
      <p:sp>
        <p:nvSpPr>
          <p:cNvPr id="546"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Built-in functions – workshop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Title 1"/>
          <p:cNvSpPr txBox="1"/>
          <p:nvPr>
            <p:ph type="title"/>
          </p:nvPr>
        </p:nvSpPr>
        <p:spPr>
          <a:xfrm>
            <a:off x="1038383" y="2107020"/>
            <a:ext cx="10450660" cy="2768260"/>
          </a:xfrm>
          <a:prstGeom prst="rect">
            <a:avLst/>
          </a:prstGeom>
        </p:spPr>
        <p:txBody>
          <a:bodyPr/>
          <a:lstStyle/>
          <a:p>
            <a:pPr/>
            <a:r>
              <a:t>Introduction to PL/pgSQL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PL/pgSQL is a procedural programming language for the PostgreSQL database system.</a:t>
            </a:r>
          </a:p>
          <a:p>
            <a:pPr marL="180592" indent="-180592" defTabSz="722376">
              <a:spcBef>
                <a:spcPts val="700"/>
              </a:spcBef>
              <a:defRPr sz="2200"/>
            </a:pPr>
            <a:r>
              <a:t>PL/pgSQL allows you to extend the functionality of the PostgreSQL database server by creating server objects with complex logic.</a:t>
            </a:r>
          </a:p>
          <a:p>
            <a:pPr marL="180592" indent="-180592" defTabSz="722376">
              <a:spcBef>
                <a:spcPts val="700"/>
              </a:spcBef>
              <a:defRPr sz="2200"/>
            </a:pPr>
            <a:r>
              <a:t>PL/pgSQL was designed to:</a:t>
            </a:r>
          </a:p>
          <a:p>
            <a:pPr marL="180592" indent="-180592" defTabSz="722376">
              <a:spcBef>
                <a:spcPts val="700"/>
              </a:spcBef>
              <a:defRPr sz="2200"/>
            </a:pPr>
            <a:r>
              <a:t>Create user-defined functions, stored procedures, and triggers.</a:t>
            </a:r>
          </a:p>
          <a:p>
            <a:pPr marL="180592" indent="-180592" defTabSz="722376">
              <a:spcBef>
                <a:spcPts val="700"/>
              </a:spcBef>
              <a:defRPr sz="2200"/>
            </a:pPr>
            <a:r>
              <a:t>Extend standard SQL by adding control structures such as if, case, and loop statements.</a:t>
            </a:r>
          </a:p>
          <a:p>
            <a:pPr marL="180592" indent="-180592" defTabSz="722376">
              <a:spcBef>
                <a:spcPts val="700"/>
              </a:spcBef>
              <a:defRPr sz="2200"/>
            </a:pPr>
            <a:r>
              <a:t>Inherit all user-defined functions, operators, and types.</a:t>
            </a:r>
          </a:p>
          <a:p>
            <a:pPr marL="180592" indent="-180592" defTabSz="722376">
              <a:spcBef>
                <a:spcPts val="700"/>
              </a:spcBef>
              <a:defRPr sz="2200"/>
            </a:pPr>
            <a:r>
              <a:t>Since PostgreSQL 9.0, PL/pgSQL is installed by default.</a:t>
            </a:r>
          </a:p>
        </p:txBody>
      </p:sp>
      <p:sp>
        <p:nvSpPr>
          <p:cNvPr id="551"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Overview of PostgreSQL PL/pgSQL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3"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SQL is a query language that allows you to query data from the database easily. However, PostgreSQL can only execute SQL statements individually.</a:t>
            </a:r>
          </a:p>
          <a:p>
            <a:pPr marL="180592" indent="-180592" defTabSz="722376">
              <a:spcBef>
                <a:spcPts val="700"/>
              </a:spcBef>
              <a:defRPr sz="2200"/>
            </a:pPr>
            <a:r>
              <a:t>It means that you have multiple statements, you need to execute them one by one like this:</a:t>
            </a:r>
          </a:p>
          <a:p>
            <a:pPr marL="180592" indent="-180592" defTabSz="722376">
              <a:spcBef>
                <a:spcPts val="700"/>
              </a:spcBef>
              <a:defRPr sz="2200"/>
            </a:pPr>
            <a:r>
              <a:t>Send a query to the PostgreSQL database server.</a:t>
            </a:r>
          </a:p>
          <a:p>
            <a:pPr marL="180592" indent="-180592" defTabSz="722376">
              <a:spcBef>
                <a:spcPts val="700"/>
              </a:spcBef>
              <a:defRPr sz="2200"/>
            </a:pPr>
            <a:r>
              <a:t>Wait for it to process.</a:t>
            </a:r>
          </a:p>
          <a:p>
            <a:pPr marL="180592" indent="-180592" defTabSz="722376">
              <a:spcBef>
                <a:spcPts val="700"/>
              </a:spcBef>
              <a:defRPr sz="2200"/>
            </a:pPr>
            <a:r>
              <a:t>Process the result set.</a:t>
            </a:r>
          </a:p>
          <a:p>
            <a:pPr marL="180592" indent="-180592" defTabSz="722376">
              <a:spcBef>
                <a:spcPts val="700"/>
              </a:spcBef>
              <a:defRPr sz="2200"/>
            </a:pPr>
            <a:r>
              <a:t>Do some calculations.</a:t>
            </a:r>
          </a:p>
          <a:p>
            <a:pPr marL="180592" indent="-180592" defTabSz="722376">
              <a:spcBef>
                <a:spcPts val="700"/>
              </a:spcBef>
              <a:defRPr sz="2200"/>
            </a:pPr>
            <a:r>
              <a:t>Send another query to the PostgreSQL database server and repeat this process.</a:t>
            </a:r>
          </a:p>
          <a:p>
            <a:pPr marL="180592" indent="-180592" defTabSz="722376">
              <a:spcBef>
                <a:spcPts val="700"/>
              </a:spcBef>
              <a:defRPr sz="2200"/>
            </a:pPr>
            <a:r>
              <a:t>This process creates unnecessary network overhead and is not efficient for working with complex queries containing multiple statements.</a:t>
            </a:r>
          </a:p>
          <a:p>
            <a:pPr marL="180592" indent="-180592" defTabSz="722376">
              <a:spcBef>
                <a:spcPts val="700"/>
              </a:spcBef>
              <a:defRPr sz="2200"/>
            </a:pPr>
            <a:r>
              <a:t>To resolve this issue, PostgreSQL uses PL/pgSQL.</a:t>
            </a:r>
          </a:p>
        </p:txBody>
      </p:sp>
      <p:sp>
        <p:nvSpPr>
          <p:cNvPr id="554"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¸Advantages of using PL/pgSQL 1/2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PL/pgSQL wraps multiple statements in an object and stores it on the PostgreSQL database server.</a:t>
            </a:r>
          </a:p>
          <a:p>
            <a:pPr marL="180592" indent="-180592" defTabSz="722376">
              <a:spcBef>
                <a:spcPts val="700"/>
              </a:spcBef>
              <a:defRPr sz="2200"/>
            </a:pPr>
            <a:r>
              <a:t>So instead of sending multiple statements to the server one by one, you can send one statement to execute the object stored in the server. This allows you to:</a:t>
            </a:r>
          </a:p>
          <a:p>
            <a:pPr marL="180592" indent="-180592" defTabSz="722376">
              <a:spcBef>
                <a:spcPts val="700"/>
              </a:spcBef>
              <a:defRPr sz="2200"/>
            </a:pPr>
            <a:r>
              <a:t>Reduce the number of round trips between the application and the PostgreSQL database server.</a:t>
            </a:r>
          </a:p>
          <a:p>
            <a:pPr marL="180592" indent="-180592" defTabSz="722376">
              <a:spcBef>
                <a:spcPts val="700"/>
              </a:spcBef>
              <a:defRPr sz="2200"/>
            </a:pPr>
            <a:r>
              <a:t>Avoid transferring the intermediate results between the application and the server.</a:t>
            </a:r>
          </a:p>
        </p:txBody>
      </p:sp>
      <p:sp>
        <p:nvSpPr>
          <p:cNvPr id="557"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Advantages of using PL/pgSQL 2/2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Slower in software development because PL/pgSQL requires specialized skills that many developers do not possess.</a:t>
            </a:r>
          </a:p>
          <a:p>
            <a:pPr marL="180592" indent="-180592" defTabSz="722376">
              <a:spcBef>
                <a:spcPts val="700"/>
              </a:spcBef>
              <a:defRPr sz="2200"/>
            </a:pPr>
            <a:r>
              <a:t>Difficult to manage versions and hard to debug.</a:t>
            </a:r>
          </a:p>
          <a:p>
            <a:pPr marL="180592" indent="-180592" defTabSz="722376">
              <a:spcBef>
                <a:spcPts val="700"/>
              </a:spcBef>
              <a:defRPr sz="2200"/>
            </a:pPr>
            <a:r>
              <a:t>May not be portable to other database management systems.</a:t>
            </a:r>
          </a:p>
        </p:txBody>
      </p:sp>
      <p:sp>
        <p:nvSpPr>
          <p:cNvPr id="560"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PostgreSQL PL/pgSQL disadvantages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In PostgreSQL, you use single quotes for a string constant like this:</a:t>
            </a:r>
          </a:p>
          <a:p>
            <a:pPr marL="180592" indent="-180592" defTabSz="722376">
              <a:spcBef>
                <a:spcPts val="700"/>
              </a:spcBef>
              <a:defRPr sz="2200"/>
            </a:pPr>
          </a:p>
          <a:p>
            <a:pPr marL="180592" indent="-180592" defTabSz="722376">
              <a:spcBef>
                <a:spcPts val="700"/>
              </a:spcBef>
              <a:defRPr sz="2200"/>
            </a:pPr>
            <a:r>
              <a:t>When a string constant contains a single quote ('), you need to escape it by doubling up the single quote. For example:</a:t>
            </a:r>
          </a:p>
          <a:p>
            <a:pPr marL="180592" indent="-180592" defTabSz="722376">
              <a:spcBef>
                <a:spcPts val="700"/>
              </a:spcBef>
              <a:defRPr sz="2200"/>
            </a:pPr>
          </a:p>
          <a:p>
            <a:pPr marL="180592" indent="-180592" defTabSz="722376">
              <a:spcBef>
                <a:spcPts val="700"/>
              </a:spcBef>
              <a:defRPr sz="2200"/>
            </a:pPr>
            <a:r>
              <a:t>In older versions of PostgreSQL, backslashes need to be escaped too.</a:t>
            </a:r>
          </a:p>
          <a:p>
            <a:pPr marL="180592" indent="-180592" defTabSz="722376">
              <a:spcBef>
                <a:spcPts val="700"/>
              </a:spcBef>
              <a:defRPr sz="2200"/>
            </a:pPr>
            <a:r>
              <a:t>The problem arises when the string constant contains many single quotes and backslashes. Doubling every single quote and backslash makes the string constant more difficult to read and maintain.</a:t>
            </a:r>
          </a:p>
          <a:p>
            <a:pPr marL="180592" indent="-180592" defTabSz="722376">
              <a:spcBef>
                <a:spcPts val="700"/>
              </a:spcBef>
              <a:defRPr sz="2200"/>
            </a:pPr>
            <a:r>
              <a:t>The dollar quoting feature gets rid of this problem. Example:</a:t>
            </a:r>
            <a:br/>
          </a:p>
        </p:txBody>
      </p:sp>
      <p:sp>
        <p:nvSpPr>
          <p:cNvPr id="563"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Dollar-quoted string constant syntax</a:t>
            </a:r>
          </a:p>
        </p:txBody>
      </p:sp>
      <p:sp>
        <p:nvSpPr>
          <p:cNvPr id="564" name="TextBox 3"/>
          <p:cNvSpPr txBox="1"/>
          <p:nvPr/>
        </p:nvSpPr>
        <p:spPr>
          <a:xfrm>
            <a:off x="923715" y="1935122"/>
            <a:ext cx="5244646"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'String constant';</a:t>
            </a:r>
          </a:p>
        </p:txBody>
      </p:sp>
      <p:sp>
        <p:nvSpPr>
          <p:cNvPr id="565" name="TextBox 8"/>
          <p:cNvSpPr txBox="1"/>
          <p:nvPr/>
        </p:nvSpPr>
        <p:spPr>
          <a:xfrm>
            <a:off x="914291" y="3141297"/>
            <a:ext cx="5814414"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'I''m also a string constant';</a:t>
            </a:r>
          </a:p>
        </p:txBody>
      </p:sp>
      <p:sp>
        <p:nvSpPr>
          <p:cNvPr id="566" name="TextBox 9"/>
          <p:cNvSpPr txBox="1"/>
          <p:nvPr/>
        </p:nvSpPr>
        <p:spPr>
          <a:xfrm>
            <a:off x="942559" y="5477555"/>
            <a:ext cx="4354727"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000000"/>
                </a:solidFill>
                <a:latin typeface="Consolas"/>
                <a:ea typeface="Consolas"/>
                <a:cs typeface="Consolas"/>
                <a:sym typeface="Consolas"/>
              </a:defRPr>
            </a:lvl1pPr>
          </a:lstStyle>
          <a:p>
            <a:pPr/>
            <a:r>
              <a:t>$tag$&lt;string_constant&gt;$tag$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The following shows the anonymous block in PL/pgSQL:</a:t>
            </a: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r>
              <a:t>To avoid escaping every single quotes and backslashes, you can use the dollar-quoted string as follows:</a:t>
            </a:r>
          </a:p>
        </p:txBody>
      </p:sp>
      <p:sp>
        <p:nvSpPr>
          <p:cNvPr id="569"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Using dollar-quoted string constant in anonymous blocks</a:t>
            </a:r>
          </a:p>
        </p:txBody>
      </p:sp>
      <p:sp>
        <p:nvSpPr>
          <p:cNvPr id="570" name="TextBox 3"/>
          <p:cNvSpPr txBox="1"/>
          <p:nvPr/>
        </p:nvSpPr>
        <p:spPr>
          <a:xfrm>
            <a:off x="924873" y="1944835"/>
            <a:ext cx="7126073" cy="1513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solidFill>
                  <a:srgbClr val="0000FF"/>
                </a:solidFill>
                <a:latin typeface="Consolas"/>
                <a:ea typeface="Consolas"/>
                <a:cs typeface="Consolas"/>
                <a:sym typeface="Consolas"/>
              </a:defRPr>
            </a:pPr>
            <a:r>
              <a:t>do </a:t>
            </a:r>
          </a:p>
          <a:p>
            <a:pPr>
              <a:defRPr sz="1200">
                <a:solidFill>
                  <a:srgbClr val="0000FF"/>
                </a:solidFill>
                <a:latin typeface="Consolas"/>
                <a:ea typeface="Consolas"/>
                <a:cs typeface="Consolas"/>
                <a:sym typeface="Consolas"/>
              </a:defRPr>
            </a:pPr>
            <a:r>
              <a:t> </a:t>
            </a:r>
            <a:r>
              <a:rPr>
                <a:solidFill>
                  <a:srgbClr val="A9D18E"/>
                </a:solidFill>
              </a:rPr>
              <a:t>'declare </a:t>
            </a:r>
            <a:endParaRPr>
              <a:solidFill>
                <a:srgbClr val="A9D18E"/>
              </a:solidFill>
            </a:endParaRPr>
          </a:p>
          <a:p>
            <a:pPr>
              <a:defRPr sz="1200">
                <a:solidFill>
                  <a:srgbClr val="A9D18E"/>
                </a:solidFill>
                <a:latin typeface="Consolas"/>
                <a:ea typeface="Consolas"/>
                <a:cs typeface="Consolas"/>
                <a:sym typeface="Consolas"/>
              </a:defRPr>
            </a:pPr>
            <a:r>
              <a:t>  totalquantity integer; </a:t>
            </a:r>
          </a:p>
          <a:p>
            <a:pPr>
              <a:defRPr sz="1200">
                <a:solidFill>
                  <a:srgbClr val="A9D18E"/>
                </a:solidFill>
                <a:latin typeface="Consolas"/>
                <a:ea typeface="Consolas"/>
                <a:cs typeface="Consolas"/>
                <a:sym typeface="Consolas"/>
              </a:defRPr>
            </a:pPr>
            <a:r>
              <a:t>begin </a:t>
            </a:r>
          </a:p>
          <a:p>
            <a:pPr>
              <a:defRPr sz="1200">
                <a:solidFill>
                  <a:srgbClr val="A9D18E"/>
                </a:solidFill>
                <a:latin typeface="Consolas"/>
                <a:ea typeface="Consolas"/>
                <a:cs typeface="Consolas"/>
                <a:sym typeface="Consolas"/>
              </a:defRPr>
            </a:pPr>
            <a:r>
              <a:t>  select count(quantity) into totalquantity from orderdetails; </a:t>
            </a:r>
          </a:p>
          <a:p>
            <a:pPr>
              <a:defRPr sz="1200">
                <a:solidFill>
                  <a:srgbClr val="A9D18E"/>
                </a:solidFill>
                <a:latin typeface="Consolas"/>
                <a:ea typeface="Consolas"/>
                <a:cs typeface="Consolas"/>
                <a:sym typeface="Consolas"/>
              </a:defRPr>
            </a:pPr>
            <a:r>
              <a:t>  raise notice ''The total number of quantities for all orders is: %'', totalquantity; </a:t>
            </a:r>
          </a:p>
          <a:p>
            <a:pPr>
              <a:defRPr sz="1200">
                <a:solidFill>
                  <a:srgbClr val="A9D18E"/>
                </a:solidFill>
                <a:latin typeface="Consolas"/>
                <a:ea typeface="Consolas"/>
                <a:cs typeface="Consolas"/>
                <a:sym typeface="Consolas"/>
              </a:defRPr>
            </a:pPr>
            <a:r>
              <a:t>  end;'</a:t>
            </a:r>
            <a:r>
              <a:rPr>
                <a:solidFill>
                  <a:srgbClr val="002060"/>
                </a:solidFill>
              </a:rPr>
              <a:t>;</a:t>
            </a:r>
          </a:p>
        </p:txBody>
      </p:sp>
      <p:sp>
        <p:nvSpPr>
          <p:cNvPr id="571" name="TextBox 4"/>
          <p:cNvSpPr txBox="1"/>
          <p:nvPr/>
        </p:nvSpPr>
        <p:spPr>
          <a:xfrm>
            <a:off x="845177" y="4400413"/>
            <a:ext cx="7285464" cy="1691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solidFill>
                  <a:srgbClr val="0000FF"/>
                </a:solidFill>
                <a:latin typeface="Consolas"/>
                <a:ea typeface="Consolas"/>
                <a:cs typeface="Consolas"/>
                <a:sym typeface="Consolas"/>
              </a:defRPr>
            </a:pPr>
            <a:r>
              <a:t>do</a:t>
            </a:r>
            <a:r>
              <a:rPr>
                <a:solidFill>
                  <a:srgbClr val="000000"/>
                </a:solidFill>
              </a:rPr>
              <a:t> </a:t>
            </a:r>
            <a:endParaRPr>
              <a:solidFill>
                <a:srgbClr val="000000"/>
              </a:solidFill>
            </a:endParaRPr>
          </a:p>
          <a:p>
            <a:pPr>
              <a:defRPr sz="1200">
                <a:solidFill>
                  <a:srgbClr val="000000"/>
                </a:solidFill>
                <a:latin typeface="Consolas"/>
                <a:ea typeface="Consolas"/>
                <a:cs typeface="Consolas"/>
                <a:sym typeface="Consolas"/>
              </a:defRPr>
            </a:pPr>
            <a:r>
              <a:t>$$ </a:t>
            </a:r>
          </a:p>
          <a:p>
            <a:pPr>
              <a:defRPr sz="1200">
                <a:solidFill>
                  <a:srgbClr val="000000"/>
                </a:solidFill>
                <a:latin typeface="Consolas"/>
                <a:ea typeface="Consolas"/>
                <a:cs typeface="Consolas"/>
                <a:sym typeface="Consolas"/>
              </a:defRPr>
            </a:pPr>
            <a:r>
              <a:t> </a:t>
            </a:r>
            <a:r>
              <a:rPr>
                <a:solidFill>
                  <a:srgbClr val="0000FF"/>
                </a:solidFill>
              </a:rPr>
              <a:t>declare</a:t>
            </a:r>
            <a:r>
              <a:t> </a:t>
            </a:r>
          </a:p>
          <a:p>
            <a:pPr>
              <a:defRPr sz="1200">
                <a:solidFill>
                  <a:srgbClr val="000000"/>
                </a:solidFill>
                <a:latin typeface="Consolas"/>
                <a:ea typeface="Consolas"/>
                <a:cs typeface="Consolas"/>
                <a:sym typeface="Consolas"/>
              </a:defRPr>
            </a:pPr>
            <a:r>
              <a:t>  totalquantity </a:t>
            </a:r>
            <a:r>
              <a:rPr>
                <a:solidFill>
                  <a:srgbClr val="0000FF"/>
                </a:solidFill>
              </a:rPr>
              <a:t>integer</a:t>
            </a:r>
            <a:r>
              <a:t>; </a:t>
            </a:r>
          </a:p>
          <a:p>
            <a:pPr>
              <a:defRPr sz="1200">
                <a:solidFill>
                  <a:srgbClr val="0000FF"/>
                </a:solidFill>
                <a:latin typeface="Consolas"/>
                <a:ea typeface="Consolas"/>
                <a:cs typeface="Consolas"/>
                <a:sym typeface="Consolas"/>
              </a:defRPr>
            </a:pPr>
            <a:r>
              <a:t>begin</a:t>
            </a:r>
            <a:r>
              <a:rPr>
                <a:solidFill>
                  <a:srgbClr val="000000"/>
                </a:solidFill>
              </a:rPr>
              <a:t> </a:t>
            </a:r>
            <a:endParaRPr>
              <a:solidFill>
                <a:srgbClr val="000000"/>
              </a:solidFill>
            </a:endParaRPr>
          </a:p>
          <a:p>
            <a:pPr>
              <a:defRPr sz="1200">
                <a:solidFill>
                  <a:srgbClr val="000000"/>
                </a:solidFill>
                <a:latin typeface="Consolas"/>
                <a:ea typeface="Consolas"/>
                <a:cs typeface="Consolas"/>
                <a:sym typeface="Consolas"/>
              </a:defRPr>
            </a:pPr>
            <a:r>
              <a:t>  </a:t>
            </a:r>
            <a:r>
              <a:rPr>
                <a:solidFill>
                  <a:srgbClr val="0000FF"/>
                </a:solidFill>
              </a:rPr>
              <a:t>select count</a:t>
            </a:r>
            <a:r>
              <a:t>(quantity) </a:t>
            </a:r>
            <a:r>
              <a:rPr>
                <a:solidFill>
                  <a:srgbClr val="0000FF"/>
                </a:solidFill>
              </a:rPr>
              <a:t>into</a:t>
            </a:r>
            <a:r>
              <a:t> totalquantity </a:t>
            </a:r>
            <a:r>
              <a:rPr>
                <a:solidFill>
                  <a:srgbClr val="0000FF"/>
                </a:solidFill>
              </a:rPr>
              <a:t>from</a:t>
            </a:r>
            <a:r>
              <a:t> orderdetails; </a:t>
            </a:r>
          </a:p>
          <a:p>
            <a:pPr>
              <a:defRPr sz="1200">
                <a:solidFill>
                  <a:srgbClr val="000000"/>
                </a:solidFill>
                <a:latin typeface="Consolas"/>
                <a:ea typeface="Consolas"/>
                <a:cs typeface="Consolas"/>
                <a:sym typeface="Consolas"/>
              </a:defRPr>
            </a:pPr>
            <a:r>
              <a:t>  </a:t>
            </a:r>
            <a:r>
              <a:rPr>
                <a:solidFill>
                  <a:srgbClr val="0000FF"/>
                </a:solidFill>
              </a:rPr>
              <a:t>raise notice </a:t>
            </a:r>
            <a:r>
              <a:t>'The total number of quantities for all orders is: %', </a:t>
            </a:r>
            <a:r>
              <a:rPr>
                <a:solidFill>
                  <a:srgbClr val="0000FF"/>
                </a:solidFill>
              </a:rPr>
              <a:t>totalquantity</a:t>
            </a:r>
            <a:r>
              <a:t>; </a:t>
            </a:r>
          </a:p>
          <a:p>
            <a:pPr>
              <a:defRPr sz="1200">
                <a:solidFill>
                  <a:srgbClr val="000000"/>
                </a:solidFill>
                <a:latin typeface="Consolas"/>
                <a:ea typeface="Consolas"/>
                <a:cs typeface="Consolas"/>
                <a:sym typeface="Consolas"/>
              </a:defRPr>
            </a:pPr>
            <a:r>
              <a:t>  </a:t>
            </a:r>
            <a:r>
              <a:rPr>
                <a:solidFill>
                  <a:srgbClr val="0000FF"/>
                </a:solidFill>
              </a:rPr>
              <a:t>end</a:t>
            </a:r>
            <a:r>
              <a: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A variable is a meaningful name of a memory location. A variable holds a value that can be changed through the block. A variable is always associated with a particular data type.</a:t>
            </a:r>
          </a:p>
          <a:p>
            <a:pPr marL="180592" indent="-180592" defTabSz="722376">
              <a:spcBef>
                <a:spcPts val="700"/>
              </a:spcBef>
              <a:defRPr sz="2200"/>
            </a:pPr>
            <a:r>
              <a:t>Before using a variable, you must declare it in the declaration section of the PL/pgSQL block.</a:t>
            </a:r>
          </a:p>
          <a:p>
            <a:pPr marL="180592" indent="-180592" defTabSz="722376">
              <a:spcBef>
                <a:spcPts val="700"/>
              </a:spcBef>
              <a:defRPr sz="2200"/>
            </a:pPr>
          </a:p>
          <a:p>
            <a:pPr marL="180592" indent="-180592" defTabSz="722376">
              <a:spcBef>
                <a:spcPts val="700"/>
              </a:spcBef>
              <a:defRPr sz="2200"/>
            </a:pPr>
            <a:r>
              <a:t>Example:</a:t>
            </a:r>
          </a:p>
        </p:txBody>
      </p:sp>
      <p:sp>
        <p:nvSpPr>
          <p:cNvPr id="574"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Variables in PL/pgSQL</a:t>
            </a:r>
          </a:p>
        </p:txBody>
      </p:sp>
      <p:sp>
        <p:nvSpPr>
          <p:cNvPr id="575" name="TextBox 3"/>
          <p:cNvSpPr txBox="1"/>
          <p:nvPr/>
        </p:nvSpPr>
        <p:spPr>
          <a:xfrm>
            <a:off x="893381" y="3368823"/>
            <a:ext cx="5797636"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000000"/>
                </a:solidFill>
                <a:latin typeface="Consolas"/>
                <a:ea typeface="Consolas"/>
                <a:cs typeface="Consolas"/>
                <a:sym typeface="Consolas"/>
              </a:defRPr>
            </a:lvl1pPr>
          </a:lstStyle>
          <a:p>
            <a:pPr/>
            <a:r>
              <a:t>variable_name data_type [:= expression];</a:t>
            </a:r>
          </a:p>
        </p:txBody>
      </p:sp>
      <p:sp>
        <p:nvSpPr>
          <p:cNvPr id="576" name="TextBox 5"/>
          <p:cNvSpPr txBox="1"/>
          <p:nvPr/>
        </p:nvSpPr>
        <p:spPr>
          <a:xfrm>
            <a:off x="893383" y="4213478"/>
            <a:ext cx="8297551" cy="2047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solidFill>
                  <a:srgbClr val="0000FF"/>
                </a:solidFill>
                <a:latin typeface="Consolas"/>
                <a:ea typeface="Consolas"/>
                <a:cs typeface="Consolas"/>
                <a:sym typeface="Consolas"/>
              </a:defRPr>
            </a:pPr>
            <a:r>
              <a:t>do</a:t>
            </a:r>
            <a:r>
              <a:rPr>
                <a:solidFill>
                  <a:srgbClr val="000000"/>
                </a:solidFill>
              </a:rPr>
              <a:t> $$ </a:t>
            </a:r>
            <a:endParaRPr>
              <a:solidFill>
                <a:srgbClr val="000000"/>
              </a:solidFill>
            </a:endParaRPr>
          </a:p>
          <a:p>
            <a:pPr>
              <a:defRPr sz="1200">
                <a:solidFill>
                  <a:srgbClr val="0000FF"/>
                </a:solidFill>
                <a:latin typeface="Consolas"/>
                <a:ea typeface="Consolas"/>
                <a:cs typeface="Consolas"/>
                <a:sym typeface="Consolas"/>
              </a:defRPr>
            </a:pPr>
            <a:r>
              <a:t>declare</a:t>
            </a:r>
          </a:p>
          <a:p>
            <a:pPr>
              <a:defRPr sz="1200">
                <a:solidFill>
                  <a:srgbClr val="000000"/>
                </a:solidFill>
                <a:latin typeface="Consolas"/>
                <a:ea typeface="Consolas"/>
                <a:cs typeface="Consolas"/>
                <a:sym typeface="Consolas"/>
              </a:defRPr>
            </a:pPr>
            <a:r>
              <a:t>   first_name </a:t>
            </a:r>
            <a:r>
              <a:rPr>
                <a:solidFill>
                  <a:srgbClr val="0000FF"/>
                </a:solidFill>
              </a:rPr>
              <a:t>varchar</a:t>
            </a:r>
            <a:r>
              <a:t>(50) := 'John';</a:t>
            </a:r>
          </a:p>
          <a:p>
            <a:pPr>
              <a:defRPr sz="1200">
                <a:solidFill>
                  <a:srgbClr val="000000"/>
                </a:solidFill>
                <a:latin typeface="Consolas"/>
                <a:ea typeface="Consolas"/>
                <a:cs typeface="Consolas"/>
                <a:sym typeface="Consolas"/>
              </a:defRPr>
            </a:pPr>
            <a:r>
              <a:t>   last_name  </a:t>
            </a:r>
            <a:r>
              <a:rPr>
                <a:solidFill>
                  <a:srgbClr val="0000FF"/>
                </a:solidFill>
              </a:rPr>
              <a:t>varchar</a:t>
            </a:r>
            <a:r>
              <a:t>(50) := 'Doe';</a:t>
            </a:r>
          </a:p>
          <a:p>
            <a:pPr>
              <a:defRPr sz="1200">
                <a:solidFill>
                  <a:srgbClr val="000000"/>
                </a:solidFill>
                <a:latin typeface="Consolas"/>
                <a:ea typeface="Consolas"/>
                <a:cs typeface="Consolas"/>
                <a:sym typeface="Consolas"/>
              </a:defRPr>
            </a:pPr>
            <a:r>
              <a:t>   payment    </a:t>
            </a:r>
            <a:r>
              <a:rPr>
                <a:solidFill>
                  <a:srgbClr val="0000FF"/>
                </a:solidFill>
              </a:rPr>
              <a:t>numeric</a:t>
            </a:r>
            <a:r>
              <a:t>(11,2) := 20.5;</a:t>
            </a:r>
          </a:p>
          <a:p>
            <a:pPr>
              <a:defRPr sz="1200">
                <a:solidFill>
                  <a:srgbClr val="0000FF"/>
                </a:solidFill>
                <a:latin typeface="Consolas"/>
                <a:ea typeface="Consolas"/>
                <a:cs typeface="Consolas"/>
                <a:sym typeface="Consolas"/>
              </a:defRPr>
            </a:pPr>
            <a:r>
              <a:t>begin</a:t>
            </a:r>
            <a:r>
              <a:rPr>
                <a:solidFill>
                  <a:srgbClr val="000000"/>
                </a:solidFill>
              </a:rPr>
              <a:t> </a:t>
            </a:r>
            <a:endParaRPr>
              <a:solidFill>
                <a:srgbClr val="000000"/>
              </a:solidFill>
            </a:endParaRPr>
          </a:p>
          <a:p>
            <a:pPr>
              <a:defRPr sz="1200">
                <a:solidFill>
                  <a:srgbClr val="000000"/>
                </a:solidFill>
                <a:latin typeface="Consolas"/>
                <a:ea typeface="Consolas"/>
                <a:cs typeface="Consolas"/>
                <a:sym typeface="Consolas"/>
              </a:defRPr>
            </a:pPr>
            <a:r>
              <a:t>   </a:t>
            </a:r>
            <a:r>
              <a:rPr>
                <a:solidFill>
                  <a:srgbClr val="0000FF"/>
                </a:solidFill>
              </a:rPr>
              <a:t>raise notice </a:t>
            </a:r>
            <a:r>
              <a:rPr>
                <a:solidFill>
                  <a:srgbClr val="548235"/>
                </a:solidFill>
              </a:rPr>
              <a:t>'% % has been paid % USD'</a:t>
            </a:r>
            <a:r>
              <a:t>, </a:t>
            </a:r>
          </a:p>
          <a:p>
            <a:pPr>
              <a:defRPr sz="1200">
                <a:solidFill>
                  <a:srgbClr val="000000"/>
                </a:solidFill>
                <a:latin typeface="Consolas"/>
                <a:ea typeface="Consolas"/>
                <a:cs typeface="Consolas"/>
                <a:sym typeface="Consolas"/>
              </a:defRPr>
            </a:pPr>
            <a:r>
              <a:t>	   first_name, </a:t>
            </a:r>
          </a:p>
          <a:p>
            <a:pPr>
              <a:defRPr sz="1200">
                <a:solidFill>
                  <a:srgbClr val="000000"/>
                </a:solidFill>
                <a:latin typeface="Consolas"/>
                <a:ea typeface="Consolas"/>
                <a:cs typeface="Consolas"/>
                <a:sym typeface="Consolas"/>
              </a:defRPr>
            </a:pPr>
            <a:r>
              <a:t>	   last_name, </a:t>
            </a:r>
          </a:p>
          <a:p>
            <a:pPr>
              <a:defRPr sz="1200">
                <a:solidFill>
                  <a:srgbClr val="000000"/>
                </a:solidFill>
                <a:latin typeface="Consolas"/>
                <a:ea typeface="Consolas"/>
                <a:cs typeface="Consolas"/>
                <a:sym typeface="Consolas"/>
              </a:defRPr>
            </a:pPr>
            <a:r>
              <a:t>	   payment;</a:t>
            </a:r>
          </a:p>
          <a:p>
            <a:pPr>
              <a:defRPr sz="1200">
                <a:solidFill>
                  <a:srgbClr val="0000FF"/>
                </a:solidFill>
                <a:latin typeface="Consolas"/>
                <a:ea typeface="Consolas"/>
                <a:cs typeface="Consolas"/>
                <a:sym typeface="Consolas"/>
              </a:defRPr>
            </a:pPr>
            <a:r>
              <a:t>end</a:t>
            </a:r>
            <a:r>
              <a:rPr>
                <a:solidFill>
                  <a:srgbClr val="000000"/>
                </a:solidFill>
              </a:rP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Title 1"/>
          <p:cNvSpPr txBox="1"/>
          <p:nvPr>
            <p:ph type="title"/>
          </p:nvPr>
        </p:nvSpPr>
        <p:spPr>
          <a:xfrm>
            <a:off x="689312" y="555919"/>
            <a:ext cx="4921079" cy="1645906"/>
          </a:xfrm>
          <a:prstGeom prst="rect">
            <a:avLst/>
          </a:prstGeom>
        </p:spPr>
        <p:txBody>
          <a:bodyPr/>
          <a:lstStyle>
            <a:lvl1pPr>
              <a:defRPr sz="4100"/>
            </a:lvl1pPr>
          </a:lstStyle>
          <a:p>
            <a:pPr/>
            <a:r>
              <a:t>Database Development and Design</a:t>
            </a:r>
          </a:p>
        </p:txBody>
      </p:sp>
      <p:sp>
        <p:nvSpPr>
          <p:cNvPr id="518" name="Text Placeholder 2"/>
          <p:cNvSpPr txBox="1"/>
          <p:nvPr>
            <p:ph type="body" sz="quarter" idx="1"/>
          </p:nvPr>
        </p:nvSpPr>
        <p:spPr>
          <a:xfrm>
            <a:off x="689312" y="2457250"/>
            <a:ext cx="4921079" cy="2853684"/>
          </a:xfrm>
          <a:prstGeom prst="rect">
            <a:avLst/>
          </a:prstGeom>
        </p:spPr>
        <p:txBody>
          <a:bodyPr/>
          <a:lstStyle>
            <a:lvl1pPr>
              <a:defRPr sz="2300"/>
            </a:lvl1pPr>
          </a:lstStyle>
          <a:p>
            <a:pPr/>
            <a:r>
              <a:t>Developing and Design of databases using PostgreSQL - Powerful, open-source object-relational database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8" name="Title 1"/>
          <p:cNvSpPr txBox="1"/>
          <p:nvPr>
            <p:ph type="title"/>
          </p:nvPr>
        </p:nvSpPr>
        <p:spPr>
          <a:xfrm>
            <a:off x="1038383" y="2107020"/>
            <a:ext cx="10450660" cy="2768260"/>
          </a:xfrm>
          <a:prstGeom prst="rect">
            <a:avLst/>
          </a:prstGeom>
        </p:spPr>
        <p:txBody>
          <a:bodyPr/>
          <a:lstStyle/>
          <a:p>
            <a:pPr/>
            <a:r>
              <a:t>User-defined functions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The CREATE FUNCTION statement allows you to define a new user-defined function.</a:t>
            </a:r>
          </a:p>
          <a:p>
            <a:pPr marL="180592" indent="-180592" defTabSz="722376">
              <a:spcBef>
                <a:spcPts val="700"/>
              </a:spcBef>
              <a:defRPr sz="2200"/>
            </a:pPr>
            <a:r>
              <a:t>The following illustrates the syntax of the create function statement:</a:t>
            </a:r>
          </a:p>
        </p:txBody>
      </p:sp>
      <p:sp>
        <p:nvSpPr>
          <p:cNvPr id="581"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FUNCTION 1/2</a:t>
            </a:r>
          </a:p>
        </p:txBody>
      </p:sp>
      <p:sp>
        <p:nvSpPr>
          <p:cNvPr id="582" name="TextBox 4"/>
          <p:cNvSpPr txBox="1"/>
          <p:nvPr/>
        </p:nvSpPr>
        <p:spPr>
          <a:xfrm>
            <a:off x="921650" y="2760103"/>
            <a:ext cx="7511983" cy="3164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FF"/>
                </a:solidFill>
                <a:latin typeface="Consolas"/>
                <a:ea typeface="Consolas"/>
                <a:cs typeface="Consolas"/>
                <a:sym typeface="Consolas"/>
              </a:defRPr>
            </a:pPr>
            <a:r>
              <a:t>create</a:t>
            </a:r>
            <a:r>
              <a:rPr>
                <a:solidFill>
                  <a:srgbClr val="000000"/>
                </a:solidFill>
              </a:rPr>
              <a:t> [</a:t>
            </a:r>
            <a:r>
              <a:t>or</a:t>
            </a:r>
            <a:r>
              <a:rPr>
                <a:solidFill>
                  <a:srgbClr val="000000"/>
                </a:solidFill>
              </a:rPr>
              <a:t> </a:t>
            </a:r>
            <a:r>
              <a:t>replace</a:t>
            </a:r>
            <a:r>
              <a:rPr>
                <a:solidFill>
                  <a:srgbClr val="000000"/>
                </a:solidFill>
              </a:rPr>
              <a:t>] </a:t>
            </a:r>
            <a:r>
              <a:t>function</a:t>
            </a:r>
            <a:r>
              <a:rPr>
                <a:solidFill>
                  <a:srgbClr val="000000"/>
                </a:solidFill>
              </a:rPr>
              <a:t> function_name(param_list)</a:t>
            </a:r>
            <a:endParaRPr>
              <a:solidFill>
                <a:srgbClr val="000000"/>
              </a:solidFill>
            </a:endParaRPr>
          </a:p>
          <a:p>
            <a:pPr>
              <a:defRPr>
                <a:solidFill>
                  <a:srgbClr val="000000"/>
                </a:solidFill>
                <a:latin typeface="Consolas"/>
                <a:ea typeface="Consolas"/>
                <a:cs typeface="Consolas"/>
                <a:sym typeface="Consolas"/>
              </a:defRPr>
            </a:pPr>
            <a:r>
              <a:t>   </a:t>
            </a:r>
            <a:r>
              <a:rPr>
                <a:solidFill>
                  <a:srgbClr val="0000FF"/>
                </a:solidFill>
              </a:rPr>
              <a:t>returns</a:t>
            </a:r>
            <a:r>
              <a:t> return_type </a:t>
            </a:r>
          </a:p>
          <a:p>
            <a:pPr>
              <a:defRPr>
                <a:solidFill>
                  <a:srgbClr val="000000"/>
                </a:solidFill>
                <a:latin typeface="Consolas"/>
                <a:ea typeface="Consolas"/>
                <a:cs typeface="Consolas"/>
                <a:sym typeface="Consolas"/>
              </a:defRPr>
            </a:pPr>
            <a:r>
              <a:t>   </a:t>
            </a:r>
            <a:r>
              <a:rPr>
                <a:solidFill>
                  <a:srgbClr val="0000FF"/>
                </a:solidFill>
              </a:rPr>
              <a:t>language</a:t>
            </a:r>
            <a:r>
              <a:t> plpgsql</a:t>
            </a:r>
          </a:p>
          <a:p>
            <a:pPr>
              <a:defRPr>
                <a:solidFill>
                  <a:srgbClr val="000000"/>
                </a:solidFill>
                <a:latin typeface="Consolas"/>
                <a:ea typeface="Consolas"/>
                <a:cs typeface="Consolas"/>
                <a:sym typeface="Consolas"/>
              </a:defRPr>
            </a:pPr>
            <a:r>
              <a:t>  </a:t>
            </a:r>
            <a:r>
              <a:rPr>
                <a:solidFill>
                  <a:srgbClr val="0000FF"/>
                </a:solidFill>
              </a:rPr>
              <a:t>as</a:t>
            </a:r>
            <a:endParaRPr>
              <a:solidFill>
                <a:srgbClr val="0000FF"/>
              </a:solidFill>
            </a:endParaRP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declare</a:t>
            </a:r>
            <a:r>
              <a:rPr>
                <a:solidFill>
                  <a:srgbClr val="000000"/>
                </a:solidFill>
              </a:rPr>
              <a:t> </a:t>
            </a:r>
            <a:endParaRPr>
              <a:solidFill>
                <a:srgbClr val="000000"/>
              </a:solidFill>
            </a:endParaRPr>
          </a:p>
          <a:p>
            <a:pPr>
              <a:defRPr>
                <a:solidFill>
                  <a:srgbClr val="000000"/>
                </a:solidFill>
                <a:latin typeface="Consolas"/>
                <a:ea typeface="Consolas"/>
                <a:cs typeface="Consolas"/>
                <a:sym typeface="Consolas"/>
              </a:defRPr>
            </a:pPr>
            <a:r>
              <a:t>-- variable declaration</a:t>
            </a:r>
          </a:p>
          <a:p>
            <a:pPr>
              <a:defRPr>
                <a:solidFill>
                  <a:srgbClr val="0000FF"/>
                </a:solidFill>
                <a:latin typeface="Consolas"/>
                <a:ea typeface="Consolas"/>
                <a:cs typeface="Consolas"/>
                <a:sym typeface="Consolas"/>
              </a:defRPr>
            </a:pPr>
            <a:r>
              <a:t>begin</a:t>
            </a:r>
          </a:p>
          <a:p>
            <a:pPr>
              <a:defRPr>
                <a:solidFill>
                  <a:srgbClr val="000000"/>
                </a:solidFill>
                <a:latin typeface="Consolas"/>
                <a:ea typeface="Consolas"/>
                <a:cs typeface="Consolas"/>
                <a:sym typeface="Consolas"/>
              </a:defRPr>
            </a:pPr>
            <a:r>
              <a:t> -- logic</a:t>
            </a:r>
          </a:p>
          <a:p>
            <a:pPr>
              <a:defRPr>
                <a:solidFill>
                  <a:srgbClr val="0000FF"/>
                </a:solidFill>
                <a:latin typeface="Consolas"/>
                <a:ea typeface="Consolas"/>
                <a:cs typeface="Consolas"/>
                <a:sym typeface="Consolas"/>
              </a:defRPr>
            </a:pPr>
            <a:r>
              <a:t>end</a:t>
            </a:r>
            <a:r>
              <a:rPr>
                <a:solidFill>
                  <a:srgbClr val="000000"/>
                </a:solidFill>
              </a:rPr>
              <a:t>;</a:t>
            </a:r>
            <a:endParaRPr>
              <a:solidFill>
                <a:srgbClr val="000000"/>
              </a:solidFill>
            </a:endParaRPr>
          </a:p>
          <a:p>
            <a:pPr>
              <a:defRPr>
                <a:solidFill>
                  <a:srgbClr val="000000"/>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First, specify the name of the function after the create function keywords. If you want to replace the existing function, you can use the or replace keywords.</a:t>
            </a:r>
          </a:p>
          <a:p>
            <a:pPr marL="180592" indent="-180592" defTabSz="722376">
              <a:spcBef>
                <a:spcPts val="700"/>
              </a:spcBef>
              <a:defRPr sz="2200"/>
            </a:pPr>
            <a:r>
              <a:t>Then, specify the function parameter list surrounded by parentheses after the function name. A function can have zero or many parameters.</a:t>
            </a:r>
          </a:p>
          <a:p>
            <a:pPr marL="180592" indent="-180592" defTabSz="722376">
              <a:spcBef>
                <a:spcPts val="700"/>
              </a:spcBef>
              <a:defRPr sz="2200"/>
            </a:pPr>
            <a:r>
              <a:t>Next, specify the datatype of the returned value after the returns keyword.</a:t>
            </a:r>
          </a:p>
          <a:p>
            <a:pPr marL="180592" indent="-180592" defTabSz="722376">
              <a:spcBef>
                <a:spcPts val="700"/>
              </a:spcBef>
              <a:defRPr sz="2200"/>
            </a:pPr>
            <a:r>
              <a:t>After that, use the language plpgsql to specify the procedural language of the function. Note that PostgreSQL supports many procedural languages, not just plpgsql.</a:t>
            </a:r>
          </a:p>
          <a:p>
            <a:pPr marL="180592" indent="-180592" defTabSz="722376">
              <a:spcBef>
                <a:spcPts val="700"/>
              </a:spcBef>
              <a:defRPr sz="2200"/>
            </a:pPr>
            <a:r>
              <a:t>Finally, place a block in the dollar-quoted string constant.</a:t>
            </a:r>
          </a:p>
        </p:txBody>
      </p:sp>
      <p:sp>
        <p:nvSpPr>
          <p:cNvPr id="585"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CREATE FUNCTION 2/2</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PostgreSQL provides you with three ways to call a user-defined function:</a:t>
            </a:r>
          </a:p>
          <a:p>
            <a:pPr marL="180592" indent="-180592" defTabSz="722376">
              <a:spcBef>
                <a:spcPts val="700"/>
              </a:spcBef>
              <a:defRPr sz="2200"/>
            </a:pPr>
            <a:r>
              <a:t>Using positional notation</a:t>
            </a:r>
          </a:p>
          <a:p>
            <a:pPr marL="180592" indent="-180592" defTabSz="722376">
              <a:spcBef>
                <a:spcPts val="700"/>
              </a:spcBef>
              <a:defRPr sz="2200"/>
            </a:pPr>
            <a:r>
              <a:t>Using named notation</a:t>
            </a:r>
          </a:p>
          <a:p>
            <a:pPr marL="180592" indent="-180592" defTabSz="722376">
              <a:spcBef>
                <a:spcPts val="700"/>
              </a:spcBef>
              <a:defRPr sz="2200"/>
            </a:pPr>
            <a:r>
              <a:t>Using the mixed notation</a:t>
            </a:r>
          </a:p>
        </p:txBody>
      </p:sp>
      <p:sp>
        <p:nvSpPr>
          <p:cNvPr id="588"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Calling a user-defined function</a:t>
            </a:r>
          </a:p>
        </p:txBody>
      </p:sp>
      <p:pic>
        <p:nvPicPr>
          <p:cNvPr id="589" name="Picture 4" descr="Picture 4"/>
          <p:cNvPicPr>
            <a:picLocks noChangeAspect="1"/>
          </p:cNvPicPr>
          <p:nvPr/>
        </p:nvPicPr>
        <p:blipFill>
          <a:blip r:embed="rId2">
            <a:extLst/>
          </a:blip>
          <a:stretch>
            <a:fillRect/>
          </a:stretch>
        </p:blipFill>
        <p:spPr>
          <a:xfrm>
            <a:off x="4580602" y="2286910"/>
            <a:ext cx="6489488" cy="3419195"/>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1" name="Text Placeholder 1"/>
          <p:cNvSpPr txBox="1"/>
          <p:nvPr>
            <p:ph type="body" idx="1"/>
          </p:nvPr>
        </p:nvSpPr>
        <p:spPr>
          <a:xfrm>
            <a:off x="689312" y="1506405"/>
            <a:ext cx="10813376" cy="4980092"/>
          </a:xfrm>
          <a:prstGeom prst="rect">
            <a:avLst/>
          </a:prstGeom>
        </p:spPr>
        <p:txBody>
          <a:bodyPr/>
          <a:lstStyle>
            <a:lvl1pPr marL="180592" indent="-180592" defTabSz="722376">
              <a:spcBef>
                <a:spcPts val="700"/>
              </a:spcBef>
              <a:defRPr sz="2200"/>
            </a:lvl1pPr>
          </a:lstStyle>
          <a:p>
            <a:pPr/>
            <a:r>
              <a:t>To call a function using the positional notation, you need to specify the arguments in the same order as parameters. For example:</a:t>
            </a:r>
          </a:p>
        </p:txBody>
      </p:sp>
      <p:sp>
        <p:nvSpPr>
          <p:cNvPr id="592"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Calling a user-defined function using positional notation</a:t>
            </a:r>
          </a:p>
        </p:txBody>
      </p:sp>
      <p:sp>
        <p:nvSpPr>
          <p:cNvPr id="593" name="TextBox 3"/>
          <p:cNvSpPr txBox="1"/>
          <p:nvPr/>
        </p:nvSpPr>
        <p:spPr>
          <a:xfrm>
            <a:off x="898549" y="2410737"/>
            <a:ext cx="7299260"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get_product_count_by_weight(40, 90);</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5" name="Text Placeholder 1"/>
          <p:cNvSpPr txBox="1"/>
          <p:nvPr>
            <p:ph type="body" idx="1"/>
          </p:nvPr>
        </p:nvSpPr>
        <p:spPr>
          <a:xfrm>
            <a:off x="689312" y="1506405"/>
            <a:ext cx="10813376" cy="4980092"/>
          </a:xfrm>
          <a:prstGeom prst="rect">
            <a:avLst/>
          </a:prstGeom>
        </p:spPr>
        <p:txBody>
          <a:bodyPr/>
          <a:lstStyle>
            <a:lvl1pPr marL="180592" indent="-180592" defTabSz="722376">
              <a:spcBef>
                <a:spcPts val="700"/>
              </a:spcBef>
              <a:defRPr sz="2200"/>
            </a:lvl1pPr>
          </a:lstStyle>
          <a:p>
            <a:pPr/>
            <a:r>
              <a:t>In the named notation, you use the =&gt; to separate the argument’s name and its value.</a:t>
            </a:r>
          </a:p>
        </p:txBody>
      </p:sp>
      <p:sp>
        <p:nvSpPr>
          <p:cNvPr id="596"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Calling a user-defined function using named notation</a:t>
            </a:r>
          </a:p>
        </p:txBody>
      </p:sp>
      <p:sp>
        <p:nvSpPr>
          <p:cNvPr id="597" name="TextBox 4"/>
          <p:cNvSpPr txBox="1"/>
          <p:nvPr/>
        </p:nvSpPr>
        <p:spPr>
          <a:xfrm>
            <a:off x="861319" y="2381786"/>
            <a:ext cx="6947625" cy="1209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get_product_count_by_weight(</a:t>
            </a:r>
            <a:endParaRPr>
              <a:solidFill>
                <a:srgbClr val="000000"/>
              </a:solidFill>
            </a:endParaRPr>
          </a:p>
          <a:p>
            <a:pPr>
              <a:defRPr>
                <a:solidFill>
                  <a:srgbClr val="000000"/>
                </a:solidFill>
                <a:latin typeface="Consolas"/>
                <a:ea typeface="Consolas"/>
                <a:cs typeface="Consolas"/>
                <a:sym typeface="Consolas"/>
              </a:defRPr>
            </a:pPr>
            <a:r>
              <a:t>    min_weight =&gt; 40, </a:t>
            </a:r>
          </a:p>
          <a:p>
            <a:pPr>
              <a:defRPr>
                <a:solidFill>
                  <a:srgbClr val="000000"/>
                </a:solidFill>
                <a:latin typeface="Consolas"/>
                <a:ea typeface="Consolas"/>
                <a:cs typeface="Consolas"/>
                <a:sym typeface="Consolas"/>
              </a:defRPr>
            </a:pPr>
            <a:r>
              <a:t>    max_weight =&gt; 90</a:t>
            </a:r>
          </a:p>
          <a:p>
            <a:pPr>
              <a:defRPr>
                <a:solidFill>
                  <a:srgbClr val="000000"/>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The mixed notation is the combination of positional and named notations. For example:</a:t>
            </a: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r>
              <a:t>Note that you cannot use the named arguments before positional arguments like this:</a:t>
            </a:r>
          </a:p>
        </p:txBody>
      </p:sp>
      <p:sp>
        <p:nvSpPr>
          <p:cNvPr id="600"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Calling a user-defined function using mixed notation</a:t>
            </a:r>
          </a:p>
        </p:txBody>
      </p:sp>
      <p:sp>
        <p:nvSpPr>
          <p:cNvPr id="601" name="TextBox 3"/>
          <p:cNvSpPr txBox="1"/>
          <p:nvPr/>
        </p:nvSpPr>
        <p:spPr>
          <a:xfrm>
            <a:off x="900041" y="2259301"/>
            <a:ext cx="8172416"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get_product_count_by_weight(40, max_weight =&gt; 90);</a:t>
            </a:r>
          </a:p>
        </p:txBody>
      </p:sp>
      <p:sp>
        <p:nvSpPr>
          <p:cNvPr id="602" name="TextBox 4"/>
          <p:cNvSpPr txBox="1"/>
          <p:nvPr/>
        </p:nvSpPr>
        <p:spPr>
          <a:xfrm>
            <a:off x="900040" y="3652754"/>
            <a:ext cx="8037494"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000FF"/>
                </a:solidFill>
                <a:latin typeface="Consolas"/>
                <a:ea typeface="Consolas"/>
                <a:cs typeface="Consolas"/>
                <a:sym typeface="Consolas"/>
              </a:defRPr>
            </a:pPr>
            <a:r>
              <a:t>select</a:t>
            </a:r>
            <a:r>
              <a:rPr>
                <a:solidFill>
                  <a:srgbClr val="000000"/>
                </a:solidFill>
              </a:rPr>
              <a:t> get_product_count_by_weight(min_weight =&gt; 40, 90);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Text Placeholder 1"/>
          <p:cNvSpPr txBox="1"/>
          <p:nvPr>
            <p:ph type="body" idx="1"/>
          </p:nvPr>
        </p:nvSpPr>
        <p:spPr>
          <a:xfrm>
            <a:off x="689312" y="1506405"/>
            <a:ext cx="10813376" cy="4980092"/>
          </a:xfrm>
          <a:prstGeom prst="rect">
            <a:avLst/>
          </a:prstGeom>
        </p:spPr>
        <p:txBody>
          <a:bodyPr/>
          <a:lstStyle>
            <a:lvl1pPr marL="180592" indent="-180592" defTabSz="722376">
              <a:spcBef>
                <a:spcPts val="700"/>
              </a:spcBef>
              <a:defRPr sz="2200"/>
            </a:lvl1pPr>
          </a:lstStyle>
          <a:p>
            <a:pPr/>
            <a:r>
              <a:t>Declare function (get_average_song_duration) for retrieving the average duration of all existing songs</a:t>
            </a:r>
          </a:p>
        </p:txBody>
      </p:sp>
      <p:sp>
        <p:nvSpPr>
          <p:cNvPr id="605"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User-defined functions – workshop</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7" name="Text Placeholder 1"/>
          <p:cNvSpPr txBox="1"/>
          <p:nvPr>
            <p:ph type="body" idx="1"/>
          </p:nvPr>
        </p:nvSpPr>
        <p:spPr>
          <a:xfrm>
            <a:off x="689312" y="1506405"/>
            <a:ext cx="10813376" cy="4980092"/>
          </a:xfrm>
          <a:prstGeom prst="rect">
            <a:avLst/>
          </a:prstGeom>
        </p:spPr>
        <p:txBody>
          <a:bodyPr/>
          <a:lstStyle>
            <a:lvl1pPr marL="180592" indent="-180592" defTabSz="722376">
              <a:spcBef>
                <a:spcPts val="700"/>
              </a:spcBef>
              <a:defRPr sz="2200"/>
            </a:lvl1pPr>
          </a:lstStyle>
          <a:p>
            <a:pPr/>
            <a:r>
              <a:t>Declare a function get_artist_song_count that is going to retrieve the number of songs that the artists has</a:t>
            </a:r>
          </a:p>
        </p:txBody>
      </p:sp>
      <p:sp>
        <p:nvSpPr>
          <p:cNvPr id="608"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User-defined functions – workshop</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0" name="Text Placeholder 1"/>
          <p:cNvSpPr txBox="1"/>
          <p:nvPr>
            <p:ph type="body" idx="1"/>
          </p:nvPr>
        </p:nvSpPr>
        <p:spPr>
          <a:xfrm>
            <a:off x="689312" y="1506405"/>
            <a:ext cx="10813376" cy="4980092"/>
          </a:xfrm>
          <a:prstGeom prst="rect">
            <a:avLst/>
          </a:prstGeom>
        </p:spPr>
        <p:txBody>
          <a:bodyPr/>
          <a:lstStyle>
            <a:lvl1pPr marL="180592" indent="-180592" defTabSz="722376">
              <a:spcBef>
                <a:spcPts val="700"/>
              </a:spcBef>
              <a:defRPr sz="2200"/>
            </a:lvl1pPr>
          </a:lstStyle>
          <a:p>
            <a:pPr/>
            <a:r>
              <a:t>Declare a function “get_artist_songs” that is going to provide a table as a return value, with information about song name, song duration and about being explicit or not, based on provided artist name</a:t>
            </a:r>
          </a:p>
        </p:txBody>
      </p:sp>
      <p:sp>
        <p:nvSpPr>
          <p:cNvPr id="611"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User-defined functions – workshop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Text Placeholder 1"/>
          <p:cNvSpPr txBox="1"/>
          <p:nvPr>
            <p:ph type="body" idx="1"/>
          </p:nvPr>
        </p:nvSpPr>
        <p:spPr>
          <a:xfrm>
            <a:off x="689312" y="1506406"/>
            <a:ext cx="10813376" cy="5032677"/>
          </a:xfrm>
          <a:prstGeom prst="rect">
            <a:avLst/>
          </a:prstGeom>
        </p:spPr>
        <p:txBody>
          <a:bodyPr/>
          <a:lstStyle/>
          <a:p>
            <a:pPr marL="175175" indent="-175175" defTabSz="700703">
              <a:spcBef>
                <a:spcPts val="600"/>
              </a:spcBef>
              <a:defRPr sz="1100"/>
            </a:pPr>
            <a:r>
              <a:t>Session 4</a:t>
            </a:r>
          </a:p>
          <a:p>
            <a:pPr lvl="1" marL="525526" indent="-175175" defTabSz="700703">
              <a:spcBef>
                <a:spcPts val="600"/>
              </a:spcBef>
              <a:defRPr sz="1100"/>
            </a:pPr>
            <a:r>
              <a:t>Homework discussion</a:t>
            </a:r>
          </a:p>
          <a:p>
            <a:pPr lvl="1" marL="525526" indent="-175175" defTabSz="700703">
              <a:spcBef>
                <a:spcPts val="600"/>
              </a:spcBef>
              <a:defRPr sz="1100"/>
            </a:pPr>
            <a:r>
              <a:t>Quiz</a:t>
            </a:r>
          </a:p>
          <a:p>
            <a:pPr lvl="1" marL="525526" indent="-175175" defTabSz="700703">
              <a:spcBef>
                <a:spcPts val="600"/>
              </a:spcBef>
              <a:defRPr sz="1100"/>
            </a:pPr>
            <a:r>
              <a:t>Built-in functions and operators</a:t>
            </a:r>
          </a:p>
          <a:p>
            <a:pPr lvl="2" marL="875878" indent="-175175" defTabSz="700703">
              <a:spcBef>
                <a:spcPts val="600"/>
              </a:spcBef>
              <a:defRPr sz="1100"/>
            </a:pPr>
            <a:r>
              <a:t>Mathematical functions and operators</a:t>
            </a:r>
          </a:p>
          <a:p>
            <a:pPr lvl="2" marL="875878" indent="-175175" defTabSz="700703">
              <a:spcBef>
                <a:spcPts val="600"/>
              </a:spcBef>
              <a:defRPr sz="1100"/>
            </a:pPr>
            <a:r>
              <a:t>String functions and operators</a:t>
            </a:r>
          </a:p>
          <a:p>
            <a:pPr lvl="2" marL="875878" indent="-175175" defTabSz="700703">
              <a:spcBef>
                <a:spcPts val="600"/>
              </a:spcBef>
              <a:defRPr sz="1100"/>
            </a:pPr>
            <a:r>
              <a:t>Temporary tables</a:t>
            </a:r>
          </a:p>
          <a:p>
            <a:pPr lvl="2" marL="875878" indent="-175175" defTabSz="700703">
              <a:spcBef>
                <a:spcPts val="600"/>
              </a:spcBef>
              <a:defRPr sz="1100"/>
            </a:pPr>
            <a:r>
              <a:t>SELECT INTO</a:t>
            </a:r>
          </a:p>
          <a:p>
            <a:pPr lvl="2" marL="875878" indent="-175175" defTabSz="700703">
              <a:spcBef>
                <a:spcPts val="600"/>
              </a:spcBef>
              <a:defRPr sz="1100"/>
            </a:pPr>
            <a:r>
              <a:t>Workshop</a:t>
            </a:r>
          </a:p>
          <a:p>
            <a:pPr lvl="1" marL="525526" indent="-175175" defTabSz="700703">
              <a:spcBef>
                <a:spcPts val="600"/>
              </a:spcBef>
              <a:defRPr sz="1100"/>
            </a:pPr>
            <a:r>
              <a:t>Introduction to PL/pgSQL</a:t>
            </a:r>
          </a:p>
          <a:p>
            <a:pPr lvl="2" marL="875878" indent="-175175" defTabSz="700703">
              <a:spcBef>
                <a:spcPts val="600"/>
              </a:spcBef>
              <a:defRPr sz="1100"/>
            </a:pPr>
            <a:r>
              <a:t>Overview of PL/pgSQL</a:t>
            </a:r>
          </a:p>
          <a:p>
            <a:pPr lvl="2" marL="875878" indent="-175175" defTabSz="700703">
              <a:spcBef>
                <a:spcPts val="600"/>
              </a:spcBef>
              <a:defRPr sz="1100"/>
            </a:pPr>
            <a:r>
              <a:t>Advantages and disadvantages of PL/pgSQL</a:t>
            </a:r>
          </a:p>
          <a:p>
            <a:pPr lvl="2" marL="875878" indent="-175175" defTabSz="700703">
              <a:spcBef>
                <a:spcPts val="600"/>
              </a:spcBef>
              <a:defRPr sz="1100"/>
            </a:pPr>
            <a:r>
              <a:t>Dollar-quoted string constant</a:t>
            </a:r>
          </a:p>
          <a:p>
            <a:pPr lvl="2" marL="875878" indent="-175175" defTabSz="700703">
              <a:spcBef>
                <a:spcPts val="600"/>
              </a:spcBef>
              <a:defRPr sz="1100"/>
            </a:pPr>
            <a:r>
              <a:t>Variables in PL/pgSQL</a:t>
            </a:r>
          </a:p>
          <a:p>
            <a:pPr lvl="2" marL="875878" indent="-175175" defTabSz="700703">
              <a:spcBef>
                <a:spcPts val="600"/>
              </a:spcBef>
              <a:defRPr sz="1100"/>
            </a:pPr>
            <a:r>
              <a:t>Workshop</a:t>
            </a:r>
          </a:p>
          <a:p>
            <a:pPr lvl="1" marL="525526" indent="-175175" defTabSz="700703">
              <a:spcBef>
                <a:spcPts val="600"/>
              </a:spcBef>
              <a:defRPr sz="1100"/>
            </a:pPr>
            <a:r>
              <a:t>User-defined functions</a:t>
            </a:r>
          </a:p>
          <a:p>
            <a:pPr lvl="2" marL="875878" indent="-175175" defTabSz="700703">
              <a:spcBef>
                <a:spcPts val="600"/>
              </a:spcBef>
              <a:defRPr sz="1100"/>
            </a:pPr>
            <a:r>
              <a:t>Creating functions</a:t>
            </a:r>
          </a:p>
          <a:p>
            <a:pPr lvl="2" marL="875878" indent="-175175" defTabSz="700703">
              <a:spcBef>
                <a:spcPts val="600"/>
              </a:spcBef>
              <a:defRPr sz="1100"/>
            </a:pPr>
            <a:r>
              <a:t>Calling functions</a:t>
            </a:r>
          </a:p>
          <a:p>
            <a:pPr lvl="2" marL="875878" indent="-175175" defTabSz="700703">
              <a:spcBef>
                <a:spcPts val="600"/>
              </a:spcBef>
              <a:defRPr sz="1100"/>
            </a:pPr>
            <a:r>
              <a:t>Workshop</a:t>
            </a:r>
          </a:p>
          <a:p>
            <a:pPr lvl="1" marL="525526" indent="-175175" defTabSz="700703">
              <a:spcBef>
                <a:spcPts val="600"/>
              </a:spcBef>
              <a:defRPr sz="1100"/>
            </a:pPr>
            <a:r>
              <a:t>Knowledge check (Workshop, Homework)</a:t>
            </a:r>
          </a:p>
        </p:txBody>
      </p:sp>
      <p:sp>
        <p:nvSpPr>
          <p:cNvPr id="521"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Agenda</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Title 1"/>
          <p:cNvSpPr txBox="1"/>
          <p:nvPr>
            <p:ph type="title"/>
          </p:nvPr>
        </p:nvSpPr>
        <p:spPr>
          <a:xfrm>
            <a:off x="1038383" y="2107020"/>
            <a:ext cx="10450660" cy="2768260"/>
          </a:xfrm>
          <a:prstGeom prst="rect">
            <a:avLst/>
          </a:prstGeom>
        </p:spPr>
        <p:txBody>
          <a:bodyPr/>
          <a:lstStyle/>
          <a:p>
            <a:pPr/>
            <a:r>
              <a:t>Homework 4</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5" name="Text Placeholder 1"/>
          <p:cNvSpPr txBox="1"/>
          <p:nvPr>
            <p:ph type="body" idx="1"/>
          </p:nvPr>
        </p:nvSpPr>
        <p:spPr>
          <a:xfrm>
            <a:off x="689312" y="1506405"/>
            <a:ext cx="10813376" cy="4980092"/>
          </a:xfrm>
          <a:prstGeom prst="rect">
            <a:avLst/>
          </a:prstGeom>
        </p:spPr>
        <p:txBody>
          <a:bodyPr/>
          <a:lstStyle/>
          <a:p>
            <a:pPr marL="180592" indent="-180592" defTabSz="722376">
              <a:spcBef>
                <a:spcPts val="700"/>
              </a:spcBef>
              <a:defRPr sz="2200"/>
            </a:pPr>
            <a:r>
              <a:t>Calculate rating of album by artist</a:t>
            </a:r>
          </a:p>
          <a:p>
            <a:pPr marL="180592" indent="-180592" defTabSz="722376">
              <a:spcBef>
                <a:spcPts val="700"/>
              </a:spcBef>
              <a:defRPr sz="2200"/>
            </a:pPr>
            <a:r>
              <a:t>Get longest song by genre</a:t>
            </a:r>
          </a:p>
          <a:p>
            <a:pPr marL="180592" indent="-180592" defTabSz="722376">
              <a:spcBef>
                <a:spcPts val="700"/>
              </a:spcBef>
              <a:defRPr sz="2200"/>
            </a:pPr>
            <a:r>
              <a:t>Create text like "&lt;Artist_Name&gt; best rated album is &lt;Name_of_album&gt;”</a:t>
            </a:r>
          </a:p>
          <a:p>
            <a:pPr marL="180592" indent="-180592" defTabSz="722376">
              <a:spcBef>
                <a:spcPts val="700"/>
              </a:spcBef>
              <a:defRPr sz="2200"/>
            </a:pPr>
            <a:r>
              <a:t>Create a temp table with playlist that has songs which are in albums which are good rated (4.5+ rating)</a:t>
            </a:r>
          </a:p>
          <a:p>
            <a:pPr marL="180592" indent="-180592" defTabSz="722376">
              <a:spcBef>
                <a:spcPts val="700"/>
              </a:spcBef>
              <a:defRPr sz="2200"/>
            </a:pPr>
            <a:r>
              <a:t>Create a function that will provide artist name, concatenated genre names he has songs in.</a:t>
            </a:r>
          </a:p>
          <a:p>
            <a:pPr marL="180592" indent="-180592" defTabSz="722376">
              <a:spcBef>
                <a:spcPts val="700"/>
              </a:spcBef>
              <a:defRPr sz="2200"/>
            </a:pPr>
            <a:r>
              <a:t>Create a function that will provide: Number of songs per album, number of songs per playlist, number of songs per genre</a:t>
            </a:r>
          </a:p>
        </p:txBody>
      </p:sp>
      <p:sp>
        <p:nvSpPr>
          <p:cNvPr id="616"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User-defined functions – workshop</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8" name="Title 1"/>
          <p:cNvSpPr txBox="1"/>
          <p:nvPr>
            <p:ph type="title"/>
          </p:nvPr>
        </p:nvSpPr>
        <p:spPr>
          <a:xfrm>
            <a:off x="5335816" y="795097"/>
            <a:ext cx="5905585" cy="1895395"/>
          </a:xfrm>
          <a:prstGeom prst="rect">
            <a:avLst/>
          </a:prstGeom>
        </p:spPr>
        <p:txBody>
          <a:bodyPr/>
          <a:lstStyle>
            <a:lvl1pPr>
              <a:defRPr>
                <a:solidFill>
                  <a:schemeClr val="accent5"/>
                </a:solidFill>
              </a:defRPr>
            </a:lvl1pPr>
          </a:lstStyle>
          <a:p>
            <a:pPr/>
            <a:r>
              <a:t>Questions?</a:t>
            </a:r>
          </a:p>
        </p:txBody>
      </p:sp>
      <p:sp>
        <p:nvSpPr>
          <p:cNvPr id="619" name="Text Placeholder 2"/>
          <p:cNvSpPr txBox="1"/>
          <p:nvPr>
            <p:ph type="body" sz="quarter" idx="1"/>
          </p:nvPr>
        </p:nvSpPr>
        <p:spPr>
          <a:xfrm>
            <a:off x="5335816" y="3995556"/>
            <a:ext cx="5905585" cy="400115"/>
          </a:xfrm>
          <a:prstGeom prst="rect">
            <a:avLst/>
          </a:prstGeom>
        </p:spPr>
        <p:txBody>
          <a:bodyPr/>
          <a:lstStyle/>
          <a:p>
            <a:pPr/>
            <a:r>
              <a:t>Trainer Name</a:t>
            </a:r>
          </a:p>
        </p:txBody>
      </p:sp>
      <p:sp>
        <p:nvSpPr>
          <p:cNvPr id="620"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Trainer mail</a:t>
            </a:r>
          </a:p>
        </p:txBody>
      </p:sp>
      <p:sp>
        <p:nvSpPr>
          <p:cNvPr id="621" name="Text Placeholder 4"/>
          <p:cNvSpPr txBox="1"/>
          <p:nvPr/>
        </p:nvSpPr>
        <p:spPr>
          <a:xfrm>
            <a:off x="5335816" y="5418266"/>
            <a:ext cx="5905585" cy="2770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Assistant mail</a:t>
            </a:r>
          </a:p>
        </p:txBody>
      </p:sp>
      <p:sp>
        <p:nvSpPr>
          <p:cNvPr id="622" name="Text Placeholder 2"/>
          <p:cNvSpPr txBox="1"/>
          <p:nvPr/>
        </p:nvSpPr>
        <p:spPr>
          <a:xfrm>
            <a:off x="5335816" y="4932845"/>
            <a:ext cx="5905585" cy="40011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Assistant Name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Title 1"/>
          <p:cNvSpPr txBox="1"/>
          <p:nvPr>
            <p:ph type="title"/>
          </p:nvPr>
        </p:nvSpPr>
        <p:spPr>
          <a:xfrm>
            <a:off x="1038383" y="2107019"/>
            <a:ext cx="10450660" cy="2768263"/>
          </a:xfrm>
          <a:prstGeom prst="rect">
            <a:avLst/>
          </a:prstGeom>
        </p:spPr>
        <p:txBody>
          <a:bodyPr/>
          <a:lstStyle/>
          <a:p>
            <a:pPr/>
            <a:r>
              <a:t>Built-In functions and operators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Built-In functions – Mathematical operators</a:t>
            </a:r>
          </a:p>
        </p:txBody>
      </p:sp>
      <p:graphicFrame>
        <p:nvGraphicFramePr>
          <p:cNvPr id="526" name="Table 5"/>
          <p:cNvGraphicFramePr/>
          <p:nvPr/>
        </p:nvGraphicFramePr>
        <p:xfrm>
          <a:off x="838200" y="1825625"/>
          <a:ext cx="10515600" cy="426788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251857"/>
                <a:gridCol w="6736702"/>
                <a:gridCol w="1352939"/>
                <a:gridCol w="1174102"/>
              </a:tblGrid>
              <a:tr h="609697">
                <a:tc>
                  <a:txBody>
                    <a:bodyPr/>
                    <a:lstStyle/>
                    <a:p>
                      <a:pPr algn="l">
                        <a:defRPr b="0" sz="1800">
                          <a:solidFill>
                            <a:srgbClr val="000000"/>
                          </a:solidFill>
                        </a:defRPr>
                      </a:pPr>
                      <a:r>
                        <a:rPr b="1">
                          <a:solidFill>
                            <a:srgbClr val="FFFFFF"/>
                          </a:solidFill>
                          <a:sym typeface="Calibri"/>
                        </a:rPr>
                        <a:t>Operator</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Description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Example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Result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r>
              <a:tr h="609697">
                <a:tc>
                  <a:txBody>
                    <a:bodyPr/>
                    <a:lstStyle/>
                    <a:p>
                      <a:pPr algn="l">
                        <a:defRPr sz="1800">
                          <a:solidFill>
                            <a:srgbClr val="000000"/>
                          </a:solidFill>
                        </a:defRPr>
                      </a:pPr>
                      <a:r>
                        <a:rPr>
                          <a:sym typeface="Calibri"/>
                        </a:rPr>
                        <a:t>+</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Addition</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2 + 3</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5</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r>
              <a:tr h="609697">
                <a:tc>
                  <a:txBody>
                    <a:bodyPr/>
                    <a:lstStyle/>
                    <a:p>
                      <a:pPr algn="l">
                        <a:defRPr sz="1800">
                          <a:solidFill>
                            <a:srgbClr val="000000"/>
                          </a:solidFill>
                        </a:defRPr>
                      </a:pPr>
                      <a:r>
                        <a:rPr>
                          <a:sym typeface="Calibri"/>
                        </a:rPr>
                        <a:t>- </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Subtraction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3 - 2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1</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609697">
                <a:tc>
                  <a:txBody>
                    <a:bodyPr/>
                    <a:lstStyle/>
                    <a:p>
                      <a:pPr algn="l">
                        <a:defRPr sz="1800">
                          <a:solidFill>
                            <a:srgbClr val="000000"/>
                          </a:solidFill>
                        </a:defRPr>
                      </a:pPr>
                      <a:r>
                        <a:rPr>
                          <a:sym typeface="Calibri"/>
                        </a:rPr>
                        <a: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Multiplication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2 * 3</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6</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r h="609697">
                <a:tc>
                  <a:txBody>
                    <a:bodyPr/>
                    <a:lstStyle/>
                    <a:p>
                      <a:pPr algn="l">
                        <a:defRPr sz="1800">
                          <a:solidFill>
                            <a:srgbClr val="000000"/>
                          </a:solidFill>
                        </a:defRPr>
                      </a:pPr>
                      <a:r>
                        <a:rPr>
                          <a:sym typeface="Calibri"/>
                        </a:rPr>
                        <a: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Division (integer division truncates the result)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4 / 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609697">
                <a:tc>
                  <a:txBody>
                    <a:bodyPr/>
                    <a:lstStyle/>
                    <a:p>
                      <a:pPr algn="l">
                        <a:defRPr sz="1800">
                          <a:solidFill>
                            <a:srgbClr val="000000"/>
                          </a:solidFill>
                        </a:defRPr>
                      </a:pPr>
                      <a:r>
                        <a:rPr>
                          <a:sym typeface="Calibri"/>
                        </a:rPr>
                        <a: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Exponentiation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2 ^ 3</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8</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r h="609697">
                <a:tc>
                  <a:txBody>
                    <a:bodyPr/>
                    <a:lstStyle/>
                    <a:p>
                      <a:pPr algn="l">
                        <a:defRPr sz="1800">
                          <a:solidFill>
                            <a:srgbClr val="000000"/>
                          </a:solidFill>
                        </a:defRPr>
                      </a:pPr>
                      <a:r>
                        <a:rPr>
                          <a:sym typeface="Calibri"/>
                        </a:rPr>
                        <a: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Absolute value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 -5</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5</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Built-In functions – Mathematical functions</a:t>
            </a:r>
          </a:p>
        </p:txBody>
      </p:sp>
      <p:graphicFrame>
        <p:nvGraphicFramePr>
          <p:cNvPr id="529" name="Table 4"/>
          <p:cNvGraphicFramePr/>
          <p:nvPr/>
        </p:nvGraphicFramePr>
        <p:xfrm>
          <a:off x="838200" y="1825625"/>
          <a:ext cx="10515600" cy="452945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96855"/>
                <a:gridCol w="5138049"/>
                <a:gridCol w="1863065"/>
                <a:gridCol w="1417629"/>
              </a:tblGrid>
              <a:tr h="729912">
                <a:tc>
                  <a:txBody>
                    <a:bodyPr/>
                    <a:lstStyle/>
                    <a:p>
                      <a:pPr algn="l">
                        <a:defRPr b="0" sz="1800">
                          <a:solidFill>
                            <a:srgbClr val="000000"/>
                          </a:solidFill>
                        </a:defRPr>
                      </a:pPr>
                      <a:r>
                        <a:rPr b="1">
                          <a:solidFill>
                            <a:srgbClr val="FFFFFF"/>
                          </a:solidFill>
                          <a:sym typeface="Calibri"/>
                        </a:rPr>
                        <a:t>Function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Description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Example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Result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r>
              <a:tr h="779906">
                <a:tc>
                  <a:txBody>
                    <a:bodyPr/>
                    <a:lstStyle/>
                    <a:p>
                      <a:pPr algn="l">
                        <a:defRPr sz="1800">
                          <a:solidFill>
                            <a:srgbClr val="000000"/>
                          </a:solidFill>
                        </a:defRPr>
                      </a:pPr>
                      <a:r>
                        <a:rPr>
                          <a:latin typeface="Consolas"/>
                          <a:ea typeface="Consolas"/>
                          <a:cs typeface="Consolas"/>
                          <a:sym typeface="Consolas"/>
                        </a:rPr>
                        <a:t>abs(x)</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Absolute value</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latin typeface="Consolas"/>
                          <a:ea typeface="Consolas"/>
                          <a:cs typeface="Consolas"/>
                          <a:sym typeface="Consolas"/>
                        </a:rPr>
                        <a:t>abs(-13.2)</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latin typeface="Consolas"/>
                          <a:ea typeface="Consolas"/>
                          <a:cs typeface="Consolas"/>
                          <a:sym typeface="Consolas"/>
                        </a:rPr>
                        <a:t>13.2</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r>
              <a:tr h="754909">
                <a:tc>
                  <a:txBody>
                    <a:bodyPr/>
                    <a:lstStyle/>
                    <a:p>
                      <a:pPr algn="l">
                        <a:defRPr sz="1800">
                          <a:solidFill>
                            <a:srgbClr val="000000"/>
                          </a:solidFill>
                        </a:defRPr>
                      </a:pPr>
                      <a:r>
                        <a:rPr>
                          <a:latin typeface="Consolas"/>
                          <a:ea typeface="Consolas"/>
                          <a:cs typeface="Consolas"/>
                          <a:sym typeface="Consolas"/>
                        </a:rPr>
                        <a:t>ceil(x)</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Nearest integer greater than or equal to argument </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latin typeface="Consolas"/>
                          <a:ea typeface="Consolas"/>
                          <a:cs typeface="Consolas"/>
                          <a:sym typeface="Consolas"/>
                        </a:rPr>
                        <a:t>ceil(13.2)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latin typeface="Consolas"/>
                          <a:ea typeface="Consolas"/>
                          <a:cs typeface="Consolas"/>
                          <a:sym typeface="Consolas"/>
                        </a:rPr>
                        <a:t>14</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754909">
                <a:tc>
                  <a:txBody>
                    <a:bodyPr/>
                    <a:lstStyle/>
                    <a:p>
                      <a:pPr algn="l">
                        <a:defRPr sz="1800">
                          <a:solidFill>
                            <a:srgbClr val="000000"/>
                          </a:solidFill>
                        </a:defRPr>
                      </a:pPr>
                      <a:r>
                        <a:rPr>
                          <a:latin typeface="Consolas"/>
                          <a:ea typeface="Consolas"/>
                          <a:cs typeface="Consolas"/>
                          <a:sym typeface="Consolas"/>
                        </a:rPr>
                        <a:t>floor(x)</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Nearest integer less than or equal to argument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latin typeface="Consolas"/>
                          <a:ea typeface="Consolas"/>
                          <a:cs typeface="Consolas"/>
                          <a:sym typeface="Consolas"/>
                        </a:rPr>
                        <a:t>floor(13.8)</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latin typeface="Consolas"/>
                          <a:ea typeface="Consolas"/>
                          <a:cs typeface="Consolas"/>
                          <a:sym typeface="Consolas"/>
                        </a:rPr>
                        <a:t>13</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r h="754909">
                <a:tc>
                  <a:txBody>
                    <a:bodyPr/>
                    <a:lstStyle/>
                    <a:p>
                      <a:pPr algn="l">
                        <a:defRPr sz="1800">
                          <a:solidFill>
                            <a:srgbClr val="000000"/>
                          </a:solidFill>
                        </a:defRPr>
                      </a:pPr>
                      <a:r>
                        <a:rPr>
                          <a:latin typeface="Consolas"/>
                          <a:ea typeface="Consolas"/>
                          <a:cs typeface="Consolas"/>
                          <a:sym typeface="Consolas"/>
                        </a:rPr>
                        <a:t>round(x)</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Round to nearest integer</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latin typeface="Consolas"/>
                          <a:ea typeface="Consolas"/>
                          <a:cs typeface="Consolas"/>
                          <a:sym typeface="Consolas"/>
                        </a:rPr>
                        <a:t>round(14.8)</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latin typeface="Consolas"/>
                          <a:ea typeface="Consolas"/>
                          <a:cs typeface="Consolas"/>
                          <a:sym typeface="Consolas"/>
                        </a:rPr>
                        <a:t>15</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754909">
                <a:tc>
                  <a:txBody>
                    <a:bodyPr/>
                    <a:lstStyle/>
                    <a:p>
                      <a:pPr algn="l">
                        <a:defRPr sz="1800">
                          <a:solidFill>
                            <a:srgbClr val="000000"/>
                          </a:solidFill>
                        </a:defRPr>
                      </a:pPr>
                      <a:r>
                        <a:rPr>
                          <a:latin typeface="Consolas"/>
                          <a:ea typeface="Consolas"/>
                          <a:cs typeface="Consolas"/>
                          <a:sym typeface="Consolas"/>
                        </a:rPr>
                        <a:t>random(x)</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Random value in the range 0.0 &lt;= x &lt; 1.0</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latin typeface="Consolas"/>
                          <a:ea typeface="Consolas"/>
                          <a:cs typeface="Consolas"/>
                          <a:sym typeface="Consolas"/>
                        </a:rPr>
                        <a:t>random()</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latin typeface="Consolas"/>
                          <a:ea typeface="Consolas"/>
                          <a:cs typeface="Consolas"/>
                          <a:sym typeface="Consolas"/>
                        </a:rPr>
                        <a:t>0.12514…</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Built-In functions – String functions and operators 1/2</a:t>
            </a:r>
          </a:p>
        </p:txBody>
      </p:sp>
      <p:graphicFrame>
        <p:nvGraphicFramePr>
          <p:cNvPr id="532" name="Table 4"/>
          <p:cNvGraphicFramePr/>
          <p:nvPr/>
        </p:nvGraphicFramePr>
        <p:xfrm>
          <a:off x="149288" y="1474677"/>
          <a:ext cx="11893423" cy="290186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225281"/>
                <a:gridCol w="4073764"/>
                <a:gridCol w="2733138"/>
                <a:gridCol w="1861238"/>
              </a:tblGrid>
              <a:tr h="370840">
                <a:tc>
                  <a:txBody>
                    <a:bodyPr/>
                    <a:lstStyle/>
                    <a:p>
                      <a:pPr algn="l">
                        <a:defRPr b="0" sz="1800">
                          <a:solidFill>
                            <a:srgbClr val="000000"/>
                          </a:solidFill>
                        </a:defRPr>
                      </a:pPr>
                      <a:r>
                        <a:rPr b="1">
                          <a:solidFill>
                            <a:srgbClr val="FFFFFF"/>
                          </a:solidFill>
                          <a:sym typeface="Calibri"/>
                        </a:rPr>
                        <a:t>Function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Description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Example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Result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r>
              <a:tr h="370840">
                <a:tc>
                  <a:txBody>
                    <a:bodyPr/>
                    <a:lstStyle/>
                    <a:p>
                      <a:pPr algn="l">
                        <a:defRPr sz="1800">
                          <a:solidFill>
                            <a:srgbClr val="000000"/>
                          </a:solidFill>
                        </a:defRPr>
                      </a:pPr>
                      <a:r>
                        <a:rPr sz="1600">
                          <a:latin typeface="Consolas"/>
                          <a:ea typeface="Consolas"/>
                          <a:cs typeface="Consolas"/>
                          <a:sym typeface="Consolas"/>
                        </a:rPr>
                        <a:t>string || string</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String concatenation</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‘Post’ || ‘greSQL’</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PostgreSQL</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r>
              <a:tr h="397776">
                <a:tc>
                  <a:txBody>
                    <a:bodyPr/>
                    <a:lstStyle/>
                    <a:p>
                      <a:pPr algn="l">
                        <a:defRPr sz="1600">
                          <a:solidFill>
                            <a:srgbClr val="000000"/>
                          </a:solidFill>
                          <a:latin typeface="Consolas"/>
                          <a:ea typeface="Consolas"/>
                          <a:cs typeface="Consolas"/>
                          <a:sym typeface="Consolas"/>
                        </a:defRPr>
                      </a:pPr>
                      <a:r>
                        <a:t>string || non-string </a:t>
                      </a:r>
                      <a:r>
                        <a:rPr b="1"/>
                        <a:t>or</a:t>
                      </a:r>
                      <a:r>
                        <a:t> non-string || 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String concatenation with one non-string input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‘Value: ‘ || 42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Value: 42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370840">
                <a:tc>
                  <a:txBody>
                    <a:bodyPr/>
                    <a:lstStyle/>
                    <a:p>
                      <a:pPr algn="l">
                        <a:defRPr sz="1600">
                          <a:solidFill>
                            <a:srgbClr val="000000"/>
                          </a:solidFill>
                          <a:latin typeface="Consolas"/>
                          <a:ea typeface="Consolas"/>
                          <a:cs typeface="Consolas"/>
                          <a:sym typeface="Consolas"/>
                        </a:defRPr>
                      </a:pPr>
                      <a:r>
                        <a:t>char_length(string) </a:t>
                      </a:r>
                      <a:r>
                        <a:rPr b="1"/>
                        <a:t>or</a:t>
                      </a:r>
                      <a:r>
                        <a:t> character_length(string) </a:t>
                      </a:r>
                      <a:r>
                        <a:rPr b="1"/>
                        <a:t>or</a:t>
                      </a:r>
                      <a:endParaRPr b="1"/>
                    </a:p>
                    <a:p>
                      <a:pPr algn="l">
                        <a:defRPr sz="1600">
                          <a:solidFill>
                            <a:srgbClr val="000000"/>
                          </a:solidFill>
                          <a:latin typeface="Consolas"/>
                          <a:ea typeface="Consolas"/>
                          <a:cs typeface="Consolas"/>
                          <a:sym typeface="Consolas"/>
                        </a:defRPr>
                      </a:pPr>
                      <a:r>
                        <a:t>length(string)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Number of characters in a 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char_length(‘bojan’)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5</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r h="370840">
                <a:tc>
                  <a:txBody>
                    <a:bodyPr/>
                    <a:lstStyle/>
                    <a:p>
                      <a:pPr algn="l">
                        <a:defRPr sz="1800">
                          <a:solidFill>
                            <a:srgbClr val="000000"/>
                          </a:solidFill>
                        </a:defRPr>
                      </a:pPr>
                      <a:r>
                        <a:rPr sz="1600">
                          <a:latin typeface="Consolas"/>
                          <a:ea typeface="Consolas"/>
                          <a:cs typeface="Consolas"/>
                          <a:sym typeface="Consolas"/>
                        </a:rPr>
                        <a:t>lower(string)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Convert string to lower case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lower(‘BOJAN’)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bojan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370840">
                <a:tc>
                  <a:txBody>
                    <a:bodyPr/>
                    <a:lstStyle/>
                    <a:p>
                      <a:pPr algn="l">
                        <a:defRPr sz="1800">
                          <a:solidFill>
                            <a:srgbClr val="000000"/>
                          </a:solidFill>
                        </a:defRPr>
                      </a:pPr>
                      <a:r>
                        <a:rPr sz="1600">
                          <a:latin typeface="Consolas"/>
                          <a:ea typeface="Consolas"/>
                          <a:cs typeface="Consolas"/>
                          <a:sym typeface="Consolas"/>
                        </a:rPr>
                        <a:t>position(substring in 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Location in string of specified substring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position(‘an’ in ‘Bojan’)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4</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r h="279052">
                <a:tc>
                  <a:txBody>
                    <a:bodyPr/>
                    <a:lstStyle/>
                    <a:p>
                      <a:pPr algn="l">
                        <a:defRPr sz="1600">
                          <a:solidFill>
                            <a:srgbClr val="000000"/>
                          </a:solidFill>
                          <a:latin typeface="Consolas"/>
                          <a:ea typeface="Consolas"/>
                          <a:cs typeface="Consolas"/>
                          <a:sym typeface="Consolas"/>
                        </a:defRPr>
                      </a:pPr>
                      <a:r>
                        <a:t>substring(string text </a:t>
                      </a:r>
                      <a:r>
                        <a:rPr b="1"/>
                        <a:t>from</a:t>
                      </a:r>
                      <a:r>
                        <a:t> N int </a:t>
                      </a:r>
                      <a:r>
                        <a:rPr b="1"/>
                        <a:t>for</a:t>
                      </a:r>
                      <a:r>
                        <a:t> M int)</a:t>
                      </a:r>
                    </a:p>
                  </a:txBody>
                  <a:tcPr marL="45720" marR="45720" marT="45720" marB="45720" anchor="ctr"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sym typeface="Calibri"/>
                        </a:defRPr>
                      </a:pPr>
                      <a:r>
                        <a:t>Extract substring </a:t>
                      </a:r>
                      <a:r>
                        <a:rPr b="1"/>
                        <a:t>from</a:t>
                      </a:r>
                      <a:r>
                        <a:t> n-th position </a:t>
                      </a:r>
                      <a:r>
                        <a:rPr b="1"/>
                        <a:t>for</a:t>
                      </a:r>
                      <a:r>
                        <a:t> m number of characters</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substring(‘Seavus’ from 2 for 3)</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eav</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370840">
                <a:tc>
                  <a:txBody>
                    <a:bodyPr/>
                    <a:lstStyle/>
                    <a:p>
                      <a:pPr algn="l">
                        <a:defRPr sz="1800">
                          <a:solidFill>
                            <a:srgbClr val="000000"/>
                          </a:solidFill>
                        </a:defRPr>
                      </a:pPr>
                      <a:r>
                        <a:rPr sz="1600">
                          <a:latin typeface="Consolas"/>
                          <a:ea typeface="Consolas"/>
                          <a:cs typeface="Consolas"/>
                          <a:sym typeface="Consolas"/>
                        </a:rPr>
                        <a:t>upper(string)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Convert string to upper case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upper(‘bojan’)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BOJAN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Built-In functions – String functions and operators 2/2</a:t>
            </a:r>
          </a:p>
        </p:txBody>
      </p:sp>
      <p:graphicFrame>
        <p:nvGraphicFramePr>
          <p:cNvPr id="535" name="Table 4"/>
          <p:cNvGraphicFramePr/>
          <p:nvPr/>
        </p:nvGraphicFramePr>
        <p:xfrm>
          <a:off x="838200" y="1825625"/>
          <a:ext cx="10864547" cy="439992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99581"/>
                <a:gridCol w="4791198"/>
                <a:gridCol w="2178693"/>
                <a:gridCol w="1695075"/>
              </a:tblGrid>
              <a:tr h="455272">
                <a:tc>
                  <a:txBody>
                    <a:bodyPr/>
                    <a:lstStyle/>
                    <a:p>
                      <a:pPr algn="l">
                        <a:defRPr b="0" sz="1800">
                          <a:solidFill>
                            <a:srgbClr val="000000"/>
                          </a:solidFill>
                        </a:defRPr>
                      </a:pPr>
                      <a:r>
                        <a:rPr b="1">
                          <a:solidFill>
                            <a:srgbClr val="FFFFFF"/>
                          </a:solidFill>
                          <a:sym typeface="Calibri"/>
                        </a:rPr>
                        <a:t>Function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Description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Example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c>
                  <a:txBody>
                    <a:bodyPr/>
                    <a:lstStyle/>
                    <a:p>
                      <a:pPr algn="l">
                        <a:defRPr b="0" sz="1800">
                          <a:solidFill>
                            <a:srgbClr val="000000"/>
                          </a:solidFill>
                        </a:defRPr>
                      </a:pPr>
                      <a:r>
                        <a:rPr b="1">
                          <a:solidFill>
                            <a:srgbClr val="FFFFFF"/>
                          </a:solidFill>
                          <a:sym typeface="Calibri"/>
                        </a:rPr>
                        <a:t>Result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4472C4"/>
                    </a:solidFill>
                  </a:tcPr>
                </a:tc>
              </a:tr>
              <a:tr h="1032158">
                <a:tc>
                  <a:txBody>
                    <a:bodyPr/>
                    <a:lstStyle/>
                    <a:p>
                      <a:pPr algn="l">
                        <a:defRPr sz="1800">
                          <a:solidFill>
                            <a:srgbClr val="000000"/>
                          </a:solidFill>
                        </a:defRPr>
                      </a:pPr>
                      <a:r>
                        <a:rPr sz="1600">
                          <a:latin typeface="Consolas"/>
                          <a:ea typeface="Consolas"/>
                          <a:cs typeface="Consolas"/>
                          <a:sym typeface="Consolas"/>
                        </a:rPr>
                        <a:t>concat(string1, string2, ...)</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Concatenate all arguments. Null arguments are ignored.</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concat(‘Bojan’, 2, NULL, ‘Zdravkovski’)</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Bojan2Zdravkovski</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DD4EA"/>
                    </a:solidFill>
                  </a:tcPr>
                </a:tc>
              </a:tr>
              <a:tr h="720328">
                <a:tc>
                  <a:txBody>
                    <a:bodyPr/>
                    <a:lstStyle/>
                    <a:p>
                      <a:pPr algn="l">
                        <a:defRPr sz="1800">
                          <a:solidFill>
                            <a:srgbClr val="000000"/>
                          </a:solidFill>
                        </a:defRPr>
                      </a:pPr>
                      <a:r>
                        <a:rPr sz="1600">
                          <a:latin typeface="Consolas"/>
                          <a:ea typeface="Consolas"/>
                          <a:cs typeface="Consolas"/>
                          <a:sym typeface="Consolas"/>
                        </a:rPr>
                        <a:t>left(str text, n int)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Return first n characters in the string. </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left(‘Bojan’, 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Bo</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1016565">
                <a:tc>
                  <a:txBody>
                    <a:bodyPr/>
                    <a:lstStyle/>
                    <a:p>
                      <a:pPr algn="l">
                        <a:defRPr sz="1800">
                          <a:solidFill>
                            <a:srgbClr val="000000"/>
                          </a:solidFill>
                        </a:defRPr>
                      </a:pPr>
                      <a:r>
                        <a:rPr sz="1600">
                          <a:latin typeface="Consolas"/>
                          <a:ea typeface="Consolas"/>
                          <a:cs typeface="Consolas"/>
                          <a:sym typeface="Consolas"/>
                        </a:rPr>
                        <a:t>replace(string text, from text, to text)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sym typeface="Calibri"/>
                        </a:defRPr>
                      </a:pPr>
                      <a:r>
                        <a:t>Replace all occurrences in string of substring </a:t>
                      </a:r>
                      <a:r>
                        <a:rPr b="1"/>
                        <a:t>from</a:t>
                      </a:r>
                      <a:r>
                        <a:t> with substring </a:t>
                      </a:r>
                      <a:r>
                        <a:rPr b="1"/>
                        <a:t>to.</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replace(‘123ab123cd123ef’, ‘123, ‘XX’)</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XXabXXcdXXef</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r h="455272">
                <a:tc>
                  <a:txBody>
                    <a:bodyPr/>
                    <a:lstStyle/>
                    <a:p>
                      <a:pPr algn="l">
                        <a:defRPr sz="1800">
                          <a:solidFill>
                            <a:srgbClr val="000000"/>
                          </a:solidFill>
                        </a:defRPr>
                      </a:pPr>
                      <a:r>
                        <a:rPr sz="1600">
                          <a:latin typeface="Consolas"/>
                          <a:ea typeface="Consolas"/>
                          <a:cs typeface="Consolas"/>
                          <a:sym typeface="Consolas"/>
                        </a:rPr>
                        <a:t>reverse(str)</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a:sym typeface="Calibri"/>
                        </a:rPr>
                        <a:t>Return reversed 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reverse(‘Bojan’)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c>
                  <a:txBody>
                    <a:bodyPr/>
                    <a:lstStyle/>
                    <a:p>
                      <a:pPr algn="l">
                        <a:defRPr sz="1800">
                          <a:solidFill>
                            <a:srgbClr val="000000"/>
                          </a:solidFill>
                        </a:defRPr>
                      </a:pPr>
                      <a:r>
                        <a:rPr sz="1600">
                          <a:latin typeface="Consolas"/>
                          <a:ea typeface="Consolas"/>
                          <a:cs typeface="Consolas"/>
                          <a:sym typeface="Consolas"/>
                        </a:rPr>
                        <a:t>najoB</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8EBF5"/>
                    </a:solidFill>
                  </a:tcPr>
                </a:tc>
              </a:tr>
              <a:tr h="720328">
                <a:tc>
                  <a:txBody>
                    <a:bodyPr/>
                    <a:lstStyle/>
                    <a:p>
                      <a:pPr algn="l">
                        <a:defRPr sz="1800">
                          <a:solidFill>
                            <a:srgbClr val="000000"/>
                          </a:solidFill>
                        </a:defRPr>
                      </a:pPr>
                      <a:r>
                        <a:rPr sz="1600">
                          <a:latin typeface="Consolas"/>
                          <a:ea typeface="Consolas"/>
                          <a:cs typeface="Consolas"/>
                          <a:sym typeface="Consolas"/>
                        </a:rPr>
                        <a:t>right(str text, n int)</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a:sym typeface="Calibri"/>
                        </a:rPr>
                        <a:t>Return last n characters in the string.</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right(‘Bojan’, 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c>
                  <a:txBody>
                    <a:bodyPr/>
                    <a:lstStyle/>
                    <a:p>
                      <a:pPr algn="l">
                        <a:defRPr sz="1800">
                          <a:solidFill>
                            <a:srgbClr val="000000"/>
                          </a:solidFill>
                        </a:defRPr>
                      </a:pPr>
                      <a:r>
                        <a:rPr sz="1600">
                          <a:latin typeface="Consolas"/>
                          <a:ea typeface="Consolas"/>
                          <a:cs typeface="Consolas"/>
                          <a:sym typeface="Consolas"/>
                        </a:rPr>
                        <a:t>an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CDD4EA"/>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Text Placeholder 1"/>
          <p:cNvSpPr txBox="1"/>
          <p:nvPr>
            <p:ph type="body" sz="half" idx="1"/>
          </p:nvPr>
        </p:nvSpPr>
        <p:spPr>
          <a:xfrm>
            <a:off x="689312" y="1506405"/>
            <a:ext cx="10813376" cy="2396233"/>
          </a:xfrm>
          <a:prstGeom prst="rect">
            <a:avLst/>
          </a:prstGeom>
        </p:spPr>
        <p:txBody>
          <a:bodyPr/>
          <a:lstStyle/>
          <a:p>
            <a:pPr marL="180592" indent="-180592" defTabSz="722376">
              <a:spcBef>
                <a:spcPts val="700"/>
              </a:spcBef>
              <a:defRPr sz="2200"/>
            </a:pPr>
            <a:r>
              <a:t>A temporary table is a short-lived table that exists for the duration of a database session. PostgreSQL automatically drops the temporary tables at the end of a session or a transaction.</a:t>
            </a:r>
          </a:p>
          <a:p>
            <a:pPr marL="180592" indent="-180592" defTabSz="722376">
              <a:spcBef>
                <a:spcPts val="700"/>
              </a:spcBef>
              <a:defRPr sz="2200"/>
            </a:pPr>
            <a:r>
              <a:t>To create a temporary table, you use the CREATE TEMPORARY TABLE statement. </a:t>
            </a:r>
          </a:p>
          <a:p>
            <a:pPr marL="180592" indent="-180592" defTabSz="722376">
              <a:spcBef>
                <a:spcPts val="700"/>
              </a:spcBef>
              <a:defRPr sz="2200"/>
            </a:pPr>
            <a:r>
              <a:t>The TEMP and TEMPORARY keywords are equivalent so you can use them interchangeably:</a:t>
            </a:r>
          </a:p>
        </p:txBody>
      </p:sp>
      <p:sp>
        <p:nvSpPr>
          <p:cNvPr id="538" name="Title 3"/>
          <p:cNvSpPr txBox="1"/>
          <p:nvPr>
            <p:ph type="title"/>
          </p:nvPr>
        </p:nvSpPr>
        <p:spPr>
          <a:xfrm>
            <a:off x="689316" y="555919"/>
            <a:ext cx="10113003" cy="543872"/>
          </a:xfrm>
          <a:prstGeom prst="rect">
            <a:avLst/>
          </a:prstGeom>
        </p:spPr>
        <p:txBody>
          <a:bodyPr/>
          <a:lstStyle>
            <a:lvl1pPr defTabSz="804672">
              <a:spcBef>
                <a:spcPts val="500"/>
              </a:spcBef>
              <a:defRPr sz="3100"/>
            </a:lvl1pPr>
          </a:lstStyle>
          <a:p>
            <a:pPr/>
            <a:r>
              <a:t>Temporary tables</a:t>
            </a:r>
          </a:p>
        </p:txBody>
      </p:sp>
      <p:sp>
        <p:nvSpPr>
          <p:cNvPr id="539" name="TextBox 7"/>
          <p:cNvSpPr txBox="1"/>
          <p:nvPr/>
        </p:nvSpPr>
        <p:spPr>
          <a:xfrm>
            <a:off x="881894" y="3877721"/>
            <a:ext cx="5454248" cy="929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0000FF"/>
                </a:solidFill>
                <a:latin typeface="Consolas"/>
                <a:ea typeface="Consolas"/>
                <a:cs typeface="Consolas"/>
                <a:sym typeface="Consolas"/>
              </a:defRPr>
            </a:pPr>
            <a:r>
              <a:t>CREATE TEMPORARY TABLE </a:t>
            </a:r>
            <a:r>
              <a:rPr>
                <a:solidFill>
                  <a:srgbClr val="000000"/>
                </a:solidFill>
              </a:rPr>
              <a:t>temp_table_name(</a:t>
            </a:r>
            <a:endParaRPr>
              <a:solidFill>
                <a:srgbClr val="000000"/>
              </a:solidFill>
            </a:endParaRPr>
          </a:p>
          <a:p>
            <a:pPr>
              <a:defRPr>
                <a:solidFill>
                  <a:srgbClr val="000000"/>
                </a:solidFill>
                <a:latin typeface="Consolas"/>
                <a:ea typeface="Consolas"/>
                <a:cs typeface="Consolas"/>
                <a:sym typeface="Consolas"/>
              </a:defRPr>
            </a:pPr>
            <a:r>
              <a:t>   column_list</a:t>
            </a:r>
          </a:p>
          <a:p>
            <a:pPr>
              <a:defRPr>
                <a:solidFill>
                  <a:srgbClr val="000000"/>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