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21.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23.xml" ContentType="application/vnd.openxmlformats-officedocument.presentationml.slideMaster+xml"/>
  <Override PartName="/ppt/slideMasters/slideMaster7.xml" ContentType="application/vnd.openxmlformats-officedocument.presentationml.slideMaster+xml"/>
  <Override PartName="/ppt/slideMasters/slideMaster24.xml" ContentType="application/vnd.openxmlformats-officedocument.presentationml.slideMaster+xml"/>
  <Override PartName="/ppt/slideMasters/slideMaster8.xml" ContentType="application/vnd.openxmlformats-officedocument.presentationml.slideMaster+xml"/>
  <Override PartName="/ppt/slideMasters/slideMaster25.xml" ContentType="application/vnd.openxmlformats-officedocument.presentationml.slideMaster+xml"/>
  <Override PartName="/ppt/slideMasters/slideMaster9.xml" ContentType="application/vnd.openxmlformats-officedocument.presentationml.slideMaster+xml"/>
  <Override PartName="/ppt/slideMasters/slideMaster26.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_rels/slideMaster40.xml.rels" ContentType="application/vnd.openxmlformats-package.relationships+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41.xml.rels" ContentType="application/vnd.openxmlformats-package.relationships+xml"/>
  <Override PartName="/ppt/slideMasters/_rels/slideMaster2.xml.rels" ContentType="application/vnd.openxmlformats-package.relationships+xml"/>
  <Override PartName="/ppt/slideMasters/_rels/slideMaster20.xml.rels" ContentType="application/vnd.openxmlformats-package.relationships+xml"/>
  <Override PartName="/ppt/slideMasters/_rels/slideMaster42.xml.rels" ContentType="application/vnd.openxmlformats-package.relationships+xml"/>
  <Override PartName="/ppt/slideMasters/_rels/slideMaster3.xml.rels" ContentType="application/vnd.openxmlformats-package.relationships+xml"/>
  <Override PartName="/ppt/slideMasters/_rels/slideMaster21.xml.rels" ContentType="application/vnd.openxmlformats-package.relationships+xml"/>
  <Override PartName="/ppt/slideMasters/_rels/slideMaster4.xml.rels" ContentType="application/vnd.openxmlformats-package.relationships+xml"/>
  <Override PartName="/ppt/slideMasters/_rels/slideMaster43.xml.rels" ContentType="application/vnd.openxmlformats-package.relationships+xml"/>
  <Override PartName="/ppt/slideMasters/_rels/slideMaster5.xml.rels" ContentType="application/vnd.openxmlformats-package.relationships+xml"/>
  <Override PartName="/ppt/slideMasters/_rels/slideMaster44.xml.rels" ContentType="application/vnd.openxmlformats-package.relationships+xml"/>
  <Override PartName="/ppt/slideMasters/_rels/slideMaster23.xml.rels" ContentType="application/vnd.openxmlformats-package.relationships+xml"/>
  <Override PartName="/ppt/slideMasters/_rels/slideMaster6.xml.rels" ContentType="application/vnd.openxmlformats-package.relationships+xml"/>
  <Override PartName="/ppt/slideMasters/_rels/slideMaster45.xml.rels" ContentType="application/vnd.openxmlformats-package.relationships+xml"/>
  <Override PartName="/ppt/slideMasters/_rels/slideMaster24.xml.rels" ContentType="application/vnd.openxmlformats-package.relationships+xml"/>
  <Override PartName="/ppt/slideMasters/_rels/slideMaster7.xml.rels" ContentType="application/vnd.openxmlformats-package.relationships+xml"/>
  <Override PartName="/ppt/slideMasters/_rels/slideMaster46.xml.rels" ContentType="application/vnd.openxmlformats-package.relationships+xml"/>
  <Override PartName="/ppt/slideMasters/_rels/slideMaster25.xml.rels" ContentType="application/vnd.openxmlformats-package.relationships+xml"/>
  <Override PartName="/ppt/slideMasters/_rels/slideMaster8.xml.rels" ContentType="application/vnd.openxmlformats-package.relationships+xml"/>
  <Override PartName="/ppt/slideMasters/_rels/slideMaster47.xml.rels" ContentType="application/vnd.openxmlformats-package.relationships+xml"/>
  <Override PartName="/ppt/slideMasters/_rels/slideMaster26.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slideMasters/_rels/slideMaster27.xml.rels" ContentType="application/vnd.openxmlformats-package.relationships+xml"/>
  <Override PartName="/ppt/slideMasters/_rels/slideMaster28.xml.rels" ContentType="application/vnd.openxmlformats-package.relationships+xml"/>
  <Override PartName="/ppt/slideMasters/_rels/slideMaster29.xml.rels" ContentType="application/vnd.openxmlformats-package.relationships+xml"/>
  <Override PartName="/ppt/slideMasters/_rels/slideMaster30.xml.rels" ContentType="application/vnd.openxmlformats-package.relationships+xml"/>
  <Override PartName="/ppt/slideMasters/_rels/slideMaster31.xml.rels" ContentType="application/vnd.openxmlformats-package.relationships+xml"/>
  <Override PartName="/ppt/slideMasters/_rels/slideMaster32.xml.rels" ContentType="application/vnd.openxmlformats-package.relationships+xml"/>
  <Override PartName="/ppt/slideMasters/_rels/slideMaster33.xml.rels" ContentType="application/vnd.openxmlformats-package.relationships+xml"/>
  <Override PartName="/ppt/slideMasters/_rels/slideMaster34.xml.rels" ContentType="application/vnd.openxmlformats-package.relationships+xml"/>
  <Override PartName="/ppt/slideMasters/_rels/slideMaster35.xml.rels" ContentType="application/vnd.openxmlformats-package.relationships+xml"/>
  <Override PartName="/ppt/slideMasters/_rels/slideMaster36.xml.rels" ContentType="application/vnd.openxmlformats-package.relationships+xml"/>
  <Override PartName="/ppt/slideMasters/_rels/slideMaster37.xml.rels" ContentType="application/vnd.openxmlformats-package.relationships+xml"/>
  <Override PartName="/ppt/slideMasters/_rels/slideMaster38.xml.rels" ContentType="application/vnd.openxmlformats-package.relationships+xml"/>
  <Override PartName="/ppt/slideMasters/_rels/slideMaster39.xml.rels" ContentType="application/vnd.openxmlformats-package.relationships+xml"/>
  <Override PartName="/ppt/theme/theme26.xml" ContentType="application/vnd.openxmlformats-officedocument.theme+xml"/>
  <Override PartName="/ppt/theme/theme1.xml" ContentType="application/vnd.openxmlformats-officedocument.theme+xml"/>
  <Override PartName="/ppt/theme/theme27.xml" ContentType="application/vnd.openxmlformats-officedocument.theme+xml"/>
  <Override PartName="/ppt/theme/theme2.xml" ContentType="application/vnd.openxmlformats-officedocument.theme+xml"/>
  <Override PartName="/ppt/theme/theme28.xml" ContentType="application/vnd.openxmlformats-officedocument.theme+xml"/>
  <Override PartName="/ppt/theme/theme3.xml" ContentType="application/vnd.openxmlformats-officedocument.theme+xml"/>
  <Override PartName="/ppt/theme/theme29.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40.xml" ContentType="application/vnd.openxmlformats-officedocument.theme+xml"/>
  <Override PartName="/ppt/theme/theme6.xml" ContentType="application/vnd.openxmlformats-officedocument.theme+xml"/>
  <Override PartName="/ppt/theme/theme41.xml" ContentType="application/vnd.openxmlformats-officedocument.theme+xml"/>
  <Override PartName="/ppt/theme/theme7.xml" ContentType="application/vnd.openxmlformats-officedocument.theme+xml"/>
  <Override PartName="/ppt/theme/theme42.xml" ContentType="application/vnd.openxmlformats-officedocument.theme+xml"/>
  <Override PartName="/ppt/theme/theme8.xml" ContentType="application/vnd.openxmlformats-officedocument.theme+xml"/>
  <Override PartName="/ppt/theme/theme43.xml" ContentType="application/vnd.openxmlformats-officedocument.theme+xml"/>
  <Override PartName="/ppt/theme/theme9.xml" ContentType="application/vnd.openxmlformats-officedocument.theme+xml"/>
  <Override PartName="/ppt/theme/theme44.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39.xml" ContentType="application/vnd.openxmlformats-officedocument.theme+xml"/>
  <Override PartName="/ppt/theme/theme45.xml" ContentType="application/vnd.openxmlformats-officedocument.theme+xml"/>
  <Override PartName="/ppt/theme/theme46.xml" ContentType="application/vnd.openxmlformats-officedocument.theme+xml"/>
  <Override PartName="/ppt/theme/theme47.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 id="2147483712" r:id="rId34"/>
    <p:sldMasterId id="2147483714" r:id="rId35"/>
    <p:sldMasterId id="2147483716" r:id="rId36"/>
    <p:sldMasterId id="2147483718" r:id="rId37"/>
    <p:sldMasterId id="2147483720" r:id="rId38"/>
    <p:sldMasterId id="2147483722" r:id="rId39"/>
    <p:sldMasterId id="2147483724" r:id="rId40"/>
    <p:sldMasterId id="2147483726" r:id="rId41"/>
    <p:sldMasterId id="2147483728" r:id="rId42"/>
    <p:sldMasterId id="2147483730" r:id="rId43"/>
    <p:sldMasterId id="2147483732" r:id="rId44"/>
    <p:sldMasterId id="2147483734" r:id="rId45"/>
    <p:sldMasterId id="2147483736" r:id="rId46"/>
    <p:sldMasterId id="2147483738" r:id="rId47"/>
    <p:sldMasterId id="2147483740" r:id="rId48"/>
  </p:sldMasterIdLst>
  <p:sldIdLst>
    <p:sldId id="256" r:id="rId49"/>
    <p:sldId id="257" r:id="rId50"/>
    <p:sldId id="258" r:id="rId51"/>
    <p:sldId id="259" r:id="rId52"/>
    <p:sldId id="260" r:id="rId53"/>
    <p:sldId id="261" r:id="rId54"/>
    <p:sldId id="262" r:id="rId55"/>
    <p:sldId id="263" r:id="rId56"/>
    <p:sldId id="264" r:id="rId57"/>
    <p:sldId id="265" r:id="rId58"/>
    <p:sldId id="266" r:id="rId59"/>
    <p:sldId id="267" r:id="rId60"/>
    <p:sldId id="268" r:id="rId61"/>
    <p:sldId id="269" r:id="rId62"/>
    <p:sldId id="270" r:id="rId63"/>
    <p:sldId id="271" r:id="rId64"/>
    <p:sldId id="272" r:id="rId65"/>
    <p:sldId id="273" r:id="rId66"/>
    <p:sldId id="274" r:id="rId67"/>
    <p:sldId id="275" r:id="rId68"/>
    <p:sldId id="276" r:id="rId69"/>
    <p:sldId id="277" r:id="rId70"/>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Master" Target="slideMasters/slideMaster34.xml"/><Relationship Id="rId36" Type="http://schemas.openxmlformats.org/officeDocument/2006/relationships/slideMaster" Target="slideMasters/slideMaster35.xml"/><Relationship Id="rId37" Type="http://schemas.openxmlformats.org/officeDocument/2006/relationships/slideMaster" Target="slideMasters/slideMaster36.xml"/><Relationship Id="rId38" Type="http://schemas.openxmlformats.org/officeDocument/2006/relationships/slideMaster" Target="slideMasters/slideMaster37.xml"/><Relationship Id="rId39" Type="http://schemas.openxmlformats.org/officeDocument/2006/relationships/slideMaster" Target="slideMasters/slideMaster38.xml"/><Relationship Id="rId40" Type="http://schemas.openxmlformats.org/officeDocument/2006/relationships/slideMaster" Target="slideMasters/slideMaster39.xml"/><Relationship Id="rId41" Type="http://schemas.openxmlformats.org/officeDocument/2006/relationships/slideMaster" Target="slideMasters/slideMaster40.xml"/><Relationship Id="rId42" Type="http://schemas.openxmlformats.org/officeDocument/2006/relationships/slideMaster" Target="slideMasters/slideMaster41.xml"/><Relationship Id="rId43" Type="http://schemas.openxmlformats.org/officeDocument/2006/relationships/slideMaster" Target="slideMasters/slideMaster42.xml"/><Relationship Id="rId44" Type="http://schemas.openxmlformats.org/officeDocument/2006/relationships/slideMaster" Target="slideMasters/slideMaster43.xml"/><Relationship Id="rId45" Type="http://schemas.openxmlformats.org/officeDocument/2006/relationships/slideMaster" Target="slideMasters/slideMaster44.xml"/><Relationship Id="rId46" Type="http://schemas.openxmlformats.org/officeDocument/2006/relationships/slideMaster" Target="slideMasters/slideMaster45.xml"/><Relationship Id="rId47" Type="http://schemas.openxmlformats.org/officeDocument/2006/relationships/slideMaster" Target="slideMasters/slideMaster46.xml"/><Relationship Id="rId48" Type="http://schemas.openxmlformats.org/officeDocument/2006/relationships/slideMaster" Target="slideMasters/slideMaster47.xml"/><Relationship Id="rId49" Type="http://schemas.openxmlformats.org/officeDocument/2006/relationships/slide" Target="slides/slide1.xml"/><Relationship Id="rId50" Type="http://schemas.openxmlformats.org/officeDocument/2006/relationships/slide" Target="slides/slide2.xml"/><Relationship Id="rId51" Type="http://schemas.openxmlformats.org/officeDocument/2006/relationships/slide" Target="slides/slide3.xml"/><Relationship Id="rId52" Type="http://schemas.openxmlformats.org/officeDocument/2006/relationships/slide" Target="slides/slide4.xml"/><Relationship Id="rId53" Type="http://schemas.openxmlformats.org/officeDocument/2006/relationships/slide" Target="slides/slide5.xml"/><Relationship Id="rId54" Type="http://schemas.openxmlformats.org/officeDocument/2006/relationships/slide" Target="slides/slide6.xml"/><Relationship Id="rId55" Type="http://schemas.openxmlformats.org/officeDocument/2006/relationships/slide" Target="slides/slide7.xml"/><Relationship Id="rId56" Type="http://schemas.openxmlformats.org/officeDocument/2006/relationships/slide" Target="slides/slide8.xml"/><Relationship Id="rId57" Type="http://schemas.openxmlformats.org/officeDocument/2006/relationships/slide" Target="slides/slide9.xml"/><Relationship Id="rId58" Type="http://schemas.openxmlformats.org/officeDocument/2006/relationships/slide" Target="slides/slide10.xml"/><Relationship Id="rId59" Type="http://schemas.openxmlformats.org/officeDocument/2006/relationships/slide" Target="slides/slide11.xml"/><Relationship Id="rId60" Type="http://schemas.openxmlformats.org/officeDocument/2006/relationships/slide" Target="slides/slide12.xml"/><Relationship Id="rId61" Type="http://schemas.openxmlformats.org/officeDocument/2006/relationships/slide" Target="slides/slide13.xml"/><Relationship Id="rId62" Type="http://schemas.openxmlformats.org/officeDocument/2006/relationships/slide" Target="slides/slide14.xml"/><Relationship Id="rId63" Type="http://schemas.openxmlformats.org/officeDocument/2006/relationships/slide" Target="slides/slide15.xml"/><Relationship Id="rId64" Type="http://schemas.openxmlformats.org/officeDocument/2006/relationships/slide" Target="slides/slide16.xml"/><Relationship Id="rId65" Type="http://schemas.openxmlformats.org/officeDocument/2006/relationships/slide" Target="slides/slide17.xml"/><Relationship Id="rId66" Type="http://schemas.openxmlformats.org/officeDocument/2006/relationships/slide" Target="slides/slide18.xml"/><Relationship Id="rId67" Type="http://schemas.openxmlformats.org/officeDocument/2006/relationships/slide" Target="slides/slide19.xml"/><Relationship Id="rId68" Type="http://schemas.openxmlformats.org/officeDocument/2006/relationships/slide" Target="slides/slide20.xml"/><Relationship Id="rId69" Type="http://schemas.openxmlformats.org/officeDocument/2006/relationships/slide" Target="slides/slide21.xml"/><Relationship Id="rId70" Type="http://schemas.openxmlformats.org/officeDocument/2006/relationships/slide" Target="slides/slide22.xml"/><Relationship Id="rId7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38.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39.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0.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1.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2.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3.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5.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6.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7.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_Custom Layout">
    <p:spTree>
      <p:nvGrpSpPr>
        <p:cNvPr id="1" name=""/>
        <p:cNvGrpSpPr/>
        <p:nvPr/>
      </p:nvGrpSpPr>
      <p:grpSpPr>
        <a:xfrm>
          <a:off x="0" y="0"/>
          <a:ext cx="0" cy="0"/>
          <a:chOff x="0" y="0"/>
          <a:chExt cx="0" cy="0"/>
        </a:xfrm>
      </p:grpSpPr>
      <p:sp>
        <p:nvSpPr>
          <p:cNvPr id="4"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0C37F630-8EF2-4D2B-9058-C4D37E767D98}"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8_Custom Layout">
    <p:spTree>
      <p:nvGrpSpPr>
        <p:cNvPr id="1" name=""/>
        <p:cNvGrpSpPr/>
        <p:nvPr/>
      </p:nvGrpSpPr>
      <p:grpSpPr>
        <a:xfrm>
          <a:off x="0" y="0"/>
          <a:ext cx="0" cy="0"/>
          <a:chOff x="0" y="0"/>
          <a:chExt cx="0" cy="0"/>
        </a:xfrm>
      </p:grpSpPr>
      <p:sp>
        <p:nvSpPr>
          <p:cNvPr id="68"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69"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10"/>
          </p:nvPr>
        </p:nvSpPr>
        <p:spPr/>
        <p:txBody>
          <a:bodyPr/>
          <a:p>
            <a:fld id="{D76D0C6E-7B03-416E-99FC-C28FF04BE293}"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7_Custom Layout">
    <p:spTree>
      <p:nvGrpSpPr>
        <p:cNvPr id="1" name=""/>
        <p:cNvGrpSpPr/>
        <p:nvPr/>
      </p:nvGrpSpPr>
      <p:grpSpPr>
        <a:xfrm>
          <a:off x="0" y="0"/>
          <a:ext cx="0" cy="0"/>
          <a:chOff x="0" y="0"/>
          <a:chExt cx="0" cy="0"/>
        </a:xfrm>
      </p:grpSpPr>
      <p:sp>
        <p:nvSpPr>
          <p:cNvPr id="74"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5"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11"/>
          </p:nvPr>
        </p:nvSpPr>
        <p:spPr/>
        <p:txBody>
          <a:bodyPr/>
          <a:p>
            <a:fld id="{096C8C5C-CEEC-460B-8F33-50FE16DE73D9}"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8_Custom Layout">
    <p:spTree>
      <p:nvGrpSpPr>
        <p:cNvPr id="1" name=""/>
        <p:cNvGrpSpPr/>
        <p:nvPr/>
      </p:nvGrpSpPr>
      <p:grpSpPr>
        <a:xfrm>
          <a:off x="0" y="0"/>
          <a:ext cx="0" cy="0"/>
          <a:chOff x="0" y="0"/>
          <a:chExt cx="0" cy="0"/>
        </a:xfrm>
      </p:grpSpPr>
      <p:sp>
        <p:nvSpPr>
          <p:cNvPr id="81"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2"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12"/>
          </p:nvPr>
        </p:nvSpPr>
        <p:spPr/>
        <p:txBody>
          <a:bodyPr/>
          <a:p>
            <a:fld id="{B1CFB2D7-74AE-43DF-A0A5-D6FCBACF62F9}"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1_Custom Layout">
    <p:spTree>
      <p:nvGrpSpPr>
        <p:cNvPr id="1" name=""/>
        <p:cNvGrpSpPr/>
        <p:nvPr/>
      </p:nvGrpSpPr>
      <p:grpSpPr>
        <a:xfrm>
          <a:off x="0" y="0"/>
          <a:ext cx="0" cy="0"/>
          <a:chOff x="0" y="0"/>
          <a:chExt cx="0" cy="0"/>
        </a:xfrm>
      </p:grpSpPr>
      <p:sp>
        <p:nvSpPr>
          <p:cNvPr id="88"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89"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13"/>
          </p:nvPr>
        </p:nvSpPr>
        <p:spPr/>
        <p:txBody>
          <a:bodyPr/>
          <a:p>
            <a:fld id="{7951A3F7-1E3A-4ECE-8C86-AF373A73A4B1}"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4_Custom Layout">
    <p:spTree>
      <p:nvGrpSpPr>
        <p:cNvPr id="1" name=""/>
        <p:cNvGrpSpPr/>
        <p:nvPr/>
      </p:nvGrpSpPr>
      <p:grpSpPr>
        <a:xfrm>
          <a:off x="0" y="0"/>
          <a:ext cx="0" cy="0"/>
          <a:chOff x="0" y="0"/>
          <a:chExt cx="0" cy="0"/>
        </a:xfrm>
      </p:grpSpPr>
      <p:sp>
        <p:nvSpPr>
          <p:cNvPr id="94"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5"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14"/>
          </p:nvPr>
        </p:nvSpPr>
        <p:spPr/>
        <p:txBody>
          <a:bodyPr/>
          <a:p>
            <a:fld id="{1BEBA7BC-903E-42A6-A7C4-C293B2A78EA9}"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9_Custom Layout">
    <p:spTree>
      <p:nvGrpSpPr>
        <p:cNvPr id="1" name=""/>
        <p:cNvGrpSpPr/>
        <p:nvPr/>
      </p:nvGrpSpPr>
      <p:grpSpPr>
        <a:xfrm>
          <a:off x="0" y="0"/>
          <a:ext cx="0" cy="0"/>
          <a:chOff x="0" y="0"/>
          <a:chExt cx="0" cy="0"/>
        </a:xfrm>
      </p:grpSpPr>
      <p:sp>
        <p:nvSpPr>
          <p:cNvPr id="101"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02"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15"/>
          </p:nvPr>
        </p:nvSpPr>
        <p:spPr/>
        <p:txBody>
          <a:bodyPr/>
          <a:p>
            <a:fld id="{BD9C13E5-32D7-4815-8B8C-F7CBA4BE99A2}"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8_Custom Layout">
    <p:spTree>
      <p:nvGrpSpPr>
        <p:cNvPr id="1" name=""/>
        <p:cNvGrpSpPr/>
        <p:nvPr/>
      </p:nvGrpSpPr>
      <p:grpSpPr>
        <a:xfrm>
          <a:off x="0" y="0"/>
          <a:ext cx="0" cy="0"/>
          <a:chOff x="0" y="0"/>
          <a:chExt cx="0" cy="0"/>
        </a:xfrm>
      </p:grpSpPr>
      <p:sp>
        <p:nvSpPr>
          <p:cNvPr id="107"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8"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16"/>
          </p:nvPr>
        </p:nvSpPr>
        <p:spPr/>
        <p:txBody>
          <a:bodyPr/>
          <a:p>
            <a:fld id="{97009A66-E0B5-48CB-9E0E-DAD10D544652}"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7_Custom Layout">
    <p:spTree>
      <p:nvGrpSpPr>
        <p:cNvPr id="1" name=""/>
        <p:cNvGrpSpPr/>
        <p:nvPr/>
      </p:nvGrpSpPr>
      <p:grpSpPr>
        <a:xfrm>
          <a:off x="0" y="0"/>
          <a:ext cx="0" cy="0"/>
          <a:chOff x="0" y="0"/>
          <a:chExt cx="0" cy="0"/>
        </a:xfrm>
      </p:grpSpPr>
      <p:sp>
        <p:nvSpPr>
          <p:cNvPr id="113"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4"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17"/>
          </p:nvPr>
        </p:nvSpPr>
        <p:spPr/>
        <p:txBody>
          <a:bodyPr/>
          <a:p>
            <a:fld id="{4C71F195-1C8B-4F12-908C-F56322AB5D72}"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7_Custom Layout">
    <p:spTree>
      <p:nvGrpSpPr>
        <p:cNvPr id="1" name=""/>
        <p:cNvGrpSpPr/>
        <p:nvPr/>
      </p:nvGrpSpPr>
      <p:grpSpPr>
        <a:xfrm>
          <a:off x="0" y="0"/>
          <a:ext cx="0" cy="0"/>
          <a:chOff x="0" y="0"/>
          <a:chExt cx="0" cy="0"/>
        </a:xfrm>
      </p:grpSpPr>
      <p:sp>
        <p:nvSpPr>
          <p:cNvPr id="119"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20"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18"/>
          </p:nvPr>
        </p:nvSpPr>
        <p:spPr/>
        <p:txBody>
          <a:bodyPr/>
          <a:p>
            <a:fld id="{CF83E5AE-DB5B-482E-A441-6750CDEA9757}"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6_Custom Layout">
    <p:spTree>
      <p:nvGrpSpPr>
        <p:cNvPr id="1" name=""/>
        <p:cNvGrpSpPr/>
        <p:nvPr/>
      </p:nvGrpSpPr>
      <p:grpSpPr>
        <a:xfrm>
          <a:off x="0" y="0"/>
          <a:ext cx="0" cy="0"/>
          <a:chOff x="0" y="0"/>
          <a:chExt cx="0" cy="0"/>
        </a:xfrm>
      </p:grpSpPr>
      <p:sp>
        <p:nvSpPr>
          <p:cNvPr id="125"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26"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19"/>
          </p:nvPr>
        </p:nvSpPr>
        <p:spPr/>
        <p:txBody>
          <a:bodyPr/>
          <a:p>
            <a:fld id="{FA6F1AB5-3EEA-4DF1-8541-9DF12923CF6B}"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2_Custom Layout">
    <p:spTree>
      <p:nvGrpSpPr>
        <p:cNvPr id="1" name=""/>
        <p:cNvGrpSpPr/>
        <p:nvPr/>
      </p:nvGrpSpPr>
      <p:grpSpPr>
        <a:xfrm>
          <a:off x="0" y="0"/>
          <a:ext cx="0" cy="0"/>
          <a:chOff x="0" y="0"/>
          <a:chExt cx="0" cy="0"/>
        </a:xfrm>
      </p:grpSpPr>
      <p:sp>
        <p:nvSpPr>
          <p:cNvPr id="10"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2"/>
          </p:nvPr>
        </p:nvSpPr>
        <p:spPr/>
        <p:txBody>
          <a:bodyPr/>
          <a:p>
            <a:fld id="{F55A72F7-B66A-4BE0-8A34-239D1058D31E}"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42_Custom Layout">
    <p:spTree>
      <p:nvGrpSpPr>
        <p:cNvPr id="1" name=""/>
        <p:cNvGrpSpPr/>
        <p:nvPr/>
      </p:nvGrpSpPr>
      <p:grpSpPr>
        <a:xfrm>
          <a:off x="0" y="0"/>
          <a:ext cx="0" cy="0"/>
          <a:chOff x="0" y="0"/>
          <a:chExt cx="0" cy="0"/>
        </a:xfrm>
      </p:grpSpPr>
      <p:sp>
        <p:nvSpPr>
          <p:cNvPr id="131"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32"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20"/>
          </p:nvPr>
        </p:nvSpPr>
        <p:spPr/>
        <p:txBody>
          <a:bodyPr/>
          <a:p>
            <a:fld id="{6C10D7AD-5C5F-4736-8B01-4652F70226BF}"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0_Custom Layout">
    <p:spTree>
      <p:nvGrpSpPr>
        <p:cNvPr id="1" name=""/>
        <p:cNvGrpSpPr/>
        <p:nvPr/>
      </p:nvGrpSpPr>
      <p:grpSpPr>
        <a:xfrm>
          <a:off x="0" y="0"/>
          <a:ext cx="0" cy="0"/>
          <a:chOff x="0" y="0"/>
          <a:chExt cx="0" cy="0"/>
        </a:xfrm>
      </p:grpSpPr>
      <p:sp>
        <p:nvSpPr>
          <p:cNvPr id="139"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40"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21"/>
          </p:nvPr>
        </p:nvSpPr>
        <p:spPr/>
        <p:txBody>
          <a:bodyPr/>
          <a:p>
            <a:fld id="{716D17A0-1B62-4485-8246-D6A9FE327A21}"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44_Custom Layout">
    <p:spTree>
      <p:nvGrpSpPr>
        <p:cNvPr id="1" name=""/>
        <p:cNvGrpSpPr/>
        <p:nvPr/>
      </p:nvGrpSpPr>
      <p:grpSpPr>
        <a:xfrm>
          <a:off x="0" y="0"/>
          <a:ext cx="0" cy="0"/>
          <a:chOff x="0" y="0"/>
          <a:chExt cx="0" cy="0"/>
        </a:xfrm>
      </p:grpSpPr>
      <p:sp>
        <p:nvSpPr>
          <p:cNvPr id="147"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48"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22"/>
          </p:nvPr>
        </p:nvSpPr>
        <p:spPr/>
        <p:txBody>
          <a:bodyPr/>
          <a:p>
            <a:fld id="{6507E0AA-1C12-4A78-8B68-B44FD8639B90}"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45_Custom Layout">
    <p:spTree>
      <p:nvGrpSpPr>
        <p:cNvPr id="1" name=""/>
        <p:cNvGrpSpPr/>
        <p:nvPr/>
      </p:nvGrpSpPr>
      <p:grpSpPr>
        <a:xfrm>
          <a:off x="0" y="0"/>
          <a:ext cx="0" cy="0"/>
          <a:chOff x="0" y="0"/>
          <a:chExt cx="0" cy="0"/>
        </a:xfrm>
      </p:grpSpPr>
      <p:sp>
        <p:nvSpPr>
          <p:cNvPr id="155"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56"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23"/>
          </p:nvPr>
        </p:nvSpPr>
        <p:spPr/>
        <p:txBody>
          <a:bodyPr/>
          <a:p>
            <a:fld id="{1D666FCA-8EF0-45E7-AF3E-969807DB78AF}"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46_Custom Layout">
    <p:spTree>
      <p:nvGrpSpPr>
        <p:cNvPr id="1" name=""/>
        <p:cNvGrpSpPr/>
        <p:nvPr/>
      </p:nvGrpSpPr>
      <p:grpSpPr>
        <a:xfrm>
          <a:off x="0" y="0"/>
          <a:ext cx="0" cy="0"/>
          <a:chOff x="0" y="0"/>
          <a:chExt cx="0" cy="0"/>
        </a:xfrm>
      </p:grpSpPr>
      <p:sp>
        <p:nvSpPr>
          <p:cNvPr id="164"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65"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24"/>
          </p:nvPr>
        </p:nvSpPr>
        <p:spPr/>
        <p:txBody>
          <a:bodyPr/>
          <a:p>
            <a:fld id="{BEB8D7D7-5E0E-4DA9-BCD7-50BAAA96C8C6}"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41_Custom Layout">
    <p:spTree>
      <p:nvGrpSpPr>
        <p:cNvPr id="1" name=""/>
        <p:cNvGrpSpPr/>
        <p:nvPr/>
      </p:nvGrpSpPr>
      <p:grpSpPr>
        <a:xfrm>
          <a:off x="0" y="0"/>
          <a:ext cx="0" cy="0"/>
          <a:chOff x="0" y="0"/>
          <a:chExt cx="0" cy="0"/>
        </a:xfrm>
      </p:grpSpPr>
      <p:sp>
        <p:nvSpPr>
          <p:cNvPr id="171"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72"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25"/>
          </p:nvPr>
        </p:nvSpPr>
        <p:spPr/>
        <p:txBody>
          <a:bodyPr/>
          <a:p>
            <a:fld id="{AC7DD349-41BE-4025-8BFC-C9AC9BF477D8}"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43_Custom Layout">
    <p:spTree>
      <p:nvGrpSpPr>
        <p:cNvPr id="1" name=""/>
        <p:cNvGrpSpPr/>
        <p:nvPr/>
      </p:nvGrpSpPr>
      <p:grpSpPr>
        <a:xfrm>
          <a:off x="0" y="0"/>
          <a:ext cx="0" cy="0"/>
          <a:chOff x="0" y="0"/>
          <a:chExt cx="0" cy="0"/>
        </a:xfrm>
      </p:grpSpPr>
      <p:sp>
        <p:nvSpPr>
          <p:cNvPr id="178"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9"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26"/>
          </p:nvPr>
        </p:nvSpPr>
        <p:spPr/>
        <p:txBody>
          <a:bodyPr/>
          <a:p>
            <a:fld id="{9FCD8F02-4810-4977-91A8-17BC940D541C}"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6_Custom Layout">
    <p:spTree>
      <p:nvGrpSpPr>
        <p:cNvPr id="1" name=""/>
        <p:cNvGrpSpPr/>
        <p:nvPr/>
      </p:nvGrpSpPr>
      <p:grpSpPr>
        <a:xfrm>
          <a:off x="0" y="0"/>
          <a:ext cx="0" cy="0"/>
          <a:chOff x="0" y="0"/>
          <a:chExt cx="0" cy="0"/>
        </a:xfrm>
      </p:grpSpPr>
      <p:sp>
        <p:nvSpPr>
          <p:cNvPr id="186"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87"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27"/>
          </p:nvPr>
        </p:nvSpPr>
        <p:spPr/>
        <p:txBody>
          <a:bodyPr/>
          <a:p>
            <a:fld id="{73161E16-C954-4E4F-9646-C8FDE06C1625}"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0_Custom Layout">
    <p:spTree>
      <p:nvGrpSpPr>
        <p:cNvPr id="1" name=""/>
        <p:cNvGrpSpPr/>
        <p:nvPr/>
      </p:nvGrpSpPr>
      <p:grpSpPr>
        <a:xfrm>
          <a:off x="0" y="0"/>
          <a:ext cx="0" cy="0"/>
          <a:chOff x="0" y="0"/>
          <a:chExt cx="0" cy="0"/>
        </a:xfrm>
      </p:grpSpPr>
      <p:sp>
        <p:nvSpPr>
          <p:cNvPr id="193"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94"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28"/>
          </p:nvPr>
        </p:nvSpPr>
        <p:spPr/>
        <p:txBody>
          <a:bodyPr/>
          <a:p>
            <a:fld id="{A9C7BF11-88EC-4200-940A-CCF66E43C5C6}"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_Custom Layout">
    <p:spTree>
      <p:nvGrpSpPr>
        <p:cNvPr id="1" name=""/>
        <p:cNvGrpSpPr/>
        <p:nvPr/>
      </p:nvGrpSpPr>
      <p:grpSpPr>
        <a:xfrm>
          <a:off x="0" y="0"/>
          <a:ext cx="0" cy="0"/>
          <a:chOff x="0" y="0"/>
          <a:chExt cx="0" cy="0"/>
        </a:xfrm>
      </p:grpSpPr>
      <p:sp>
        <p:nvSpPr>
          <p:cNvPr id="199"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00"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29"/>
          </p:nvPr>
        </p:nvSpPr>
        <p:spPr/>
        <p:txBody>
          <a:bodyPr/>
          <a:p>
            <a:fld id="{7DEBB431-733A-45E0-82B9-6A91054B597E}"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3_Custom Layout">
    <p:spTree>
      <p:nvGrpSpPr>
        <p:cNvPr id="1" name=""/>
        <p:cNvGrpSpPr/>
        <p:nvPr/>
      </p:nvGrpSpPr>
      <p:grpSpPr>
        <a:xfrm>
          <a:off x="0" y="0"/>
          <a:ext cx="0" cy="0"/>
          <a:chOff x="0" y="0"/>
          <a:chExt cx="0" cy="0"/>
        </a:xfrm>
      </p:grpSpPr>
      <p:sp>
        <p:nvSpPr>
          <p:cNvPr id="16"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3"/>
          </p:nvPr>
        </p:nvSpPr>
        <p:spPr/>
        <p:txBody>
          <a:bodyPr/>
          <a:p>
            <a:fld id="{BD5406D6-C451-4E68-8D2F-F39457BCAB78}"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1_Custom Layout">
    <p:spTree>
      <p:nvGrpSpPr>
        <p:cNvPr id="1" name=""/>
        <p:cNvGrpSpPr/>
        <p:nvPr/>
      </p:nvGrpSpPr>
      <p:grpSpPr>
        <a:xfrm>
          <a:off x="0" y="0"/>
          <a:ext cx="0" cy="0"/>
          <a:chOff x="0" y="0"/>
          <a:chExt cx="0" cy="0"/>
        </a:xfrm>
      </p:grpSpPr>
      <p:sp>
        <p:nvSpPr>
          <p:cNvPr id="206"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07"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30"/>
          </p:nvPr>
        </p:nvSpPr>
        <p:spPr/>
        <p:txBody>
          <a:bodyPr/>
          <a:p>
            <a:fld id="{E9A438FC-6BAE-4727-AFC6-7C8659C3178B}"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2_Custom Layout">
    <p:spTree>
      <p:nvGrpSpPr>
        <p:cNvPr id="1" name=""/>
        <p:cNvGrpSpPr/>
        <p:nvPr/>
      </p:nvGrpSpPr>
      <p:grpSpPr>
        <a:xfrm>
          <a:off x="0" y="0"/>
          <a:ext cx="0" cy="0"/>
          <a:chOff x="0" y="0"/>
          <a:chExt cx="0" cy="0"/>
        </a:xfrm>
      </p:grpSpPr>
      <p:sp>
        <p:nvSpPr>
          <p:cNvPr id="213"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4"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31"/>
          </p:nvPr>
        </p:nvSpPr>
        <p:spPr/>
        <p:txBody>
          <a:bodyPr/>
          <a:p>
            <a:fld id="{B7FC24FB-2D06-4BA0-90B4-74E7808F3240}"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3_Custom Layout">
    <p:spTree>
      <p:nvGrpSpPr>
        <p:cNvPr id="1" name=""/>
        <p:cNvGrpSpPr/>
        <p:nvPr/>
      </p:nvGrpSpPr>
      <p:grpSpPr>
        <a:xfrm>
          <a:off x="0" y="0"/>
          <a:ext cx="0" cy="0"/>
          <a:chOff x="0" y="0"/>
          <a:chExt cx="0" cy="0"/>
        </a:xfrm>
      </p:grpSpPr>
      <p:sp>
        <p:nvSpPr>
          <p:cNvPr id="220"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21"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32"/>
          </p:nvPr>
        </p:nvSpPr>
        <p:spPr/>
        <p:txBody>
          <a:bodyPr/>
          <a:p>
            <a:fld id="{25F87BA5-7F1D-4AA0-A18D-FB080F89509B}"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4_Custom Layout">
    <p:spTree>
      <p:nvGrpSpPr>
        <p:cNvPr id="1" name=""/>
        <p:cNvGrpSpPr/>
        <p:nvPr/>
      </p:nvGrpSpPr>
      <p:grpSpPr>
        <a:xfrm>
          <a:off x="0" y="0"/>
          <a:ext cx="0" cy="0"/>
          <a:chOff x="0" y="0"/>
          <a:chExt cx="0" cy="0"/>
        </a:xfrm>
      </p:grpSpPr>
      <p:sp>
        <p:nvSpPr>
          <p:cNvPr id="227"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28"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33"/>
          </p:nvPr>
        </p:nvSpPr>
        <p:spPr/>
        <p:txBody>
          <a:bodyPr/>
          <a:p>
            <a:fld id="{EDD46D41-6F6D-4FD5-8662-200CDC0604CC}"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5_Custom Layout">
    <p:spTree>
      <p:nvGrpSpPr>
        <p:cNvPr id="1" name=""/>
        <p:cNvGrpSpPr/>
        <p:nvPr/>
      </p:nvGrpSpPr>
      <p:grpSpPr>
        <a:xfrm>
          <a:off x="0" y="0"/>
          <a:ext cx="0" cy="0"/>
          <a:chOff x="0" y="0"/>
          <a:chExt cx="0" cy="0"/>
        </a:xfrm>
      </p:grpSpPr>
      <p:sp>
        <p:nvSpPr>
          <p:cNvPr id="233"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4"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34"/>
          </p:nvPr>
        </p:nvSpPr>
        <p:spPr/>
        <p:txBody>
          <a:bodyPr/>
          <a:p>
            <a:fld id="{309D7C5F-D766-4691-B84E-3A577B268DE0}"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9_Custom Layout">
    <p:spTree>
      <p:nvGrpSpPr>
        <p:cNvPr id="1" name=""/>
        <p:cNvGrpSpPr/>
        <p:nvPr/>
      </p:nvGrpSpPr>
      <p:grpSpPr>
        <a:xfrm>
          <a:off x="0" y="0"/>
          <a:ext cx="0" cy="0"/>
          <a:chOff x="0" y="0"/>
          <a:chExt cx="0" cy="0"/>
        </a:xfrm>
      </p:grpSpPr>
      <p:sp>
        <p:nvSpPr>
          <p:cNvPr id="239"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0"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35"/>
          </p:nvPr>
        </p:nvSpPr>
        <p:spPr/>
        <p:txBody>
          <a:bodyPr/>
          <a:p>
            <a:fld id="{F87BBD05-B60E-4206-925A-6677F968ECB4}"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40_Custom Layout">
    <p:spTree>
      <p:nvGrpSpPr>
        <p:cNvPr id="1" name=""/>
        <p:cNvGrpSpPr/>
        <p:nvPr/>
      </p:nvGrpSpPr>
      <p:grpSpPr>
        <a:xfrm>
          <a:off x="0" y="0"/>
          <a:ext cx="0" cy="0"/>
          <a:chOff x="0" y="0"/>
          <a:chExt cx="0" cy="0"/>
        </a:xfrm>
      </p:grpSpPr>
      <p:sp>
        <p:nvSpPr>
          <p:cNvPr id="245"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6"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36"/>
          </p:nvPr>
        </p:nvSpPr>
        <p:spPr/>
        <p:txBody>
          <a:bodyPr/>
          <a:p>
            <a:fld id="{CBD56135-DCB4-4AC6-B074-B62791843CC6}"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4_Custom Layout">
    <p:spTree>
      <p:nvGrpSpPr>
        <p:cNvPr id="1" name=""/>
        <p:cNvGrpSpPr/>
        <p:nvPr/>
      </p:nvGrpSpPr>
      <p:grpSpPr>
        <a:xfrm>
          <a:off x="0" y="0"/>
          <a:ext cx="0" cy="0"/>
          <a:chOff x="0" y="0"/>
          <a:chExt cx="0" cy="0"/>
        </a:xfrm>
      </p:grpSpPr>
      <p:sp>
        <p:nvSpPr>
          <p:cNvPr id="252"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53"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37"/>
          </p:nvPr>
        </p:nvSpPr>
        <p:spPr/>
        <p:txBody>
          <a:bodyPr/>
          <a:p>
            <a:fld id="{2CE35831-B809-4D9C-A0A6-42CC0A2E8AE5}"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6_Custom Layout">
    <p:spTree>
      <p:nvGrpSpPr>
        <p:cNvPr id="1" name=""/>
        <p:cNvGrpSpPr/>
        <p:nvPr/>
      </p:nvGrpSpPr>
      <p:grpSpPr>
        <a:xfrm>
          <a:off x="0" y="0"/>
          <a:ext cx="0" cy="0"/>
          <a:chOff x="0" y="0"/>
          <a:chExt cx="0" cy="0"/>
        </a:xfrm>
      </p:grpSpPr>
      <p:sp>
        <p:nvSpPr>
          <p:cNvPr id="260"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61"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38"/>
          </p:nvPr>
        </p:nvSpPr>
        <p:spPr/>
        <p:txBody>
          <a:bodyPr/>
          <a:p>
            <a:fld id="{EEF68CE3-374B-4968-98AD-FE220341D4CB}"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7_Custom Layout">
    <p:spTree>
      <p:nvGrpSpPr>
        <p:cNvPr id="1" name=""/>
        <p:cNvGrpSpPr/>
        <p:nvPr/>
      </p:nvGrpSpPr>
      <p:grpSpPr>
        <a:xfrm>
          <a:off x="0" y="0"/>
          <a:ext cx="0" cy="0"/>
          <a:chOff x="0" y="0"/>
          <a:chExt cx="0" cy="0"/>
        </a:xfrm>
      </p:grpSpPr>
      <p:sp>
        <p:nvSpPr>
          <p:cNvPr id="270"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1"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39"/>
          </p:nvPr>
        </p:nvSpPr>
        <p:spPr/>
        <p:txBody>
          <a:bodyPr/>
          <a:p>
            <a:fld id="{750FA224-8852-441B-BFDF-434ED48675DA}"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2_Custom Layout">
    <p:spTree>
      <p:nvGrpSpPr>
        <p:cNvPr id="1" name=""/>
        <p:cNvGrpSpPr/>
        <p:nvPr/>
      </p:nvGrpSpPr>
      <p:grpSpPr>
        <a:xfrm>
          <a:off x="0" y="0"/>
          <a:ext cx="0" cy="0"/>
          <a:chOff x="0" y="0"/>
          <a:chExt cx="0" cy="0"/>
        </a:xfrm>
      </p:grpSpPr>
      <p:sp>
        <p:nvSpPr>
          <p:cNvPr id="23"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4"/>
          </p:nvPr>
        </p:nvSpPr>
        <p:spPr/>
        <p:txBody>
          <a:bodyPr/>
          <a:p>
            <a:fld id="{2A9E9BF3-CBBB-41D3-9C3A-C00FF377FC19}" type="slidenum">
              <a:t>&lt;#&gt;</a:t>
            </a:fld>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8_Custom Layout">
    <p:spTree>
      <p:nvGrpSpPr>
        <p:cNvPr id="1" name=""/>
        <p:cNvGrpSpPr/>
        <p:nvPr/>
      </p:nvGrpSpPr>
      <p:grpSpPr>
        <a:xfrm>
          <a:off x="0" y="0"/>
          <a:ext cx="0" cy="0"/>
          <a:chOff x="0" y="0"/>
          <a:chExt cx="0" cy="0"/>
        </a:xfrm>
      </p:grpSpPr>
      <p:sp>
        <p:nvSpPr>
          <p:cNvPr id="281"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82"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40"/>
          </p:nvPr>
        </p:nvSpPr>
        <p:spPr/>
        <p:txBody>
          <a:bodyPr/>
          <a:p>
            <a:fld id="{78D626AF-77B9-40E9-93AB-64E7DC73AEF8}"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9_Custom Layout">
    <p:spTree>
      <p:nvGrpSpPr>
        <p:cNvPr id="1" name=""/>
        <p:cNvGrpSpPr/>
        <p:nvPr/>
      </p:nvGrpSpPr>
      <p:grpSpPr>
        <a:xfrm>
          <a:off x="0" y="0"/>
          <a:ext cx="0" cy="0"/>
          <a:chOff x="0" y="0"/>
          <a:chExt cx="0" cy="0"/>
        </a:xfrm>
      </p:grpSpPr>
      <p:sp>
        <p:nvSpPr>
          <p:cNvPr id="289"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90"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41"/>
          </p:nvPr>
        </p:nvSpPr>
        <p:spPr/>
        <p:txBody>
          <a:bodyPr/>
          <a:p>
            <a:fld id="{CCC8C095-5BEF-401E-A667-58F0EF5FB39D}"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4_Custom Layout">
    <p:spTree>
      <p:nvGrpSpPr>
        <p:cNvPr id="1" name=""/>
        <p:cNvGrpSpPr/>
        <p:nvPr/>
      </p:nvGrpSpPr>
      <p:grpSpPr>
        <a:xfrm>
          <a:off x="0" y="0"/>
          <a:ext cx="0" cy="0"/>
          <a:chOff x="0" y="0"/>
          <a:chExt cx="0" cy="0"/>
        </a:xfrm>
      </p:grpSpPr>
      <p:sp>
        <p:nvSpPr>
          <p:cNvPr id="296"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97"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42"/>
          </p:nvPr>
        </p:nvSpPr>
        <p:spPr/>
        <p:txBody>
          <a:bodyPr/>
          <a:p>
            <a:fld id="{F7195FA4-C750-41A8-94CE-3FFE515A692C}"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5_Custom Layout">
    <p:spTree>
      <p:nvGrpSpPr>
        <p:cNvPr id="1" name=""/>
        <p:cNvGrpSpPr/>
        <p:nvPr/>
      </p:nvGrpSpPr>
      <p:grpSpPr>
        <a:xfrm>
          <a:off x="0" y="0"/>
          <a:ext cx="0" cy="0"/>
          <a:chOff x="0" y="0"/>
          <a:chExt cx="0" cy="0"/>
        </a:xfrm>
      </p:grpSpPr>
      <p:sp>
        <p:nvSpPr>
          <p:cNvPr id="304"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05"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43"/>
          </p:nvPr>
        </p:nvSpPr>
        <p:spPr/>
        <p:txBody>
          <a:bodyPr/>
          <a:p>
            <a:fld id="{3E45B696-4230-43B7-9388-8BA5C9A0175F}"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1_Custom Layout">
    <p:spTree>
      <p:nvGrpSpPr>
        <p:cNvPr id="1" name=""/>
        <p:cNvGrpSpPr/>
        <p:nvPr/>
      </p:nvGrpSpPr>
      <p:grpSpPr>
        <a:xfrm>
          <a:off x="0" y="0"/>
          <a:ext cx="0" cy="0"/>
          <a:chOff x="0" y="0"/>
          <a:chExt cx="0" cy="0"/>
        </a:xfrm>
      </p:grpSpPr>
      <p:sp>
        <p:nvSpPr>
          <p:cNvPr id="311"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12"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44"/>
          </p:nvPr>
        </p:nvSpPr>
        <p:spPr/>
        <p:txBody>
          <a:bodyPr/>
          <a:p>
            <a:fld id="{265A1E60-61A4-4549-A053-CCFA51331A40}"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6_Custom Layout">
    <p:spTree>
      <p:nvGrpSpPr>
        <p:cNvPr id="1" name=""/>
        <p:cNvGrpSpPr/>
        <p:nvPr/>
      </p:nvGrpSpPr>
      <p:grpSpPr>
        <a:xfrm>
          <a:off x="0" y="0"/>
          <a:ext cx="0" cy="0"/>
          <a:chOff x="0" y="0"/>
          <a:chExt cx="0" cy="0"/>
        </a:xfrm>
      </p:grpSpPr>
      <p:sp>
        <p:nvSpPr>
          <p:cNvPr id="317"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18"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45"/>
          </p:nvPr>
        </p:nvSpPr>
        <p:spPr/>
        <p:txBody>
          <a:bodyPr/>
          <a:p>
            <a:fld id="{4A07C066-72B6-4E89-9EAD-2D0032F70B21}"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_Custom Layout">
    <p:spTree>
      <p:nvGrpSpPr>
        <p:cNvPr id="1" name=""/>
        <p:cNvGrpSpPr/>
        <p:nvPr/>
      </p:nvGrpSpPr>
      <p:grpSpPr>
        <a:xfrm>
          <a:off x="0" y="0"/>
          <a:ext cx="0" cy="0"/>
          <a:chOff x="0" y="0"/>
          <a:chExt cx="0" cy="0"/>
        </a:xfrm>
      </p:grpSpPr>
      <p:sp>
        <p:nvSpPr>
          <p:cNvPr id="323"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24"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46"/>
          </p:nvPr>
        </p:nvSpPr>
        <p:spPr/>
        <p:txBody>
          <a:bodyPr/>
          <a:p>
            <a:fld id="{48CCB67E-458F-4171-ABC9-BFF70147F703}"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9_Custom Layout_">
    <p:spTree>
      <p:nvGrpSpPr>
        <p:cNvPr id="1" name=""/>
        <p:cNvGrpSpPr/>
        <p:nvPr/>
      </p:nvGrpSpPr>
      <p:grpSpPr>
        <a:xfrm>
          <a:off x="0" y="0"/>
          <a:ext cx="0" cy="0"/>
          <a:chOff x="0" y="0"/>
          <a:chExt cx="0" cy="0"/>
        </a:xfrm>
      </p:grpSpPr>
      <p:sp>
        <p:nvSpPr>
          <p:cNvPr id="331"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32"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47"/>
          </p:nvPr>
        </p:nvSpPr>
        <p:spPr/>
        <p:txBody>
          <a:bodyPr/>
          <a:p>
            <a:fld id="{303AA559-A34F-4E2F-9128-9CE17E9FC1DA}"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9_Custom Layout">
    <p:spTree>
      <p:nvGrpSpPr>
        <p:cNvPr id="1" name=""/>
        <p:cNvGrpSpPr/>
        <p:nvPr/>
      </p:nvGrpSpPr>
      <p:grpSpPr>
        <a:xfrm>
          <a:off x="0" y="0"/>
          <a:ext cx="0" cy="0"/>
          <a:chOff x="0" y="0"/>
          <a:chExt cx="0" cy="0"/>
        </a:xfrm>
      </p:grpSpPr>
      <p:sp>
        <p:nvSpPr>
          <p:cNvPr id="32"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3"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5"/>
          </p:nvPr>
        </p:nvSpPr>
        <p:spPr/>
        <p:txBody>
          <a:bodyPr/>
          <a:p>
            <a:fld id="{879A63CD-7CFF-4974-AF2C-3A10883C2E75}"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5_Custom Layout">
    <p:spTree>
      <p:nvGrpSpPr>
        <p:cNvPr id="1" name=""/>
        <p:cNvGrpSpPr/>
        <p:nvPr/>
      </p:nvGrpSpPr>
      <p:grpSpPr>
        <a:xfrm>
          <a:off x="0" y="0"/>
          <a:ext cx="0" cy="0"/>
          <a:chOff x="0" y="0"/>
          <a:chExt cx="0" cy="0"/>
        </a:xfrm>
      </p:grpSpPr>
      <p:sp>
        <p:nvSpPr>
          <p:cNvPr id="43"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44"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6"/>
          </p:nvPr>
        </p:nvSpPr>
        <p:spPr/>
        <p:txBody>
          <a:bodyPr/>
          <a:p>
            <a:fld id="{8E5A03E6-D4E9-4F9D-AA97-D85E1E1AB30D}"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3_Custom Layout">
    <p:spTree>
      <p:nvGrpSpPr>
        <p:cNvPr id="1" name=""/>
        <p:cNvGrpSpPr/>
        <p:nvPr/>
      </p:nvGrpSpPr>
      <p:grpSpPr>
        <a:xfrm>
          <a:off x="0" y="0"/>
          <a:ext cx="0" cy="0"/>
          <a:chOff x="0" y="0"/>
          <a:chExt cx="0" cy="0"/>
        </a:xfrm>
      </p:grpSpPr>
      <p:sp>
        <p:nvSpPr>
          <p:cNvPr id="49"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0"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7"/>
          </p:nvPr>
        </p:nvSpPr>
        <p:spPr/>
        <p:txBody>
          <a:bodyPr/>
          <a:p>
            <a:fld id="{638A938E-8CB4-408D-AD15-233A553042E2}"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0_Custom Layout">
    <p:spTree>
      <p:nvGrpSpPr>
        <p:cNvPr id="1" name=""/>
        <p:cNvGrpSpPr/>
        <p:nvPr/>
      </p:nvGrpSpPr>
      <p:grpSpPr>
        <a:xfrm>
          <a:off x="0" y="0"/>
          <a:ext cx="0" cy="0"/>
          <a:chOff x="0" y="0"/>
          <a:chExt cx="0" cy="0"/>
        </a:xfrm>
      </p:grpSpPr>
      <p:sp>
        <p:nvSpPr>
          <p:cNvPr id="55"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6"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8"/>
          </p:nvPr>
        </p:nvSpPr>
        <p:spPr/>
        <p:txBody>
          <a:bodyPr/>
          <a:p>
            <a:fld id="{1D925352-2635-4199-8DD5-6A77D053BEC1}"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5_Custom Layout">
    <p:spTree>
      <p:nvGrpSpPr>
        <p:cNvPr id="1" name=""/>
        <p:cNvGrpSpPr/>
        <p:nvPr/>
      </p:nvGrpSpPr>
      <p:grpSpPr>
        <a:xfrm>
          <a:off x="0" y="0"/>
          <a:ext cx="0" cy="0"/>
          <a:chOff x="0" y="0"/>
          <a:chExt cx="0" cy="0"/>
        </a:xfrm>
      </p:grpSpPr>
      <p:sp>
        <p:nvSpPr>
          <p:cNvPr id="61"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2"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9"/>
          </p:nvPr>
        </p:nvSpPr>
        <p:spPr/>
        <p:txBody>
          <a:bodyPr/>
          <a:p>
            <a:fld id="{9D11882B-F944-407C-8541-66D2995253D6}"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png"/><Relationship Id="rId3"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png"/><Relationship Id="rId3"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png"/><Relationship Id="rId3"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1.png"/><Relationship Id="rId3"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1.png"/><Relationship Id="rId3"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1.png"/><Relationship Id="rId3"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28.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image" Target="../media/image1.png"/><Relationship Id="rId3" Type="http://schemas.openxmlformats.org/officeDocument/2006/relationships/slideLayout" Target="../slideLayouts/slideLayout29.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slideLayout" Target="../slideLayouts/slideLayout30.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image" Target="../media/image1.png"/><Relationship Id="rId3" Type="http://schemas.openxmlformats.org/officeDocument/2006/relationships/image" Target="../media/image8.png"/><Relationship Id="rId4" Type="http://schemas.openxmlformats.org/officeDocument/2006/relationships/slideLayout" Target="../slideLayouts/slideLayout31.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slideLayout" Target="../slideLayouts/slideLayout32.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33.xml"/>
</Relationships>
</file>

<file path=ppt/slideMasters/_rels/slideMaster34.xml.rels><?xml version="1.0" encoding="UTF-8"?>
<Relationships xmlns="http://schemas.openxmlformats.org/package/2006/relationships"><Relationship Id="rId1" Type="http://schemas.openxmlformats.org/officeDocument/2006/relationships/theme" Target="../theme/theme34.xml"/><Relationship Id="rId2" Type="http://schemas.openxmlformats.org/officeDocument/2006/relationships/image" Target="../media/image1.png"/><Relationship Id="rId3" Type="http://schemas.openxmlformats.org/officeDocument/2006/relationships/slideLayout" Target="../slideLayouts/slideLayout34.xml"/>
</Relationships>
</file>

<file path=ppt/slideMasters/_rels/slideMaster35.xml.rels><?xml version="1.0" encoding="UTF-8"?>
<Relationships xmlns="http://schemas.openxmlformats.org/package/2006/relationships"><Relationship Id="rId1" Type="http://schemas.openxmlformats.org/officeDocument/2006/relationships/theme" Target="../theme/theme35.xml"/><Relationship Id="rId2" Type="http://schemas.openxmlformats.org/officeDocument/2006/relationships/image" Target="../media/image1.png"/><Relationship Id="rId3" Type="http://schemas.openxmlformats.org/officeDocument/2006/relationships/slideLayout" Target="../slideLayouts/slideLayout35.xml"/>
</Relationships>
</file>

<file path=ppt/slideMasters/_rels/slideMaster36.xml.rels><?xml version="1.0" encoding="UTF-8"?>
<Relationships xmlns="http://schemas.openxmlformats.org/package/2006/relationships"><Relationship Id="rId1" Type="http://schemas.openxmlformats.org/officeDocument/2006/relationships/theme" Target="../theme/theme36.xml"/><Relationship Id="rId2" Type="http://schemas.openxmlformats.org/officeDocument/2006/relationships/image" Target="../media/image1.png"/><Relationship Id="rId3" Type="http://schemas.openxmlformats.org/officeDocument/2006/relationships/slideLayout" Target="../slideLayouts/slideLayout36.xml"/>
</Relationships>
</file>

<file path=ppt/slideMasters/_rels/slideMaster37.xml.rels><?xml version="1.0" encoding="UTF-8"?>
<Relationships xmlns="http://schemas.openxmlformats.org/package/2006/relationships"><Relationship Id="rId1" Type="http://schemas.openxmlformats.org/officeDocument/2006/relationships/theme" Target="../theme/theme37.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37.xml"/>
</Relationships>
</file>

<file path=ppt/slideMasters/_rels/slideMaster38.xml.rels><?xml version="1.0" encoding="UTF-8"?>
<Relationships xmlns="http://schemas.openxmlformats.org/package/2006/relationships"><Relationship Id="rId1" Type="http://schemas.openxmlformats.org/officeDocument/2006/relationships/theme" Target="../theme/theme38.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slideLayout" Target="../slideLayouts/slideLayout38.xml"/>
</Relationships>
</file>

<file path=ppt/slideMasters/_rels/slideMaster39.xml.rels><?xml version="1.0" encoding="UTF-8"?>
<Relationships xmlns="http://schemas.openxmlformats.org/package/2006/relationships"><Relationship Id="rId1" Type="http://schemas.openxmlformats.org/officeDocument/2006/relationships/theme" Target="../theme/theme39.xml"/><Relationship Id="rId2" Type="http://schemas.openxmlformats.org/officeDocument/2006/relationships/image" Target="../media/image1.png"/><Relationship Id="rId3" Type="http://schemas.openxmlformats.org/officeDocument/2006/relationships/image" Target="../media/image10.png"/><Relationship Id="rId4" Type="http://schemas.openxmlformats.org/officeDocument/2006/relationships/image" Target="../media/image10.png"/><Relationship Id="rId5" Type="http://schemas.openxmlformats.org/officeDocument/2006/relationships/image" Target="../media/image10.png"/><Relationship Id="rId6" Type="http://schemas.openxmlformats.org/officeDocument/2006/relationships/image" Target="../media/image10.png"/><Relationship Id="rId7" Type="http://schemas.openxmlformats.org/officeDocument/2006/relationships/slideLayout" Target="../slideLayouts/slideLayout39.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slideLayout" Target="../slideLayouts/slideLayout4.xml"/>
</Relationships>
</file>

<file path=ppt/slideMasters/_rels/slideMaster40.xml.rels><?xml version="1.0" encoding="UTF-8"?>
<Relationships xmlns="http://schemas.openxmlformats.org/package/2006/relationships"><Relationship Id="rId1" Type="http://schemas.openxmlformats.org/officeDocument/2006/relationships/theme" Target="../theme/theme40.xml"/><Relationship Id="rId2" Type="http://schemas.openxmlformats.org/officeDocument/2006/relationships/image" Target="../media/image1.png"/><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1.png"/><Relationship Id="rId6" Type="http://schemas.openxmlformats.org/officeDocument/2006/relationships/image" Target="../media/image11.png"/><Relationship Id="rId7" Type="http://schemas.openxmlformats.org/officeDocument/2006/relationships/image" Target="../media/image11.png"/><Relationship Id="rId8" Type="http://schemas.openxmlformats.org/officeDocument/2006/relationships/slideLayout" Target="../slideLayouts/slideLayout40.xml"/>
</Relationships>
</file>

<file path=ppt/slideMasters/_rels/slideMaster41.xml.rels><?xml version="1.0" encoding="UTF-8"?>
<Relationships xmlns="http://schemas.openxmlformats.org/package/2006/relationships"><Relationship Id="rId1" Type="http://schemas.openxmlformats.org/officeDocument/2006/relationships/theme" Target="../theme/theme4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slideLayout" Target="../slideLayouts/slideLayout41.xml"/>
</Relationships>
</file>

<file path=ppt/slideMasters/_rels/slideMaster42.xml.rels><?xml version="1.0" encoding="UTF-8"?>
<Relationships xmlns="http://schemas.openxmlformats.org/package/2006/relationships"><Relationship Id="rId1" Type="http://schemas.openxmlformats.org/officeDocument/2006/relationships/theme" Target="../theme/theme42.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slideLayout" Target="../slideLayouts/slideLayout42.xml"/>
</Relationships>
</file>

<file path=ppt/slideMasters/_rels/slideMaster43.xml.rels><?xml version="1.0" encoding="UTF-8"?>
<Relationships xmlns="http://schemas.openxmlformats.org/package/2006/relationships"><Relationship Id="rId1" Type="http://schemas.openxmlformats.org/officeDocument/2006/relationships/theme" Target="../theme/theme43.xml"/><Relationship Id="rId2" Type="http://schemas.openxmlformats.org/officeDocument/2006/relationships/image" Target="../media/image1.png"/><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slideLayout" Target="../slideLayouts/slideLayout43.xml"/>
</Relationships>
</file>

<file path=ppt/slideMasters/_rels/slideMaster44.xml.rels><?xml version="1.0" encoding="UTF-8"?>
<Relationships xmlns="http://schemas.openxmlformats.org/package/2006/relationships"><Relationship Id="rId1" Type="http://schemas.openxmlformats.org/officeDocument/2006/relationships/theme" Target="../theme/theme44.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44.xml"/>
</Relationships>
</file>

<file path=ppt/slideMasters/_rels/slideMaster45.xml.rels><?xml version="1.0" encoding="UTF-8"?>
<Relationships xmlns="http://schemas.openxmlformats.org/package/2006/relationships"><Relationship Id="rId1" Type="http://schemas.openxmlformats.org/officeDocument/2006/relationships/theme" Target="../theme/theme45.xml"/><Relationship Id="rId2" Type="http://schemas.openxmlformats.org/officeDocument/2006/relationships/image" Target="../media/image1.png"/><Relationship Id="rId3" Type="http://schemas.openxmlformats.org/officeDocument/2006/relationships/slideLayout" Target="../slideLayouts/slideLayout45.xml"/>
</Relationships>
</file>

<file path=ppt/slideMasters/_rels/slideMaster46.xml.rels><?xml version="1.0" encoding="UTF-8"?>
<Relationships xmlns="http://schemas.openxmlformats.org/package/2006/relationships"><Relationship Id="rId1" Type="http://schemas.openxmlformats.org/officeDocument/2006/relationships/theme" Target="../theme/theme46.xml"/><Relationship Id="rId2" Type="http://schemas.openxmlformats.org/officeDocument/2006/relationships/image" Target="../media/image1.png"/><Relationship Id="rId3" Type="http://schemas.openxmlformats.org/officeDocument/2006/relationships/slideLayout" Target="../slideLayouts/slideLayout46.xml"/>
</Relationships>
</file>

<file path=ppt/slideMasters/_rels/slideMaster47.xml.rels><?xml version="1.0" encoding="UTF-8"?>
<Relationships xmlns="http://schemas.openxmlformats.org/package/2006/relationships"><Relationship Id="rId1" Type="http://schemas.openxmlformats.org/officeDocument/2006/relationships/theme" Target="../theme/theme47.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slideLayout" Target="../slideLayouts/slideLayout47.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image" Target="../media/image2.png"/><Relationship Id="rId6"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0" name="Graphic 7" descr="Graphic 7"/>
          <p:cNvPicPr/>
          <p:nvPr/>
        </p:nvPicPr>
        <p:blipFill>
          <a:blip r:embed="rId2"/>
          <a:stretch/>
        </p:blipFill>
        <p:spPr>
          <a:xfrm>
            <a:off x="11203920" y="555840"/>
            <a:ext cx="464400" cy="519480"/>
          </a:xfrm>
          <a:prstGeom prst="rect">
            <a:avLst/>
          </a:prstGeom>
          <a:ln w="12700">
            <a:noFill/>
          </a:ln>
        </p:spPr>
      </p:pic>
      <p:sp>
        <p:nvSpPr>
          <p:cNvPr id="1"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 name="PlaceHolder 3"/>
          <p:cNvSpPr>
            <a:spLocks noGrp="1"/>
          </p:cNvSpPr>
          <p:nvPr>
            <p:ph type="sldNum" idx="1"/>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2CE03429-99CD-4A67-BFAD-1741D9547202}"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63" name="Graphic 7" descr="Graphic 7"/>
          <p:cNvPicPr/>
          <p:nvPr/>
        </p:nvPicPr>
        <p:blipFill>
          <a:blip r:embed="rId2"/>
          <a:stretch/>
        </p:blipFill>
        <p:spPr>
          <a:xfrm>
            <a:off x="11203920" y="555840"/>
            <a:ext cx="464400" cy="519480"/>
          </a:xfrm>
          <a:prstGeom prst="rect">
            <a:avLst/>
          </a:prstGeom>
          <a:ln w="12700">
            <a:noFill/>
          </a:ln>
        </p:spPr>
      </p:pic>
      <p:pic>
        <p:nvPicPr>
          <p:cNvPr id="64" name="Graphic 1" descr="Graphic 1"/>
          <p:cNvPicPr/>
          <p:nvPr/>
        </p:nvPicPr>
        <p:blipFill>
          <a:blip r:embed="rId3"/>
          <a:stretch/>
        </p:blipFill>
        <p:spPr>
          <a:xfrm>
            <a:off x="11203920" y="555840"/>
            <a:ext cx="464400" cy="519480"/>
          </a:xfrm>
          <a:prstGeom prst="rect">
            <a:avLst/>
          </a:prstGeom>
          <a:ln w="12700">
            <a:noFill/>
          </a:ln>
        </p:spPr>
      </p:pic>
      <p:sp>
        <p:nvSpPr>
          <p:cNvPr id="65"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66"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67" name="PlaceHolder 3"/>
          <p:cNvSpPr>
            <a:spLocks noGrp="1"/>
          </p:cNvSpPr>
          <p:nvPr>
            <p:ph type="sldNum" idx="10"/>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D5D4E5C6-68A4-4EA6-90E6-88D6C53C1485}"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2"/>
        </a:solidFill>
      </p:bgPr>
    </p:bg>
    <p:spTree>
      <p:nvGrpSpPr>
        <p:cNvPr id="1" name=""/>
        <p:cNvGrpSpPr/>
        <p:nvPr/>
      </p:nvGrpSpPr>
      <p:grpSpPr>
        <a:xfrm>
          <a:off x="0" y="0"/>
          <a:ext cx="0" cy="0"/>
          <a:chOff x="0" y="0"/>
          <a:chExt cx="0" cy="0"/>
        </a:xfrm>
      </p:grpSpPr>
      <p:pic>
        <p:nvPicPr>
          <p:cNvPr id="70" name="Graphic 7" descr="Graphic 7"/>
          <p:cNvPicPr/>
          <p:nvPr/>
        </p:nvPicPr>
        <p:blipFill>
          <a:blip r:embed="rId2"/>
          <a:stretch/>
        </p:blipFill>
        <p:spPr>
          <a:xfrm>
            <a:off x="11203920" y="555840"/>
            <a:ext cx="464400" cy="519480"/>
          </a:xfrm>
          <a:prstGeom prst="rect">
            <a:avLst/>
          </a:prstGeom>
          <a:ln w="12700">
            <a:noFill/>
          </a:ln>
        </p:spPr>
      </p:pic>
      <p:sp>
        <p:nvSpPr>
          <p:cNvPr id="71"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72"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73" name="PlaceHolder 3"/>
          <p:cNvSpPr>
            <a:spLocks noGrp="1"/>
          </p:cNvSpPr>
          <p:nvPr>
            <p:ph type="sldNum" idx="11"/>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D72EDA7F-E4FE-4256-95C7-CC91D8294EEA}"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pic>
        <p:nvPicPr>
          <p:cNvPr id="76" name="Graphic 7" descr="Graphic 7"/>
          <p:cNvPicPr/>
          <p:nvPr/>
        </p:nvPicPr>
        <p:blipFill>
          <a:blip r:embed="rId2"/>
          <a:stretch/>
        </p:blipFill>
        <p:spPr>
          <a:xfrm>
            <a:off x="11203920" y="555840"/>
            <a:ext cx="464400" cy="519480"/>
          </a:xfrm>
          <a:prstGeom prst="rect">
            <a:avLst/>
          </a:prstGeom>
          <a:ln w="12700">
            <a:noFill/>
          </a:ln>
        </p:spPr>
      </p:pic>
      <p:pic>
        <p:nvPicPr>
          <p:cNvPr id="77" name="Graphic 1" descr="Graphic 1"/>
          <p:cNvPicPr/>
          <p:nvPr/>
        </p:nvPicPr>
        <p:blipFill>
          <a:blip r:embed="rId3"/>
          <a:stretch/>
        </p:blipFill>
        <p:spPr>
          <a:xfrm>
            <a:off x="11203920" y="555840"/>
            <a:ext cx="464400" cy="519480"/>
          </a:xfrm>
          <a:prstGeom prst="rect">
            <a:avLst/>
          </a:prstGeom>
          <a:ln w="12700">
            <a:noFill/>
          </a:ln>
        </p:spPr>
      </p:pic>
      <p:sp>
        <p:nvSpPr>
          <p:cNvPr id="78"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79"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80" name="PlaceHolder 3"/>
          <p:cNvSpPr>
            <a:spLocks noGrp="1"/>
          </p:cNvSpPr>
          <p:nvPr>
            <p:ph type="sldNum" idx="12"/>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2CED17F4-8104-4C21-9D75-659DCCAD5E5B}"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4"/>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83" name="Graphic 7" descr="Graphic 7"/>
          <p:cNvPicPr/>
          <p:nvPr/>
        </p:nvPicPr>
        <p:blipFill>
          <a:blip r:embed="rId2"/>
          <a:stretch/>
        </p:blipFill>
        <p:spPr>
          <a:xfrm>
            <a:off x="11203920" y="555840"/>
            <a:ext cx="464400" cy="519480"/>
          </a:xfrm>
          <a:prstGeom prst="rect">
            <a:avLst/>
          </a:prstGeom>
          <a:ln w="12700">
            <a:noFill/>
          </a:ln>
        </p:spPr>
      </p:pic>
      <p:pic>
        <p:nvPicPr>
          <p:cNvPr id="84" name="Graphic 5" descr="Graphic 5"/>
          <p:cNvPicPr/>
          <p:nvPr/>
        </p:nvPicPr>
        <p:blipFill>
          <a:blip r:embed="rId3"/>
          <a:stretch/>
        </p:blipFill>
        <p:spPr>
          <a:xfrm>
            <a:off x="11203920" y="555840"/>
            <a:ext cx="464400" cy="519480"/>
          </a:xfrm>
          <a:prstGeom prst="rect">
            <a:avLst/>
          </a:prstGeom>
          <a:ln w="12700">
            <a:noFill/>
          </a:ln>
        </p:spPr>
      </p:pic>
      <p:sp>
        <p:nvSpPr>
          <p:cNvPr id="85"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86"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87" name="PlaceHolder 3"/>
          <p:cNvSpPr>
            <a:spLocks noGrp="1"/>
          </p:cNvSpPr>
          <p:nvPr>
            <p:ph type="sldNum" idx="13"/>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C7C03E87-7585-48A6-B529-FA53DDB65B1F}"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4"/>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90" name="Graphic 7" descr="Graphic 7"/>
          <p:cNvPicPr/>
          <p:nvPr/>
        </p:nvPicPr>
        <p:blipFill>
          <a:blip r:embed="rId2"/>
          <a:stretch/>
        </p:blipFill>
        <p:spPr>
          <a:xfrm>
            <a:off x="11203920" y="555840"/>
            <a:ext cx="464400" cy="519480"/>
          </a:xfrm>
          <a:prstGeom prst="rect">
            <a:avLst/>
          </a:prstGeom>
          <a:ln w="12700">
            <a:noFill/>
          </a:ln>
        </p:spPr>
      </p:pic>
      <p:sp>
        <p:nvSpPr>
          <p:cNvPr id="91"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92"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93" name="PlaceHolder 3"/>
          <p:cNvSpPr>
            <a:spLocks noGrp="1"/>
          </p:cNvSpPr>
          <p:nvPr>
            <p:ph type="sldNum" idx="14"/>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BE9CCB18-B377-4198-82D1-87F1960DC7CB}"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96" name="Graphic 7" descr="Graphic 7"/>
          <p:cNvPicPr/>
          <p:nvPr/>
        </p:nvPicPr>
        <p:blipFill>
          <a:blip r:embed="rId2"/>
          <a:stretch/>
        </p:blipFill>
        <p:spPr>
          <a:xfrm>
            <a:off x="11203920" y="555840"/>
            <a:ext cx="464400" cy="519480"/>
          </a:xfrm>
          <a:prstGeom prst="rect">
            <a:avLst/>
          </a:prstGeom>
          <a:ln w="12700">
            <a:noFill/>
          </a:ln>
        </p:spPr>
      </p:pic>
      <p:pic>
        <p:nvPicPr>
          <p:cNvPr id="97" name="Graphic 4" descr="Graphic 4"/>
          <p:cNvPicPr/>
          <p:nvPr/>
        </p:nvPicPr>
        <p:blipFill>
          <a:blip r:embed="rId3"/>
          <a:stretch/>
        </p:blipFill>
        <p:spPr>
          <a:xfrm>
            <a:off x="11203920" y="555840"/>
            <a:ext cx="464400" cy="519480"/>
          </a:xfrm>
          <a:prstGeom prst="rect">
            <a:avLst/>
          </a:prstGeom>
          <a:ln w="12700">
            <a:noFill/>
          </a:ln>
        </p:spPr>
      </p:pic>
      <p:sp>
        <p:nvSpPr>
          <p:cNvPr id="98"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99"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100" name="PlaceHolder 3"/>
          <p:cNvSpPr>
            <a:spLocks noGrp="1"/>
          </p:cNvSpPr>
          <p:nvPr>
            <p:ph type="sldNum" idx="15"/>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03D73293-64A9-47B1-AC39-AC62C0C0DE64}"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7" r:id="rId4"/>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103" name="Graphic 7" descr="Graphic 7"/>
          <p:cNvPicPr/>
          <p:nvPr/>
        </p:nvPicPr>
        <p:blipFill>
          <a:blip r:embed="rId2"/>
          <a:stretch/>
        </p:blipFill>
        <p:spPr>
          <a:xfrm>
            <a:off x="11203920" y="555840"/>
            <a:ext cx="464400" cy="519480"/>
          </a:xfrm>
          <a:prstGeom prst="rect">
            <a:avLst/>
          </a:prstGeom>
          <a:ln w="12700">
            <a:noFill/>
          </a:ln>
        </p:spPr>
      </p:pic>
      <p:sp>
        <p:nvSpPr>
          <p:cNvPr id="104"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05"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06" name="PlaceHolder 3"/>
          <p:cNvSpPr>
            <a:spLocks noGrp="1"/>
          </p:cNvSpPr>
          <p:nvPr>
            <p:ph type="sldNum" idx="16"/>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FF4652F5-7E85-45A7-8F0B-16F00E84C41F}"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9" r:id="rId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109" name="Graphic 7" descr="Graphic 7"/>
          <p:cNvPicPr/>
          <p:nvPr/>
        </p:nvPicPr>
        <p:blipFill>
          <a:blip r:embed="rId2"/>
          <a:stretch/>
        </p:blipFill>
        <p:spPr>
          <a:xfrm>
            <a:off x="11203920" y="555840"/>
            <a:ext cx="464400" cy="519480"/>
          </a:xfrm>
          <a:prstGeom prst="rect">
            <a:avLst/>
          </a:prstGeom>
          <a:ln w="12700">
            <a:noFill/>
          </a:ln>
        </p:spPr>
      </p:pic>
      <p:sp>
        <p:nvSpPr>
          <p:cNvPr id="110"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11"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12" name="PlaceHolder 3"/>
          <p:cNvSpPr>
            <a:spLocks noGrp="1"/>
          </p:cNvSpPr>
          <p:nvPr>
            <p:ph type="sldNum" idx="17"/>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3605E3BA-5528-4D4B-A4CE-A2C5A6468715}"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1" r:id="rId3"/>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15" name="Graphic 7" descr="Graphic 7"/>
          <p:cNvPicPr/>
          <p:nvPr/>
        </p:nvPicPr>
        <p:blipFill>
          <a:blip r:embed="rId2"/>
          <a:stretch/>
        </p:blipFill>
        <p:spPr>
          <a:xfrm>
            <a:off x="11203920" y="555840"/>
            <a:ext cx="464400" cy="519480"/>
          </a:xfrm>
          <a:prstGeom prst="rect">
            <a:avLst/>
          </a:prstGeom>
          <a:ln w="12700">
            <a:noFill/>
          </a:ln>
        </p:spPr>
      </p:pic>
      <p:sp>
        <p:nvSpPr>
          <p:cNvPr id="116"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117"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118" name="PlaceHolder 3"/>
          <p:cNvSpPr>
            <a:spLocks noGrp="1"/>
          </p:cNvSpPr>
          <p:nvPr>
            <p:ph type="sldNum" idx="18"/>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81BE8399-DDFE-45C0-85C7-8DC2C57ECD05}"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83" r:id="rId3"/>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21" name="Graphic 7" descr="Graphic 7"/>
          <p:cNvPicPr/>
          <p:nvPr/>
        </p:nvPicPr>
        <p:blipFill>
          <a:blip r:embed="rId2"/>
          <a:stretch/>
        </p:blipFill>
        <p:spPr>
          <a:xfrm>
            <a:off x="11203920" y="555840"/>
            <a:ext cx="464400" cy="519480"/>
          </a:xfrm>
          <a:prstGeom prst="rect">
            <a:avLst/>
          </a:prstGeom>
          <a:ln w="12700">
            <a:noFill/>
          </a:ln>
        </p:spPr>
      </p:pic>
      <p:sp>
        <p:nvSpPr>
          <p:cNvPr id="122"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123"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124" name="PlaceHolder 3"/>
          <p:cNvSpPr>
            <a:spLocks noGrp="1"/>
          </p:cNvSpPr>
          <p:nvPr>
            <p:ph type="sldNum" idx="19"/>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D3DB3BCF-702B-4F6B-A930-87BCF6D95967}"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85"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6" name="Graphic 7" descr="Graphic 7"/>
          <p:cNvPicPr/>
          <p:nvPr/>
        </p:nvPicPr>
        <p:blipFill>
          <a:blip r:embed="rId2"/>
          <a:stretch/>
        </p:blipFill>
        <p:spPr>
          <a:xfrm>
            <a:off x="11203920" y="555840"/>
            <a:ext cx="464400" cy="519480"/>
          </a:xfrm>
          <a:prstGeom prst="rect">
            <a:avLst/>
          </a:prstGeom>
          <a:ln w="12700">
            <a:noFill/>
          </a:ln>
        </p:spPr>
      </p:pic>
      <p:sp>
        <p:nvSpPr>
          <p:cNvPr id="7"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8"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9" name="PlaceHolder 3"/>
          <p:cNvSpPr>
            <a:spLocks noGrp="1"/>
          </p:cNvSpPr>
          <p:nvPr>
            <p:ph type="sldNum" idx="2"/>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7E3C2F7A-A24C-491E-9547-8E0A180F6B4F}"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27" name="Graphic 7" descr="Graphic 7"/>
          <p:cNvPicPr/>
          <p:nvPr/>
        </p:nvPicPr>
        <p:blipFill>
          <a:blip r:embed="rId2"/>
          <a:stretch/>
        </p:blipFill>
        <p:spPr>
          <a:xfrm>
            <a:off x="11203920" y="555840"/>
            <a:ext cx="464400" cy="519480"/>
          </a:xfrm>
          <a:prstGeom prst="rect">
            <a:avLst/>
          </a:prstGeom>
          <a:ln w="12700">
            <a:noFill/>
          </a:ln>
        </p:spPr>
      </p:pic>
      <p:sp>
        <p:nvSpPr>
          <p:cNvPr id="128"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129"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130" name="PlaceHolder 3"/>
          <p:cNvSpPr>
            <a:spLocks noGrp="1"/>
          </p:cNvSpPr>
          <p:nvPr>
            <p:ph type="sldNum" idx="20"/>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A08A9599-1F87-44D6-AEE8-2930FFE93F60}"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87" r:id="rId3"/>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33" name="Graphic 7" descr="Graphic 7"/>
          <p:cNvPicPr/>
          <p:nvPr/>
        </p:nvPicPr>
        <p:blipFill>
          <a:blip r:embed="rId2"/>
          <a:stretch/>
        </p:blipFill>
        <p:spPr>
          <a:xfrm>
            <a:off x="11203920" y="555840"/>
            <a:ext cx="464400" cy="519480"/>
          </a:xfrm>
          <a:prstGeom prst="rect">
            <a:avLst/>
          </a:prstGeom>
          <a:ln w="12700">
            <a:noFill/>
          </a:ln>
        </p:spPr>
      </p:pic>
      <p:pic>
        <p:nvPicPr>
          <p:cNvPr id="134" name="Graphic 3" descr="Graphic 3"/>
          <p:cNvPicPr/>
          <p:nvPr/>
        </p:nvPicPr>
        <p:blipFill>
          <a:blip r:embed="rId3"/>
          <a:stretch/>
        </p:blipFill>
        <p:spPr>
          <a:xfrm>
            <a:off x="6825600" y="721080"/>
            <a:ext cx="591840" cy="662040"/>
          </a:xfrm>
          <a:prstGeom prst="rect">
            <a:avLst/>
          </a:prstGeom>
          <a:ln w="12700">
            <a:noFill/>
          </a:ln>
        </p:spPr>
      </p:pic>
      <p:pic>
        <p:nvPicPr>
          <p:cNvPr id="135" name="Graphic 2" descr="Graphic 2"/>
          <p:cNvPicPr/>
          <p:nvPr/>
        </p:nvPicPr>
        <p:blipFill>
          <a:blip r:embed="rId4"/>
          <a:stretch/>
        </p:blipFill>
        <p:spPr>
          <a:xfrm>
            <a:off x="6825600" y="5483520"/>
            <a:ext cx="2199240" cy="808560"/>
          </a:xfrm>
          <a:prstGeom prst="rect">
            <a:avLst/>
          </a:prstGeom>
          <a:ln w="12700">
            <a:noFill/>
          </a:ln>
        </p:spPr>
      </p:pic>
      <p:sp>
        <p:nvSpPr>
          <p:cNvPr id="136"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137"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138" name="PlaceHolder 3"/>
          <p:cNvSpPr>
            <a:spLocks noGrp="1"/>
          </p:cNvSpPr>
          <p:nvPr>
            <p:ph type="sldNum" idx="21"/>
          </p:nvPr>
        </p:nvSpPr>
        <p:spPr>
          <a:xfrm>
            <a:off x="8629200" y="625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7EA1C17A-A11A-4CB8-AAEB-70729020A7DD}"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89" r:id="rId5"/>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41" name="Graphic 7" descr="Graphic 7"/>
          <p:cNvPicPr/>
          <p:nvPr/>
        </p:nvPicPr>
        <p:blipFill>
          <a:blip r:embed="rId2"/>
          <a:stretch/>
        </p:blipFill>
        <p:spPr>
          <a:xfrm>
            <a:off x="11203920" y="555840"/>
            <a:ext cx="464400" cy="519480"/>
          </a:xfrm>
          <a:prstGeom prst="rect">
            <a:avLst/>
          </a:prstGeom>
          <a:ln w="12700">
            <a:noFill/>
          </a:ln>
        </p:spPr>
      </p:pic>
      <p:sp>
        <p:nvSpPr>
          <p:cNvPr id="142" name="Triangle 8"/>
          <p:cNvSpPr/>
          <p:nvPr/>
        </p:nvSpPr>
        <p:spPr>
          <a:xfrm rot="5400000">
            <a:off x="2481840" y="3027960"/>
            <a:ext cx="6845760" cy="811800"/>
          </a:xfrm>
          <a:custGeom>
            <a:avLst/>
            <a:gdLst>
              <a:gd name="textAreaLeft" fmla="*/ 0 w 6845760"/>
              <a:gd name="textAreaRight" fmla="*/ 6846840 w 6845760"/>
              <a:gd name="textAreaTop" fmla="*/ 0 h 811800"/>
              <a:gd name="textAreaBottom" fmla="*/ 812880 h 811800"/>
            </a:gdLst>
            <a:ahLst/>
            <a:rect l="textAreaLeft" t="textAreaTop" r="textAreaRight" b="textAreaBottom"/>
            <a:pathLst>
              <a:path w="21600" h="21600">
                <a:moveTo>
                  <a:pt x="0" y="21600"/>
                </a:moveTo>
                <a:lnTo>
                  <a:pt x="10721" y="0"/>
                </a:lnTo>
                <a:lnTo>
                  <a:pt x="21600" y="21600"/>
                </a:lnTo>
                <a:close/>
              </a:path>
            </a:pathLst>
          </a:custGeom>
          <a:gradFill rotWithShape="0">
            <a:gsLst>
              <a:gs pos="0">
                <a:srgbClr val="142127"/>
              </a:gs>
              <a:gs pos="100000">
                <a:srgbClr val="28414d"/>
              </a:gs>
            </a:gsLst>
            <a:lin ang="10800000"/>
          </a:gradFill>
          <a:ln w="12700">
            <a:noFill/>
          </a:ln>
        </p:spPr>
        <p:style>
          <a:lnRef idx="0"/>
          <a:fillRef idx="0"/>
          <a:effectRef idx="0"/>
          <a:fontRef idx="minor"/>
        </p:style>
        <p:txBody>
          <a:bodyPr lIns="45720" rIns="45720" tIns="45000" bIns="45000" anchor="ctr">
            <a:noAutofit/>
          </a:bodyPr>
          <a:p>
            <a:pPr algn="ctr" defTabSz="914400">
              <a:lnSpc>
                <a:spcPct val="100000"/>
              </a:lnSpc>
              <a:tabLst>
                <a:tab algn="l" pos="0"/>
              </a:tabLst>
            </a:pPr>
            <a:endParaRPr b="0" lang="en-US" sz="1800" spc="-1" strike="noStrike">
              <a:solidFill>
                <a:schemeClr val="accent5"/>
              </a:solidFill>
              <a:latin typeface="Arial"/>
              <a:ea typeface="Arial"/>
            </a:endParaRPr>
          </a:p>
        </p:txBody>
      </p:sp>
      <p:pic>
        <p:nvPicPr>
          <p:cNvPr id="143" name="Graphic 11" descr="Graphic 11"/>
          <p:cNvPicPr/>
          <p:nvPr/>
        </p:nvPicPr>
        <p:blipFill>
          <a:blip r:embed="rId3"/>
          <a:stretch/>
        </p:blipFill>
        <p:spPr>
          <a:xfrm>
            <a:off x="11203920" y="555840"/>
            <a:ext cx="464400" cy="519480"/>
          </a:xfrm>
          <a:prstGeom prst="rect">
            <a:avLst/>
          </a:prstGeom>
          <a:ln w="12700">
            <a:noFill/>
          </a:ln>
        </p:spPr>
      </p:pic>
      <p:sp>
        <p:nvSpPr>
          <p:cNvPr id="144"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145"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146" name="PlaceHolder 3"/>
          <p:cNvSpPr>
            <a:spLocks noGrp="1"/>
          </p:cNvSpPr>
          <p:nvPr>
            <p:ph type="sldNum" idx="22"/>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D41199C0-C67B-4D42-BA2E-4C13F9FD52F4}"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91" r:id="rId4"/>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49" name="Graphic 7" descr="Graphic 7"/>
          <p:cNvPicPr/>
          <p:nvPr/>
        </p:nvPicPr>
        <p:blipFill>
          <a:blip r:embed="rId2"/>
          <a:stretch/>
        </p:blipFill>
        <p:spPr>
          <a:xfrm>
            <a:off x="11203920" y="555840"/>
            <a:ext cx="464400" cy="519480"/>
          </a:xfrm>
          <a:prstGeom prst="rect">
            <a:avLst/>
          </a:prstGeom>
          <a:ln w="12700">
            <a:noFill/>
          </a:ln>
        </p:spPr>
      </p:pic>
      <p:sp>
        <p:nvSpPr>
          <p:cNvPr id="150" name="Triangle 8"/>
          <p:cNvSpPr/>
          <p:nvPr/>
        </p:nvSpPr>
        <p:spPr>
          <a:xfrm rot="5400000">
            <a:off x="2481840" y="3027960"/>
            <a:ext cx="6845760" cy="811800"/>
          </a:xfrm>
          <a:custGeom>
            <a:avLst/>
            <a:gdLst>
              <a:gd name="textAreaLeft" fmla="*/ 0 w 6845760"/>
              <a:gd name="textAreaRight" fmla="*/ 6846840 w 6845760"/>
              <a:gd name="textAreaTop" fmla="*/ 0 h 811800"/>
              <a:gd name="textAreaBottom" fmla="*/ 812880 h 811800"/>
            </a:gdLst>
            <a:ahLst/>
            <a:rect l="textAreaLeft" t="textAreaTop" r="textAreaRight" b="textAreaBottom"/>
            <a:pathLst>
              <a:path w="21600" h="21600">
                <a:moveTo>
                  <a:pt x="0" y="21600"/>
                </a:moveTo>
                <a:lnTo>
                  <a:pt x="10721" y="0"/>
                </a:lnTo>
                <a:lnTo>
                  <a:pt x="21600" y="21600"/>
                </a:lnTo>
                <a:close/>
              </a:path>
            </a:pathLst>
          </a:custGeom>
          <a:gradFill rotWithShape="0">
            <a:gsLst>
              <a:gs pos="0">
                <a:srgbClr val="142127"/>
              </a:gs>
              <a:gs pos="100000">
                <a:srgbClr val="28414d"/>
              </a:gs>
            </a:gsLst>
            <a:lin ang="10800000"/>
          </a:gradFill>
          <a:ln w="12700">
            <a:noFill/>
          </a:ln>
        </p:spPr>
        <p:style>
          <a:lnRef idx="0"/>
          <a:fillRef idx="0"/>
          <a:effectRef idx="0"/>
          <a:fontRef idx="minor"/>
        </p:style>
        <p:txBody>
          <a:bodyPr lIns="45720" rIns="45720" tIns="45000" bIns="45000" anchor="ctr">
            <a:noAutofit/>
          </a:bodyPr>
          <a:p>
            <a:pPr algn="ctr" defTabSz="914400">
              <a:lnSpc>
                <a:spcPct val="100000"/>
              </a:lnSpc>
              <a:tabLst>
                <a:tab algn="l" pos="0"/>
              </a:tabLst>
            </a:pPr>
            <a:endParaRPr b="0" lang="en-US" sz="1800" spc="-1" strike="noStrike">
              <a:solidFill>
                <a:schemeClr val="accent5"/>
              </a:solidFill>
              <a:latin typeface="Arial"/>
              <a:ea typeface="Arial"/>
            </a:endParaRPr>
          </a:p>
        </p:txBody>
      </p:sp>
      <p:pic>
        <p:nvPicPr>
          <p:cNvPr id="151" name="Graphic 9" descr="Graphic 9"/>
          <p:cNvPicPr/>
          <p:nvPr/>
        </p:nvPicPr>
        <p:blipFill>
          <a:blip r:embed="rId3"/>
          <a:stretch/>
        </p:blipFill>
        <p:spPr>
          <a:xfrm>
            <a:off x="11203920" y="555840"/>
            <a:ext cx="464400" cy="519480"/>
          </a:xfrm>
          <a:prstGeom prst="rect">
            <a:avLst/>
          </a:prstGeom>
          <a:ln w="12700">
            <a:noFill/>
          </a:ln>
        </p:spPr>
      </p:pic>
      <p:sp>
        <p:nvSpPr>
          <p:cNvPr id="152"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153"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154" name="PlaceHolder 3"/>
          <p:cNvSpPr>
            <a:spLocks noGrp="1"/>
          </p:cNvSpPr>
          <p:nvPr>
            <p:ph type="sldNum" idx="23"/>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3805FA7E-2003-4589-A471-13C6559E85DC}"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93" r:id="rId4"/>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57" name="Graphic 7" descr="Graphic 7"/>
          <p:cNvPicPr/>
          <p:nvPr/>
        </p:nvPicPr>
        <p:blipFill>
          <a:blip r:embed="rId2"/>
          <a:stretch/>
        </p:blipFill>
        <p:spPr>
          <a:xfrm>
            <a:off x="11203920" y="555840"/>
            <a:ext cx="464400" cy="519480"/>
          </a:xfrm>
          <a:prstGeom prst="rect">
            <a:avLst/>
          </a:prstGeom>
          <a:ln w="12700">
            <a:noFill/>
          </a:ln>
        </p:spPr>
      </p:pic>
      <p:sp>
        <p:nvSpPr>
          <p:cNvPr id="158" name="Rectangle 7"/>
          <p:cNvSpPr/>
          <p:nvPr/>
        </p:nvSpPr>
        <p:spPr>
          <a:xfrm>
            <a:off x="5497920" y="0"/>
            <a:ext cx="6693120" cy="6856920"/>
          </a:xfrm>
          <a:prstGeom prst="rect">
            <a:avLst/>
          </a:prstGeom>
          <a:solidFill>
            <a:schemeClr val="accent5"/>
          </a:solidFill>
          <a:ln w="12700">
            <a:noFill/>
          </a:ln>
        </p:spPr>
        <p:style>
          <a:lnRef idx="0"/>
          <a:fillRef idx="0"/>
          <a:effectRef idx="0"/>
          <a:fontRef idx="minor"/>
        </p:style>
        <p:txBody>
          <a:bodyPr lIns="45720" rIns="45720" tIns="45000" bIns="45000" anchor="ctr">
            <a:noAutofit/>
          </a:bodyPr>
          <a:p>
            <a:pPr algn="ctr" defTabSz="914400">
              <a:lnSpc>
                <a:spcPct val="100000"/>
              </a:lnSpc>
              <a:tabLst>
                <a:tab algn="l" pos="0"/>
              </a:tabLst>
            </a:pPr>
            <a:endParaRPr b="0" lang="en-US" sz="1800" spc="-1" strike="noStrike">
              <a:solidFill>
                <a:schemeClr val="accent5"/>
              </a:solidFill>
              <a:latin typeface="Arial"/>
              <a:ea typeface="Arial"/>
            </a:endParaRPr>
          </a:p>
        </p:txBody>
      </p:sp>
      <p:sp>
        <p:nvSpPr>
          <p:cNvPr id="159" name="Triangle 8"/>
          <p:cNvSpPr/>
          <p:nvPr/>
        </p:nvSpPr>
        <p:spPr>
          <a:xfrm rot="5400000">
            <a:off x="2375280" y="3134880"/>
            <a:ext cx="6845760" cy="597960"/>
          </a:xfrm>
          <a:custGeom>
            <a:avLst/>
            <a:gdLst>
              <a:gd name="textAreaLeft" fmla="*/ 0 w 6845760"/>
              <a:gd name="textAreaRight" fmla="*/ 6846840 w 6845760"/>
              <a:gd name="textAreaTop" fmla="*/ 0 h 597960"/>
              <a:gd name="textAreaBottom" fmla="*/ 599040 h 597960"/>
            </a:gdLst>
            <a:ahLst/>
            <a:rect l="textAreaLeft" t="textAreaTop" r="textAreaRight" b="textAreaBottom"/>
            <a:pathLst>
              <a:path w="21600" h="21600">
                <a:moveTo>
                  <a:pt x="0" y="21600"/>
                </a:moveTo>
                <a:lnTo>
                  <a:pt x="10721" y="0"/>
                </a:lnTo>
                <a:lnTo>
                  <a:pt x="21600" y="21600"/>
                </a:lnTo>
                <a:close/>
              </a:path>
            </a:pathLst>
          </a:custGeom>
          <a:solidFill>
            <a:schemeClr val="accent3"/>
          </a:solidFill>
          <a:ln w="12700">
            <a:noFill/>
          </a:ln>
        </p:spPr>
        <p:style>
          <a:lnRef idx="0"/>
          <a:fillRef idx="0"/>
          <a:effectRef idx="0"/>
          <a:fontRef idx="minor"/>
        </p:style>
        <p:txBody>
          <a:bodyPr lIns="45720" rIns="45720" tIns="45000" bIns="45000" anchor="ctr">
            <a:noAutofit/>
          </a:bodyPr>
          <a:p>
            <a:pPr algn="ctr" defTabSz="914400">
              <a:lnSpc>
                <a:spcPct val="100000"/>
              </a:lnSpc>
              <a:tabLst>
                <a:tab algn="l" pos="0"/>
              </a:tabLst>
            </a:pPr>
            <a:endParaRPr b="0" lang="en-US" sz="1800" spc="-1" strike="noStrike">
              <a:solidFill>
                <a:schemeClr val="accent5"/>
              </a:solidFill>
              <a:latin typeface="Arial"/>
              <a:ea typeface="Arial"/>
            </a:endParaRPr>
          </a:p>
        </p:txBody>
      </p:sp>
      <p:pic>
        <p:nvPicPr>
          <p:cNvPr id="160" name="Graphic 13" descr="Graphic 13"/>
          <p:cNvPicPr/>
          <p:nvPr/>
        </p:nvPicPr>
        <p:blipFill>
          <a:blip r:embed="rId3"/>
          <a:stretch/>
        </p:blipFill>
        <p:spPr>
          <a:xfrm>
            <a:off x="11203920" y="555840"/>
            <a:ext cx="464400" cy="519480"/>
          </a:xfrm>
          <a:prstGeom prst="rect">
            <a:avLst/>
          </a:prstGeom>
          <a:ln w="12700">
            <a:noFill/>
          </a:ln>
        </p:spPr>
      </p:pic>
      <p:sp>
        <p:nvSpPr>
          <p:cNvPr id="161"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162"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163" name="PlaceHolder 3"/>
          <p:cNvSpPr>
            <a:spLocks noGrp="1"/>
          </p:cNvSpPr>
          <p:nvPr>
            <p:ph type="sldNum" idx="24"/>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78BC5E07-86E1-44AF-8263-2216BDCC3181}"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95" r:id="rId4"/>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66" name="Graphic 7" descr="Graphic 7"/>
          <p:cNvPicPr/>
          <p:nvPr/>
        </p:nvPicPr>
        <p:blipFill>
          <a:blip r:embed="rId2"/>
          <a:stretch/>
        </p:blipFill>
        <p:spPr>
          <a:xfrm>
            <a:off x="11203920" y="555840"/>
            <a:ext cx="464400" cy="519480"/>
          </a:xfrm>
          <a:prstGeom prst="rect">
            <a:avLst/>
          </a:prstGeom>
          <a:ln w="12700">
            <a:noFill/>
          </a:ln>
        </p:spPr>
      </p:pic>
      <p:pic>
        <p:nvPicPr>
          <p:cNvPr id="167" name="Graphic 4" descr="Graphic 4"/>
          <p:cNvPicPr/>
          <p:nvPr/>
        </p:nvPicPr>
        <p:blipFill>
          <a:blip r:embed="rId3"/>
          <a:stretch/>
        </p:blipFill>
        <p:spPr>
          <a:xfrm>
            <a:off x="11203920" y="555840"/>
            <a:ext cx="464400" cy="519480"/>
          </a:xfrm>
          <a:prstGeom prst="rect">
            <a:avLst/>
          </a:prstGeom>
          <a:ln w="12700">
            <a:noFill/>
          </a:ln>
        </p:spPr>
      </p:pic>
      <p:sp>
        <p:nvSpPr>
          <p:cNvPr id="168"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169"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170" name="PlaceHolder 3"/>
          <p:cNvSpPr>
            <a:spLocks noGrp="1"/>
          </p:cNvSpPr>
          <p:nvPr>
            <p:ph type="sldNum" idx="25"/>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5818491C-4913-46D8-8F79-E0331C9F817D}"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97" r:id="rId4"/>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pic>
        <p:nvPicPr>
          <p:cNvPr id="173" name="Graphic 7" descr="Graphic 7"/>
          <p:cNvPicPr/>
          <p:nvPr/>
        </p:nvPicPr>
        <p:blipFill>
          <a:blip r:embed="rId2"/>
          <a:stretch/>
        </p:blipFill>
        <p:spPr>
          <a:xfrm>
            <a:off x="11203920" y="555840"/>
            <a:ext cx="464400" cy="519480"/>
          </a:xfrm>
          <a:prstGeom prst="rect">
            <a:avLst/>
          </a:prstGeom>
          <a:ln w="12700">
            <a:noFill/>
          </a:ln>
        </p:spPr>
      </p:pic>
      <p:pic>
        <p:nvPicPr>
          <p:cNvPr id="174" name="Graphic 4" descr="Graphic 4"/>
          <p:cNvPicPr/>
          <p:nvPr/>
        </p:nvPicPr>
        <p:blipFill>
          <a:blip r:embed="rId3"/>
          <a:stretch/>
        </p:blipFill>
        <p:spPr>
          <a:xfrm>
            <a:off x="11203920" y="555840"/>
            <a:ext cx="464400" cy="519480"/>
          </a:xfrm>
          <a:prstGeom prst="rect">
            <a:avLst/>
          </a:prstGeom>
          <a:ln w="12700">
            <a:noFill/>
          </a:ln>
        </p:spPr>
      </p:pic>
      <p:sp>
        <p:nvSpPr>
          <p:cNvPr id="175"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76"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77" name="PlaceHolder 3"/>
          <p:cNvSpPr>
            <a:spLocks noGrp="1"/>
          </p:cNvSpPr>
          <p:nvPr>
            <p:ph type="sldNum" idx="26"/>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5460EEB8-DA08-4F8F-95EA-03AF961E99D7}"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9" r:id="rId4"/>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80" name="Graphic 7" descr="Graphic 7"/>
          <p:cNvPicPr/>
          <p:nvPr/>
        </p:nvPicPr>
        <p:blipFill>
          <a:blip r:embed="rId2"/>
          <a:stretch/>
        </p:blipFill>
        <p:spPr>
          <a:xfrm>
            <a:off x="11203920" y="555840"/>
            <a:ext cx="464400" cy="519480"/>
          </a:xfrm>
          <a:prstGeom prst="rect">
            <a:avLst/>
          </a:prstGeom>
          <a:ln w="12700">
            <a:noFill/>
          </a:ln>
        </p:spPr>
      </p:pic>
      <p:pic>
        <p:nvPicPr>
          <p:cNvPr id="181" name="Graphic 7" descr="Graphic 7"/>
          <p:cNvPicPr/>
          <p:nvPr/>
        </p:nvPicPr>
        <p:blipFill>
          <a:blip r:embed="rId3"/>
          <a:stretch/>
        </p:blipFill>
        <p:spPr>
          <a:xfrm>
            <a:off x="11203920" y="555840"/>
            <a:ext cx="464400" cy="519480"/>
          </a:xfrm>
          <a:prstGeom prst="rect">
            <a:avLst/>
          </a:prstGeom>
          <a:ln w="12700">
            <a:noFill/>
          </a:ln>
        </p:spPr>
      </p:pic>
      <p:pic>
        <p:nvPicPr>
          <p:cNvPr id="182" name="Graphic 1" descr="Graphic 1"/>
          <p:cNvPicPr/>
          <p:nvPr/>
        </p:nvPicPr>
        <p:blipFill>
          <a:blip r:embed="rId4"/>
          <a:srcRect l="17154" t="28415" r="36719" b="19396"/>
          <a:stretch/>
        </p:blipFill>
        <p:spPr>
          <a:xfrm>
            <a:off x="6279840" y="0"/>
            <a:ext cx="5911200" cy="6856920"/>
          </a:xfrm>
          <a:prstGeom prst="rect">
            <a:avLst/>
          </a:prstGeom>
          <a:ln w="12700">
            <a:noFill/>
          </a:ln>
        </p:spPr>
      </p:pic>
      <p:sp>
        <p:nvSpPr>
          <p:cNvPr id="183"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184"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185" name="PlaceHolder 3"/>
          <p:cNvSpPr>
            <a:spLocks noGrp="1"/>
          </p:cNvSpPr>
          <p:nvPr>
            <p:ph type="sldNum" idx="27"/>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2E7D16B4-3B37-4D02-8BC3-5EC016AA609B}"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01" r:id="rId5"/>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88" name="Graphic 7" descr="Graphic 7"/>
          <p:cNvPicPr/>
          <p:nvPr/>
        </p:nvPicPr>
        <p:blipFill>
          <a:blip r:embed="rId2"/>
          <a:stretch/>
        </p:blipFill>
        <p:spPr>
          <a:xfrm>
            <a:off x="11203920" y="555840"/>
            <a:ext cx="464400" cy="519480"/>
          </a:xfrm>
          <a:prstGeom prst="rect">
            <a:avLst/>
          </a:prstGeom>
          <a:ln w="12700">
            <a:noFill/>
          </a:ln>
        </p:spPr>
      </p:pic>
      <p:pic>
        <p:nvPicPr>
          <p:cNvPr id="189" name="Graphic 1" descr="Graphic 1"/>
          <p:cNvPicPr/>
          <p:nvPr/>
        </p:nvPicPr>
        <p:blipFill>
          <a:blip r:embed="rId3"/>
          <a:stretch/>
        </p:blipFill>
        <p:spPr>
          <a:xfrm>
            <a:off x="11203920" y="555840"/>
            <a:ext cx="464400" cy="519480"/>
          </a:xfrm>
          <a:prstGeom prst="rect">
            <a:avLst/>
          </a:prstGeom>
          <a:ln w="12700">
            <a:noFill/>
          </a:ln>
        </p:spPr>
      </p:pic>
      <p:sp>
        <p:nvSpPr>
          <p:cNvPr id="190"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191"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192" name="PlaceHolder 3"/>
          <p:cNvSpPr>
            <a:spLocks noGrp="1"/>
          </p:cNvSpPr>
          <p:nvPr>
            <p:ph type="sldNum" idx="28"/>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EB8BF21B-5772-4A6B-828E-369BB4842107}"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03" r:id="rId4"/>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195" name="Graphic 7" descr="Graphic 7"/>
          <p:cNvPicPr/>
          <p:nvPr/>
        </p:nvPicPr>
        <p:blipFill>
          <a:blip r:embed="rId2"/>
          <a:stretch/>
        </p:blipFill>
        <p:spPr>
          <a:xfrm>
            <a:off x="11203920" y="555840"/>
            <a:ext cx="464400" cy="519480"/>
          </a:xfrm>
          <a:prstGeom prst="rect">
            <a:avLst/>
          </a:prstGeom>
          <a:ln w="12700">
            <a:noFill/>
          </a:ln>
        </p:spPr>
      </p:pic>
      <p:sp>
        <p:nvSpPr>
          <p:cNvPr id="196"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97"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98" name="PlaceHolder 3"/>
          <p:cNvSpPr>
            <a:spLocks noGrp="1"/>
          </p:cNvSpPr>
          <p:nvPr>
            <p:ph type="sldNum" idx="29"/>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D61FD97B-26DF-4057-BBF4-670BF6501B38}"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5"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12" name="Graphic 7" descr="Graphic 7"/>
          <p:cNvPicPr/>
          <p:nvPr/>
        </p:nvPicPr>
        <p:blipFill>
          <a:blip r:embed="rId2"/>
          <a:stretch/>
        </p:blipFill>
        <p:spPr>
          <a:xfrm>
            <a:off x="11203920" y="555840"/>
            <a:ext cx="464400" cy="519480"/>
          </a:xfrm>
          <a:prstGeom prst="rect">
            <a:avLst/>
          </a:prstGeom>
          <a:ln w="12700">
            <a:noFill/>
          </a:ln>
        </p:spPr>
      </p:pic>
      <p:sp>
        <p:nvSpPr>
          <p:cNvPr id="13"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4"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5" name="PlaceHolder 3"/>
          <p:cNvSpPr>
            <a:spLocks noGrp="1"/>
          </p:cNvSpPr>
          <p:nvPr>
            <p:ph type="sldNum" idx="3"/>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9E0977F4-7681-4D05-98CE-211FCFA98529}"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201" name="Graphic 7" descr="Graphic 7"/>
          <p:cNvPicPr/>
          <p:nvPr/>
        </p:nvPicPr>
        <p:blipFill>
          <a:blip r:embed="rId2"/>
          <a:stretch/>
        </p:blipFill>
        <p:spPr>
          <a:xfrm>
            <a:off x="11203920" y="555840"/>
            <a:ext cx="464400" cy="519480"/>
          </a:xfrm>
          <a:prstGeom prst="rect">
            <a:avLst/>
          </a:prstGeom>
          <a:ln w="12700">
            <a:noFill/>
          </a:ln>
        </p:spPr>
      </p:pic>
      <p:pic>
        <p:nvPicPr>
          <p:cNvPr id="202" name="Graphic 5" descr="Graphic 5"/>
          <p:cNvPicPr/>
          <p:nvPr/>
        </p:nvPicPr>
        <p:blipFill>
          <a:blip r:embed="rId3"/>
          <a:stretch/>
        </p:blipFill>
        <p:spPr>
          <a:xfrm>
            <a:off x="581400" y="484200"/>
            <a:ext cx="9119160" cy="5954760"/>
          </a:xfrm>
          <a:prstGeom prst="rect">
            <a:avLst/>
          </a:prstGeom>
          <a:ln w="12700">
            <a:noFill/>
          </a:ln>
        </p:spPr>
      </p:pic>
      <p:sp>
        <p:nvSpPr>
          <p:cNvPr id="203"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04"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05" name="PlaceHolder 3"/>
          <p:cNvSpPr>
            <a:spLocks noGrp="1"/>
          </p:cNvSpPr>
          <p:nvPr>
            <p:ph type="sldNum" idx="30"/>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81EB8CAE-B16A-4D3A-8BA7-25EC7A732D1A}"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7" r:id="rId4"/>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208" name="Graphic 7" descr="Graphic 7"/>
          <p:cNvPicPr/>
          <p:nvPr/>
        </p:nvPicPr>
        <p:blipFill>
          <a:blip r:embed="rId2"/>
          <a:stretch/>
        </p:blipFill>
        <p:spPr>
          <a:xfrm>
            <a:off x="11203920" y="555840"/>
            <a:ext cx="464400" cy="519480"/>
          </a:xfrm>
          <a:prstGeom prst="rect">
            <a:avLst/>
          </a:prstGeom>
          <a:ln w="12700">
            <a:noFill/>
          </a:ln>
        </p:spPr>
      </p:pic>
      <p:pic>
        <p:nvPicPr>
          <p:cNvPr id="209" name="Graphic 5" descr="Graphic 5"/>
          <p:cNvPicPr/>
          <p:nvPr/>
        </p:nvPicPr>
        <p:blipFill>
          <a:blip r:embed="rId3"/>
          <a:stretch/>
        </p:blipFill>
        <p:spPr>
          <a:xfrm>
            <a:off x="690840" y="542160"/>
            <a:ext cx="5121720" cy="5831640"/>
          </a:xfrm>
          <a:prstGeom prst="rect">
            <a:avLst/>
          </a:prstGeom>
          <a:ln w="12700">
            <a:noFill/>
          </a:ln>
        </p:spPr>
      </p:pic>
      <p:sp>
        <p:nvSpPr>
          <p:cNvPr id="210"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11"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12" name="PlaceHolder 3"/>
          <p:cNvSpPr>
            <a:spLocks noGrp="1"/>
          </p:cNvSpPr>
          <p:nvPr>
            <p:ph type="sldNum" idx="31"/>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0AB7FADF-8A5C-4449-86F9-744A75F6C5C9}"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9" r:id="rId4"/>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215" name="Graphic 7" descr="Graphic 7"/>
          <p:cNvPicPr/>
          <p:nvPr/>
        </p:nvPicPr>
        <p:blipFill>
          <a:blip r:embed="rId2"/>
          <a:stretch/>
        </p:blipFill>
        <p:spPr>
          <a:xfrm>
            <a:off x="11203920" y="555840"/>
            <a:ext cx="464400" cy="519480"/>
          </a:xfrm>
          <a:prstGeom prst="rect">
            <a:avLst/>
          </a:prstGeom>
          <a:ln w="12700">
            <a:noFill/>
          </a:ln>
        </p:spPr>
      </p:pic>
      <p:pic>
        <p:nvPicPr>
          <p:cNvPr id="216" name="Graphic 2" descr="Graphic 2"/>
          <p:cNvPicPr/>
          <p:nvPr/>
        </p:nvPicPr>
        <p:blipFill>
          <a:blip r:embed="rId3"/>
          <a:stretch/>
        </p:blipFill>
        <p:spPr>
          <a:xfrm>
            <a:off x="8282880" y="5002920"/>
            <a:ext cx="3036600" cy="1116720"/>
          </a:xfrm>
          <a:prstGeom prst="rect">
            <a:avLst/>
          </a:prstGeom>
          <a:ln w="12700">
            <a:noFill/>
          </a:ln>
        </p:spPr>
      </p:pic>
      <p:sp>
        <p:nvSpPr>
          <p:cNvPr id="217"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218"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219" name="PlaceHolder 3"/>
          <p:cNvSpPr>
            <a:spLocks noGrp="1"/>
          </p:cNvSpPr>
          <p:nvPr>
            <p:ph type="sldNum" idx="32"/>
          </p:nvPr>
        </p:nvSpPr>
        <p:spPr>
          <a:xfrm>
            <a:off x="8629200" y="625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B9AC8DDD-E4E1-4DC1-B1B2-1466C99E9D0C}"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11" r:id="rId4"/>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222" name="Graphic 7" descr="Graphic 7"/>
          <p:cNvPicPr/>
          <p:nvPr/>
        </p:nvPicPr>
        <p:blipFill>
          <a:blip r:embed="rId2"/>
          <a:stretch/>
        </p:blipFill>
        <p:spPr>
          <a:xfrm>
            <a:off x="11203920" y="555840"/>
            <a:ext cx="464400" cy="519480"/>
          </a:xfrm>
          <a:prstGeom prst="rect">
            <a:avLst/>
          </a:prstGeom>
          <a:ln w="12700">
            <a:noFill/>
          </a:ln>
        </p:spPr>
      </p:pic>
      <p:pic>
        <p:nvPicPr>
          <p:cNvPr id="223" name="Graphic 4" descr="Graphic 4"/>
          <p:cNvPicPr/>
          <p:nvPr/>
        </p:nvPicPr>
        <p:blipFill>
          <a:blip r:embed="rId3"/>
          <a:stretch/>
        </p:blipFill>
        <p:spPr>
          <a:xfrm>
            <a:off x="11203920" y="555840"/>
            <a:ext cx="464400" cy="519480"/>
          </a:xfrm>
          <a:prstGeom prst="rect">
            <a:avLst/>
          </a:prstGeom>
          <a:ln w="12700">
            <a:noFill/>
          </a:ln>
        </p:spPr>
      </p:pic>
      <p:sp>
        <p:nvSpPr>
          <p:cNvPr id="224"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225"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226" name="PlaceHolder 3"/>
          <p:cNvSpPr>
            <a:spLocks noGrp="1"/>
          </p:cNvSpPr>
          <p:nvPr>
            <p:ph type="sldNum" idx="33"/>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B66AF739-AF12-4A24-9594-057F262AC379}"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13" r:id="rId4"/>
  </p:sldLayoutIdLst>
</p:sldMaster>
</file>

<file path=ppt/slideMasters/slideMaster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pic>
        <p:nvPicPr>
          <p:cNvPr id="229" name="Graphic 7" descr="Graphic 7"/>
          <p:cNvPicPr/>
          <p:nvPr/>
        </p:nvPicPr>
        <p:blipFill>
          <a:blip r:embed="rId2"/>
          <a:stretch/>
        </p:blipFill>
        <p:spPr>
          <a:xfrm>
            <a:off x="11203920" y="555840"/>
            <a:ext cx="464400" cy="519480"/>
          </a:xfrm>
          <a:prstGeom prst="rect">
            <a:avLst/>
          </a:prstGeom>
          <a:ln w="12700">
            <a:noFill/>
          </a:ln>
        </p:spPr>
      </p:pic>
      <p:sp>
        <p:nvSpPr>
          <p:cNvPr id="230"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31"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32" name="PlaceHolder 3"/>
          <p:cNvSpPr>
            <a:spLocks noGrp="1"/>
          </p:cNvSpPr>
          <p:nvPr>
            <p:ph type="sldNum" idx="34"/>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049FA9BE-3070-49E3-B513-BFE828BC0E54}"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5" r:id="rId3"/>
  </p:sldLayoutIdLst>
</p:sldMaster>
</file>

<file path=ppt/slideMasters/slideMaster3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2"/>
        </a:solidFill>
      </p:bgPr>
    </p:bg>
    <p:spTree>
      <p:nvGrpSpPr>
        <p:cNvPr id="1" name=""/>
        <p:cNvGrpSpPr/>
        <p:nvPr/>
      </p:nvGrpSpPr>
      <p:grpSpPr>
        <a:xfrm>
          <a:off x="0" y="0"/>
          <a:ext cx="0" cy="0"/>
          <a:chOff x="0" y="0"/>
          <a:chExt cx="0" cy="0"/>
        </a:xfrm>
      </p:grpSpPr>
      <p:pic>
        <p:nvPicPr>
          <p:cNvPr id="235" name="Graphic 7" descr="Graphic 7"/>
          <p:cNvPicPr/>
          <p:nvPr/>
        </p:nvPicPr>
        <p:blipFill>
          <a:blip r:embed="rId2"/>
          <a:stretch/>
        </p:blipFill>
        <p:spPr>
          <a:xfrm>
            <a:off x="11203920" y="555840"/>
            <a:ext cx="464400" cy="519480"/>
          </a:xfrm>
          <a:prstGeom prst="rect">
            <a:avLst/>
          </a:prstGeom>
          <a:ln w="12700">
            <a:noFill/>
          </a:ln>
        </p:spPr>
      </p:pic>
      <p:sp>
        <p:nvSpPr>
          <p:cNvPr id="236"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37"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38" name="PlaceHolder 3"/>
          <p:cNvSpPr>
            <a:spLocks noGrp="1"/>
          </p:cNvSpPr>
          <p:nvPr>
            <p:ph type="sldNum" idx="35"/>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009B94A7-2C49-4DD3-9BFC-A767E954DB88}"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7" r:id="rId3"/>
  </p:sldLayoutIdLst>
</p:sldMaster>
</file>

<file path=ppt/slideMasters/slideMaster3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pic>
        <p:nvPicPr>
          <p:cNvPr id="241" name="Graphic 7" descr="Graphic 7"/>
          <p:cNvPicPr/>
          <p:nvPr/>
        </p:nvPicPr>
        <p:blipFill>
          <a:blip r:embed="rId2"/>
          <a:stretch/>
        </p:blipFill>
        <p:spPr>
          <a:xfrm>
            <a:off x="11203920" y="555840"/>
            <a:ext cx="464400" cy="519480"/>
          </a:xfrm>
          <a:prstGeom prst="rect">
            <a:avLst/>
          </a:prstGeom>
          <a:ln w="12700">
            <a:noFill/>
          </a:ln>
        </p:spPr>
      </p:pic>
      <p:sp>
        <p:nvSpPr>
          <p:cNvPr id="242"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43"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44" name="PlaceHolder 3"/>
          <p:cNvSpPr>
            <a:spLocks noGrp="1"/>
          </p:cNvSpPr>
          <p:nvPr>
            <p:ph type="sldNum" idx="36"/>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75478C36-4CCD-4AD5-9125-AD158EB75237}"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9" r:id="rId3"/>
  </p:sldLayoutIdLst>
</p:sldMaster>
</file>

<file path=ppt/slideMasters/slideMaster3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247" name="Graphic 7" descr="Graphic 7"/>
          <p:cNvPicPr/>
          <p:nvPr/>
        </p:nvPicPr>
        <p:blipFill>
          <a:blip r:embed="rId2"/>
          <a:stretch/>
        </p:blipFill>
        <p:spPr>
          <a:xfrm>
            <a:off x="11203920" y="555840"/>
            <a:ext cx="464400" cy="519480"/>
          </a:xfrm>
          <a:prstGeom prst="rect">
            <a:avLst/>
          </a:prstGeom>
          <a:ln w="12700">
            <a:noFill/>
          </a:ln>
        </p:spPr>
      </p:pic>
      <p:pic>
        <p:nvPicPr>
          <p:cNvPr id="248" name="Graphic 7" descr="Graphic 7"/>
          <p:cNvPicPr/>
          <p:nvPr/>
        </p:nvPicPr>
        <p:blipFill>
          <a:blip r:embed="rId3"/>
          <a:stretch/>
        </p:blipFill>
        <p:spPr>
          <a:xfrm>
            <a:off x="11203920" y="555840"/>
            <a:ext cx="464400" cy="519480"/>
          </a:xfrm>
          <a:prstGeom prst="rect">
            <a:avLst/>
          </a:prstGeom>
          <a:ln w="12700">
            <a:noFill/>
          </a:ln>
        </p:spPr>
      </p:pic>
      <p:sp>
        <p:nvSpPr>
          <p:cNvPr id="249"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250"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251" name="PlaceHolder 3"/>
          <p:cNvSpPr>
            <a:spLocks noGrp="1"/>
          </p:cNvSpPr>
          <p:nvPr>
            <p:ph type="sldNum" idx="37"/>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9027D83B-D10E-40C5-A3C5-F0CBC16D4C7C}"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21" r:id="rId4"/>
  </p:sldLayoutIdLst>
</p:sldMaster>
</file>

<file path=ppt/slideMasters/slideMaster3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254" name="Graphic 7" descr="Graphic 7"/>
          <p:cNvPicPr/>
          <p:nvPr/>
        </p:nvPicPr>
        <p:blipFill>
          <a:blip r:embed="rId2"/>
          <a:stretch/>
        </p:blipFill>
        <p:spPr>
          <a:xfrm>
            <a:off x="11203920" y="555840"/>
            <a:ext cx="464400" cy="519480"/>
          </a:xfrm>
          <a:prstGeom prst="rect">
            <a:avLst/>
          </a:prstGeom>
          <a:ln w="12700">
            <a:noFill/>
          </a:ln>
        </p:spPr>
      </p:pic>
      <p:pic>
        <p:nvPicPr>
          <p:cNvPr id="255" name="Graphic 8" descr="Graphic 8"/>
          <p:cNvPicPr/>
          <p:nvPr/>
        </p:nvPicPr>
        <p:blipFill>
          <a:blip r:embed="rId3"/>
          <a:stretch/>
        </p:blipFill>
        <p:spPr>
          <a:xfrm>
            <a:off x="662040" y="443880"/>
            <a:ext cx="9119160" cy="6060240"/>
          </a:xfrm>
          <a:prstGeom prst="rect">
            <a:avLst/>
          </a:prstGeom>
          <a:ln w="12700">
            <a:noFill/>
          </a:ln>
        </p:spPr>
      </p:pic>
      <p:pic>
        <p:nvPicPr>
          <p:cNvPr id="256" name="Graphic 7" descr="Graphic 7"/>
          <p:cNvPicPr/>
          <p:nvPr/>
        </p:nvPicPr>
        <p:blipFill>
          <a:blip r:embed="rId4"/>
          <a:stretch/>
        </p:blipFill>
        <p:spPr>
          <a:xfrm>
            <a:off x="11203920" y="555840"/>
            <a:ext cx="464400" cy="519480"/>
          </a:xfrm>
          <a:prstGeom prst="rect">
            <a:avLst/>
          </a:prstGeom>
          <a:ln w="12700">
            <a:noFill/>
          </a:ln>
        </p:spPr>
      </p:pic>
      <p:sp>
        <p:nvSpPr>
          <p:cNvPr id="257"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258"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259" name="PlaceHolder 3"/>
          <p:cNvSpPr>
            <a:spLocks noGrp="1"/>
          </p:cNvSpPr>
          <p:nvPr>
            <p:ph type="sldNum" idx="38"/>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155EA8F6-369F-46E0-AA5C-766EC5A3E51D}"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23" r:id="rId5"/>
  </p:sldLayoutIdLst>
</p:sldMaster>
</file>

<file path=ppt/slideMasters/slideMaster3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262" name="Graphic 7" descr="Graphic 7"/>
          <p:cNvPicPr/>
          <p:nvPr/>
        </p:nvPicPr>
        <p:blipFill>
          <a:blip r:embed="rId2"/>
          <a:stretch/>
        </p:blipFill>
        <p:spPr>
          <a:xfrm>
            <a:off x="11203920" y="555840"/>
            <a:ext cx="464400" cy="519480"/>
          </a:xfrm>
          <a:prstGeom prst="rect">
            <a:avLst/>
          </a:prstGeom>
          <a:ln w="12700">
            <a:noFill/>
          </a:ln>
        </p:spPr>
      </p:pic>
      <p:pic>
        <p:nvPicPr>
          <p:cNvPr id="263" name="Graphic 4" descr="Graphic 4"/>
          <p:cNvPicPr/>
          <p:nvPr/>
        </p:nvPicPr>
        <p:blipFill>
          <a:blip r:embed="rId3"/>
          <a:stretch/>
        </p:blipFill>
        <p:spPr>
          <a:xfrm>
            <a:off x="782280" y="1897200"/>
            <a:ext cx="538920" cy="342000"/>
          </a:xfrm>
          <a:prstGeom prst="rect">
            <a:avLst/>
          </a:prstGeom>
          <a:ln w="12700">
            <a:noFill/>
          </a:ln>
        </p:spPr>
      </p:pic>
      <p:pic>
        <p:nvPicPr>
          <p:cNvPr id="264" name="Graphic 15" descr="Graphic 15"/>
          <p:cNvPicPr/>
          <p:nvPr/>
        </p:nvPicPr>
        <p:blipFill>
          <a:blip r:embed="rId4"/>
          <a:stretch/>
        </p:blipFill>
        <p:spPr>
          <a:xfrm>
            <a:off x="782280" y="4097880"/>
            <a:ext cx="538920" cy="342000"/>
          </a:xfrm>
          <a:prstGeom prst="rect">
            <a:avLst/>
          </a:prstGeom>
          <a:ln w="12700">
            <a:noFill/>
          </a:ln>
        </p:spPr>
      </p:pic>
      <p:pic>
        <p:nvPicPr>
          <p:cNvPr id="265" name="Graphic 22" descr="Graphic 22"/>
          <p:cNvPicPr/>
          <p:nvPr/>
        </p:nvPicPr>
        <p:blipFill>
          <a:blip r:embed="rId5"/>
          <a:stretch/>
        </p:blipFill>
        <p:spPr>
          <a:xfrm>
            <a:off x="6113880" y="1897200"/>
            <a:ext cx="538920" cy="342000"/>
          </a:xfrm>
          <a:prstGeom prst="rect">
            <a:avLst/>
          </a:prstGeom>
          <a:ln w="12700">
            <a:noFill/>
          </a:ln>
        </p:spPr>
      </p:pic>
      <p:pic>
        <p:nvPicPr>
          <p:cNvPr id="266" name="Graphic 25" descr="Graphic 25"/>
          <p:cNvPicPr/>
          <p:nvPr/>
        </p:nvPicPr>
        <p:blipFill>
          <a:blip r:embed="rId6"/>
          <a:stretch/>
        </p:blipFill>
        <p:spPr>
          <a:xfrm>
            <a:off x="6113880" y="4097880"/>
            <a:ext cx="538920" cy="342000"/>
          </a:xfrm>
          <a:prstGeom prst="rect">
            <a:avLst/>
          </a:prstGeom>
          <a:ln w="12700">
            <a:noFill/>
          </a:ln>
        </p:spPr>
      </p:pic>
      <p:sp>
        <p:nvSpPr>
          <p:cNvPr id="267"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68"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69" name="PlaceHolder 3"/>
          <p:cNvSpPr>
            <a:spLocks noGrp="1"/>
          </p:cNvSpPr>
          <p:nvPr>
            <p:ph type="sldNum" idx="39"/>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6AF1F833-24C0-4B51-AC63-CA6B7EA7D62F}"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25" r:id="rId7"/>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18" name="Graphic 7" descr="Graphic 7"/>
          <p:cNvPicPr/>
          <p:nvPr/>
        </p:nvPicPr>
        <p:blipFill>
          <a:blip r:embed="rId2"/>
          <a:stretch/>
        </p:blipFill>
        <p:spPr>
          <a:xfrm>
            <a:off x="11203920" y="555840"/>
            <a:ext cx="464400" cy="519480"/>
          </a:xfrm>
          <a:prstGeom prst="rect">
            <a:avLst/>
          </a:prstGeom>
          <a:ln w="12700">
            <a:noFill/>
          </a:ln>
        </p:spPr>
      </p:pic>
      <p:pic>
        <p:nvPicPr>
          <p:cNvPr id="19" name="Graphic 7" descr="Graphic 7"/>
          <p:cNvPicPr/>
          <p:nvPr/>
        </p:nvPicPr>
        <p:blipFill>
          <a:blip r:embed="rId3"/>
          <a:stretch/>
        </p:blipFill>
        <p:spPr>
          <a:xfrm>
            <a:off x="11203920" y="555840"/>
            <a:ext cx="464400" cy="519480"/>
          </a:xfrm>
          <a:prstGeom prst="rect">
            <a:avLst/>
          </a:prstGeom>
          <a:ln w="12700">
            <a:noFill/>
          </a:ln>
        </p:spPr>
      </p:pic>
      <p:sp>
        <p:nvSpPr>
          <p:cNvPr id="20"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1"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2" name="PlaceHolder 3"/>
          <p:cNvSpPr>
            <a:spLocks noGrp="1"/>
          </p:cNvSpPr>
          <p:nvPr>
            <p:ph type="sldNum" idx="4"/>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8D2D49D2-CC20-4E08-8363-03323CFBC95C}"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4"/>
  </p:sldLayoutIdLst>
</p:sldMaster>
</file>

<file path=ppt/slideMasters/slideMaster4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272" name="Graphic 7" descr="Graphic 7"/>
          <p:cNvPicPr/>
          <p:nvPr/>
        </p:nvPicPr>
        <p:blipFill>
          <a:blip r:embed="rId2"/>
          <a:stretch/>
        </p:blipFill>
        <p:spPr>
          <a:xfrm>
            <a:off x="11203920" y="555840"/>
            <a:ext cx="464400" cy="519480"/>
          </a:xfrm>
          <a:prstGeom prst="rect">
            <a:avLst/>
          </a:prstGeom>
          <a:ln w="12700">
            <a:noFill/>
          </a:ln>
        </p:spPr>
      </p:pic>
      <p:pic>
        <p:nvPicPr>
          <p:cNvPr id="273" name="Graphic 33" descr="Graphic 33"/>
          <p:cNvPicPr/>
          <p:nvPr/>
        </p:nvPicPr>
        <p:blipFill>
          <a:blip r:embed="rId3"/>
          <a:stretch/>
        </p:blipFill>
        <p:spPr>
          <a:xfrm>
            <a:off x="11203920" y="555840"/>
            <a:ext cx="464400" cy="519480"/>
          </a:xfrm>
          <a:prstGeom prst="rect">
            <a:avLst/>
          </a:prstGeom>
          <a:ln w="12700">
            <a:noFill/>
          </a:ln>
        </p:spPr>
      </p:pic>
      <p:pic>
        <p:nvPicPr>
          <p:cNvPr id="274" name="Graphic 34" descr="Graphic 34"/>
          <p:cNvPicPr/>
          <p:nvPr/>
        </p:nvPicPr>
        <p:blipFill>
          <a:blip r:embed="rId4"/>
          <a:stretch/>
        </p:blipFill>
        <p:spPr>
          <a:xfrm>
            <a:off x="782280" y="1897200"/>
            <a:ext cx="538920" cy="342000"/>
          </a:xfrm>
          <a:prstGeom prst="rect">
            <a:avLst/>
          </a:prstGeom>
          <a:ln w="12700">
            <a:noFill/>
          </a:ln>
        </p:spPr>
      </p:pic>
      <p:pic>
        <p:nvPicPr>
          <p:cNvPr id="275" name="Graphic 35" descr="Graphic 35"/>
          <p:cNvPicPr/>
          <p:nvPr/>
        </p:nvPicPr>
        <p:blipFill>
          <a:blip r:embed="rId5"/>
          <a:stretch/>
        </p:blipFill>
        <p:spPr>
          <a:xfrm>
            <a:off x="782280" y="4097880"/>
            <a:ext cx="538920" cy="342000"/>
          </a:xfrm>
          <a:prstGeom prst="rect">
            <a:avLst/>
          </a:prstGeom>
          <a:ln w="12700">
            <a:noFill/>
          </a:ln>
        </p:spPr>
      </p:pic>
      <p:pic>
        <p:nvPicPr>
          <p:cNvPr id="276" name="Graphic 36" descr="Graphic 36"/>
          <p:cNvPicPr/>
          <p:nvPr/>
        </p:nvPicPr>
        <p:blipFill>
          <a:blip r:embed="rId6"/>
          <a:stretch/>
        </p:blipFill>
        <p:spPr>
          <a:xfrm>
            <a:off x="6113880" y="1897200"/>
            <a:ext cx="538920" cy="342000"/>
          </a:xfrm>
          <a:prstGeom prst="rect">
            <a:avLst/>
          </a:prstGeom>
          <a:ln w="12700">
            <a:noFill/>
          </a:ln>
        </p:spPr>
      </p:pic>
      <p:pic>
        <p:nvPicPr>
          <p:cNvPr id="277" name="Graphic 37" descr="Graphic 37"/>
          <p:cNvPicPr/>
          <p:nvPr/>
        </p:nvPicPr>
        <p:blipFill>
          <a:blip r:embed="rId7"/>
          <a:stretch/>
        </p:blipFill>
        <p:spPr>
          <a:xfrm>
            <a:off x="6113880" y="4097880"/>
            <a:ext cx="538920" cy="342000"/>
          </a:xfrm>
          <a:prstGeom prst="rect">
            <a:avLst/>
          </a:prstGeom>
          <a:ln w="12700">
            <a:noFill/>
          </a:ln>
        </p:spPr>
      </p:pic>
      <p:sp>
        <p:nvSpPr>
          <p:cNvPr id="278"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279"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280" name="PlaceHolder 3"/>
          <p:cNvSpPr>
            <a:spLocks noGrp="1"/>
          </p:cNvSpPr>
          <p:nvPr>
            <p:ph type="sldNum" idx="40"/>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B9BE3CB3-632D-4AE2-97D5-C794E4717638}"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27" r:id="rId8"/>
  </p:sldLayoutIdLst>
</p:sldMaster>
</file>

<file path=ppt/slideMasters/slideMaster4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283" name="Graphic 7" descr="Graphic 7"/>
          <p:cNvPicPr/>
          <p:nvPr/>
        </p:nvPicPr>
        <p:blipFill>
          <a:blip r:embed="rId2"/>
          <a:stretch/>
        </p:blipFill>
        <p:spPr>
          <a:xfrm>
            <a:off x="11203920" y="555840"/>
            <a:ext cx="464400" cy="519480"/>
          </a:xfrm>
          <a:prstGeom prst="rect">
            <a:avLst/>
          </a:prstGeom>
          <a:ln w="12700">
            <a:noFill/>
          </a:ln>
        </p:spPr>
      </p:pic>
      <p:pic>
        <p:nvPicPr>
          <p:cNvPr id="284" name="Graphic 13" descr="Graphic 13"/>
          <p:cNvPicPr/>
          <p:nvPr/>
        </p:nvPicPr>
        <p:blipFill>
          <a:blip r:embed="rId3"/>
          <a:srcRect l="33702" t="24849" r="0" b="8675"/>
          <a:stretch/>
        </p:blipFill>
        <p:spPr>
          <a:xfrm>
            <a:off x="0" y="0"/>
            <a:ext cx="6041160" cy="6210000"/>
          </a:xfrm>
          <a:prstGeom prst="rect">
            <a:avLst/>
          </a:prstGeom>
          <a:ln w="12700">
            <a:noFill/>
          </a:ln>
        </p:spPr>
      </p:pic>
      <p:pic>
        <p:nvPicPr>
          <p:cNvPr id="285" name="Graphic 2" descr="Graphic 2"/>
          <p:cNvPicPr/>
          <p:nvPr/>
        </p:nvPicPr>
        <p:blipFill>
          <a:blip r:embed="rId4"/>
          <a:stretch/>
        </p:blipFill>
        <p:spPr>
          <a:xfrm>
            <a:off x="381600" y="5610600"/>
            <a:ext cx="2193120" cy="806400"/>
          </a:xfrm>
          <a:prstGeom prst="rect">
            <a:avLst/>
          </a:prstGeom>
          <a:ln w="12700">
            <a:noFill/>
          </a:ln>
        </p:spPr>
      </p:pic>
      <p:sp>
        <p:nvSpPr>
          <p:cNvPr id="286"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287"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288" name="PlaceHolder 3"/>
          <p:cNvSpPr>
            <a:spLocks noGrp="1"/>
          </p:cNvSpPr>
          <p:nvPr>
            <p:ph type="sldNum" idx="41"/>
          </p:nvPr>
        </p:nvSpPr>
        <p:spPr>
          <a:xfrm>
            <a:off x="8629200" y="625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EA037CEC-898E-4561-A7F5-7E75C6F5A8E5}"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29" r:id="rId5"/>
  </p:sldLayoutIdLst>
</p:sldMaster>
</file>

<file path=ppt/slideMasters/slideMaster4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291" name="Graphic 7" descr="Graphic 7"/>
          <p:cNvPicPr/>
          <p:nvPr/>
        </p:nvPicPr>
        <p:blipFill>
          <a:blip r:embed="rId2"/>
          <a:stretch/>
        </p:blipFill>
        <p:spPr>
          <a:xfrm>
            <a:off x="11203920" y="555840"/>
            <a:ext cx="464400" cy="519480"/>
          </a:xfrm>
          <a:prstGeom prst="rect">
            <a:avLst/>
          </a:prstGeom>
          <a:ln w="12700">
            <a:noFill/>
          </a:ln>
        </p:spPr>
      </p:pic>
      <p:pic>
        <p:nvPicPr>
          <p:cNvPr id="292" name="Graphic 2" descr="Graphic 2"/>
          <p:cNvPicPr/>
          <p:nvPr/>
        </p:nvPicPr>
        <p:blipFill>
          <a:blip r:embed="rId3"/>
          <a:stretch/>
        </p:blipFill>
        <p:spPr>
          <a:xfrm>
            <a:off x="8282880" y="5002920"/>
            <a:ext cx="3036600" cy="1116720"/>
          </a:xfrm>
          <a:prstGeom prst="rect">
            <a:avLst/>
          </a:prstGeom>
          <a:ln w="12700">
            <a:noFill/>
          </a:ln>
        </p:spPr>
      </p:pic>
      <p:sp>
        <p:nvSpPr>
          <p:cNvPr id="293"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294"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295" name="PlaceHolder 3"/>
          <p:cNvSpPr>
            <a:spLocks noGrp="1"/>
          </p:cNvSpPr>
          <p:nvPr>
            <p:ph type="sldNum" idx="42"/>
          </p:nvPr>
        </p:nvSpPr>
        <p:spPr>
          <a:xfrm>
            <a:off x="8629200" y="625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E254FF4C-F92A-44BF-884D-77A4FFCEA844}"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31" r:id="rId4"/>
  </p:sldLayoutIdLst>
</p:sldMaster>
</file>

<file path=ppt/slideMasters/slideMaster4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298" name="Graphic 7" descr="Graphic 7"/>
          <p:cNvPicPr/>
          <p:nvPr/>
        </p:nvPicPr>
        <p:blipFill>
          <a:blip r:embed="rId2"/>
          <a:stretch/>
        </p:blipFill>
        <p:spPr>
          <a:xfrm>
            <a:off x="11203920" y="555840"/>
            <a:ext cx="464400" cy="519480"/>
          </a:xfrm>
          <a:prstGeom prst="rect">
            <a:avLst/>
          </a:prstGeom>
          <a:ln w="12700">
            <a:noFill/>
          </a:ln>
        </p:spPr>
      </p:pic>
      <p:pic>
        <p:nvPicPr>
          <p:cNvPr id="299" name="Graphic 5" descr="Graphic 5"/>
          <p:cNvPicPr/>
          <p:nvPr/>
        </p:nvPicPr>
        <p:blipFill>
          <a:blip r:embed="rId3"/>
          <a:stretch/>
        </p:blipFill>
        <p:spPr>
          <a:xfrm>
            <a:off x="0" y="479520"/>
            <a:ext cx="9129960" cy="5954760"/>
          </a:xfrm>
          <a:prstGeom prst="rect">
            <a:avLst/>
          </a:prstGeom>
          <a:ln w="12700">
            <a:noFill/>
          </a:ln>
        </p:spPr>
      </p:pic>
      <p:pic>
        <p:nvPicPr>
          <p:cNvPr id="300" name="Graphic 1" descr="Graphic 1"/>
          <p:cNvPicPr/>
          <p:nvPr/>
        </p:nvPicPr>
        <p:blipFill>
          <a:blip r:embed="rId4"/>
          <a:stretch/>
        </p:blipFill>
        <p:spPr>
          <a:xfrm>
            <a:off x="8282880" y="5002920"/>
            <a:ext cx="3036600" cy="1116720"/>
          </a:xfrm>
          <a:prstGeom prst="rect">
            <a:avLst/>
          </a:prstGeom>
          <a:ln w="12700">
            <a:noFill/>
          </a:ln>
        </p:spPr>
      </p:pic>
      <p:sp>
        <p:nvSpPr>
          <p:cNvPr id="301"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302"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303" name="PlaceHolder 3"/>
          <p:cNvSpPr>
            <a:spLocks noGrp="1"/>
          </p:cNvSpPr>
          <p:nvPr>
            <p:ph type="sldNum" idx="43"/>
          </p:nvPr>
        </p:nvSpPr>
        <p:spPr>
          <a:xfrm>
            <a:off x="8629200" y="625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08FFC306-FBBD-487B-B24D-1EA78D9081EC}"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33" r:id="rId5"/>
  </p:sldLayoutIdLst>
</p:sldMaster>
</file>

<file path=ppt/slideMasters/slideMaster4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306" name="Graphic 7" descr="Graphic 7"/>
          <p:cNvPicPr/>
          <p:nvPr/>
        </p:nvPicPr>
        <p:blipFill>
          <a:blip r:embed="rId2"/>
          <a:stretch/>
        </p:blipFill>
        <p:spPr>
          <a:xfrm>
            <a:off x="11203920" y="555840"/>
            <a:ext cx="464400" cy="519480"/>
          </a:xfrm>
          <a:prstGeom prst="rect">
            <a:avLst/>
          </a:prstGeom>
          <a:ln w="12700">
            <a:noFill/>
          </a:ln>
        </p:spPr>
      </p:pic>
      <p:pic>
        <p:nvPicPr>
          <p:cNvPr id="307" name="Graphic 3" descr="Graphic 3"/>
          <p:cNvPicPr/>
          <p:nvPr/>
        </p:nvPicPr>
        <p:blipFill>
          <a:blip r:embed="rId3"/>
          <a:stretch/>
        </p:blipFill>
        <p:spPr>
          <a:xfrm>
            <a:off x="640080" y="721080"/>
            <a:ext cx="591840" cy="662040"/>
          </a:xfrm>
          <a:prstGeom prst="rect">
            <a:avLst/>
          </a:prstGeom>
          <a:ln w="12700">
            <a:noFill/>
          </a:ln>
        </p:spPr>
      </p:pic>
      <p:sp>
        <p:nvSpPr>
          <p:cNvPr id="308"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309"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310" name="PlaceHolder 3"/>
          <p:cNvSpPr>
            <a:spLocks noGrp="1"/>
          </p:cNvSpPr>
          <p:nvPr>
            <p:ph type="sldNum" idx="44"/>
          </p:nvPr>
        </p:nvSpPr>
        <p:spPr>
          <a:xfrm>
            <a:off x="8629200" y="625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EFCDA0CD-04FB-480C-A6DD-6DDA8F18CC9F}"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35" r:id="rId4"/>
  </p:sldLayoutIdLst>
</p:sldMaster>
</file>

<file path=ppt/slideMasters/slideMaster4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313" name="Graphic 7" descr="Graphic 7"/>
          <p:cNvPicPr/>
          <p:nvPr/>
        </p:nvPicPr>
        <p:blipFill>
          <a:blip r:embed="rId2"/>
          <a:stretch/>
        </p:blipFill>
        <p:spPr>
          <a:xfrm>
            <a:off x="11203920" y="555840"/>
            <a:ext cx="464400" cy="519480"/>
          </a:xfrm>
          <a:prstGeom prst="rect">
            <a:avLst/>
          </a:prstGeom>
          <a:ln w="12700">
            <a:noFill/>
          </a:ln>
        </p:spPr>
      </p:pic>
      <p:sp>
        <p:nvSpPr>
          <p:cNvPr id="314"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15"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16" name="PlaceHolder 3"/>
          <p:cNvSpPr>
            <a:spLocks noGrp="1"/>
          </p:cNvSpPr>
          <p:nvPr>
            <p:ph type="sldNum" idx="45"/>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D008BEF5-B1BD-498C-BA8A-7CA56F8C2664}"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37" r:id="rId3"/>
  </p:sldLayoutIdLst>
</p:sldMaster>
</file>

<file path=ppt/slideMasters/slideMaster4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319" name="Graphic 7" descr="Graphic 7"/>
          <p:cNvPicPr/>
          <p:nvPr/>
        </p:nvPicPr>
        <p:blipFill>
          <a:blip r:embed="rId2"/>
          <a:stretch/>
        </p:blipFill>
        <p:spPr>
          <a:xfrm>
            <a:off x="11203920" y="555840"/>
            <a:ext cx="464400" cy="519480"/>
          </a:xfrm>
          <a:prstGeom prst="rect">
            <a:avLst/>
          </a:prstGeom>
          <a:ln w="12700">
            <a:noFill/>
          </a:ln>
        </p:spPr>
      </p:pic>
      <p:sp>
        <p:nvSpPr>
          <p:cNvPr id="320"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21"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22" name="PlaceHolder 3"/>
          <p:cNvSpPr>
            <a:spLocks noGrp="1"/>
          </p:cNvSpPr>
          <p:nvPr>
            <p:ph type="sldNum" idx="46"/>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AFA90A85-E127-44ED-925A-7695F918603D}"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39" r:id="rId3"/>
  </p:sldLayoutIdLst>
</p:sldMaster>
</file>

<file path=ppt/slideMasters/slideMaster4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325" name="Graphic 7" descr="Graphic 7"/>
          <p:cNvPicPr/>
          <p:nvPr/>
        </p:nvPicPr>
        <p:blipFill>
          <a:blip r:embed="rId2"/>
          <a:stretch/>
        </p:blipFill>
        <p:spPr>
          <a:xfrm>
            <a:off x="11203920" y="555840"/>
            <a:ext cx="464040" cy="519120"/>
          </a:xfrm>
          <a:prstGeom prst="rect">
            <a:avLst/>
          </a:prstGeom>
          <a:ln w="12700">
            <a:noFill/>
          </a:ln>
        </p:spPr>
      </p:pic>
      <p:pic>
        <p:nvPicPr>
          <p:cNvPr id="326" name="Graphic 13" descr="Graphic 13"/>
          <p:cNvPicPr/>
          <p:nvPr/>
        </p:nvPicPr>
        <p:blipFill>
          <a:blip r:embed="rId3"/>
          <a:srcRect l="33702" t="24849" r="0" b="8675"/>
          <a:stretch/>
        </p:blipFill>
        <p:spPr>
          <a:xfrm>
            <a:off x="0" y="0"/>
            <a:ext cx="6040800" cy="6209640"/>
          </a:xfrm>
          <a:prstGeom prst="rect">
            <a:avLst/>
          </a:prstGeom>
          <a:ln w="12700">
            <a:noFill/>
          </a:ln>
        </p:spPr>
      </p:pic>
      <p:pic>
        <p:nvPicPr>
          <p:cNvPr id="327" name="Graphic 2" descr="Graphic 2"/>
          <p:cNvPicPr/>
          <p:nvPr/>
        </p:nvPicPr>
        <p:blipFill>
          <a:blip r:embed="rId4"/>
          <a:stretch/>
        </p:blipFill>
        <p:spPr>
          <a:xfrm>
            <a:off x="381600" y="5610600"/>
            <a:ext cx="2192760" cy="806040"/>
          </a:xfrm>
          <a:prstGeom prst="rect">
            <a:avLst/>
          </a:prstGeom>
          <a:ln w="12700">
            <a:noFill/>
          </a:ln>
        </p:spPr>
      </p:pic>
      <p:sp>
        <p:nvSpPr>
          <p:cNvPr id="328"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329"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330" name="PlaceHolder 3"/>
          <p:cNvSpPr>
            <a:spLocks noGrp="1"/>
          </p:cNvSpPr>
          <p:nvPr>
            <p:ph type="sldNum" idx="47"/>
          </p:nvPr>
        </p:nvSpPr>
        <p:spPr>
          <a:xfrm>
            <a:off x="8629200" y="625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23B9118A-739E-455F-A130-0DD1E775E59B}"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41" r:id="rId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25" name="Graphic 7" descr="Graphic 7"/>
          <p:cNvPicPr/>
          <p:nvPr/>
        </p:nvPicPr>
        <p:blipFill>
          <a:blip r:embed="rId2"/>
          <a:stretch/>
        </p:blipFill>
        <p:spPr>
          <a:xfrm>
            <a:off x="11203920" y="555840"/>
            <a:ext cx="464400" cy="519480"/>
          </a:xfrm>
          <a:prstGeom prst="rect">
            <a:avLst/>
          </a:prstGeom>
          <a:ln w="12700">
            <a:noFill/>
          </a:ln>
        </p:spPr>
      </p:pic>
      <p:pic>
        <p:nvPicPr>
          <p:cNvPr id="26" name="Graphic 13" descr="Graphic 13"/>
          <p:cNvPicPr/>
          <p:nvPr/>
        </p:nvPicPr>
        <p:blipFill>
          <a:blip r:embed="rId3"/>
          <a:stretch/>
        </p:blipFill>
        <p:spPr>
          <a:xfrm>
            <a:off x="851760" y="1639800"/>
            <a:ext cx="538920" cy="342000"/>
          </a:xfrm>
          <a:prstGeom prst="rect">
            <a:avLst/>
          </a:prstGeom>
          <a:ln w="12700">
            <a:noFill/>
          </a:ln>
        </p:spPr>
      </p:pic>
      <p:pic>
        <p:nvPicPr>
          <p:cNvPr id="27" name="Graphic 14" descr="Graphic 14"/>
          <p:cNvPicPr/>
          <p:nvPr/>
        </p:nvPicPr>
        <p:blipFill>
          <a:blip r:embed="rId4"/>
          <a:stretch/>
        </p:blipFill>
        <p:spPr>
          <a:xfrm>
            <a:off x="4521960" y="1639800"/>
            <a:ext cx="538920" cy="342000"/>
          </a:xfrm>
          <a:prstGeom prst="rect">
            <a:avLst/>
          </a:prstGeom>
          <a:ln w="12700">
            <a:noFill/>
          </a:ln>
        </p:spPr>
      </p:pic>
      <p:pic>
        <p:nvPicPr>
          <p:cNvPr id="28" name="Graphic 17" descr="Graphic 17"/>
          <p:cNvPicPr/>
          <p:nvPr/>
        </p:nvPicPr>
        <p:blipFill>
          <a:blip r:embed="rId5"/>
          <a:stretch/>
        </p:blipFill>
        <p:spPr>
          <a:xfrm>
            <a:off x="8192160" y="1639800"/>
            <a:ext cx="538920" cy="342000"/>
          </a:xfrm>
          <a:prstGeom prst="rect">
            <a:avLst/>
          </a:prstGeom>
          <a:ln w="12700">
            <a:noFill/>
          </a:ln>
        </p:spPr>
      </p:pic>
      <p:sp>
        <p:nvSpPr>
          <p:cNvPr id="29"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0"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1" name="PlaceHolder 3"/>
          <p:cNvSpPr>
            <a:spLocks noGrp="1"/>
          </p:cNvSpPr>
          <p:nvPr>
            <p:ph type="sldNum" idx="5"/>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79DC99A7-D343-40A9-95EF-C28A99B84422}"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6"/>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34" name="Graphic 7" descr="Graphic 7"/>
          <p:cNvPicPr/>
          <p:nvPr/>
        </p:nvPicPr>
        <p:blipFill>
          <a:blip r:embed="rId2"/>
          <a:stretch/>
        </p:blipFill>
        <p:spPr>
          <a:xfrm>
            <a:off x="11203920" y="555840"/>
            <a:ext cx="464400" cy="519480"/>
          </a:xfrm>
          <a:prstGeom prst="rect">
            <a:avLst/>
          </a:prstGeom>
          <a:ln w="12700">
            <a:noFill/>
          </a:ln>
        </p:spPr>
      </p:pic>
      <p:pic>
        <p:nvPicPr>
          <p:cNvPr id="35" name="Graphic 7" descr="Graphic 7"/>
          <p:cNvPicPr/>
          <p:nvPr/>
        </p:nvPicPr>
        <p:blipFill>
          <a:blip r:embed="rId3"/>
          <a:stretch/>
        </p:blipFill>
        <p:spPr>
          <a:xfrm>
            <a:off x="11203920" y="555840"/>
            <a:ext cx="464400" cy="519480"/>
          </a:xfrm>
          <a:prstGeom prst="rect">
            <a:avLst/>
          </a:prstGeom>
          <a:ln w="12700">
            <a:noFill/>
          </a:ln>
        </p:spPr>
      </p:pic>
      <p:pic>
        <p:nvPicPr>
          <p:cNvPr id="36" name="Graphic 11" descr="Graphic 11"/>
          <p:cNvPicPr/>
          <p:nvPr/>
        </p:nvPicPr>
        <p:blipFill>
          <a:blip r:embed="rId4"/>
          <a:stretch/>
        </p:blipFill>
        <p:spPr>
          <a:xfrm>
            <a:off x="851760" y="1639800"/>
            <a:ext cx="538920" cy="342000"/>
          </a:xfrm>
          <a:prstGeom prst="rect">
            <a:avLst/>
          </a:prstGeom>
          <a:ln w="12700">
            <a:noFill/>
          </a:ln>
        </p:spPr>
      </p:pic>
      <p:pic>
        <p:nvPicPr>
          <p:cNvPr id="37" name="Graphic 12" descr="Graphic 12"/>
          <p:cNvPicPr/>
          <p:nvPr/>
        </p:nvPicPr>
        <p:blipFill>
          <a:blip r:embed="rId5"/>
          <a:stretch/>
        </p:blipFill>
        <p:spPr>
          <a:xfrm>
            <a:off x="4521960" y="1639800"/>
            <a:ext cx="538920" cy="342000"/>
          </a:xfrm>
          <a:prstGeom prst="rect">
            <a:avLst/>
          </a:prstGeom>
          <a:ln w="12700">
            <a:noFill/>
          </a:ln>
        </p:spPr>
      </p:pic>
      <p:pic>
        <p:nvPicPr>
          <p:cNvPr id="38" name="Graphic 13" descr="Graphic 13"/>
          <p:cNvPicPr/>
          <p:nvPr/>
        </p:nvPicPr>
        <p:blipFill>
          <a:blip r:embed="rId6"/>
          <a:stretch/>
        </p:blipFill>
        <p:spPr>
          <a:xfrm>
            <a:off x="8192160" y="1639800"/>
            <a:ext cx="538920" cy="342000"/>
          </a:xfrm>
          <a:prstGeom prst="rect">
            <a:avLst/>
          </a:prstGeom>
          <a:ln w="12700">
            <a:noFill/>
          </a:ln>
        </p:spPr>
      </p:pic>
      <p:pic>
        <p:nvPicPr>
          <p:cNvPr id="39" name="Graphic 18" descr="Graphic 18"/>
          <p:cNvPicPr/>
          <p:nvPr/>
        </p:nvPicPr>
        <p:blipFill>
          <a:blip r:embed="rId7"/>
          <a:stretch/>
        </p:blipFill>
        <p:spPr>
          <a:xfrm>
            <a:off x="11203920" y="555840"/>
            <a:ext cx="464400" cy="519480"/>
          </a:xfrm>
          <a:prstGeom prst="rect">
            <a:avLst/>
          </a:prstGeom>
          <a:ln w="12700">
            <a:noFill/>
          </a:ln>
        </p:spPr>
      </p:pic>
      <p:sp>
        <p:nvSpPr>
          <p:cNvPr id="40"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41"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42" name="PlaceHolder 3"/>
          <p:cNvSpPr>
            <a:spLocks noGrp="1"/>
          </p:cNvSpPr>
          <p:nvPr>
            <p:ph type="sldNum" idx="6"/>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0A70154B-259A-45FE-9766-FBDFF4CA70C4}"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8"/>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45" name="Graphic 7" descr="Graphic 7"/>
          <p:cNvPicPr/>
          <p:nvPr/>
        </p:nvPicPr>
        <p:blipFill>
          <a:blip r:embed="rId2"/>
          <a:stretch/>
        </p:blipFill>
        <p:spPr>
          <a:xfrm>
            <a:off x="11203920" y="555840"/>
            <a:ext cx="464400" cy="519480"/>
          </a:xfrm>
          <a:prstGeom prst="rect">
            <a:avLst/>
          </a:prstGeom>
          <a:ln w="12700">
            <a:noFill/>
          </a:ln>
        </p:spPr>
      </p:pic>
      <p:sp>
        <p:nvSpPr>
          <p:cNvPr id="46"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7"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8" name="PlaceHolder 3"/>
          <p:cNvSpPr>
            <a:spLocks noGrp="1"/>
          </p:cNvSpPr>
          <p:nvPr>
            <p:ph type="sldNum" idx="7"/>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368C7275-9305-4D35-BFBF-2D2308C94BA2}"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51" name="Graphic 7" descr="Graphic 7"/>
          <p:cNvPicPr/>
          <p:nvPr/>
        </p:nvPicPr>
        <p:blipFill>
          <a:blip r:embed="rId2"/>
          <a:stretch/>
        </p:blipFill>
        <p:spPr>
          <a:xfrm>
            <a:off x="11203920" y="555840"/>
            <a:ext cx="464400" cy="519480"/>
          </a:xfrm>
          <a:prstGeom prst="rect">
            <a:avLst/>
          </a:prstGeom>
          <a:ln w="12700">
            <a:noFill/>
          </a:ln>
        </p:spPr>
      </p:pic>
      <p:sp>
        <p:nvSpPr>
          <p:cNvPr id="52"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53"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54" name="PlaceHolder 3"/>
          <p:cNvSpPr>
            <a:spLocks noGrp="1"/>
          </p:cNvSpPr>
          <p:nvPr>
            <p:ph type="sldNum" idx="8"/>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541A4192-CFB2-4D5D-9A61-9C9E694D07AD}"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57" name="Graphic 7" descr="Graphic 7"/>
          <p:cNvPicPr/>
          <p:nvPr/>
        </p:nvPicPr>
        <p:blipFill>
          <a:blip r:embed="rId2"/>
          <a:stretch/>
        </p:blipFill>
        <p:spPr>
          <a:xfrm>
            <a:off x="11203920" y="555840"/>
            <a:ext cx="464400" cy="519480"/>
          </a:xfrm>
          <a:prstGeom prst="rect">
            <a:avLst/>
          </a:prstGeom>
          <a:ln w="12700">
            <a:noFill/>
          </a:ln>
        </p:spPr>
      </p:pic>
      <p:sp>
        <p:nvSpPr>
          <p:cNvPr id="58"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59"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60" name="PlaceHolder 3"/>
          <p:cNvSpPr>
            <a:spLocks noGrp="1"/>
          </p:cNvSpPr>
          <p:nvPr>
            <p:ph type="sldNum" idx="9"/>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6217CDF4-89A1-4029-B4F2-EB95D1B7247D}"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
<Relationships xmlns="http://schemas.openxmlformats.org/package/2006/relationships"><Relationship Id="rId1" Type="http://schemas.openxmlformats.org/officeDocument/2006/relationships/hyperlink" Target="mailto:borisovski.borce@gmail.com" TargetMode="External"/><Relationship Id="rId2" Type="http://schemas.openxmlformats.org/officeDocument/2006/relationships/hyperlink" Target="mailto:hristina.bozhinova93@gmail.com" TargetMode="External"/><Relationship Id="rId3" Type="http://schemas.openxmlformats.org/officeDocument/2006/relationships/slideLayout" Target="../slideLayouts/slideLayout4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3" name="Picture Placeholder 1" descr="Picture Placeholder 1"/>
          <p:cNvPicPr/>
          <p:nvPr/>
        </p:nvPicPr>
        <p:blipFill>
          <a:blip r:embed="rId1"/>
          <a:stretch/>
        </p:blipFill>
        <p:spPr>
          <a:xfrm>
            <a:off x="484920" y="488880"/>
            <a:ext cx="9344520" cy="5938560"/>
          </a:xfrm>
          <a:prstGeom prst="rect">
            <a:avLst/>
          </a:prstGeom>
          <a:ln w="0">
            <a:noFill/>
          </a:ln>
        </p:spPr>
      </p:pic>
      <p:sp>
        <p:nvSpPr>
          <p:cNvPr id="334" name="PlaceHolder 1"/>
          <p:cNvSpPr>
            <a:spLocks noGrp="1"/>
          </p:cNvSpPr>
          <p:nvPr>
            <p:ph type="title"/>
          </p:nvPr>
        </p:nvSpPr>
        <p:spPr>
          <a:xfrm>
            <a:off x="748440" y="921240"/>
            <a:ext cx="6054120" cy="3361680"/>
          </a:xfrm>
          <a:prstGeom prst="rect">
            <a:avLst/>
          </a:prstGeom>
          <a:noFill/>
          <a:ln w="12600">
            <a:noFill/>
          </a:ln>
        </p:spPr>
        <p:txBody>
          <a:bodyPr lIns="45720" rIns="45720" tIns="45720" bIns="45720" anchor="t">
            <a:noAutofit/>
          </a:bodyPr>
          <a:p>
            <a:pPr indent="0" defTabSz="905400">
              <a:lnSpc>
                <a:spcPct val="80000"/>
              </a:lnSpc>
              <a:spcBef>
                <a:spcPts val="499"/>
              </a:spcBef>
              <a:buNone/>
              <a:tabLst>
                <a:tab algn="l" pos="0"/>
              </a:tabLst>
            </a:pPr>
            <a:r>
              <a:rPr b="0" lang="en-US" sz="8700" spc="-1" strike="noStrike">
                <a:solidFill>
                  <a:schemeClr val="accent4"/>
                </a:solidFill>
                <a:latin typeface="Baskerville"/>
                <a:ea typeface="Baskerville"/>
              </a:rPr>
              <a:t>Database Development and Design</a:t>
            </a:r>
            <a:endParaRPr b="0" lang="en-US" sz="8700" spc="-1" strike="noStrike">
              <a:solidFill>
                <a:srgbClr val="ffffff"/>
              </a:solidFill>
              <a:latin typeface="Arial"/>
            </a:endParaRPr>
          </a:p>
        </p:txBody>
      </p:sp>
      <p:sp>
        <p:nvSpPr>
          <p:cNvPr id="335" name="PlaceHolder 2"/>
          <p:cNvSpPr>
            <a:spLocks noGrp="1"/>
          </p:cNvSpPr>
          <p:nvPr>
            <p:ph/>
          </p:nvPr>
        </p:nvSpPr>
        <p:spPr>
          <a:xfrm>
            <a:off x="748440" y="5689800"/>
            <a:ext cx="2994480" cy="349920"/>
          </a:xfrm>
          <a:prstGeom prst="rect">
            <a:avLst/>
          </a:prstGeom>
          <a:noFill/>
          <a:ln w="12600">
            <a:noFill/>
          </a:ln>
        </p:spPr>
        <p:txBody>
          <a:bodyPr lIns="45720" rIns="45720" tIns="45720" bIns="45720" anchor="t">
            <a:noAutofit/>
          </a:bodyPr>
          <a:p>
            <a:pPr indent="0">
              <a:spcBef>
                <a:spcPts val="1417"/>
              </a:spcBef>
              <a:buNone/>
            </a:pP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p:nvPr>
        </p:nvSpPr>
        <p:spPr>
          <a:xfrm>
            <a:off x="689400" y="1506240"/>
            <a:ext cx="10812240" cy="4565160"/>
          </a:xfrm>
          <a:prstGeom prst="rect">
            <a:avLst/>
          </a:prstGeom>
          <a:noFill/>
          <a:ln w="12600">
            <a:noFill/>
          </a:ln>
        </p:spPr>
        <p:txBody>
          <a:bodyPr lIns="45720" rIns="45720" tIns="45720" bIns="45720" anchor="t">
            <a:noAutofit/>
          </a:bodyPr>
          <a:p>
            <a:pPr marL="240480" indent="0" defTabSz="914400">
              <a:lnSpc>
                <a:spcPct val="100000"/>
              </a:lnSpc>
              <a:spcBef>
                <a:spcPts val="1001"/>
              </a:spcBef>
              <a:buNone/>
              <a:tabLst>
                <a:tab algn="l" pos="0"/>
              </a:tabLst>
            </a:pPr>
            <a:endParaRPr b="0" lang="en-US" sz="2400" spc="-1" strike="noStrike">
              <a:solidFill>
                <a:srgbClr val="000000"/>
              </a:solidFill>
              <a:latin typeface="Arial"/>
            </a:endParaRPr>
          </a:p>
          <a:p>
            <a:pPr marL="240480" indent="-240480" defTabSz="914400">
              <a:lnSpc>
                <a:spcPct val="100000"/>
              </a:lnSpc>
              <a:spcBef>
                <a:spcPts val="1001"/>
              </a:spcBef>
              <a:buClr>
                <a:srgbClr val="28414d"/>
              </a:buClr>
              <a:buFont typeface="Symbol" charset="2"/>
              <a:buChar char=""/>
              <a:tabLst>
                <a:tab algn="l" pos="0"/>
              </a:tabLst>
            </a:pPr>
            <a:r>
              <a:rPr b="0" lang="en-US" sz="2400" spc="-1" strike="noStrike">
                <a:solidFill>
                  <a:schemeClr val="accent3"/>
                </a:solidFill>
                <a:latin typeface="Arial"/>
                <a:ea typeface="Arial"/>
              </a:rPr>
              <a:t>Find the total number of songs in each playlist</a:t>
            </a:r>
            <a:endParaRPr b="0" lang="en-US" sz="2400" spc="-1" strike="noStrike">
              <a:solidFill>
                <a:srgbClr val="000000"/>
              </a:solidFill>
              <a:latin typeface="Arial"/>
            </a:endParaRPr>
          </a:p>
          <a:p>
            <a:pPr marL="240480" indent="-240480" defTabSz="914400">
              <a:lnSpc>
                <a:spcPct val="100000"/>
              </a:lnSpc>
              <a:spcBef>
                <a:spcPts val="1001"/>
              </a:spcBef>
              <a:buClr>
                <a:srgbClr val="28414d"/>
              </a:buClr>
              <a:buFont typeface="Symbol" charset="2"/>
              <a:buChar char=""/>
              <a:tabLst>
                <a:tab algn="l" pos="0"/>
              </a:tabLst>
            </a:pPr>
            <a:r>
              <a:rPr b="0" lang="en-US" sz="2400" spc="-1" strike="noStrike">
                <a:solidFill>
                  <a:schemeClr val="accent3"/>
                </a:solidFill>
                <a:latin typeface="Arial"/>
                <a:ea typeface="Arial"/>
              </a:rPr>
              <a:t>Find the sum of all song durations for each artist</a:t>
            </a:r>
            <a:endParaRPr b="0" lang="en-US" sz="2400" spc="-1" strike="noStrike">
              <a:solidFill>
                <a:srgbClr val="000000"/>
              </a:solidFill>
              <a:latin typeface="Arial"/>
            </a:endParaRPr>
          </a:p>
          <a:p>
            <a:pPr marL="240480" indent="-240480" defTabSz="914400">
              <a:lnSpc>
                <a:spcPct val="100000"/>
              </a:lnSpc>
              <a:spcBef>
                <a:spcPts val="1001"/>
              </a:spcBef>
              <a:buClr>
                <a:srgbClr val="28414d"/>
              </a:buClr>
              <a:buFont typeface="Symbol" charset="2"/>
              <a:buChar char=""/>
              <a:tabLst>
                <a:tab algn="l" pos="0"/>
              </a:tabLst>
            </a:pPr>
            <a:r>
              <a:rPr b="0" lang="en-US" sz="2400" spc="-1" strike="noStrike">
                <a:solidFill>
                  <a:schemeClr val="accent3"/>
                </a:solidFill>
                <a:latin typeface="Arial"/>
                <a:ea typeface="Arial"/>
              </a:rPr>
              <a:t>Count the number of artists in each country</a:t>
            </a:r>
            <a:endParaRPr b="0" lang="en-US" sz="2400" spc="-1" strike="noStrike">
              <a:solidFill>
                <a:srgbClr val="000000"/>
              </a:solidFill>
              <a:latin typeface="Arial"/>
            </a:endParaRPr>
          </a:p>
          <a:p>
            <a:pPr marL="240480" indent="-240480" defTabSz="914400">
              <a:lnSpc>
                <a:spcPct val="100000"/>
              </a:lnSpc>
              <a:spcBef>
                <a:spcPts val="1001"/>
              </a:spcBef>
              <a:buClr>
                <a:srgbClr val="28414d"/>
              </a:buClr>
              <a:buFont typeface="Symbol" charset="2"/>
              <a:buChar char=""/>
              <a:tabLst>
                <a:tab algn="l" pos="0"/>
              </a:tabLst>
            </a:pPr>
            <a:r>
              <a:rPr b="0" lang="en-US" sz="2400" spc="-1" strike="noStrike">
                <a:solidFill>
                  <a:schemeClr val="accent3"/>
                </a:solidFill>
                <a:latin typeface="Arial"/>
                <a:ea typeface="Arial"/>
              </a:rPr>
              <a:t>Find the minimum duration of songs for each artist</a:t>
            </a:r>
            <a:endParaRPr b="0" lang="en-US" sz="2400" spc="-1" strike="noStrike">
              <a:solidFill>
                <a:srgbClr val="000000"/>
              </a:solidFill>
              <a:latin typeface="Arial"/>
            </a:endParaRPr>
          </a:p>
          <a:p>
            <a:pPr marL="240480" indent="-240480" defTabSz="914400">
              <a:lnSpc>
                <a:spcPct val="100000"/>
              </a:lnSpc>
              <a:spcBef>
                <a:spcPts val="1001"/>
              </a:spcBef>
              <a:buClr>
                <a:srgbClr val="28414d"/>
              </a:buClr>
              <a:buFont typeface="Symbol" charset="2"/>
              <a:buChar char=""/>
              <a:tabLst>
                <a:tab algn="l" pos="0"/>
              </a:tabLst>
            </a:pPr>
            <a:r>
              <a:rPr b="0" lang="en-US" sz="2400" spc="-1" strike="noStrike">
                <a:solidFill>
                  <a:schemeClr val="accent3"/>
                </a:solidFill>
                <a:latin typeface="Arial"/>
                <a:ea typeface="Arial"/>
              </a:rPr>
              <a:t>Find the average duration of songs in each genre</a:t>
            </a:r>
            <a:endParaRPr b="0" lang="en-US" sz="2400" spc="-1" strike="noStrike">
              <a:solidFill>
                <a:srgbClr val="000000"/>
              </a:solidFill>
              <a:latin typeface="Arial"/>
            </a:endParaRPr>
          </a:p>
          <a:p>
            <a:pPr marL="240480" indent="-240480" defTabSz="914400">
              <a:lnSpc>
                <a:spcPct val="100000"/>
              </a:lnSpc>
              <a:spcBef>
                <a:spcPts val="1001"/>
              </a:spcBef>
              <a:buClr>
                <a:srgbClr val="28414d"/>
              </a:buClr>
              <a:buFont typeface="Symbol" charset="2"/>
              <a:buChar char=""/>
              <a:tabLst>
                <a:tab algn="l" pos="0"/>
              </a:tabLst>
            </a:pPr>
            <a:r>
              <a:rPr b="0" lang="en-US" sz="2400" spc="-1" strike="noStrike">
                <a:solidFill>
                  <a:schemeClr val="accent3"/>
                </a:solidFill>
                <a:latin typeface="Arial"/>
                <a:ea typeface="Arial"/>
              </a:rPr>
              <a:t>Find the total number of songs in each genre, including genres with no songs</a:t>
            </a:r>
            <a:endParaRPr b="0" lang="en-US" sz="2400" spc="-1" strike="noStrike">
              <a:solidFill>
                <a:srgbClr val="000000"/>
              </a:solidFill>
              <a:latin typeface="Arial"/>
            </a:endParaRPr>
          </a:p>
          <a:p>
            <a:pPr marL="240480" indent="-240480" defTabSz="914400">
              <a:lnSpc>
                <a:spcPct val="100000"/>
              </a:lnSpc>
              <a:spcBef>
                <a:spcPts val="1001"/>
              </a:spcBef>
              <a:buClr>
                <a:srgbClr val="28414d"/>
              </a:buClr>
              <a:buFont typeface="Symbol" charset="2"/>
              <a:buChar char=""/>
              <a:tabLst>
                <a:tab algn="l" pos="0"/>
              </a:tabLst>
            </a:pPr>
            <a:r>
              <a:rPr b="0" lang="en-US" sz="2400" spc="-1" strike="noStrike">
                <a:solidFill>
                  <a:schemeClr val="accent3"/>
                </a:solidFill>
                <a:latin typeface="Arial"/>
                <a:ea typeface="Arial"/>
              </a:rPr>
              <a:t>Find the minimum and maximum duration of songs in each genre</a:t>
            </a:r>
            <a:endParaRPr b="0" lang="en-US" sz="2400" spc="-1" strike="noStrike">
              <a:solidFill>
                <a:srgbClr val="000000"/>
              </a:solidFill>
              <a:latin typeface="Arial"/>
            </a:endParaRPr>
          </a:p>
        </p:txBody>
      </p:sp>
      <p:sp>
        <p:nvSpPr>
          <p:cNvPr id="353" name="PlaceHolder 2"/>
          <p:cNvSpPr>
            <a:spLocks noGrp="1"/>
          </p:cNvSpPr>
          <p:nvPr>
            <p:ph type="title"/>
          </p:nvPr>
        </p:nvSpPr>
        <p:spPr>
          <a:xfrm>
            <a:off x="689400" y="555840"/>
            <a:ext cx="10112040" cy="54288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Grouping functions - Workshop</a:t>
            </a:r>
            <a:endParaRPr b="0" lang="en-US" sz="3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type="title"/>
          </p:nvPr>
        </p:nvSpPr>
        <p:spPr>
          <a:xfrm>
            <a:off x="1038240" y="2107080"/>
            <a:ext cx="10449720" cy="2767320"/>
          </a:xfrm>
          <a:prstGeom prst="rect">
            <a:avLst/>
          </a:prstGeom>
          <a:noFill/>
          <a:ln w="12600">
            <a:noFill/>
          </a:ln>
        </p:spPr>
        <p:txBody>
          <a:bodyPr lIns="45720" rIns="45720" tIns="45720" bIns="45720" anchor="ctr">
            <a:noAutofit/>
          </a:bodyPr>
          <a:p>
            <a:pPr indent="0" algn="ctr" defTabSz="914400">
              <a:lnSpc>
                <a:spcPct val="80000"/>
              </a:lnSpc>
              <a:spcBef>
                <a:spcPts val="601"/>
              </a:spcBef>
              <a:buNone/>
              <a:tabLst>
                <a:tab algn="l" pos="0"/>
              </a:tabLst>
            </a:pPr>
            <a:r>
              <a:rPr b="0" lang="en-US" sz="7200" spc="-1" strike="noStrike">
                <a:solidFill>
                  <a:schemeClr val="accent3"/>
                </a:solidFill>
                <a:latin typeface="Baskerville"/>
                <a:ea typeface="Baskerville"/>
              </a:rPr>
              <a:t>Filtering by grouped data</a:t>
            </a:r>
            <a:br>
              <a:rPr sz="7200"/>
            </a:br>
            <a:br>
              <a:rPr sz="7200"/>
            </a:br>
            <a:r>
              <a:rPr b="0" lang="en-US" sz="4000" spc="-1" strike="noStrike">
                <a:solidFill>
                  <a:schemeClr val="accent3"/>
                </a:solidFill>
                <a:latin typeface="Baskerville"/>
                <a:ea typeface="Baskerville"/>
              </a:rPr>
              <a:t>HAVING operator</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p:nvPr>
        </p:nvSpPr>
        <p:spPr>
          <a:xfrm>
            <a:off x="689400" y="1506240"/>
            <a:ext cx="10812240" cy="2333160"/>
          </a:xfrm>
          <a:prstGeom prst="rect">
            <a:avLst/>
          </a:prstGeom>
          <a:noFill/>
          <a:ln w="12600">
            <a:noFill/>
          </a:ln>
        </p:spPr>
        <p:txBody>
          <a:bodyPr lIns="45720" rIns="45720" tIns="45720" bIns="45720" anchor="t">
            <a:noAutofit/>
          </a:bodyPr>
          <a:p>
            <a:pPr marL="240480" indent="-240480" defTabSz="914400">
              <a:lnSpc>
                <a:spcPct val="100000"/>
              </a:lnSpc>
              <a:spcBef>
                <a:spcPts val="1001"/>
              </a:spcBef>
              <a:buClr>
                <a:srgbClr val="28414d"/>
              </a:buClr>
              <a:buFont typeface="Symbol" charset="2"/>
              <a:buChar char=""/>
            </a:pPr>
            <a:r>
              <a:rPr b="0" lang="en-US" sz="2400" spc="-1" strike="noStrike">
                <a:solidFill>
                  <a:schemeClr val="accent3"/>
                </a:solidFill>
                <a:latin typeface="Arial"/>
                <a:ea typeface="Arial"/>
              </a:rPr>
              <a:t>Very often we need to perform search operations on an already aggregated data</a:t>
            </a:r>
            <a:endParaRPr b="0" lang="en-US" sz="2400" spc="-1" strike="noStrike">
              <a:solidFill>
                <a:srgbClr val="000000"/>
              </a:solidFill>
              <a:latin typeface="Arial"/>
            </a:endParaRPr>
          </a:p>
          <a:p>
            <a:pPr marL="240480" indent="-240480" defTabSz="914400">
              <a:lnSpc>
                <a:spcPct val="100000"/>
              </a:lnSpc>
              <a:spcBef>
                <a:spcPts val="1001"/>
              </a:spcBef>
              <a:buClr>
                <a:srgbClr val="28414d"/>
              </a:buClr>
              <a:buFont typeface="Symbol" charset="2"/>
              <a:buChar char=""/>
            </a:pPr>
            <a:r>
              <a:rPr b="0" lang="en-US" sz="2400" spc="-1" strike="noStrike">
                <a:solidFill>
                  <a:schemeClr val="accent3"/>
                </a:solidFill>
                <a:latin typeface="Arial"/>
                <a:ea typeface="Arial"/>
              </a:rPr>
              <a:t>WHERE expression filters the result set before grouping</a:t>
            </a:r>
            <a:endParaRPr b="0" lang="en-US" sz="2400" spc="-1" strike="noStrike">
              <a:solidFill>
                <a:srgbClr val="000000"/>
              </a:solidFill>
              <a:latin typeface="Arial"/>
            </a:endParaRPr>
          </a:p>
          <a:p>
            <a:pPr marL="240480" indent="-240480" defTabSz="914400">
              <a:lnSpc>
                <a:spcPct val="100000"/>
              </a:lnSpc>
              <a:spcBef>
                <a:spcPts val="1001"/>
              </a:spcBef>
              <a:buClr>
                <a:srgbClr val="28414d"/>
              </a:buClr>
              <a:buFont typeface="Symbol" charset="2"/>
              <a:buChar char=""/>
            </a:pPr>
            <a:r>
              <a:rPr b="0" lang="en-US" sz="2400" spc="-1" strike="noStrike">
                <a:solidFill>
                  <a:schemeClr val="accent3"/>
                </a:solidFill>
                <a:latin typeface="Arial"/>
                <a:ea typeface="Arial"/>
              </a:rPr>
              <a:t>HAVING operator is used to filter data after grouping</a:t>
            </a:r>
            <a:endParaRPr b="0" lang="en-US" sz="2400" spc="-1" strike="noStrike">
              <a:solidFill>
                <a:srgbClr val="000000"/>
              </a:solidFill>
              <a:latin typeface="Arial"/>
            </a:endParaRPr>
          </a:p>
          <a:p>
            <a:pPr marL="240480" indent="-240480" defTabSz="914400">
              <a:lnSpc>
                <a:spcPct val="100000"/>
              </a:lnSpc>
              <a:spcBef>
                <a:spcPts val="1001"/>
              </a:spcBef>
              <a:buClr>
                <a:srgbClr val="28414d"/>
              </a:buClr>
              <a:buFont typeface="Symbol" charset="2"/>
              <a:buChar char=""/>
            </a:pPr>
            <a:r>
              <a:rPr b="0" lang="en-US" sz="2400" spc="-1" strike="noStrike">
                <a:solidFill>
                  <a:schemeClr val="accent3"/>
                </a:solidFill>
                <a:latin typeface="Arial"/>
                <a:ea typeface="Arial"/>
              </a:rPr>
              <a:t>Example:</a:t>
            </a:r>
            <a:endParaRPr b="0" lang="en-US" sz="2400" spc="-1" strike="noStrike">
              <a:solidFill>
                <a:srgbClr val="000000"/>
              </a:solidFill>
              <a:latin typeface="Arial"/>
            </a:endParaRPr>
          </a:p>
        </p:txBody>
      </p:sp>
      <p:sp>
        <p:nvSpPr>
          <p:cNvPr id="356" name="PlaceHolder 2"/>
          <p:cNvSpPr>
            <a:spLocks noGrp="1"/>
          </p:cNvSpPr>
          <p:nvPr>
            <p:ph type="title"/>
          </p:nvPr>
        </p:nvSpPr>
        <p:spPr>
          <a:xfrm>
            <a:off x="689400" y="555840"/>
            <a:ext cx="10112040" cy="54288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Grouping functions – filtering by grouped data</a:t>
            </a:r>
            <a:endParaRPr b="0" lang="en-US" sz="3100" spc="-1" strike="noStrike">
              <a:solidFill>
                <a:srgbClr val="000000"/>
              </a:solidFill>
              <a:latin typeface="Arial"/>
            </a:endParaRPr>
          </a:p>
        </p:txBody>
      </p:sp>
      <p:sp>
        <p:nvSpPr>
          <p:cNvPr id="357" name="Rectangle 3"/>
          <p:cNvSpPr/>
          <p:nvPr/>
        </p:nvSpPr>
        <p:spPr>
          <a:xfrm>
            <a:off x="865080" y="3944160"/>
            <a:ext cx="3922560" cy="1461240"/>
          </a:xfrm>
          <a:prstGeom prst="rect">
            <a:avLst/>
          </a:prstGeom>
          <a:noFill/>
          <a:ln w="12700">
            <a:noFill/>
          </a:ln>
        </p:spPr>
        <p:style>
          <a:lnRef idx="0"/>
          <a:fillRef idx="0"/>
          <a:effectRef idx="0"/>
          <a:fontRef idx="minor"/>
        </p:style>
        <p:txBody>
          <a:bodyPr lIns="45720" rIns="45720" tIns="45000" bIns="45000" anchor="t">
            <a:spAutoFit/>
          </a:bodyPr>
          <a:p>
            <a:pPr defTabSz="914400">
              <a:lnSpc>
                <a:spcPct val="100000"/>
              </a:lnSpc>
              <a:tabLst>
                <a:tab algn="l" pos="0"/>
              </a:tabLst>
            </a:pPr>
            <a:r>
              <a:rPr b="0" lang="en-US" sz="1800" spc="-1" strike="noStrike">
                <a:solidFill>
                  <a:srgbClr val="0000ff"/>
                </a:solidFill>
                <a:latin typeface="Consolas"/>
                <a:ea typeface="Consolas"/>
              </a:rPr>
              <a:t>SELECT</a:t>
            </a:r>
            <a:r>
              <a:rPr b="0" lang="en-US" sz="1800" spc="-1" strike="noStrike">
                <a:solidFill>
                  <a:srgbClr val="000000"/>
                </a:solidFill>
                <a:latin typeface="Consolas"/>
                <a:ea typeface="Consolas"/>
              </a:rPr>
              <a:t> Column1</a:t>
            </a:r>
            <a:r>
              <a:rPr b="0" lang="en-US" sz="1800" spc="-1" strike="noStrike">
                <a:solidFill>
                  <a:srgbClr val="808080"/>
                </a:solidFill>
                <a:latin typeface="Consolas"/>
                <a:ea typeface="Consolas"/>
              </a:rPr>
              <a:t>,</a:t>
            </a:r>
            <a:r>
              <a:rPr b="0" lang="en-US" sz="1800" spc="-1" strike="noStrike">
                <a:solidFill>
                  <a:srgbClr val="000000"/>
                </a:solidFill>
                <a:latin typeface="Consolas"/>
                <a:ea typeface="Consolas"/>
              </a:rPr>
              <a:t> fn</a:t>
            </a:r>
            <a:r>
              <a:rPr b="0" lang="en-US" sz="1800" spc="-1" strike="noStrike">
                <a:solidFill>
                  <a:srgbClr val="808080"/>
                </a:solidFill>
                <a:latin typeface="Consolas"/>
                <a:ea typeface="Consolas"/>
              </a:rPr>
              <a:t>(</a:t>
            </a:r>
            <a:r>
              <a:rPr b="0" lang="en-US" sz="1800" spc="-1" strike="noStrike">
                <a:solidFill>
                  <a:srgbClr val="000000"/>
                </a:solidFill>
                <a:latin typeface="Consolas"/>
                <a:ea typeface="Consolas"/>
              </a:rPr>
              <a:t>ColumnN</a:t>
            </a:r>
            <a:r>
              <a:rPr b="0" lang="en-US" sz="1800" spc="-1" strike="noStrike">
                <a:solidFill>
                  <a:srgbClr val="808080"/>
                </a:solidFill>
                <a:latin typeface="Consolas"/>
                <a:ea typeface="Consolas"/>
              </a:rPr>
              <a:t>)</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ff"/>
                </a:solidFill>
                <a:latin typeface="Consolas"/>
                <a:ea typeface="Consolas"/>
              </a:rPr>
              <a:t>FROM</a:t>
            </a:r>
            <a:r>
              <a:rPr b="0" lang="en-US" sz="1800" spc="-1" strike="noStrike">
                <a:solidFill>
                  <a:srgbClr val="000000"/>
                </a:solidFill>
                <a:latin typeface="Consolas"/>
                <a:ea typeface="Consolas"/>
              </a:rPr>
              <a:t> Table1</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ff"/>
                </a:solidFill>
                <a:latin typeface="Consolas"/>
                <a:ea typeface="Consolas"/>
              </a:rPr>
              <a:t>WHERE</a:t>
            </a:r>
            <a:r>
              <a:rPr b="0" lang="en-US" sz="1800" spc="-1" strike="noStrike">
                <a:solidFill>
                  <a:srgbClr val="000000"/>
                </a:solidFill>
                <a:latin typeface="Consolas"/>
                <a:ea typeface="Consolas"/>
              </a:rPr>
              <a:t> ColumnN condition</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ff"/>
                </a:solidFill>
                <a:latin typeface="Consolas"/>
                <a:ea typeface="Consolas"/>
              </a:rPr>
              <a:t>GROUP</a:t>
            </a:r>
            <a:r>
              <a:rPr b="0" lang="en-US" sz="1800" spc="-1" strike="noStrike">
                <a:solidFill>
                  <a:srgbClr val="000000"/>
                </a:solidFill>
                <a:latin typeface="Consolas"/>
                <a:ea typeface="Consolas"/>
              </a:rPr>
              <a:t> </a:t>
            </a:r>
            <a:r>
              <a:rPr b="0" lang="en-US" sz="1800" spc="-1" strike="noStrike">
                <a:solidFill>
                  <a:srgbClr val="0000ff"/>
                </a:solidFill>
                <a:latin typeface="Consolas"/>
                <a:ea typeface="Consolas"/>
              </a:rPr>
              <a:t>BY</a:t>
            </a:r>
            <a:r>
              <a:rPr b="0" lang="en-US" sz="1800" spc="-1" strike="noStrike">
                <a:solidFill>
                  <a:srgbClr val="000000"/>
                </a:solidFill>
                <a:latin typeface="Consolas"/>
                <a:ea typeface="Consolas"/>
              </a:rPr>
              <a:t> Column1</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ff"/>
                </a:solidFill>
                <a:latin typeface="Consolas"/>
                <a:ea typeface="Consolas"/>
              </a:rPr>
              <a:t>HAVING</a:t>
            </a:r>
            <a:r>
              <a:rPr b="0" lang="en-US" sz="1800" spc="-1" strike="noStrike">
                <a:solidFill>
                  <a:srgbClr val="000000"/>
                </a:solidFill>
                <a:latin typeface="Consolas"/>
                <a:ea typeface="Consolas"/>
              </a:rPr>
              <a:t> fn</a:t>
            </a:r>
            <a:r>
              <a:rPr b="0" lang="en-US" sz="1800" spc="-1" strike="noStrike">
                <a:solidFill>
                  <a:srgbClr val="808080"/>
                </a:solidFill>
                <a:latin typeface="Consolas"/>
                <a:ea typeface="Consolas"/>
              </a:rPr>
              <a:t>(</a:t>
            </a:r>
            <a:r>
              <a:rPr b="0" lang="en-US" sz="1800" spc="-1" strike="noStrike">
                <a:solidFill>
                  <a:srgbClr val="000000"/>
                </a:solidFill>
                <a:latin typeface="Consolas"/>
                <a:ea typeface="Consolas"/>
              </a:rPr>
              <a:t>ColumnN</a:t>
            </a:r>
            <a:r>
              <a:rPr b="0" lang="en-US" sz="1800" spc="-1" strike="noStrike">
                <a:solidFill>
                  <a:srgbClr val="808080"/>
                </a:solidFill>
                <a:latin typeface="Consolas"/>
                <a:ea typeface="Consolas"/>
              </a:rPr>
              <a:t>)</a:t>
            </a:r>
            <a:r>
              <a:rPr b="0" lang="en-US" sz="1800" spc="-1" strike="noStrike">
                <a:solidFill>
                  <a:srgbClr val="000000"/>
                </a:solidFill>
                <a:latin typeface="Consolas"/>
                <a:ea typeface="Consolas"/>
              </a:rPr>
              <a:t> condition</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p:nvPr>
        </p:nvSpPr>
        <p:spPr>
          <a:xfrm>
            <a:off x="689400" y="1506240"/>
            <a:ext cx="10812240" cy="4645080"/>
          </a:xfrm>
          <a:prstGeom prst="rect">
            <a:avLst/>
          </a:prstGeom>
          <a:noFill/>
          <a:ln w="12600">
            <a:noFill/>
          </a:ln>
        </p:spPr>
        <p:txBody>
          <a:bodyPr lIns="45720" rIns="45720" tIns="45720" bIns="45720" anchor="t">
            <a:noAutofit/>
          </a:bodyPr>
          <a:p>
            <a:pPr marL="235800" indent="-235800" defTabSz="896040">
              <a:lnSpc>
                <a:spcPct val="100000"/>
              </a:lnSpc>
              <a:spcBef>
                <a:spcPts val="901"/>
              </a:spcBef>
              <a:buClr>
                <a:srgbClr val="28414d"/>
              </a:buClr>
              <a:buFont typeface="Symbol" charset="2"/>
              <a:buChar char=""/>
            </a:pPr>
            <a:r>
              <a:rPr b="0" lang="en-US" sz="2350" spc="-1" strike="noStrike">
                <a:solidFill>
                  <a:schemeClr val="accent3"/>
                </a:solidFill>
                <a:latin typeface="Arial"/>
                <a:ea typeface="Arial"/>
              </a:rPr>
              <a:t>Filter songs by the number of songs in each genre</a:t>
            </a:r>
            <a:endParaRPr b="0" lang="en-US" sz="2350" spc="-1" strike="noStrike">
              <a:solidFill>
                <a:srgbClr val="000000"/>
              </a:solidFill>
              <a:latin typeface="Arial"/>
            </a:endParaRPr>
          </a:p>
          <a:p>
            <a:pPr marL="235800" indent="-235800" defTabSz="896040">
              <a:lnSpc>
                <a:spcPct val="100000"/>
              </a:lnSpc>
              <a:spcBef>
                <a:spcPts val="901"/>
              </a:spcBef>
              <a:buClr>
                <a:srgbClr val="28414d"/>
              </a:buClr>
              <a:buFont typeface="Symbol" charset="2"/>
              <a:buChar char=""/>
            </a:pPr>
            <a:r>
              <a:rPr b="0" lang="en-US" sz="2350" spc="-1" strike="noStrike">
                <a:solidFill>
                  <a:schemeClr val="accent3"/>
                </a:solidFill>
                <a:latin typeface="Arial"/>
                <a:ea typeface="Arial"/>
              </a:rPr>
              <a:t>Find the total number of songs in each genre with at least 5 songs</a:t>
            </a:r>
            <a:endParaRPr b="0" lang="en-US" sz="2350" spc="-1" strike="noStrike">
              <a:solidFill>
                <a:srgbClr val="000000"/>
              </a:solidFill>
              <a:latin typeface="Arial"/>
            </a:endParaRPr>
          </a:p>
          <a:p>
            <a:pPr marL="235800" indent="-235800" defTabSz="896040">
              <a:lnSpc>
                <a:spcPct val="100000"/>
              </a:lnSpc>
              <a:spcBef>
                <a:spcPts val="901"/>
              </a:spcBef>
              <a:buClr>
                <a:srgbClr val="28414d"/>
              </a:buClr>
              <a:buFont typeface="Symbol" charset="2"/>
              <a:buChar char=""/>
            </a:pPr>
            <a:r>
              <a:rPr b="0" lang="en-US" sz="2350" spc="-1" strike="noStrike">
                <a:solidFill>
                  <a:schemeClr val="accent3"/>
                </a:solidFill>
                <a:latin typeface="Arial"/>
                <a:ea typeface="Arial"/>
              </a:rPr>
              <a:t>Count the number of playlists containing at least 10 songs</a:t>
            </a:r>
            <a:endParaRPr b="0" lang="en-US" sz="2350" spc="-1" strike="noStrike">
              <a:solidFill>
                <a:srgbClr val="000000"/>
              </a:solidFill>
              <a:latin typeface="Arial"/>
            </a:endParaRPr>
          </a:p>
          <a:p>
            <a:pPr marL="235800" indent="-235800" defTabSz="896040">
              <a:lnSpc>
                <a:spcPct val="100000"/>
              </a:lnSpc>
              <a:spcBef>
                <a:spcPts val="901"/>
              </a:spcBef>
              <a:buClr>
                <a:srgbClr val="28414d"/>
              </a:buClr>
              <a:buFont typeface="Symbol" charset="2"/>
              <a:buChar char=""/>
            </a:pPr>
            <a:r>
              <a:rPr b="0" lang="en-US" sz="2350" spc="-1" strike="noStrike">
                <a:solidFill>
                  <a:schemeClr val="accent3"/>
                </a:solidFill>
                <a:latin typeface="Arial"/>
                <a:ea typeface="Arial"/>
              </a:rPr>
              <a:t>Calculate the average duration of songs in each playlist and exclude playlists with less than 5 songs</a:t>
            </a:r>
            <a:endParaRPr b="0" lang="en-US" sz="2350" spc="-1" strike="noStrike">
              <a:solidFill>
                <a:srgbClr val="000000"/>
              </a:solidFill>
              <a:latin typeface="Arial"/>
            </a:endParaRPr>
          </a:p>
          <a:p>
            <a:pPr marL="235800" indent="-235800" defTabSz="896040">
              <a:lnSpc>
                <a:spcPct val="100000"/>
              </a:lnSpc>
              <a:spcBef>
                <a:spcPts val="901"/>
              </a:spcBef>
              <a:buClr>
                <a:srgbClr val="28414d"/>
              </a:buClr>
              <a:buFont typeface="Symbol" charset="2"/>
              <a:buChar char=""/>
            </a:pPr>
            <a:r>
              <a:rPr b="0" lang="en-US" sz="2350" spc="-1" strike="noStrike">
                <a:solidFill>
                  <a:schemeClr val="accent3"/>
                </a:solidFill>
                <a:latin typeface="Arial"/>
                <a:ea typeface="Arial"/>
              </a:rPr>
              <a:t>Find the number of songs in each album and calculate the total duration for albums with more than 10 songs</a:t>
            </a:r>
            <a:endParaRPr b="0" lang="en-US" sz="2350" spc="-1" strike="noStrike">
              <a:solidFill>
                <a:srgbClr val="000000"/>
              </a:solidFill>
              <a:latin typeface="Arial"/>
            </a:endParaRPr>
          </a:p>
          <a:p>
            <a:pPr marL="235800" indent="-235800" defTabSz="896040">
              <a:lnSpc>
                <a:spcPct val="100000"/>
              </a:lnSpc>
              <a:spcBef>
                <a:spcPts val="901"/>
              </a:spcBef>
              <a:buClr>
                <a:srgbClr val="28414d"/>
              </a:buClr>
              <a:buFont typeface="Symbol" charset="2"/>
              <a:buChar char=""/>
            </a:pPr>
            <a:r>
              <a:rPr b="0" lang="en-US" sz="2350" spc="-1" strike="noStrike">
                <a:solidFill>
                  <a:schemeClr val="accent3"/>
                </a:solidFill>
                <a:latin typeface="Arial"/>
                <a:ea typeface="Arial"/>
              </a:rPr>
              <a:t>Count the number of songs in each genre and display genres with more than 50 songs, sorted by the number of songs in descending order</a:t>
            </a:r>
            <a:endParaRPr b="0" lang="en-US" sz="2350" spc="-1" strike="noStrike">
              <a:solidFill>
                <a:srgbClr val="000000"/>
              </a:solidFill>
              <a:latin typeface="Arial"/>
            </a:endParaRPr>
          </a:p>
          <a:p>
            <a:pPr marL="235800" indent="-235800" defTabSz="896040">
              <a:lnSpc>
                <a:spcPct val="100000"/>
              </a:lnSpc>
              <a:spcBef>
                <a:spcPts val="901"/>
              </a:spcBef>
              <a:buClr>
                <a:srgbClr val="28414d"/>
              </a:buClr>
              <a:buFont typeface="Symbol" charset="2"/>
              <a:buChar char=""/>
            </a:pPr>
            <a:r>
              <a:rPr b="0" lang="en-US" sz="2350" spc="-1" strike="noStrike">
                <a:solidFill>
                  <a:schemeClr val="accent3"/>
                </a:solidFill>
                <a:latin typeface="Arial"/>
                <a:ea typeface="Arial"/>
              </a:rPr>
              <a:t>Find the average duration of songs in each playlist and include only playlists with a minimum duration of 10 minutes</a:t>
            </a:r>
            <a:endParaRPr b="0" lang="en-US" sz="2350" spc="-1" strike="noStrike">
              <a:solidFill>
                <a:srgbClr val="000000"/>
              </a:solidFill>
              <a:latin typeface="Arial"/>
            </a:endParaRPr>
          </a:p>
        </p:txBody>
      </p:sp>
      <p:sp>
        <p:nvSpPr>
          <p:cNvPr id="359" name="PlaceHolder 2"/>
          <p:cNvSpPr>
            <a:spLocks noGrp="1"/>
          </p:cNvSpPr>
          <p:nvPr>
            <p:ph type="title"/>
          </p:nvPr>
        </p:nvSpPr>
        <p:spPr>
          <a:xfrm>
            <a:off x="689400" y="555840"/>
            <a:ext cx="10112040" cy="54288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Grouping functions filtering - Workshop</a:t>
            </a:r>
            <a:endParaRPr b="0" lang="en-US" sz="3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PlaceHolder 1"/>
          <p:cNvSpPr>
            <a:spLocks noGrp="1"/>
          </p:cNvSpPr>
          <p:nvPr>
            <p:ph/>
          </p:nvPr>
        </p:nvSpPr>
        <p:spPr>
          <a:xfrm>
            <a:off x="689400" y="1506240"/>
            <a:ext cx="10812240" cy="4645080"/>
          </a:xfrm>
          <a:prstGeom prst="rect">
            <a:avLst/>
          </a:prstGeom>
          <a:noFill/>
          <a:ln w="12600">
            <a:noFill/>
          </a:ln>
        </p:spPr>
        <p:txBody>
          <a:bodyPr lIns="45720" rIns="45720" tIns="45720" bIns="45720" anchor="t">
            <a:noAutofit/>
          </a:bodyPr>
          <a:p>
            <a:pPr marL="204480" indent="-204480" defTabSz="777240">
              <a:lnSpc>
                <a:spcPct val="100000"/>
              </a:lnSpc>
              <a:spcBef>
                <a:spcPts val="799"/>
              </a:spcBef>
              <a:buClr>
                <a:srgbClr val="28414d"/>
              </a:buClr>
              <a:buFont typeface="Symbol" charset="2"/>
              <a:buChar char=""/>
            </a:pPr>
            <a:r>
              <a:rPr b="0" lang="en-US" sz="2040" spc="-1" strike="noStrike">
                <a:solidFill>
                  <a:schemeClr val="accent3"/>
                </a:solidFill>
                <a:latin typeface="Arial"/>
                <a:ea typeface="Arial"/>
              </a:rPr>
              <a:t>Find the total number of songs in each album and display albums with more than 20 songs</a:t>
            </a:r>
            <a:endParaRPr b="0" lang="en-US" sz="2040" spc="-1" strike="noStrike">
              <a:solidFill>
                <a:srgbClr val="000000"/>
              </a:solidFill>
              <a:latin typeface="Arial"/>
            </a:endParaRPr>
          </a:p>
          <a:p>
            <a:pPr marL="204480" indent="-204480" defTabSz="777240">
              <a:lnSpc>
                <a:spcPct val="100000"/>
              </a:lnSpc>
              <a:spcBef>
                <a:spcPts val="799"/>
              </a:spcBef>
              <a:buClr>
                <a:srgbClr val="28414d"/>
              </a:buClr>
              <a:buFont typeface="Symbol" charset="2"/>
              <a:buChar char=""/>
            </a:pPr>
            <a:r>
              <a:rPr b="0" lang="en-US" sz="2040" spc="-1" strike="noStrike">
                <a:solidFill>
                  <a:schemeClr val="accent3"/>
                </a:solidFill>
                <a:latin typeface="Arial"/>
                <a:ea typeface="Arial"/>
              </a:rPr>
              <a:t>Find the number of songs in each genre and calculate the total duration for genres with more than 100 songs</a:t>
            </a:r>
            <a:endParaRPr b="0" lang="en-US" sz="2040" spc="-1" strike="noStrike">
              <a:solidFill>
                <a:srgbClr val="000000"/>
              </a:solidFill>
              <a:latin typeface="Arial"/>
            </a:endParaRPr>
          </a:p>
          <a:p>
            <a:pPr marL="204480" indent="-204480" defTabSz="777240">
              <a:lnSpc>
                <a:spcPct val="100000"/>
              </a:lnSpc>
              <a:spcBef>
                <a:spcPts val="799"/>
              </a:spcBef>
              <a:buClr>
                <a:srgbClr val="28414d"/>
              </a:buClr>
              <a:buFont typeface="Symbol" charset="2"/>
              <a:buChar char=""/>
            </a:pPr>
            <a:r>
              <a:rPr b="0" lang="en-US" sz="2040" spc="-1" strike="noStrike">
                <a:solidFill>
                  <a:schemeClr val="accent3"/>
                </a:solidFill>
                <a:latin typeface="Arial"/>
                <a:ea typeface="Arial"/>
              </a:rPr>
              <a:t>Count the number of songs in each playlist and display playlists with more than 15 songs, sorted by the number of songs in descending order</a:t>
            </a:r>
            <a:endParaRPr b="0" lang="en-US" sz="2040" spc="-1" strike="noStrike">
              <a:solidFill>
                <a:srgbClr val="000000"/>
              </a:solidFill>
              <a:latin typeface="Arial"/>
            </a:endParaRPr>
          </a:p>
          <a:p>
            <a:pPr marL="204480" indent="-204480" defTabSz="777240">
              <a:lnSpc>
                <a:spcPct val="100000"/>
              </a:lnSpc>
              <a:spcBef>
                <a:spcPts val="799"/>
              </a:spcBef>
              <a:buClr>
                <a:srgbClr val="28414d"/>
              </a:buClr>
              <a:buFont typeface="Symbol" charset="2"/>
              <a:buChar char=""/>
            </a:pPr>
            <a:r>
              <a:rPr b="0" lang="en-US" sz="2040" spc="-1" strike="noStrike">
                <a:solidFill>
                  <a:schemeClr val="accent3"/>
                </a:solidFill>
                <a:latin typeface="Arial"/>
                <a:ea typeface="Arial"/>
              </a:rPr>
              <a:t>Find the average duration of songs in each genre and include only genres with an average duration of more than 4 minutes</a:t>
            </a:r>
            <a:endParaRPr b="0" lang="en-US" sz="2040" spc="-1" strike="noStrike">
              <a:solidFill>
                <a:srgbClr val="000000"/>
              </a:solidFill>
              <a:latin typeface="Arial"/>
            </a:endParaRPr>
          </a:p>
          <a:p>
            <a:pPr marL="204480" indent="-204480" defTabSz="777240">
              <a:lnSpc>
                <a:spcPct val="100000"/>
              </a:lnSpc>
              <a:spcBef>
                <a:spcPts val="799"/>
              </a:spcBef>
              <a:buClr>
                <a:srgbClr val="28414d"/>
              </a:buClr>
              <a:buFont typeface="Symbol" charset="2"/>
              <a:buChar char=""/>
            </a:pPr>
            <a:r>
              <a:rPr b="0" lang="en-US" sz="2040" spc="-1" strike="noStrike">
                <a:solidFill>
                  <a:schemeClr val="accent3"/>
                </a:solidFill>
                <a:latin typeface="Arial"/>
                <a:ea typeface="Arial"/>
              </a:rPr>
              <a:t>Calculate the total number of songs in each album and display albums with more than 30 songs</a:t>
            </a:r>
            <a:endParaRPr b="0" lang="en-US" sz="2040" spc="-1" strike="noStrike">
              <a:solidFill>
                <a:srgbClr val="000000"/>
              </a:solidFill>
              <a:latin typeface="Arial"/>
            </a:endParaRPr>
          </a:p>
          <a:p>
            <a:pPr marL="204480" indent="-204480" defTabSz="777240">
              <a:lnSpc>
                <a:spcPct val="100000"/>
              </a:lnSpc>
              <a:spcBef>
                <a:spcPts val="799"/>
              </a:spcBef>
              <a:buClr>
                <a:srgbClr val="28414d"/>
              </a:buClr>
              <a:buFont typeface="Symbol" charset="2"/>
              <a:buChar char=""/>
            </a:pPr>
            <a:r>
              <a:rPr b="0" lang="en-US" sz="2040" spc="-1" strike="noStrike">
                <a:solidFill>
                  <a:schemeClr val="accent3"/>
                </a:solidFill>
                <a:latin typeface="Arial"/>
                <a:ea typeface="Arial"/>
              </a:rPr>
              <a:t>Find the maximum duration of songs in each playlist and include only playlists where the maximum duration is more than 5 minutes</a:t>
            </a:r>
            <a:endParaRPr b="0" lang="en-US" sz="2040" spc="-1" strike="noStrike">
              <a:solidFill>
                <a:srgbClr val="000000"/>
              </a:solidFill>
              <a:latin typeface="Arial"/>
            </a:endParaRPr>
          </a:p>
          <a:p>
            <a:pPr marL="204480" indent="-204480" defTabSz="777240">
              <a:lnSpc>
                <a:spcPct val="100000"/>
              </a:lnSpc>
              <a:spcBef>
                <a:spcPts val="799"/>
              </a:spcBef>
              <a:buClr>
                <a:srgbClr val="28414d"/>
              </a:buClr>
              <a:buFont typeface="Symbol" charset="2"/>
              <a:buChar char=""/>
            </a:pPr>
            <a:r>
              <a:rPr b="0" lang="en-US" sz="2040" spc="-1" strike="noStrike">
                <a:solidFill>
                  <a:schemeClr val="accent3"/>
                </a:solidFill>
                <a:latin typeface="Arial"/>
                <a:ea typeface="Arial"/>
              </a:rPr>
              <a:t>Count the number of songs in each genre and display genres with more than 75 songs, sorted by the number of songs in descending order</a:t>
            </a:r>
            <a:endParaRPr b="0" lang="en-US" sz="2040" spc="-1" strike="noStrike">
              <a:solidFill>
                <a:srgbClr val="000000"/>
              </a:solidFill>
              <a:latin typeface="Arial"/>
            </a:endParaRPr>
          </a:p>
        </p:txBody>
      </p:sp>
      <p:sp>
        <p:nvSpPr>
          <p:cNvPr id="361" name="PlaceHolder 2"/>
          <p:cNvSpPr>
            <a:spLocks noGrp="1"/>
          </p:cNvSpPr>
          <p:nvPr>
            <p:ph type="title"/>
          </p:nvPr>
        </p:nvSpPr>
        <p:spPr>
          <a:xfrm>
            <a:off x="689400" y="555840"/>
            <a:ext cx="10112040" cy="54288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Grouping functions filtering - Workshop</a:t>
            </a:r>
            <a:endParaRPr b="0" lang="en-US" sz="3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PlaceHolder 1"/>
          <p:cNvSpPr>
            <a:spLocks noGrp="1"/>
          </p:cNvSpPr>
          <p:nvPr>
            <p:ph/>
          </p:nvPr>
        </p:nvSpPr>
        <p:spPr>
          <a:xfrm>
            <a:off x="689400" y="1506240"/>
            <a:ext cx="10812240" cy="4645080"/>
          </a:xfrm>
          <a:prstGeom prst="rect">
            <a:avLst/>
          </a:prstGeom>
          <a:noFill/>
          <a:ln w="12600">
            <a:noFill/>
          </a:ln>
        </p:spPr>
        <p:txBody>
          <a:bodyPr lIns="45720" rIns="45720" tIns="45720" bIns="45720" anchor="t">
            <a:noAutofit/>
          </a:bodyPr>
          <a:p>
            <a:pPr marL="194760" indent="-194760" defTabSz="740520">
              <a:lnSpc>
                <a:spcPct val="100000"/>
              </a:lnSpc>
              <a:spcBef>
                <a:spcPts val="799"/>
              </a:spcBef>
              <a:buClr>
                <a:srgbClr val="28414d"/>
              </a:buClr>
              <a:buFont typeface="Symbol" charset="2"/>
              <a:buChar char=""/>
            </a:pPr>
            <a:r>
              <a:rPr b="0" lang="en-US" sz="1940" spc="-1" strike="noStrike">
                <a:solidFill>
                  <a:schemeClr val="accent3"/>
                </a:solidFill>
                <a:latin typeface="Arial"/>
                <a:ea typeface="Arial"/>
              </a:rPr>
              <a:t>Find the average duration of songs in each genre and include only genres with an average duration of less than 3 minutes</a:t>
            </a:r>
            <a:endParaRPr b="0" lang="en-US" sz="1940" spc="-1" strike="noStrike">
              <a:solidFill>
                <a:srgbClr val="000000"/>
              </a:solidFill>
              <a:latin typeface="Arial"/>
            </a:endParaRPr>
          </a:p>
          <a:p>
            <a:pPr marL="194760" indent="-194760" defTabSz="740520">
              <a:lnSpc>
                <a:spcPct val="100000"/>
              </a:lnSpc>
              <a:spcBef>
                <a:spcPts val="799"/>
              </a:spcBef>
              <a:buClr>
                <a:srgbClr val="28414d"/>
              </a:buClr>
              <a:buFont typeface="Symbol" charset="2"/>
              <a:buChar char=""/>
            </a:pPr>
            <a:r>
              <a:rPr b="0" lang="en-US" sz="1940" spc="-1" strike="noStrike">
                <a:solidFill>
                  <a:schemeClr val="accent3"/>
                </a:solidFill>
                <a:latin typeface="Arial"/>
                <a:ea typeface="Arial"/>
              </a:rPr>
              <a:t>Calculate the total number of songs in each album and display albums with more than 40 songs</a:t>
            </a:r>
            <a:endParaRPr b="0" lang="en-US" sz="1940" spc="-1" strike="noStrike">
              <a:solidFill>
                <a:srgbClr val="000000"/>
              </a:solidFill>
              <a:latin typeface="Arial"/>
            </a:endParaRPr>
          </a:p>
          <a:p>
            <a:pPr marL="194760" indent="-194760" defTabSz="740520">
              <a:lnSpc>
                <a:spcPct val="100000"/>
              </a:lnSpc>
              <a:spcBef>
                <a:spcPts val="799"/>
              </a:spcBef>
              <a:buClr>
                <a:srgbClr val="28414d"/>
              </a:buClr>
              <a:buFont typeface="Symbol" charset="2"/>
              <a:buChar char=""/>
            </a:pPr>
            <a:r>
              <a:rPr b="0" lang="en-US" sz="1940" spc="-1" strike="noStrike">
                <a:solidFill>
                  <a:schemeClr val="accent3"/>
                </a:solidFill>
                <a:latin typeface="Arial"/>
                <a:ea typeface="Arial"/>
              </a:rPr>
              <a:t>Count the number of songs in each playlist and display playlists with more than 20 songs, sorted by the number of songs in descending order</a:t>
            </a:r>
            <a:endParaRPr b="0" lang="en-US" sz="1940" spc="-1" strike="noStrike">
              <a:solidFill>
                <a:srgbClr val="000000"/>
              </a:solidFill>
              <a:latin typeface="Arial"/>
            </a:endParaRPr>
          </a:p>
          <a:p>
            <a:pPr marL="194760" indent="-194760" defTabSz="740520">
              <a:lnSpc>
                <a:spcPct val="100000"/>
              </a:lnSpc>
              <a:spcBef>
                <a:spcPts val="799"/>
              </a:spcBef>
              <a:buClr>
                <a:srgbClr val="28414d"/>
              </a:buClr>
              <a:buFont typeface="Symbol" charset="2"/>
              <a:buChar char=""/>
            </a:pPr>
            <a:r>
              <a:rPr b="0" lang="en-US" sz="1940" spc="-1" strike="noStrike">
                <a:solidFill>
                  <a:schemeClr val="accent3"/>
                </a:solidFill>
                <a:latin typeface="Arial"/>
                <a:ea typeface="Arial"/>
              </a:rPr>
              <a:t>Find the maximum duration of songs in each playlist and include only playlists where the maximum duration is more than 8 minutes</a:t>
            </a:r>
            <a:endParaRPr b="0" lang="en-US" sz="1940" spc="-1" strike="noStrike">
              <a:solidFill>
                <a:srgbClr val="000000"/>
              </a:solidFill>
              <a:latin typeface="Arial"/>
            </a:endParaRPr>
          </a:p>
          <a:p>
            <a:pPr marL="194760" indent="-194760" defTabSz="740520">
              <a:lnSpc>
                <a:spcPct val="100000"/>
              </a:lnSpc>
              <a:spcBef>
                <a:spcPts val="799"/>
              </a:spcBef>
              <a:buClr>
                <a:srgbClr val="28414d"/>
              </a:buClr>
              <a:buFont typeface="Symbol" charset="2"/>
              <a:buChar char=""/>
            </a:pPr>
            <a:r>
              <a:rPr b="0" lang="en-US" sz="1940" spc="-1" strike="noStrike">
                <a:solidFill>
                  <a:schemeClr val="accent3"/>
                </a:solidFill>
                <a:latin typeface="Arial"/>
                <a:ea typeface="Arial"/>
              </a:rPr>
              <a:t>Calculate the total number of songs in each album and display albums with more than 50 songs</a:t>
            </a:r>
            <a:endParaRPr b="0" lang="en-US" sz="1940" spc="-1" strike="noStrike">
              <a:solidFill>
                <a:srgbClr val="000000"/>
              </a:solidFill>
              <a:latin typeface="Arial"/>
            </a:endParaRPr>
          </a:p>
          <a:p>
            <a:pPr marL="194760" indent="-194760" defTabSz="740520">
              <a:lnSpc>
                <a:spcPct val="100000"/>
              </a:lnSpc>
              <a:spcBef>
                <a:spcPts val="799"/>
              </a:spcBef>
              <a:buClr>
                <a:srgbClr val="28414d"/>
              </a:buClr>
              <a:buFont typeface="Symbol" charset="2"/>
              <a:buChar char=""/>
            </a:pPr>
            <a:r>
              <a:rPr b="0" lang="en-US" sz="1940" spc="-1" strike="noStrike">
                <a:solidFill>
                  <a:schemeClr val="accent3"/>
                </a:solidFill>
                <a:latin typeface="Arial"/>
                <a:ea typeface="Arial"/>
              </a:rPr>
              <a:t>Find the average duration of songs in each genre and include only genres with an average duration of more than 5 minutes</a:t>
            </a:r>
            <a:endParaRPr b="0" lang="en-US" sz="1940" spc="-1" strike="noStrike">
              <a:solidFill>
                <a:srgbClr val="000000"/>
              </a:solidFill>
              <a:latin typeface="Arial"/>
            </a:endParaRPr>
          </a:p>
          <a:p>
            <a:pPr marL="194760" indent="-194760" defTabSz="740520">
              <a:lnSpc>
                <a:spcPct val="100000"/>
              </a:lnSpc>
              <a:spcBef>
                <a:spcPts val="799"/>
              </a:spcBef>
              <a:buClr>
                <a:srgbClr val="28414d"/>
              </a:buClr>
              <a:buFont typeface="Symbol" charset="2"/>
              <a:buChar char=""/>
            </a:pPr>
            <a:r>
              <a:rPr b="0" lang="en-US" sz="1940" spc="-1" strike="noStrike">
                <a:solidFill>
                  <a:schemeClr val="accent3"/>
                </a:solidFill>
                <a:latin typeface="Arial"/>
                <a:ea typeface="Arial"/>
              </a:rPr>
              <a:t>Calculate the total number of songs in each album and display albums with more than 6 songs</a:t>
            </a:r>
            <a:endParaRPr b="0" lang="en-US" sz="1940" spc="-1" strike="noStrike">
              <a:solidFill>
                <a:srgbClr val="000000"/>
              </a:solidFill>
              <a:latin typeface="Arial"/>
            </a:endParaRPr>
          </a:p>
          <a:p>
            <a:pPr marL="194760" indent="-194760" defTabSz="740520">
              <a:lnSpc>
                <a:spcPct val="100000"/>
              </a:lnSpc>
              <a:spcBef>
                <a:spcPts val="799"/>
              </a:spcBef>
              <a:buClr>
                <a:srgbClr val="28414d"/>
              </a:buClr>
              <a:buFont typeface="Symbol" charset="2"/>
              <a:buChar char=""/>
            </a:pPr>
            <a:r>
              <a:rPr b="0" lang="en-US" sz="1940" spc="-1" strike="noStrike">
                <a:solidFill>
                  <a:schemeClr val="accent3"/>
                </a:solidFill>
                <a:latin typeface="Arial"/>
                <a:ea typeface="Arial"/>
              </a:rPr>
              <a:t>Find the average duration of songs in each genre and include only genres with an average duration of less than 4 minutes</a:t>
            </a:r>
            <a:endParaRPr b="0" lang="en-US" sz="1940" spc="-1" strike="noStrike">
              <a:solidFill>
                <a:srgbClr val="000000"/>
              </a:solidFill>
              <a:latin typeface="Arial"/>
            </a:endParaRPr>
          </a:p>
        </p:txBody>
      </p:sp>
      <p:sp>
        <p:nvSpPr>
          <p:cNvPr id="363" name="PlaceHolder 2"/>
          <p:cNvSpPr>
            <a:spLocks noGrp="1"/>
          </p:cNvSpPr>
          <p:nvPr>
            <p:ph type="title"/>
          </p:nvPr>
        </p:nvSpPr>
        <p:spPr>
          <a:xfrm>
            <a:off x="689400" y="555840"/>
            <a:ext cx="10112040" cy="54288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Grouping functions filtering - Workshop</a:t>
            </a:r>
            <a:endParaRPr b="0" lang="en-US" sz="3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type="title"/>
          </p:nvPr>
        </p:nvSpPr>
        <p:spPr>
          <a:xfrm>
            <a:off x="1038240" y="2107080"/>
            <a:ext cx="10449720" cy="2767320"/>
          </a:xfrm>
          <a:prstGeom prst="rect">
            <a:avLst/>
          </a:prstGeom>
          <a:noFill/>
          <a:ln w="12600">
            <a:noFill/>
          </a:ln>
        </p:spPr>
        <p:txBody>
          <a:bodyPr lIns="45720" rIns="45720" tIns="45720" bIns="45720" anchor="ctr">
            <a:noAutofit/>
          </a:bodyPr>
          <a:p>
            <a:pPr indent="0" algn="ctr" defTabSz="914400">
              <a:lnSpc>
                <a:spcPct val="80000"/>
              </a:lnSpc>
              <a:spcBef>
                <a:spcPts val="601"/>
              </a:spcBef>
              <a:buNone/>
              <a:tabLst>
                <a:tab algn="l" pos="0"/>
              </a:tabLst>
            </a:pPr>
            <a:r>
              <a:rPr b="0" lang="en-US" sz="7200" spc="-1" strike="noStrike">
                <a:solidFill>
                  <a:schemeClr val="accent3"/>
                </a:solidFill>
                <a:latin typeface="Baskerville"/>
                <a:ea typeface="Baskerville"/>
              </a:rPr>
              <a:t>Views</a:t>
            </a:r>
            <a:endParaRPr b="0" lang="en-US" sz="7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p:nvPr>
        </p:nvSpPr>
        <p:spPr>
          <a:xfrm>
            <a:off x="689400" y="1506240"/>
            <a:ext cx="10812240" cy="2622600"/>
          </a:xfrm>
          <a:prstGeom prst="rect">
            <a:avLst/>
          </a:prstGeom>
          <a:noFill/>
          <a:ln w="12600">
            <a:noFill/>
          </a:ln>
        </p:spPr>
        <p:txBody>
          <a:bodyPr lIns="45720" rIns="45720" tIns="45720" bIns="45720" anchor="t">
            <a:noAutofit/>
          </a:bodyPr>
          <a:p>
            <a:pPr marL="240480" indent="-240480" defTabSz="914400">
              <a:lnSpc>
                <a:spcPct val="100000"/>
              </a:lnSpc>
              <a:spcBef>
                <a:spcPts val="1001"/>
              </a:spcBef>
              <a:buClr>
                <a:srgbClr val="28414d"/>
              </a:buClr>
              <a:buFont typeface="Symbol" charset="2"/>
              <a:buChar char=""/>
            </a:pPr>
            <a:r>
              <a:rPr b="0" lang="en-US" sz="2400" spc="-1" strike="noStrike">
                <a:solidFill>
                  <a:schemeClr val="accent3"/>
                </a:solidFill>
                <a:latin typeface="Arial"/>
                <a:ea typeface="Arial"/>
              </a:rPr>
              <a:t>With views you can present the contents of one or more base data tables to users, and you can encapsulate complex logic such as joins and filters so that the user does not need to remember them.</a:t>
            </a:r>
            <a:endParaRPr b="0" lang="en-US" sz="2400" spc="-1" strike="noStrike">
              <a:solidFill>
                <a:srgbClr val="000000"/>
              </a:solidFill>
              <a:latin typeface="Arial"/>
            </a:endParaRPr>
          </a:p>
          <a:p>
            <a:pPr marL="240480" indent="-240480" defTabSz="914400">
              <a:lnSpc>
                <a:spcPct val="100000"/>
              </a:lnSpc>
              <a:spcBef>
                <a:spcPts val="1001"/>
              </a:spcBef>
              <a:buClr>
                <a:srgbClr val="28414d"/>
              </a:buClr>
              <a:buFont typeface="Symbol" charset="2"/>
              <a:buChar char=""/>
            </a:pPr>
            <a:r>
              <a:rPr b="0" lang="en-US" sz="2400" spc="-1" strike="noStrike">
                <a:solidFill>
                  <a:schemeClr val="accent3"/>
                </a:solidFill>
                <a:latin typeface="Arial"/>
                <a:ea typeface="Arial"/>
              </a:rPr>
              <a:t>To create a view, you name the view and then specify the SELECT statement that will constitute the view.</a:t>
            </a:r>
            <a:endParaRPr b="0" lang="en-US" sz="2400" spc="-1" strike="noStrike">
              <a:solidFill>
                <a:srgbClr val="000000"/>
              </a:solidFill>
              <a:latin typeface="Arial"/>
            </a:endParaRPr>
          </a:p>
          <a:p>
            <a:pPr marL="240480" indent="-240480" defTabSz="914400">
              <a:lnSpc>
                <a:spcPct val="100000"/>
              </a:lnSpc>
              <a:spcBef>
                <a:spcPts val="1001"/>
              </a:spcBef>
              <a:buClr>
                <a:srgbClr val="28414d"/>
              </a:buClr>
              <a:buFont typeface="Symbol" charset="2"/>
              <a:buChar char=""/>
            </a:pPr>
            <a:r>
              <a:rPr b="0" lang="en-US" sz="2400" spc="-1" strike="noStrike">
                <a:solidFill>
                  <a:schemeClr val="accent3"/>
                </a:solidFill>
                <a:latin typeface="Arial"/>
                <a:ea typeface="Arial"/>
              </a:rPr>
              <a:t>Syntax:</a:t>
            </a:r>
            <a:endParaRPr b="0" lang="en-US" sz="2400" spc="-1" strike="noStrike">
              <a:solidFill>
                <a:srgbClr val="000000"/>
              </a:solidFill>
              <a:latin typeface="Arial"/>
            </a:endParaRPr>
          </a:p>
        </p:txBody>
      </p:sp>
      <p:sp>
        <p:nvSpPr>
          <p:cNvPr id="366" name="PlaceHolder 2"/>
          <p:cNvSpPr>
            <a:spLocks noGrp="1"/>
          </p:cNvSpPr>
          <p:nvPr>
            <p:ph type="title"/>
          </p:nvPr>
        </p:nvSpPr>
        <p:spPr>
          <a:xfrm>
            <a:off x="689400" y="555840"/>
            <a:ext cx="10112040" cy="54288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View definition</a:t>
            </a:r>
            <a:endParaRPr b="0" lang="en-US" sz="3100" spc="-1" strike="noStrike">
              <a:solidFill>
                <a:srgbClr val="000000"/>
              </a:solidFill>
              <a:latin typeface="Arial"/>
            </a:endParaRPr>
          </a:p>
        </p:txBody>
      </p:sp>
      <p:sp>
        <p:nvSpPr>
          <p:cNvPr id="367" name="Rectangle 3"/>
          <p:cNvSpPr/>
          <p:nvPr/>
        </p:nvSpPr>
        <p:spPr>
          <a:xfrm>
            <a:off x="1005120" y="4145040"/>
            <a:ext cx="6003360" cy="943560"/>
          </a:xfrm>
          <a:prstGeom prst="rect">
            <a:avLst/>
          </a:prstGeom>
          <a:noFill/>
          <a:ln w="12700">
            <a:noFill/>
          </a:ln>
        </p:spPr>
        <p:style>
          <a:lnRef idx="0"/>
          <a:fillRef idx="0"/>
          <a:effectRef idx="0"/>
          <a:fontRef idx="minor"/>
        </p:style>
        <p:txBody>
          <a:bodyPr lIns="45720" rIns="45720" tIns="45000" bIns="45000" anchor="t">
            <a:spAutoFit/>
          </a:bodyPr>
          <a:p>
            <a:pPr defTabSz="914400">
              <a:lnSpc>
                <a:spcPct val="100000"/>
              </a:lnSpc>
              <a:tabLst>
                <a:tab algn="l" pos="0"/>
              </a:tabLst>
            </a:pPr>
            <a:r>
              <a:rPr b="0" lang="en-US" sz="1400" spc="-1" strike="noStrike">
                <a:solidFill>
                  <a:srgbClr val="0000ff"/>
                </a:solidFill>
                <a:latin typeface="Consolas"/>
                <a:ea typeface="Consolas"/>
              </a:rPr>
              <a:t>CREATE</a:t>
            </a:r>
            <a:r>
              <a:rPr b="0" lang="en-US" sz="1400" spc="-1" strike="noStrike">
                <a:solidFill>
                  <a:srgbClr val="000000"/>
                </a:solidFill>
                <a:latin typeface="Consolas"/>
                <a:ea typeface="Consolas"/>
              </a:rPr>
              <a:t> </a:t>
            </a:r>
            <a:r>
              <a:rPr b="0" lang="en-US" sz="1400" spc="-1" strike="noStrike">
                <a:solidFill>
                  <a:srgbClr val="0000ff"/>
                </a:solidFill>
                <a:latin typeface="Consolas"/>
                <a:ea typeface="Consolas"/>
              </a:rPr>
              <a:t>VIEW</a:t>
            </a:r>
            <a:r>
              <a:rPr b="0" lang="en-US" sz="1400" spc="-1" strike="noStrike">
                <a:solidFill>
                  <a:srgbClr val="000000"/>
                </a:solidFill>
                <a:latin typeface="Consolas"/>
                <a:ea typeface="Consolas"/>
              </a:rPr>
              <a:t> ViewName</a:t>
            </a:r>
            <a:endParaRPr b="0" lang="en-US" sz="1400" spc="-1" strike="noStrike">
              <a:solidFill>
                <a:srgbClr val="000000"/>
              </a:solidFill>
              <a:latin typeface="Arial"/>
            </a:endParaRPr>
          </a:p>
          <a:p>
            <a:pPr defTabSz="914400">
              <a:lnSpc>
                <a:spcPct val="100000"/>
              </a:lnSpc>
              <a:tabLst>
                <a:tab algn="l" pos="0"/>
              </a:tabLst>
            </a:pPr>
            <a:r>
              <a:rPr b="0" lang="en-US" sz="1400" spc="-1" strike="noStrike">
                <a:solidFill>
                  <a:srgbClr val="0000ff"/>
                </a:solidFill>
                <a:latin typeface="Consolas"/>
                <a:ea typeface="Consolas"/>
              </a:rPr>
              <a:t>AS</a:t>
            </a:r>
            <a:endParaRPr b="0" lang="en-US" sz="1400" spc="-1" strike="noStrike">
              <a:solidFill>
                <a:srgbClr val="000000"/>
              </a:solidFill>
              <a:latin typeface="Arial"/>
            </a:endParaRPr>
          </a:p>
          <a:p>
            <a:pPr defTabSz="914400">
              <a:lnSpc>
                <a:spcPct val="100000"/>
              </a:lnSpc>
              <a:tabLst>
                <a:tab algn="l" pos="0"/>
              </a:tabLst>
            </a:pPr>
            <a:r>
              <a:rPr b="0" lang="en-US" sz="1400" spc="-1" strike="noStrike">
                <a:solidFill>
                  <a:srgbClr val="0000ff"/>
                </a:solidFill>
                <a:latin typeface="Consolas"/>
                <a:ea typeface="Consolas"/>
              </a:rPr>
              <a:t>SELECT</a:t>
            </a:r>
            <a:r>
              <a:rPr b="0" lang="en-US" sz="1400" spc="-1" strike="noStrike">
                <a:solidFill>
                  <a:srgbClr val="000000"/>
                </a:solidFill>
                <a:latin typeface="Consolas"/>
                <a:ea typeface="Consolas"/>
              </a:rPr>
              <a:t> Column1</a:t>
            </a:r>
            <a:r>
              <a:rPr b="0" lang="en-US" sz="1400" spc="-1" strike="noStrike">
                <a:solidFill>
                  <a:srgbClr val="808080"/>
                </a:solidFill>
                <a:latin typeface="Consolas"/>
                <a:ea typeface="Consolas"/>
              </a:rPr>
              <a:t>,</a:t>
            </a:r>
            <a:r>
              <a:rPr b="0" lang="en-US" sz="1400" spc="-1" strike="noStrike">
                <a:solidFill>
                  <a:srgbClr val="000000"/>
                </a:solidFill>
                <a:latin typeface="Consolas"/>
                <a:ea typeface="Consolas"/>
              </a:rPr>
              <a:t>Column2</a:t>
            </a:r>
            <a:r>
              <a:rPr b="0" lang="en-US" sz="1400" spc="-1" strike="noStrike">
                <a:solidFill>
                  <a:srgbClr val="808080"/>
                </a:solidFill>
                <a:latin typeface="Consolas"/>
                <a:ea typeface="Consolas"/>
              </a:rPr>
              <a:t>,... </a:t>
            </a:r>
            <a:r>
              <a:rPr b="0" lang="en-US" sz="1400" spc="-1" strike="noStrike">
                <a:solidFill>
                  <a:srgbClr val="000000"/>
                </a:solidFill>
                <a:latin typeface="Consolas"/>
                <a:ea typeface="Consolas"/>
              </a:rPr>
              <a:t>ColumnN</a:t>
            </a:r>
            <a:endParaRPr b="0" lang="en-US" sz="1400" spc="-1" strike="noStrike">
              <a:solidFill>
                <a:srgbClr val="000000"/>
              </a:solidFill>
              <a:latin typeface="Arial"/>
            </a:endParaRPr>
          </a:p>
          <a:p>
            <a:pPr defTabSz="914400">
              <a:lnSpc>
                <a:spcPct val="100000"/>
              </a:lnSpc>
              <a:tabLst>
                <a:tab algn="l" pos="0"/>
              </a:tabLst>
            </a:pPr>
            <a:r>
              <a:rPr b="0" lang="en-US" sz="1400" spc="-1" strike="noStrike">
                <a:solidFill>
                  <a:srgbClr val="0000ff"/>
                </a:solidFill>
                <a:latin typeface="Consolas"/>
                <a:ea typeface="Consolas"/>
              </a:rPr>
              <a:t>FROM</a:t>
            </a:r>
            <a:r>
              <a:rPr b="0" lang="en-US" sz="1400" spc="-1" strike="noStrike">
                <a:solidFill>
                  <a:srgbClr val="000000"/>
                </a:solidFill>
                <a:latin typeface="Consolas"/>
                <a:ea typeface="Consolas"/>
              </a:rPr>
              <a:t> TableName</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PlaceHolder 1"/>
          <p:cNvSpPr>
            <a:spLocks noGrp="1"/>
          </p:cNvSpPr>
          <p:nvPr>
            <p:ph/>
          </p:nvPr>
        </p:nvSpPr>
        <p:spPr>
          <a:xfrm>
            <a:off x="689400" y="1506240"/>
            <a:ext cx="10812240" cy="2622600"/>
          </a:xfrm>
          <a:prstGeom prst="rect">
            <a:avLst/>
          </a:prstGeom>
          <a:noFill/>
          <a:ln w="12600">
            <a:noFill/>
          </a:ln>
        </p:spPr>
        <p:txBody>
          <a:bodyPr lIns="45720" rIns="45720" tIns="45720" bIns="45720" anchor="t">
            <a:noAutofit/>
          </a:bodyPr>
          <a:p>
            <a:pPr marL="240480" indent="-240480" defTabSz="914400">
              <a:lnSpc>
                <a:spcPct val="100000"/>
              </a:lnSpc>
              <a:spcBef>
                <a:spcPts val="1001"/>
              </a:spcBef>
              <a:buClr>
                <a:srgbClr val="28414d"/>
              </a:buClr>
              <a:buFont typeface="Symbol" charset="2"/>
              <a:buChar char=""/>
            </a:pPr>
            <a:r>
              <a:rPr b="0" lang="en-US" sz="2400" spc="-1" strike="noStrike">
                <a:solidFill>
                  <a:schemeClr val="accent3"/>
                </a:solidFill>
                <a:latin typeface="Arial"/>
                <a:ea typeface="Arial"/>
              </a:rPr>
              <a:t>Create a view to display the total duration of songs in each playlist</a:t>
            </a:r>
            <a:endParaRPr b="0" lang="en-US" sz="2400" spc="-1" strike="noStrike">
              <a:solidFill>
                <a:srgbClr val="000000"/>
              </a:solidFill>
              <a:latin typeface="Arial"/>
            </a:endParaRPr>
          </a:p>
          <a:p>
            <a:pPr marL="240480" indent="-240480" defTabSz="914400">
              <a:lnSpc>
                <a:spcPct val="100000"/>
              </a:lnSpc>
              <a:spcBef>
                <a:spcPts val="1001"/>
              </a:spcBef>
              <a:buClr>
                <a:srgbClr val="28414d"/>
              </a:buClr>
              <a:buFont typeface="Symbol" charset="2"/>
              <a:buChar char=""/>
            </a:pPr>
            <a:r>
              <a:rPr b="0" lang="en-US" sz="2400" spc="-1" strike="noStrike">
                <a:solidFill>
                  <a:schemeClr val="accent3"/>
                </a:solidFill>
                <a:latin typeface="Arial"/>
                <a:ea typeface="Arial"/>
              </a:rPr>
              <a:t>Create a view to display the number of songs in each genre</a:t>
            </a:r>
            <a:endParaRPr b="0" lang="en-US" sz="2400" spc="-1" strike="noStrike">
              <a:solidFill>
                <a:srgbClr val="000000"/>
              </a:solidFill>
              <a:latin typeface="Arial"/>
            </a:endParaRPr>
          </a:p>
        </p:txBody>
      </p:sp>
      <p:sp>
        <p:nvSpPr>
          <p:cNvPr id="369" name="PlaceHolder 2"/>
          <p:cNvSpPr>
            <a:spLocks noGrp="1"/>
          </p:cNvSpPr>
          <p:nvPr>
            <p:ph type="title"/>
          </p:nvPr>
        </p:nvSpPr>
        <p:spPr>
          <a:xfrm>
            <a:off x="689400" y="555840"/>
            <a:ext cx="10112040" cy="54288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Views – workshop </a:t>
            </a:r>
            <a:endParaRPr b="0" lang="en-US" sz="3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type="title"/>
          </p:nvPr>
        </p:nvSpPr>
        <p:spPr>
          <a:xfrm>
            <a:off x="1038240" y="2107080"/>
            <a:ext cx="10449720" cy="2767320"/>
          </a:xfrm>
          <a:prstGeom prst="rect">
            <a:avLst/>
          </a:prstGeom>
          <a:noFill/>
          <a:ln w="12600">
            <a:noFill/>
          </a:ln>
        </p:spPr>
        <p:txBody>
          <a:bodyPr lIns="45720" rIns="45720" tIns="45720" bIns="45720" anchor="ctr">
            <a:noAutofit/>
          </a:bodyPr>
          <a:p>
            <a:pPr indent="0" algn="ctr" defTabSz="914400">
              <a:lnSpc>
                <a:spcPct val="80000"/>
              </a:lnSpc>
              <a:spcBef>
                <a:spcPts val="601"/>
              </a:spcBef>
              <a:buNone/>
              <a:tabLst>
                <a:tab algn="l" pos="0"/>
              </a:tabLst>
            </a:pPr>
            <a:r>
              <a:rPr b="0" lang="en-US" sz="7200" spc="-1" strike="noStrike">
                <a:solidFill>
                  <a:schemeClr val="accent3"/>
                </a:solidFill>
                <a:latin typeface="Baskerville"/>
                <a:ea typeface="Baskerville"/>
              </a:rPr>
              <a:t>Homework 3</a:t>
            </a:r>
            <a:endParaRPr b="0" lang="en-US" sz="7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title"/>
          </p:nvPr>
        </p:nvSpPr>
        <p:spPr>
          <a:xfrm>
            <a:off x="689400" y="555840"/>
            <a:ext cx="4920120" cy="164484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4100" spc="-1" strike="noStrike">
                <a:solidFill>
                  <a:schemeClr val="accent5"/>
                </a:solidFill>
                <a:latin typeface="Baskerville"/>
                <a:ea typeface="Baskerville"/>
              </a:rPr>
              <a:t>Database Development and Design</a:t>
            </a:r>
            <a:endParaRPr b="0" lang="en-US" sz="4100" spc="-1" strike="noStrike">
              <a:solidFill>
                <a:srgbClr val="ffffff"/>
              </a:solidFill>
              <a:latin typeface="Arial"/>
            </a:endParaRPr>
          </a:p>
        </p:txBody>
      </p:sp>
      <p:sp>
        <p:nvSpPr>
          <p:cNvPr id="337" name="PlaceHolder 2"/>
          <p:cNvSpPr>
            <a:spLocks noGrp="1"/>
          </p:cNvSpPr>
          <p:nvPr>
            <p:ph/>
          </p:nvPr>
        </p:nvSpPr>
        <p:spPr>
          <a:xfrm>
            <a:off x="689400" y="2457360"/>
            <a:ext cx="4920120" cy="2852640"/>
          </a:xfrm>
          <a:prstGeom prst="rect">
            <a:avLst/>
          </a:prstGeom>
          <a:noFill/>
          <a:ln w="12600">
            <a:noFill/>
          </a:ln>
        </p:spPr>
        <p:txBody>
          <a:bodyPr lIns="45720" rIns="45720" tIns="45720" bIns="45720" anchor="t">
            <a:noAutofit/>
          </a:bodyPr>
          <a:p>
            <a:pPr indent="0" defTabSz="914400">
              <a:lnSpc>
                <a:spcPct val="100000"/>
              </a:lnSpc>
              <a:spcBef>
                <a:spcPts val="1001"/>
              </a:spcBef>
              <a:buNone/>
              <a:tabLst>
                <a:tab algn="l" pos="0"/>
              </a:tabLst>
            </a:pPr>
            <a:r>
              <a:rPr b="0" lang="en-US" sz="2300" spc="-1" strike="noStrike">
                <a:solidFill>
                  <a:schemeClr val="accent5"/>
                </a:solidFill>
                <a:latin typeface="Arial"/>
                <a:ea typeface="Arial"/>
              </a:rPr>
              <a:t>Developing and Design of databases using PostgreSQL - Powerful, open-source object-relational database</a:t>
            </a:r>
            <a:endParaRPr b="0" lang="en-US" sz="23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PlaceHolder 1"/>
          <p:cNvSpPr>
            <a:spLocks noGrp="1"/>
          </p:cNvSpPr>
          <p:nvPr>
            <p:ph/>
          </p:nvPr>
        </p:nvSpPr>
        <p:spPr>
          <a:xfrm>
            <a:off x="689400" y="1506240"/>
            <a:ext cx="10812240" cy="4604760"/>
          </a:xfrm>
          <a:prstGeom prst="rect">
            <a:avLst/>
          </a:prstGeom>
          <a:noFill/>
          <a:ln w="12600">
            <a:noFill/>
          </a:ln>
        </p:spPr>
        <p:txBody>
          <a:bodyPr lIns="45720" rIns="45720" tIns="45720" bIns="45720" anchor="t">
            <a:noAutofit/>
          </a:bodyPr>
          <a:p>
            <a:pPr marL="240480" indent="-240480" defTabSz="914400">
              <a:lnSpc>
                <a:spcPct val="100000"/>
              </a:lnSpc>
              <a:spcBef>
                <a:spcPts val="1001"/>
              </a:spcBef>
              <a:buClr>
                <a:srgbClr val="28414d"/>
              </a:buClr>
              <a:buFont typeface="Symbol" charset="2"/>
              <a:buChar char=""/>
            </a:pPr>
            <a:r>
              <a:rPr b="0" lang="en-US" sz="2400" spc="-1" strike="noStrike">
                <a:solidFill>
                  <a:schemeClr val="accent3"/>
                </a:solidFill>
                <a:latin typeface="Arial"/>
                <a:ea typeface="Arial"/>
              </a:rPr>
              <a:t>Calculate the count of all songs in the system</a:t>
            </a:r>
            <a:endParaRPr b="0" lang="en-US" sz="2400" spc="-1" strike="noStrike">
              <a:solidFill>
                <a:srgbClr val="000000"/>
              </a:solidFill>
              <a:latin typeface="Arial"/>
            </a:endParaRPr>
          </a:p>
          <a:p>
            <a:pPr marL="240480" indent="-240480" defTabSz="914400">
              <a:lnSpc>
                <a:spcPct val="100000"/>
              </a:lnSpc>
              <a:spcBef>
                <a:spcPts val="1001"/>
              </a:spcBef>
              <a:buClr>
                <a:srgbClr val="28414d"/>
              </a:buClr>
              <a:buFont typeface="Symbol" charset="2"/>
              <a:buChar char=""/>
            </a:pPr>
            <a:r>
              <a:rPr b="0" lang="en-US" sz="2400" spc="-1" strike="noStrike">
                <a:solidFill>
                  <a:schemeClr val="accent3"/>
                </a:solidFill>
                <a:latin typeface="Arial"/>
                <a:ea typeface="Arial"/>
              </a:rPr>
              <a:t>Calculate the count of all songs per artist in the system</a:t>
            </a:r>
            <a:endParaRPr b="0" lang="en-US" sz="2400" spc="-1" strike="noStrike">
              <a:solidFill>
                <a:srgbClr val="000000"/>
              </a:solidFill>
              <a:latin typeface="Arial"/>
            </a:endParaRPr>
          </a:p>
          <a:p>
            <a:pPr marL="240480" indent="-240480" defTabSz="914400">
              <a:lnSpc>
                <a:spcPct val="100000"/>
              </a:lnSpc>
              <a:spcBef>
                <a:spcPts val="1001"/>
              </a:spcBef>
              <a:buClr>
                <a:srgbClr val="28414d"/>
              </a:buClr>
              <a:buFont typeface="Symbol" charset="2"/>
              <a:buChar char=""/>
            </a:pPr>
            <a:r>
              <a:rPr b="0" lang="en-US" sz="2400" spc="-1" strike="noStrike">
                <a:solidFill>
                  <a:schemeClr val="accent3"/>
                </a:solidFill>
                <a:latin typeface="Arial"/>
                <a:ea typeface="Arial"/>
              </a:rPr>
              <a:t>Calculate the count of all songs per artist in the system for first 100 albums (ID &lt; 100)</a:t>
            </a:r>
            <a:endParaRPr b="0" lang="en-US" sz="2400" spc="-1" strike="noStrike">
              <a:solidFill>
                <a:srgbClr val="000000"/>
              </a:solidFill>
              <a:latin typeface="Arial"/>
            </a:endParaRPr>
          </a:p>
          <a:p>
            <a:pPr marL="240480" indent="-240480" defTabSz="914400">
              <a:lnSpc>
                <a:spcPct val="100000"/>
              </a:lnSpc>
              <a:spcBef>
                <a:spcPts val="1001"/>
              </a:spcBef>
              <a:buClr>
                <a:srgbClr val="28414d"/>
              </a:buClr>
              <a:buFont typeface="Symbol" charset="2"/>
              <a:buChar char=""/>
            </a:pPr>
            <a:r>
              <a:rPr b="0" lang="en-US" sz="2400" spc="-1" strike="noStrike">
                <a:solidFill>
                  <a:schemeClr val="accent3"/>
                </a:solidFill>
                <a:latin typeface="Arial"/>
                <a:ea typeface="Arial"/>
              </a:rPr>
              <a:t>Find the maximal duration and the average duration per song for each artist</a:t>
            </a:r>
            <a:endParaRPr b="0" lang="en-US" sz="2400" spc="-1" strike="noStrike">
              <a:solidFill>
                <a:srgbClr val="000000"/>
              </a:solidFill>
              <a:latin typeface="Arial"/>
            </a:endParaRPr>
          </a:p>
          <a:p>
            <a:pPr marL="240480" indent="-240480" defTabSz="914400">
              <a:lnSpc>
                <a:spcPct val="100000"/>
              </a:lnSpc>
              <a:spcBef>
                <a:spcPts val="1001"/>
              </a:spcBef>
              <a:buClr>
                <a:srgbClr val="28414d"/>
              </a:buClr>
              <a:buFont typeface="Symbol" charset="2"/>
              <a:buChar char=""/>
            </a:pPr>
            <a:r>
              <a:rPr b="0" lang="en-US" sz="2400" spc="-1" strike="noStrike">
                <a:solidFill>
                  <a:schemeClr val="accent3"/>
                </a:solidFill>
                <a:latin typeface="Arial"/>
                <a:ea typeface="Arial"/>
              </a:rPr>
              <a:t>Calculate the count of all songs per artist in the system and filter only song count greater than 10</a:t>
            </a:r>
            <a:endParaRPr b="0" lang="en-US" sz="2400" spc="-1" strike="noStrike">
              <a:solidFill>
                <a:srgbClr val="000000"/>
              </a:solidFill>
              <a:latin typeface="Arial"/>
            </a:endParaRPr>
          </a:p>
          <a:p>
            <a:pPr marL="240480" indent="-240480" defTabSz="914400">
              <a:lnSpc>
                <a:spcPct val="100000"/>
              </a:lnSpc>
              <a:spcBef>
                <a:spcPts val="1001"/>
              </a:spcBef>
              <a:buClr>
                <a:srgbClr val="28414d"/>
              </a:buClr>
              <a:buFont typeface="Symbol" charset="2"/>
              <a:buChar char=""/>
            </a:pPr>
            <a:r>
              <a:rPr b="0" lang="en-US" sz="2400" spc="-1" strike="noStrike">
                <a:solidFill>
                  <a:schemeClr val="accent3"/>
                </a:solidFill>
                <a:latin typeface="Arial"/>
                <a:ea typeface="Arial"/>
              </a:rPr>
              <a:t>Calculate the count of all songs per artist in the system for first 100 albums (ID &lt; 100) and filter artists with more than 10 song count</a:t>
            </a:r>
            <a:endParaRPr b="0" lang="en-US" sz="2400" spc="-1" strike="noStrike">
              <a:solidFill>
                <a:srgbClr val="000000"/>
              </a:solidFill>
              <a:latin typeface="Arial"/>
            </a:endParaRPr>
          </a:p>
        </p:txBody>
      </p:sp>
      <p:sp>
        <p:nvSpPr>
          <p:cNvPr id="372" name="PlaceHolder 2"/>
          <p:cNvSpPr>
            <a:spLocks noGrp="1"/>
          </p:cNvSpPr>
          <p:nvPr>
            <p:ph type="title"/>
          </p:nvPr>
        </p:nvSpPr>
        <p:spPr>
          <a:xfrm>
            <a:off x="689400" y="555840"/>
            <a:ext cx="10112040" cy="54288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Homework requirements 1/2</a:t>
            </a:r>
            <a:endParaRPr b="0" lang="en-US" sz="3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p:nvPr>
        </p:nvSpPr>
        <p:spPr>
          <a:xfrm>
            <a:off x="689400" y="1506240"/>
            <a:ext cx="10812240" cy="4604760"/>
          </a:xfrm>
          <a:prstGeom prst="rect">
            <a:avLst/>
          </a:prstGeom>
          <a:noFill/>
          <a:ln w="12600">
            <a:noFill/>
          </a:ln>
        </p:spPr>
        <p:txBody>
          <a:bodyPr lIns="45720" rIns="45720" tIns="45720" bIns="45720" anchor="t">
            <a:noAutofit/>
          </a:bodyPr>
          <a:p>
            <a:pPr marL="240480" indent="-240480" defTabSz="914400">
              <a:lnSpc>
                <a:spcPct val="100000"/>
              </a:lnSpc>
              <a:spcBef>
                <a:spcPts val="1001"/>
              </a:spcBef>
              <a:buClr>
                <a:srgbClr val="28414d"/>
              </a:buClr>
              <a:buFont typeface="Symbol" charset="2"/>
              <a:buChar char=""/>
            </a:pPr>
            <a:r>
              <a:rPr b="0" lang="en-US" sz="2400" spc="-1" strike="noStrike">
                <a:solidFill>
                  <a:schemeClr val="accent3"/>
                </a:solidFill>
                <a:latin typeface="Arial"/>
                <a:ea typeface="Arial"/>
              </a:rPr>
              <a:t>Find the song count, maximal duration, and the average duration per artist on all songs in the system. Filter only records where maximal duration is more than the average duration</a:t>
            </a:r>
            <a:endParaRPr b="0" lang="en-US" sz="2400" spc="-1" strike="noStrike">
              <a:solidFill>
                <a:srgbClr val="000000"/>
              </a:solidFill>
              <a:latin typeface="Arial"/>
            </a:endParaRPr>
          </a:p>
          <a:p>
            <a:pPr marL="240480" indent="-240480" defTabSz="914400">
              <a:lnSpc>
                <a:spcPct val="100000"/>
              </a:lnSpc>
              <a:spcBef>
                <a:spcPts val="1001"/>
              </a:spcBef>
              <a:buClr>
                <a:srgbClr val="28414d"/>
              </a:buClr>
              <a:buFont typeface="Symbol" charset="2"/>
              <a:buChar char=""/>
            </a:pPr>
            <a:r>
              <a:rPr b="0" lang="en-US" sz="2400" spc="-1" strike="noStrike">
                <a:solidFill>
                  <a:schemeClr val="accent3"/>
                </a:solidFill>
                <a:latin typeface="Arial"/>
                <a:ea typeface="Arial"/>
              </a:rPr>
              <a:t>Create a new view (vw_ArtistSongCounts) that will list all artist IDs and count of songs per artist</a:t>
            </a:r>
            <a:endParaRPr b="0" lang="en-US" sz="2400" spc="-1" strike="noStrike">
              <a:solidFill>
                <a:srgbClr val="000000"/>
              </a:solidFill>
              <a:latin typeface="Arial"/>
            </a:endParaRPr>
          </a:p>
          <a:p>
            <a:pPr marL="240480" indent="-240480" defTabSz="914400">
              <a:lnSpc>
                <a:spcPct val="100000"/>
              </a:lnSpc>
              <a:spcBef>
                <a:spcPts val="1001"/>
              </a:spcBef>
              <a:buClr>
                <a:srgbClr val="28414d"/>
              </a:buClr>
              <a:buFont typeface="Symbol" charset="2"/>
              <a:buChar char=""/>
            </a:pPr>
            <a:r>
              <a:rPr b="0" lang="en-US" sz="2400" spc="-1" strike="noStrike">
                <a:solidFill>
                  <a:schemeClr val="accent3"/>
                </a:solidFill>
                <a:latin typeface="Arial"/>
                <a:ea typeface="Arial"/>
              </a:rPr>
              <a:t>Recreate the view to show artist names instead of artist ID</a:t>
            </a:r>
            <a:endParaRPr b="0" lang="en-US" sz="2400" spc="-1" strike="noStrike">
              <a:solidFill>
                <a:srgbClr val="000000"/>
              </a:solidFill>
              <a:latin typeface="Arial"/>
            </a:endParaRPr>
          </a:p>
          <a:p>
            <a:pPr marL="240480" indent="-240480" defTabSz="914400">
              <a:lnSpc>
                <a:spcPct val="100000"/>
              </a:lnSpc>
              <a:spcBef>
                <a:spcPts val="1001"/>
              </a:spcBef>
              <a:buClr>
                <a:srgbClr val="28414d"/>
              </a:buClr>
              <a:buFont typeface="Symbol" charset="2"/>
              <a:buChar char=""/>
            </a:pPr>
            <a:r>
              <a:rPr b="0" lang="en-US" sz="2400" spc="-1" strike="noStrike">
                <a:solidFill>
                  <a:schemeClr val="accent3"/>
                </a:solidFill>
                <a:latin typeface="Arial"/>
                <a:ea typeface="Arial"/>
              </a:rPr>
              <a:t>List all rows from the view ordered by the biggest song count</a:t>
            </a:r>
            <a:endParaRPr b="0" lang="en-US" sz="2400" spc="-1" strike="noStrike">
              <a:solidFill>
                <a:srgbClr val="000000"/>
              </a:solidFill>
              <a:latin typeface="Arial"/>
            </a:endParaRPr>
          </a:p>
          <a:p>
            <a:pPr marL="240480" indent="-240480" defTabSz="914400">
              <a:lnSpc>
                <a:spcPct val="100000"/>
              </a:lnSpc>
              <a:spcBef>
                <a:spcPts val="1001"/>
              </a:spcBef>
              <a:buClr>
                <a:srgbClr val="28414d"/>
              </a:buClr>
              <a:buFont typeface="Symbol" charset="2"/>
              <a:buChar char=""/>
            </a:pPr>
            <a:r>
              <a:rPr b="0" lang="en-US" sz="2400" spc="-1" strike="noStrike">
                <a:solidFill>
                  <a:schemeClr val="accent3"/>
                </a:solidFill>
                <a:latin typeface="Arial"/>
                <a:ea typeface="Arial"/>
              </a:rPr>
              <a:t>Create a new view (vw_ArtistAlbumDetails) that will list all artists (name) and count the albums they have</a:t>
            </a:r>
            <a:endParaRPr b="0" lang="en-US" sz="2400" spc="-1" strike="noStrike">
              <a:solidFill>
                <a:srgbClr val="000000"/>
              </a:solidFill>
              <a:latin typeface="Arial"/>
            </a:endParaRPr>
          </a:p>
        </p:txBody>
      </p:sp>
      <p:sp>
        <p:nvSpPr>
          <p:cNvPr id="374" name="PlaceHolder 2"/>
          <p:cNvSpPr>
            <a:spLocks noGrp="1"/>
          </p:cNvSpPr>
          <p:nvPr>
            <p:ph type="title"/>
          </p:nvPr>
        </p:nvSpPr>
        <p:spPr>
          <a:xfrm>
            <a:off x="689400" y="555840"/>
            <a:ext cx="10112040" cy="54288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Homework requirements 2/2</a:t>
            </a:r>
            <a:endParaRPr b="0" lang="en-US" sz="3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title"/>
          </p:nvPr>
        </p:nvSpPr>
        <p:spPr>
          <a:xfrm>
            <a:off x="5335920" y="795240"/>
            <a:ext cx="5904000" cy="189396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7200" spc="-1" strike="noStrike">
                <a:solidFill>
                  <a:schemeClr val="accent5"/>
                </a:solidFill>
                <a:latin typeface="Baskerville"/>
                <a:ea typeface="Baskerville"/>
              </a:rPr>
              <a:t>Questions?</a:t>
            </a:r>
            <a:endParaRPr b="0" lang="en-US" sz="7200" spc="-1" strike="noStrike">
              <a:solidFill>
                <a:srgbClr val="ffffff"/>
              </a:solidFill>
              <a:latin typeface="Arial"/>
            </a:endParaRPr>
          </a:p>
        </p:txBody>
      </p:sp>
      <p:sp>
        <p:nvSpPr>
          <p:cNvPr id="376" name="PlaceHolder 2"/>
          <p:cNvSpPr>
            <a:spLocks noGrp="1"/>
          </p:cNvSpPr>
          <p:nvPr>
            <p:ph/>
          </p:nvPr>
        </p:nvSpPr>
        <p:spPr>
          <a:xfrm>
            <a:off x="5335920" y="3995640"/>
            <a:ext cx="5904000" cy="398520"/>
          </a:xfrm>
          <a:prstGeom prst="rect">
            <a:avLst/>
          </a:prstGeom>
          <a:noFill/>
          <a:ln w="12600">
            <a:noFill/>
          </a:ln>
        </p:spPr>
        <p:txBody>
          <a:bodyPr lIns="45720" rIns="45720" tIns="45720" bIns="45720" anchor="t">
            <a:noAutofit/>
          </a:bodyPr>
          <a:p>
            <a:pPr indent="0" defTabSz="914400">
              <a:lnSpc>
                <a:spcPct val="100000"/>
              </a:lnSpc>
              <a:spcBef>
                <a:spcPts val="1001"/>
              </a:spcBef>
              <a:buNone/>
              <a:tabLst>
                <a:tab algn="l" pos="0"/>
              </a:tabLst>
            </a:pPr>
            <a:r>
              <a:rPr b="0" lang="en-US" sz="2000" spc="-1" strike="noStrike">
                <a:solidFill>
                  <a:schemeClr val="accent4"/>
                </a:solidFill>
                <a:latin typeface="Baskerville"/>
                <a:ea typeface="Baskerville"/>
              </a:rPr>
              <a:t>Trainer Name: Borche Borisovski</a:t>
            </a:r>
            <a:endParaRPr b="0" lang="en-US" sz="2000" spc="-1" strike="noStrike">
              <a:solidFill>
                <a:srgbClr val="ffffff"/>
              </a:solidFill>
              <a:latin typeface="Arial"/>
            </a:endParaRPr>
          </a:p>
        </p:txBody>
      </p:sp>
      <p:sp>
        <p:nvSpPr>
          <p:cNvPr id="377" name="PlaceHolder 3"/>
          <p:cNvSpPr>
            <a:spLocks noGrp="1"/>
          </p:cNvSpPr>
          <p:nvPr>
            <p:ph/>
          </p:nvPr>
        </p:nvSpPr>
        <p:spPr>
          <a:xfrm>
            <a:off x="5335920" y="4480920"/>
            <a:ext cx="5904000" cy="275400"/>
          </a:xfrm>
          <a:prstGeom prst="rect">
            <a:avLst/>
          </a:prstGeom>
          <a:noFill/>
          <a:ln w="12600">
            <a:noFill/>
          </a:ln>
        </p:spPr>
        <p:txBody>
          <a:bodyPr lIns="45720" rIns="45720" tIns="45720" bIns="45720" anchor="t">
            <a:noAutofit/>
          </a:bodyPr>
          <a:p>
            <a:pPr indent="0" defTabSz="914400">
              <a:lnSpc>
                <a:spcPct val="100000"/>
              </a:lnSpc>
              <a:spcBef>
                <a:spcPts val="1001"/>
              </a:spcBef>
              <a:buNone/>
              <a:tabLst>
                <a:tab algn="l" pos="0"/>
              </a:tabLst>
            </a:pPr>
            <a:r>
              <a:rPr b="0" lang="en-US" sz="1200" spc="-1" strike="noStrike">
                <a:solidFill>
                  <a:schemeClr val="accent2"/>
                </a:solidFill>
                <a:latin typeface="Arial"/>
                <a:ea typeface="Arial"/>
              </a:rPr>
              <a:t>Trainer mail: </a:t>
            </a:r>
            <a:r>
              <a:rPr b="0" lang="en-US" sz="1200" spc="-1" strike="noStrike" u="sng">
                <a:solidFill>
                  <a:schemeClr val="accent2"/>
                </a:solidFill>
                <a:uFillTx/>
                <a:latin typeface="Arial"/>
                <a:ea typeface="Arial"/>
                <a:hlinkClick r:id="rId1"/>
              </a:rPr>
              <a:t>borisovski.borce@gmail.com</a:t>
            </a:r>
            <a:endParaRPr b="0" lang="en-US" sz="1200" spc="-1" strike="noStrike">
              <a:solidFill>
                <a:srgbClr val="ffffff"/>
              </a:solidFill>
              <a:latin typeface="Arial"/>
            </a:endParaRPr>
          </a:p>
          <a:p>
            <a:pPr indent="0" defTabSz="914400">
              <a:lnSpc>
                <a:spcPct val="100000"/>
              </a:lnSpc>
              <a:spcBef>
                <a:spcPts val="1001"/>
              </a:spcBef>
              <a:buNone/>
              <a:tabLst>
                <a:tab algn="l" pos="0"/>
              </a:tabLst>
            </a:pPr>
            <a:endParaRPr b="0" lang="en-US" sz="1200" spc="-1" strike="noStrike">
              <a:solidFill>
                <a:srgbClr val="ffffff"/>
              </a:solidFill>
              <a:latin typeface="Arial"/>
            </a:endParaRPr>
          </a:p>
        </p:txBody>
      </p:sp>
      <p:sp>
        <p:nvSpPr>
          <p:cNvPr id="378" name="Text Placeholder 5"/>
          <p:cNvSpPr/>
          <p:nvPr/>
        </p:nvSpPr>
        <p:spPr>
          <a:xfrm>
            <a:off x="5335920" y="5418360"/>
            <a:ext cx="5904000" cy="275400"/>
          </a:xfrm>
          <a:prstGeom prst="rect">
            <a:avLst/>
          </a:prstGeom>
          <a:noFill/>
          <a:ln w="12700">
            <a:noFill/>
          </a:ln>
        </p:spPr>
        <p:style>
          <a:lnRef idx="0"/>
          <a:fillRef idx="0"/>
          <a:effectRef idx="0"/>
          <a:fontRef idx="minor"/>
        </p:style>
        <p:txBody>
          <a:bodyPr lIns="45720" rIns="45720" tIns="45000" bIns="45000" anchor="t">
            <a:normAutofit/>
          </a:bodyPr>
          <a:p>
            <a:pPr defTabSz="914400">
              <a:lnSpc>
                <a:spcPct val="100000"/>
              </a:lnSpc>
              <a:spcBef>
                <a:spcPts val="1001"/>
              </a:spcBef>
              <a:tabLst>
                <a:tab algn="l" pos="0"/>
              </a:tabLst>
            </a:pPr>
            <a:r>
              <a:rPr b="0" lang="en-US" sz="1200" spc="-1" strike="noStrike">
                <a:solidFill>
                  <a:schemeClr val="accent2"/>
                </a:solidFill>
                <a:latin typeface="Arial"/>
                <a:ea typeface="Arial"/>
              </a:rPr>
              <a:t>Assistant mail: </a:t>
            </a:r>
            <a:r>
              <a:rPr b="0" lang="en-US" sz="1200" spc="-1" strike="noStrike" u="sng">
                <a:solidFill>
                  <a:schemeClr val="accent2"/>
                </a:solidFill>
                <a:uFillTx/>
                <a:latin typeface="Arial"/>
                <a:ea typeface="Arial"/>
                <a:hlinkClick r:id="rId2"/>
              </a:rPr>
              <a:t>hristina.bozhinova93@gmail.com</a:t>
            </a:r>
            <a:endParaRPr b="0" lang="en-US" sz="1200" spc="-1" strike="noStrike">
              <a:solidFill>
                <a:srgbClr val="ffffff"/>
              </a:solidFill>
              <a:latin typeface="Arial"/>
            </a:endParaRPr>
          </a:p>
          <a:p>
            <a:pPr defTabSz="914400">
              <a:lnSpc>
                <a:spcPct val="100000"/>
              </a:lnSpc>
              <a:spcBef>
                <a:spcPts val="1001"/>
              </a:spcBef>
              <a:tabLst>
                <a:tab algn="l" pos="0"/>
              </a:tabLst>
            </a:pPr>
            <a:endParaRPr b="0" lang="en-US" sz="1200" spc="-1" strike="noStrike">
              <a:solidFill>
                <a:srgbClr val="ffffff"/>
              </a:solidFill>
              <a:latin typeface="Arial"/>
            </a:endParaRPr>
          </a:p>
          <a:p>
            <a:pPr defTabSz="914400">
              <a:lnSpc>
                <a:spcPct val="100000"/>
              </a:lnSpc>
              <a:spcBef>
                <a:spcPts val="1001"/>
              </a:spcBef>
              <a:tabLst>
                <a:tab algn="l" pos="0"/>
              </a:tabLst>
            </a:pPr>
            <a:endParaRPr b="0" lang="en-US" sz="1200" spc="-1" strike="noStrike">
              <a:solidFill>
                <a:srgbClr val="ffffff"/>
              </a:solidFill>
              <a:latin typeface="Arial"/>
            </a:endParaRPr>
          </a:p>
        </p:txBody>
      </p:sp>
      <p:sp>
        <p:nvSpPr>
          <p:cNvPr id="379" name="Text Placeholder 6"/>
          <p:cNvSpPr/>
          <p:nvPr/>
        </p:nvSpPr>
        <p:spPr>
          <a:xfrm>
            <a:off x="5335920" y="4932720"/>
            <a:ext cx="5904000" cy="398520"/>
          </a:xfrm>
          <a:prstGeom prst="rect">
            <a:avLst/>
          </a:prstGeom>
          <a:noFill/>
          <a:ln w="12700">
            <a:noFill/>
          </a:ln>
        </p:spPr>
        <p:style>
          <a:lnRef idx="0"/>
          <a:fillRef idx="0"/>
          <a:effectRef idx="0"/>
          <a:fontRef idx="minor"/>
        </p:style>
        <p:txBody>
          <a:bodyPr lIns="45720" rIns="45720" tIns="45000" bIns="45000" anchor="t">
            <a:normAutofit/>
          </a:bodyPr>
          <a:p>
            <a:pPr defTabSz="914400">
              <a:lnSpc>
                <a:spcPct val="100000"/>
              </a:lnSpc>
              <a:spcBef>
                <a:spcPts val="1001"/>
              </a:spcBef>
              <a:tabLst>
                <a:tab algn="l" pos="0"/>
              </a:tabLst>
            </a:pPr>
            <a:r>
              <a:rPr b="0" lang="en-US" sz="2000" spc="-1" strike="noStrike">
                <a:solidFill>
                  <a:schemeClr val="accent4"/>
                </a:solidFill>
                <a:latin typeface="Baskerville"/>
                <a:ea typeface="Baskerville"/>
              </a:rPr>
              <a:t>Assistant Name: Hristina Bozhinova</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PlaceHolder 1"/>
          <p:cNvSpPr>
            <a:spLocks noGrp="1"/>
          </p:cNvSpPr>
          <p:nvPr>
            <p:ph/>
          </p:nvPr>
        </p:nvSpPr>
        <p:spPr>
          <a:xfrm>
            <a:off x="689400" y="1506240"/>
            <a:ext cx="10812240" cy="5031720"/>
          </a:xfrm>
          <a:prstGeom prst="rect">
            <a:avLst/>
          </a:prstGeom>
          <a:noFill/>
          <a:ln w="12600">
            <a:noFill/>
          </a:ln>
        </p:spPr>
        <p:txBody>
          <a:bodyPr lIns="45720" rIns="45720" tIns="45720" bIns="45720" anchor="t">
            <a:noAutofit/>
          </a:bodyPr>
          <a:p>
            <a:pPr marL="180720" indent="-180720" defTabSz="722520">
              <a:lnSpc>
                <a:spcPct val="100000"/>
              </a:lnSpc>
              <a:spcBef>
                <a:spcPts val="700"/>
              </a:spcBef>
              <a:buClr>
                <a:srgbClr val="28414d"/>
              </a:buClr>
              <a:buFont typeface="Arial"/>
              <a:buChar char="•"/>
            </a:pPr>
            <a:r>
              <a:rPr b="0" lang="en-US" sz="1200" spc="-1" strike="noStrike">
                <a:solidFill>
                  <a:schemeClr val="accent3"/>
                </a:solidFill>
                <a:latin typeface="Arial"/>
                <a:ea typeface="Arial"/>
              </a:rPr>
              <a:t>Session 3</a:t>
            </a:r>
            <a:endParaRPr b="0" lang="en-US" sz="1200" spc="-1" strike="noStrike">
              <a:solidFill>
                <a:srgbClr val="000000"/>
              </a:solidFill>
              <a:latin typeface="Arial"/>
            </a:endParaRPr>
          </a:p>
          <a:p>
            <a:pPr lvl="1" marL="541800" indent="-180720" defTabSz="722520">
              <a:lnSpc>
                <a:spcPct val="100000"/>
              </a:lnSpc>
              <a:spcBef>
                <a:spcPts val="700"/>
              </a:spcBef>
              <a:buClr>
                <a:srgbClr val="28414d"/>
              </a:buClr>
              <a:buFont typeface="Arial"/>
              <a:buChar char="•"/>
            </a:pPr>
            <a:r>
              <a:rPr b="0" lang="en-US" sz="1200" spc="-1" strike="noStrike">
                <a:solidFill>
                  <a:schemeClr val="accent3"/>
                </a:solidFill>
                <a:latin typeface="Arial"/>
                <a:ea typeface="Arial"/>
              </a:rPr>
              <a:t>Quiz</a:t>
            </a:r>
            <a:endParaRPr b="0" lang="en-US" sz="1200" spc="-1" strike="noStrike">
              <a:solidFill>
                <a:srgbClr val="000000"/>
              </a:solidFill>
              <a:latin typeface="Arial"/>
            </a:endParaRPr>
          </a:p>
          <a:p>
            <a:pPr lvl="1" marL="541800" indent="-180720" defTabSz="722520">
              <a:lnSpc>
                <a:spcPct val="100000"/>
              </a:lnSpc>
              <a:spcBef>
                <a:spcPts val="700"/>
              </a:spcBef>
              <a:buClr>
                <a:srgbClr val="28414d"/>
              </a:buClr>
              <a:buFont typeface="Arial"/>
              <a:buChar char="•"/>
            </a:pPr>
            <a:r>
              <a:rPr b="0" lang="en-US" sz="1200" spc="-1" strike="noStrike">
                <a:solidFill>
                  <a:schemeClr val="accent3"/>
                </a:solidFill>
                <a:latin typeface="Arial"/>
                <a:ea typeface="Arial"/>
              </a:rPr>
              <a:t>Filtering by grouped data</a:t>
            </a:r>
            <a:endParaRPr b="0" lang="en-US" sz="1200" spc="-1" strike="noStrike">
              <a:solidFill>
                <a:srgbClr val="000000"/>
              </a:solidFill>
              <a:latin typeface="Arial"/>
            </a:endParaRPr>
          </a:p>
          <a:p>
            <a:pPr lvl="2" marL="902880" indent="-180720" defTabSz="722520">
              <a:lnSpc>
                <a:spcPct val="100000"/>
              </a:lnSpc>
              <a:spcBef>
                <a:spcPts val="700"/>
              </a:spcBef>
              <a:buClr>
                <a:srgbClr val="28414d"/>
              </a:buClr>
              <a:buFont typeface="Arial"/>
              <a:buChar char="•"/>
            </a:pPr>
            <a:r>
              <a:rPr b="0" lang="en-US" sz="1200" spc="-1" strike="noStrike">
                <a:solidFill>
                  <a:schemeClr val="accent3"/>
                </a:solidFill>
                <a:latin typeface="Arial"/>
                <a:ea typeface="Arial"/>
              </a:rPr>
              <a:t>Workshop</a:t>
            </a:r>
            <a:endParaRPr b="0" lang="en-US" sz="1200" spc="-1" strike="noStrike">
              <a:solidFill>
                <a:srgbClr val="000000"/>
              </a:solidFill>
              <a:latin typeface="Arial"/>
            </a:endParaRPr>
          </a:p>
          <a:p>
            <a:pPr lvl="1" marL="541800" indent="-180720" defTabSz="722520">
              <a:lnSpc>
                <a:spcPct val="100000"/>
              </a:lnSpc>
              <a:spcBef>
                <a:spcPts val="700"/>
              </a:spcBef>
              <a:buClr>
                <a:srgbClr val="28414d"/>
              </a:buClr>
              <a:buFont typeface="Arial"/>
              <a:buChar char="•"/>
            </a:pPr>
            <a:r>
              <a:rPr b="0" lang="en-US" sz="1200" spc="-1" strike="noStrike">
                <a:solidFill>
                  <a:schemeClr val="accent3"/>
                </a:solidFill>
                <a:latin typeface="Arial"/>
                <a:ea typeface="Arial"/>
              </a:rPr>
              <a:t>Grouping functions</a:t>
            </a:r>
            <a:endParaRPr b="0" lang="en-US" sz="1200" spc="-1" strike="noStrike">
              <a:solidFill>
                <a:srgbClr val="000000"/>
              </a:solidFill>
              <a:latin typeface="Arial"/>
            </a:endParaRPr>
          </a:p>
          <a:p>
            <a:pPr lvl="2" marL="902880" indent="-180720" defTabSz="722520">
              <a:lnSpc>
                <a:spcPct val="100000"/>
              </a:lnSpc>
              <a:spcBef>
                <a:spcPts val="700"/>
              </a:spcBef>
              <a:buClr>
                <a:srgbClr val="28414d"/>
              </a:buClr>
              <a:buFont typeface="Arial"/>
              <a:buChar char="•"/>
            </a:pPr>
            <a:r>
              <a:rPr b="0" lang="en-US" sz="1200" spc="-1" strike="noStrike">
                <a:solidFill>
                  <a:schemeClr val="accent3"/>
                </a:solidFill>
                <a:latin typeface="Arial"/>
                <a:ea typeface="Arial"/>
              </a:rPr>
              <a:t>Aggregate functions (Min, Max, Sum, Avg, Count)</a:t>
            </a:r>
            <a:endParaRPr b="0" lang="en-US" sz="1200" spc="-1" strike="noStrike">
              <a:solidFill>
                <a:srgbClr val="000000"/>
              </a:solidFill>
              <a:latin typeface="Arial"/>
            </a:endParaRPr>
          </a:p>
          <a:p>
            <a:pPr lvl="2" marL="902880" indent="-180720" defTabSz="722520">
              <a:lnSpc>
                <a:spcPct val="100000"/>
              </a:lnSpc>
              <a:spcBef>
                <a:spcPts val="700"/>
              </a:spcBef>
              <a:buClr>
                <a:srgbClr val="28414d"/>
              </a:buClr>
              <a:buFont typeface="Arial"/>
              <a:buChar char="•"/>
            </a:pPr>
            <a:r>
              <a:rPr b="0" lang="en-US" sz="1200" spc="-1" strike="noStrike">
                <a:solidFill>
                  <a:schemeClr val="accent3"/>
                </a:solidFill>
                <a:latin typeface="Arial"/>
                <a:ea typeface="Arial"/>
              </a:rPr>
              <a:t>Workshop</a:t>
            </a:r>
            <a:endParaRPr b="0" lang="en-US" sz="1200" spc="-1" strike="noStrike">
              <a:solidFill>
                <a:srgbClr val="000000"/>
              </a:solidFill>
              <a:latin typeface="Arial"/>
            </a:endParaRPr>
          </a:p>
          <a:p>
            <a:pPr lvl="1" marL="541800" indent="-180720" defTabSz="722520">
              <a:lnSpc>
                <a:spcPct val="100000"/>
              </a:lnSpc>
              <a:spcBef>
                <a:spcPts val="700"/>
              </a:spcBef>
              <a:buClr>
                <a:srgbClr val="28414d"/>
              </a:buClr>
              <a:buFont typeface="Arial"/>
              <a:buChar char="•"/>
            </a:pPr>
            <a:r>
              <a:rPr b="0" lang="en-US" sz="1200" spc="-1" strike="noStrike">
                <a:solidFill>
                  <a:schemeClr val="accent3"/>
                </a:solidFill>
                <a:latin typeface="Arial"/>
                <a:ea typeface="Arial"/>
              </a:rPr>
              <a:t>Views</a:t>
            </a:r>
            <a:endParaRPr b="0" lang="en-US" sz="1200" spc="-1" strike="noStrike">
              <a:solidFill>
                <a:srgbClr val="000000"/>
              </a:solidFill>
              <a:latin typeface="Arial"/>
            </a:endParaRPr>
          </a:p>
          <a:p>
            <a:pPr lvl="2" marL="902880" indent="-180720" defTabSz="722520">
              <a:lnSpc>
                <a:spcPct val="100000"/>
              </a:lnSpc>
              <a:spcBef>
                <a:spcPts val="700"/>
              </a:spcBef>
              <a:buClr>
                <a:srgbClr val="28414d"/>
              </a:buClr>
              <a:buFont typeface="Arial"/>
              <a:buChar char="•"/>
            </a:pPr>
            <a:r>
              <a:rPr b="0" lang="en-US" sz="1200" spc="-1" strike="noStrike">
                <a:solidFill>
                  <a:schemeClr val="accent3"/>
                </a:solidFill>
                <a:latin typeface="Arial"/>
                <a:ea typeface="Arial"/>
              </a:rPr>
              <a:t>Workshop</a:t>
            </a:r>
            <a:endParaRPr b="0" lang="en-US" sz="1200" spc="-1" strike="noStrike">
              <a:solidFill>
                <a:srgbClr val="000000"/>
              </a:solidFill>
              <a:latin typeface="Arial"/>
            </a:endParaRPr>
          </a:p>
          <a:p>
            <a:pPr lvl="1" marL="541800" indent="-180720" defTabSz="722520">
              <a:lnSpc>
                <a:spcPct val="100000"/>
              </a:lnSpc>
              <a:spcBef>
                <a:spcPts val="700"/>
              </a:spcBef>
              <a:buClr>
                <a:srgbClr val="28414d"/>
              </a:buClr>
              <a:buFont typeface="Arial"/>
              <a:buChar char="•"/>
            </a:pPr>
            <a:r>
              <a:rPr b="0" lang="en-US" sz="1200" spc="-1" strike="noStrike">
                <a:solidFill>
                  <a:schemeClr val="accent3"/>
                </a:solidFill>
                <a:latin typeface="Arial"/>
                <a:ea typeface="Arial"/>
              </a:rPr>
              <a:t>Knowledge check (Discussion, Homework)</a:t>
            </a:r>
            <a:endParaRPr b="0" lang="en-US" sz="1200" spc="-1" strike="noStrike">
              <a:solidFill>
                <a:srgbClr val="000000"/>
              </a:solidFill>
              <a:latin typeface="Arial"/>
            </a:endParaRPr>
          </a:p>
        </p:txBody>
      </p:sp>
      <p:sp>
        <p:nvSpPr>
          <p:cNvPr id="339" name="PlaceHolder 2"/>
          <p:cNvSpPr>
            <a:spLocks noGrp="1"/>
          </p:cNvSpPr>
          <p:nvPr>
            <p:ph type="title"/>
          </p:nvPr>
        </p:nvSpPr>
        <p:spPr>
          <a:xfrm>
            <a:off x="689400" y="555840"/>
            <a:ext cx="10112040" cy="54288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Agenda</a:t>
            </a:r>
            <a:endParaRPr b="0" lang="en-US" sz="3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title"/>
          </p:nvPr>
        </p:nvSpPr>
        <p:spPr>
          <a:xfrm>
            <a:off x="1038240" y="2107080"/>
            <a:ext cx="10449720" cy="2767320"/>
          </a:xfrm>
          <a:prstGeom prst="rect">
            <a:avLst/>
          </a:prstGeom>
          <a:noFill/>
          <a:ln w="12600">
            <a:noFill/>
          </a:ln>
        </p:spPr>
        <p:txBody>
          <a:bodyPr lIns="45720" rIns="45720" tIns="45720" bIns="45720" anchor="ctr">
            <a:noAutofit/>
          </a:bodyPr>
          <a:p>
            <a:pPr indent="0" algn="ctr" defTabSz="914400">
              <a:lnSpc>
                <a:spcPct val="80000"/>
              </a:lnSpc>
              <a:spcBef>
                <a:spcPts val="601"/>
              </a:spcBef>
              <a:buNone/>
              <a:tabLst>
                <a:tab algn="l" pos="0"/>
              </a:tabLst>
            </a:pPr>
            <a:r>
              <a:rPr b="0" lang="en-US" sz="7200" spc="-1" strike="noStrike">
                <a:solidFill>
                  <a:schemeClr val="accent3"/>
                </a:solidFill>
                <a:latin typeface="Baskerville"/>
                <a:ea typeface="Baskerville"/>
              </a:rPr>
              <a:t>Grouping functions</a:t>
            </a:r>
            <a:br>
              <a:rPr sz="7200"/>
            </a:br>
            <a:endParaRPr b="0" lang="en-US" sz="7200" spc="-1" strike="noStrike">
              <a:solidFill>
                <a:srgbClr val="000000"/>
              </a:solidFill>
              <a:latin typeface="Arial"/>
            </a:endParaRPr>
          </a:p>
          <a:p>
            <a:pPr indent="0" algn="ctr" defTabSz="914400">
              <a:lnSpc>
                <a:spcPct val="80000"/>
              </a:lnSpc>
              <a:spcBef>
                <a:spcPts val="601"/>
              </a:spcBef>
              <a:buNone/>
              <a:tabLst>
                <a:tab algn="l" pos="0"/>
              </a:tabLst>
            </a:pPr>
            <a:r>
              <a:rPr b="0" lang="en-US" sz="3500" spc="-1" strike="noStrike">
                <a:solidFill>
                  <a:schemeClr val="accent3"/>
                </a:solidFill>
                <a:latin typeface="Baskerville"/>
                <a:ea typeface="Baskerville"/>
              </a:rPr>
              <a:t>Max, Min, Sum, Avg, Count, String_agg</a:t>
            </a:r>
            <a:endParaRPr b="0" lang="en-US" sz="3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PlaceHolder 1"/>
          <p:cNvSpPr>
            <a:spLocks noGrp="1"/>
          </p:cNvSpPr>
          <p:nvPr>
            <p:ph/>
          </p:nvPr>
        </p:nvSpPr>
        <p:spPr>
          <a:xfrm>
            <a:off x="689400" y="1506240"/>
            <a:ext cx="10812240" cy="5031720"/>
          </a:xfrm>
          <a:prstGeom prst="rect">
            <a:avLst/>
          </a:prstGeom>
          <a:noFill/>
          <a:ln w="12600">
            <a:noFill/>
          </a:ln>
        </p:spPr>
        <p:txBody>
          <a:bodyPr lIns="45720" rIns="45720" tIns="45720" bIns="45720" anchor="t">
            <a:noAutofit/>
          </a:bodyPr>
          <a:p>
            <a:pPr marL="228600" indent="-228600" defTabSz="914400">
              <a:lnSpc>
                <a:spcPct val="100000"/>
              </a:lnSpc>
              <a:spcBef>
                <a:spcPts val="1001"/>
              </a:spcBef>
              <a:buClr>
                <a:srgbClr val="28414d"/>
              </a:buClr>
              <a:buFont typeface="Arial"/>
              <a:buChar char="•"/>
            </a:pPr>
            <a:r>
              <a:rPr b="0" lang="en-US" sz="2400" spc="-1" strike="noStrike">
                <a:solidFill>
                  <a:schemeClr val="accent3"/>
                </a:solidFill>
                <a:latin typeface="Arial"/>
                <a:ea typeface="Arial"/>
              </a:rPr>
              <a:t>With grouped queries, you can arrange the rows you’re querying in groups and apply data analysis computations like aggregate functions against those groups. </a:t>
            </a:r>
            <a:endParaRPr b="0" lang="en-US" sz="2400" spc="-1" strike="noStrike">
              <a:solidFill>
                <a:srgbClr val="000000"/>
              </a:solidFill>
              <a:latin typeface="Arial"/>
            </a:endParaRPr>
          </a:p>
          <a:p>
            <a:pPr marL="228600" indent="-228600" defTabSz="914400">
              <a:lnSpc>
                <a:spcPct val="100000"/>
              </a:lnSpc>
              <a:spcBef>
                <a:spcPts val="1001"/>
              </a:spcBef>
              <a:buClr>
                <a:srgbClr val="28414d"/>
              </a:buClr>
              <a:buFont typeface="Arial"/>
              <a:buChar char="•"/>
            </a:pPr>
            <a:r>
              <a:rPr b="0" lang="en-US" sz="2400" spc="-1" strike="noStrike">
                <a:solidFill>
                  <a:schemeClr val="accent3"/>
                </a:solidFill>
                <a:latin typeface="Arial"/>
                <a:ea typeface="Arial"/>
              </a:rPr>
              <a:t>A query becomes a grouped query when you use a group function, a GROUP BY clause, or both.</a:t>
            </a:r>
            <a:endParaRPr b="0" lang="en-US" sz="2400" spc="-1" strike="noStrike">
              <a:solidFill>
                <a:srgbClr val="000000"/>
              </a:solidFill>
              <a:latin typeface="Arial"/>
            </a:endParaRPr>
          </a:p>
          <a:p>
            <a:pPr marL="228600" indent="-228600" defTabSz="914400">
              <a:lnSpc>
                <a:spcPct val="100000"/>
              </a:lnSpc>
              <a:spcBef>
                <a:spcPts val="1001"/>
              </a:spcBef>
              <a:buClr>
                <a:srgbClr val="28414d"/>
              </a:buClr>
              <a:buFont typeface="Arial"/>
              <a:buChar char="•"/>
            </a:pPr>
            <a:r>
              <a:rPr b="0" lang="en-US" sz="2400" spc="-1" strike="noStrike">
                <a:solidFill>
                  <a:schemeClr val="accent3"/>
                </a:solidFill>
                <a:latin typeface="Arial"/>
                <a:ea typeface="Arial"/>
              </a:rPr>
              <a:t>A query that invokes a group function but doesn’t have an explicit GROUP BY clause arranges all rows in one group. Consider the following query as an example:</a:t>
            </a:r>
            <a:endParaRPr b="0" lang="en-US" sz="2400" spc="-1" strike="noStrike">
              <a:solidFill>
                <a:srgbClr val="000000"/>
              </a:solidFill>
              <a:latin typeface="Arial"/>
            </a:endParaRPr>
          </a:p>
        </p:txBody>
      </p:sp>
      <p:sp>
        <p:nvSpPr>
          <p:cNvPr id="342" name="PlaceHolder 2"/>
          <p:cNvSpPr>
            <a:spLocks noGrp="1"/>
          </p:cNvSpPr>
          <p:nvPr>
            <p:ph type="title"/>
          </p:nvPr>
        </p:nvSpPr>
        <p:spPr>
          <a:xfrm>
            <a:off x="689400" y="555840"/>
            <a:ext cx="10112040" cy="54288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Grouping functions</a:t>
            </a:r>
            <a:endParaRPr b="0" lang="en-US" sz="3100" spc="-1" strike="noStrike">
              <a:solidFill>
                <a:srgbClr val="000000"/>
              </a:solidFill>
              <a:latin typeface="Arial"/>
            </a:endParaRPr>
          </a:p>
        </p:txBody>
      </p:sp>
      <p:sp>
        <p:nvSpPr>
          <p:cNvPr id="343" name="TextBox 3"/>
          <p:cNvSpPr/>
          <p:nvPr/>
        </p:nvSpPr>
        <p:spPr>
          <a:xfrm>
            <a:off x="2697120" y="4456440"/>
            <a:ext cx="5015880" cy="2009880"/>
          </a:xfrm>
          <a:prstGeom prst="rect">
            <a:avLst/>
          </a:prstGeom>
          <a:noFill/>
          <a:ln w="12700">
            <a:noFill/>
          </a:ln>
        </p:spPr>
        <p:style>
          <a:lnRef idx="0"/>
          <a:fillRef idx="0"/>
          <a:effectRef idx="0"/>
          <a:fontRef idx="minor"/>
        </p:style>
        <p:txBody>
          <a:bodyPr lIns="45720" rIns="45720" tIns="45000" bIns="45000" anchor="t">
            <a:spAutoFit/>
          </a:bodyPr>
          <a:p>
            <a:pPr defTabSz="914400">
              <a:lnSpc>
                <a:spcPct val="100000"/>
              </a:lnSpc>
              <a:tabLst>
                <a:tab algn="l" pos="0"/>
              </a:tabLst>
            </a:pPr>
            <a:r>
              <a:rPr b="0" lang="en-US" sz="1800" spc="-1" strike="noStrike">
                <a:solidFill>
                  <a:srgbClr val="0000ff"/>
                </a:solidFill>
                <a:latin typeface="Consolas"/>
                <a:ea typeface="Consolas"/>
              </a:rPr>
              <a:t>SELECT</a:t>
            </a:r>
            <a:r>
              <a:rPr b="0" lang="en-US" sz="1800" spc="-1" strike="noStrike">
                <a:solidFill>
                  <a:srgbClr val="000000"/>
                </a:solidFill>
                <a:latin typeface="Consolas"/>
                <a:ea typeface="Consolas"/>
              </a:rPr>
              <a:t> </a:t>
            </a:r>
            <a:r>
              <a:rPr b="0" lang="en-US" sz="1800" spc="-1" strike="noStrike">
                <a:solidFill>
                  <a:srgbClr val="ff00ff"/>
                </a:solidFill>
                <a:latin typeface="Consolas"/>
                <a:ea typeface="Consolas"/>
              </a:rPr>
              <a:t>COUNT</a:t>
            </a:r>
            <a:r>
              <a:rPr b="0" lang="en-US" sz="1800" spc="-1" strike="noStrike">
                <a:solidFill>
                  <a:srgbClr val="808080"/>
                </a:solidFill>
                <a:latin typeface="Consolas"/>
                <a:ea typeface="Consolas"/>
              </a:rPr>
              <a:t>(*) </a:t>
            </a:r>
            <a:r>
              <a:rPr b="0" lang="en-US" sz="1800" spc="-1" strike="noStrike">
                <a:solidFill>
                  <a:srgbClr val="0000ff"/>
                </a:solidFill>
                <a:latin typeface="Consolas"/>
                <a:ea typeface="Consolas"/>
              </a:rPr>
              <a:t>as</a:t>
            </a:r>
            <a:r>
              <a:rPr b="0" lang="en-US" sz="1800" spc="-1" strike="noStrike">
                <a:solidFill>
                  <a:srgbClr val="000000"/>
                </a:solidFill>
                <a:latin typeface="Consolas"/>
                <a:ea typeface="Consolas"/>
              </a:rPr>
              <a:t> Total</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ff"/>
                </a:solidFill>
                <a:latin typeface="Consolas"/>
                <a:ea typeface="Consolas"/>
              </a:rPr>
              <a:t>FROM</a:t>
            </a:r>
            <a:r>
              <a:rPr b="0" lang="en-US" sz="1800" spc="-1" strike="noStrike">
                <a:solidFill>
                  <a:srgbClr val="000000"/>
                </a:solidFill>
                <a:latin typeface="Consolas"/>
                <a:ea typeface="Consolas"/>
              </a:rPr>
              <a:t> Artist</a:t>
            </a:r>
            <a:endParaRPr b="0" lang="en-US" sz="1800" spc="-1" strike="noStrike">
              <a:solidFill>
                <a:srgbClr val="000000"/>
              </a:solidFill>
              <a:latin typeface="Arial"/>
            </a:endParaRPr>
          </a:p>
          <a:p>
            <a:pPr defTabSz="914400">
              <a:lnSpc>
                <a:spcPct val="100000"/>
              </a:lnSpc>
              <a:tabLst>
                <a:tab algn="l" pos="0"/>
              </a:tabLst>
            </a:pP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ff"/>
                </a:solidFill>
                <a:latin typeface="Consolas"/>
                <a:ea typeface="Consolas"/>
              </a:rPr>
              <a:t>SELECT</a:t>
            </a:r>
            <a:r>
              <a:rPr b="0" lang="en-US" sz="1800" spc="-1" strike="noStrike">
                <a:solidFill>
                  <a:srgbClr val="000000"/>
                </a:solidFill>
                <a:latin typeface="Consolas"/>
                <a:ea typeface="Consolas"/>
              </a:rPr>
              <a:t> is_married</a:t>
            </a:r>
            <a:r>
              <a:rPr b="0" lang="en-US" sz="1800" spc="-1" strike="noStrike">
                <a:solidFill>
                  <a:srgbClr val="808080"/>
                </a:solidFill>
                <a:latin typeface="Consolas"/>
                <a:ea typeface="Consolas"/>
              </a:rPr>
              <a:t>,</a:t>
            </a:r>
            <a:r>
              <a:rPr b="0" lang="en-US" sz="1800" spc="-1" strike="noStrike">
                <a:solidFill>
                  <a:srgbClr val="000000"/>
                </a:solidFill>
                <a:latin typeface="Consolas"/>
                <a:ea typeface="Consolas"/>
              </a:rPr>
              <a:t> </a:t>
            </a:r>
            <a:r>
              <a:rPr b="0" lang="en-US" sz="1800" spc="-1" strike="noStrike">
                <a:solidFill>
                  <a:srgbClr val="ff00ff"/>
                </a:solidFill>
                <a:latin typeface="Consolas"/>
                <a:ea typeface="Consolas"/>
              </a:rPr>
              <a:t>COUNT</a:t>
            </a:r>
            <a:r>
              <a:rPr b="0" lang="en-US" sz="1800" spc="-1" strike="noStrike">
                <a:solidFill>
                  <a:srgbClr val="808080"/>
                </a:solidFill>
                <a:latin typeface="Consolas"/>
                <a:ea typeface="Consolas"/>
              </a:rPr>
              <a:t>(*)</a:t>
            </a:r>
            <a:r>
              <a:rPr b="0" lang="en-US" sz="1800" spc="-1" strike="noStrike">
                <a:solidFill>
                  <a:srgbClr val="000000"/>
                </a:solidFill>
                <a:latin typeface="Consolas"/>
                <a:ea typeface="Consolas"/>
              </a:rPr>
              <a:t> </a:t>
            </a:r>
            <a:r>
              <a:rPr b="0" lang="en-US" sz="1800" spc="-1" strike="noStrike">
                <a:solidFill>
                  <a:srgbClr val="0000ff"/>
                </a:solidFill>
                <a:latin typeface="Consolas"/>
                <a:ea typeface="Consolas"/>
              </a:rPr>
              <a:t>as</a:t>
            </a:r>
            <a:r>
              <a:rPr b="0" lang="en-US" sz="1800" spc="-1" strike="noStrike">
                <a:solidFill>
                  <a:srgbClr val="000000"/>
                </a:solidFill>
                <a:latin typeface="Consolas"/>
                <a:ea typeface="Consolas"/>
              </a:rPr>
              <a:t> total_married</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ff"/>
                </a:solidFill>
                <a:latin typeface="Consolas"/>
                <a:ea typeface="Consolas"/>
              </a:rPr>
              <a:t>FROM</a:t>
            </a:r>
            <a:r>
              <a:rPr b="0" lang="en-US" sz="1800" spc="-1" strike="noStrike">
                <a:solidFill>
                  <a:srgbClr val="000000"/>
                </a:solidFill>
                <a:latin typeface="Consolas"/>
                <a:ea typeface="Consolas"/>
              </a:rPr>
              <a:t> artist_details</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ff"/>
                </a:solidFill>
                <a:latin typeface="Consolas"/>
                <a:ea typeface="Consolas"/>
              </a:rPr>
              <a:t>GROUP</a:t>
            </a:r>
            <a:r>
              <a:rPr b="0" lang="en-US" sz="1800" spc="-1" strike="noStrike">
                <a:solidFill>
                  <a:srgbClr val="000000"/>
                </a:solidFill>
                <a:latin typeface="Consolas"/>
                <a:ea typeface="Consolas"/>
              </a:rPr>
              <a:t> </a:t>
            </a:r>
            <a:r>
              <a:rPr b="0" lang="en-US" sz="1800" spc="-1" strike="noStrike">
                <a:solidFill>
                  <a:srgbClr val="0000ff"/>
                </a:solidFill>
                <a:latin typeface="Consolas"/>
                <a:ea typeface="Consolas"/>
              </a:rPr>
              <a:t>BY</a:t>
            </a:r>
            <a:r>
              <a:rPr b="0" lang="en-US" sz="1800" spc="-1" strike="noStrike">
                <a:solidFill>
                  <a:srgbClr val="000000"/>
                </a:solidFill>
                <a:latin typeface="Consolas"/>
                <a:ea typeface="Consolas"/>
              </a:rPr>
              <a:t> is_married</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p:nvPr>
        </p:nvSpPr>
        <p:spPr>
          <a:xfrm>
            <a:off x="689400" y="1506240"/>
            <a:ext cx="10812240" cy="3347280"/>
          </a:xfrm>
          <a:prstGeom prst="rect">
            <a:avLst/>
          </a:prstGeom>
          <a:noFill/>
          <a:ln w="12600">
            <a:noFill/>
          </a:ln>
        </p:spPr>
        <p:txBody>
          <a:bodyPr lIns="45720" rIns="45720" tIns="45720" bIns="45720" anchor="t">
            <a:noAutofit/>
          </a:bodyPr>
          <a:p>
            <a:pPr marL="211680" indent="-211680" defTabSz="804600">
              <a:lnSpc>
                <a:spcPct val="100000"/>
              </a:lnSpc>
              <a:spcBef>
                <a:spcPts val="799"/>
              </a:spcBef>
              <a:buClr>
                <a:srgbClr val="28414d"/>
              </a:buClr>
              <a:buFont typeface="Symbol" charset="2"/>
              <a:buChar char=""/>
            </a:pPr>
            <a:r>
              <a:rPr b="0" lang="en-US" sz="2110" spc="-1" strike="noStrike">
                <a:solidFill>
                  <a:schemeClr val="accent3"/>
                </a:solidFill>
                <a:latin typeface="Arial"/>
                <a:ea typeface="Arial"/>
              </a:rPr>
              <a:t>Numeric aggregation functions</a:t>
            </a:r>
            <a:endParaRPr b="0" lang="en-US" sz="2110" spc="-1" strike="noStrike">
              <a:solidFill>
                <a:srgbClr val="000000"/>
              </a:solidFill>
              <a:latin typeface="Arial"/>
            </a:endParaRPr>
          </a:p>
          <a:p>
            <a:pPr lvl="1" marL="547200" indent="-211680" defTabSz="804600">
              <a:lnSpc>
                <a:spcPct val="100000"/>
              </a:lnSpc>
              <a:spcBef>
                <a:spcPts val="799"/>
              </a:spcBef>
              <a:buClr>
                <a:srgbClr val="28414d"/>
              </a:buClr>
              <a:buFont typeface="Symbol" charset="2"/>
              <a:buChar char=""/>
            </a:pPr>
            <a:r>
              <a:rPr b="0" lang="en-US" sz="2110" spc="-1" strike="noStrike">
                <a:solidFill>
                  <a:schemeClr val="accent3"/>
                </a:solidFill>
                <a:latin typeface="Arial"/>
                <a:ea typeface="Arial"/>
              </a:rPr>
              <a:t>COUNT</a:t>
            </a:r>
            <a:endParaRPr b="0" lang="en-US" sz="2110" spc="-1" strike="noStrike">
              <a:solidFill>
                <a:srgbClr val="000000"/>
              </a:solidFill>
              <a:latin typeface="Arial"/>
            </a:endParaRPr>
          </a:p>
          <a:p>
            <a:pPr lvl="1" marL="547200" indent="-211680" defTabSz="804600">
              <a:lnSpc>
                <a:spcPct val="100000"/>
              </a:lnSpc>
              <a:spcBef>
                <a:spcPts val="799"/>
              </a:spcBef>
              <a:buClr>
                <a:srgbClr val="28414d"/>
              </a:buClr>
              <a:buFont typeface="Symbol" charset="2"/>
              <a:buChar char=""/>
            </a:pPr>
            <a:r>
              <a:rPr b="0" lang="en-US" sz="2110" spc="-1" strike="noStrike">
                <a:solidFill>
                  <a:schemeClr val="accent3"/>
                </a:solidFill>
                <a:latin typeface="Arial"/>
                <a:ea typeface="Arial"/>
              </a:rPr>
              <a:t>SUM</a:t>
            </a:r>
            <a:endParaRPr b="0" lang="en-US" sz="2110" spc="-1" strike="noStrike">
              <a:solidFill>
                <a:srgbClr val="000000"/>
              </a:solidFill>
              <a:latin typeface="Arial"/>
            </a:endParaRPr>
          </a:p>
          <a:p>
            <a:pPr lvl="1" marL="547200" indent="-211680" defTabSz="804600">
              <a:lnSpc>
                <a:spcPct val="100000"/>
              </a:lnSpc>
              <a:spcBef>
                <a:spcPts val="799"/>
              </a:spcBef>
              <a:buClr>
                <a:srgbClr val="28414d"/>
              </a:buClr>
              <a:buFont typeface="Symbol" charset="2"/>
              <a:buChar char=""/>
            </a:pPr>
            <a:r>
              <a:rPr b="0" lang="en-US" sz="2110" spc="-1" strike="noStrike">
                <a:solidFill>
                  <a:schemeClr val="accent3"/>
                </a:solidFill>
                <a:latin typeface="Arial"/>
                <a:ea typeface="Arial"/>
              </a:rPr>
              <a:t>AVG</a:t>
            </a:r>
            <a:endParaRPr b="0" lang="en-US" sz="2110" spc="-1" strike="noStrike">
              <a:solidFill>
                <a:srgbClr val="000000"/>
              </a:solidFill>
              <a:latin typeface="Arial"/>
            </a:endParaRPr>
          </a:p>
          <a:p>
            <a:pPr lvl="1" marL="547200" indent="-211680" defTabSz="804600">
              <a:lnSpc>
                <a:spcPct val="100000"/>
              </a:lnSpc>
              <a:spcBef>
                <a:spcPts val="799"/>
              </a:spcBef>
              <a:buClr>
                <a:srgbClr val="28414d"/>
              </a:buClr>
              <a:buFont typeface="Symbol" charset="2"/>
              <a:buChar char=""/>
            </a:pPr>
            <a:r>
              <a:rPr b="0" lang="en-US" sz="2110" spc="-1" strike="noStrike">
                <a:solidFill>
                  <a:schemeClr val="accent3"/>
                </a:solidFill>
                <a:latin typeface="Arial"/>
                <a:ea typeface="Arial"/>
              </a:rPr>
              <a:t>MAX</a:t>
            </a:r>
            <a:endParaRPr b="0" lang="en-US" sz="2110" spc="-1" strike="noStrike">
              <a:solidFill>
                <a:srgbClr val="000000"/>
              </a:solidFill>
              <a:latin typeface="Arial"/>
            </a:endParaRPr>
          </a:p>
          <a:p>
            <a:pPr lvl="1" marL="547200" indent="-211680" defTabSz="804600">
              <a:lnSpc>
                <a:spcPct val="100000"/>
              </a:lnSpc>
              <a:spcBef>
                <a:spcPts val="799"/>
              </a:spcBef>
              <a:buClr>
                <a:srgbClr val="28414d"/>
              </a:buClr>
              <a:buFont typeface="Symbol" charset="2"/>
              <a:buChar char=""/>
            </a:pPr>
            <a:r>
              <a:rPr b="0" lang="en-US" sz="2110" spc="-1" strike="noStrike">
                <a:solidFill>
                  <a:schemeClr val="accent3"/>
                </a:solidFill>
                <a:latin typeface="Arial"/>
                <a:ea typeface="Arial"/>
              </a:rPr>
              <a:t>MIN</a:t>
            </a:r>
            <a:endParaRPr b="0" lang="en-US" sz="2110" spc="-1" strike="noStrike">
              <a:solidFill>
                <a:srgbClr val="000000"/>
              </a:solidFill>
              <a:latin typeface="Arial"/>
            </a:endParaRPr>
          </a:p>
          <a:p>
            <a:pPr marL="211680" indent="-211680" defTabSz="804600">
              <a:lnSpc>
                <a:spcPct val="100000"/>
              </a:lnSpc>
              <a:spcBef>
                <a:spcPts val="799"/>
              </a:spcBef>
              <a:buClr>
                <a:srgbClr val="28414d"/>
              </a:buClr>
              <a:buFont typeface="Symbol" charset="2"/>
              <a:buChar char=""/>
            </a:pPr>
            <a:r>
              <a:rPr b="0" lang="en-US" sz="2110" spc="-1" strike="noStrike">
                <a:solidFill>
                  <a:schemeClr val="accent3"/>
                </a:solidFill>
                <a:latin typeface="Arial"/>
                <a:ea typeface="Arial"/>
              </a:rPr>
              <a:t>String aggregation functions</a:t>
            </a:r>
            <a:endParaRPr b="0" lang="en-US" sz="2110" spc="-1" strike="noStrike">
              <a:solidFill>
                <a:srgbClr val="000000"/>
              </a:solidFill>
              <a:latin typeface="Arial"/>
            </a:endParaRPr>
          </a:p>
          <a:p>
            <a:pPr lvl="1" marL="547200" indent="-211680" defTabSz="804600">
              <a:lnSpc>
                <a:spcPct val="100000"/>
              </a:lnSpc>
              <a:spcBef>
                <a:spcPts val="799"/>
              </a:spcBef>
              <a:buClr>
                <a:srgbClr val="28414d"/>
              </a:buClr>
              <a:buFont typeface="Symbol" charset="2"/>
              <a:buChar char=""/>
            </a:pPr>
            <a:r>
              <a:rPr b="0" lang="en-US" sz="2110" spc="-1" strike="noStrike">
                <a:solidFill>
                  <a:schemeClr val="accent3"/>
                </a:solidFill>
                <a:latin typeface="Arial"/>
                <a:ea typeface="Arial"/>
              </a:rPr>
              <a:t>STRING_AGG</a:t>
            </a:r>
            <a:endParaRPr b="0" lang="en-US" sz="2110" spc="-1" strike="noStrike">
              <a:solidFill>
                <a:srgbClr val="000000"/>
              </a:solidFill>
              <a:latin typeface="Arial"/>
            </a:endParaRPr>
          </a:p>
        </p:txBody>
      </p:sp>
      <p:sp>
        <p:nvSpPr>
          <p:cNvPr id="345" name="PlaceHolder 2"/>
          <p:cNvSpPr>
            <a:spLocks noGrp="1"/>
          </p:cNvSpPr>
          <p:nvPr>
            <p:ph type="title"/>
          </p:nvPr>
        </p:nvSpPr>
        <p:spPr>
          <a:xfrm>
            <a:off x="689400" y="555840"/>
            <a:ext cx="10112040" cy="54288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Aggregate functions</a:t>
            </a:r>
            <a:endParaRPr b="0" lang="en-US" sz="3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p:nvPr>
        </p:nvSpPr>
        <p:spPr>
          <a:xfrm>
            <a:off x="689400" y="1506240"/>
            <a:ext cx="10812240" cy="4669920"/>
          </a:xfrm>
          <a:prstGeom prst="rect">
            <a:avLst/>
          </a:prstGeom>
          <a:noFill/>
          <a:ln w="12600">
            <a:noFill/>
          </a:ln>
        </p:spPr>
        <p:txBody>
          <a:bodyPr lIns="45720" rIns="45720" tIns="45720" bIns="45720" anchor="t">
            <a:noAutofit/>
          </a:bodyPr>
          <a:p>
            <a:pPr marL="240480" indent="-240480" defTabSz="914400">
              <a:lnSpc>
                <a:spcPct val="100000"/>
              </a:lnSpc>
              <a:spcBef>
                <a:spcPts val="1001"/>
              </a:spcBef>
              <a:buClr>
                <a:srgbClr val="28414d"/>
              </a:buClr>
              <a:buFont typeface="Symbol" charset="2"/>
              <a:buChar char=""/>
            </a:pPr>
            <a:r>
              <a:rPr b="0" lang="en-US" sz="2400" spc="-1" strike="noStrike">
                <a:solidFill>
                  <a:schemeClr val="accent3"/>
                </a:solidFill>
                <a:latin typeface="Arial"/>
                <a:ea typeface="Arial"/>
              </a:rPr>
              <a:t>COUNT</a:t>
            </a:r>
            <a:endParaRPr b="0" lang="en-US" sz="2400" spc="-1" strike="noStrike">
              <a:solidFill>
                <a:srgbClr val="000000"/>
              </a:solidFill>
              <a:latin typeface="Arial"/>
            </a:endParaRPr>
          </a:p>
          <a:p>
            <a:pPr lvl="1" marL="697680" indent="-240480" defTabSz="914400">
              <a:lnSpc>
                <a:spcPct val="100000"/>
              </a:lnSpc>
              <a:spcBef>
                <a:spcPts val="1001"/>
              </a:spcBef>
              <a:buClr>
                <a:srgbClr val="28414d"/>
              </a:buClr>
              <a:buFont typeface="Symbol" charset="2"/>
              <a:buChar char=""/>
            </a:pPr>
            <a:r>
              <a:rPr b="0" lang="en-US" sz="2400" spc="-1" strike="noStrike">
                <a:solidFill>
                  <a:schemeClr val="accent3"/>
                </a:solidFill>
                <a:latin typeface="Arial"/>
                <a:ea typeface="Arial"/>
              </a:rPr>
              <a:t>count(*) or count(expression) – returns number of input rows or the number of input rows when the value of expression is not null</a:t>
            </a:r>
            <a:endParaRPr b="0" lang="en-US" sz="2400" spc="-1" strike="noStrike">
              <a:solidFill>
                <a:srgbClr val="000000"/>
              </a:solidFill>
              <a:latin typeface="Arial"/>
            </a:endParaRPr>
          </a:p>
          <a:p>
            <a:pPr marL="240480" indent="-240480" defTabSz="914400">
              <a:lnSpc>
                <a:spcPct val="100000"/>
              </a:lnSpc>
              <a:spcBef>
                <a:spcPts val="1001"/>
              </a:spcBef>
              <a:buClr>
                <a:srgbClr val="28414d"/>
              </a:buClr>
              <a:buFont typeface="Symbol" charset="2"/>
              <a:buChar char=""/>
            </a:pPr>
            <a:r>
              <a:rPr b="0" lang="en-US" sz="2400" spc="-1" strike="noStrike">
                <a:solidFill>
                  <a:schemeClr val="accent3"/>
                </a:solidFill>
                <a:latin typeface="Arial"/>
                <a:ea typeface="Arial"/>
              </a:rPr>
              <a:t>SUM</a:t>
            </a:r>
            <a:endParaRPr b="0" lang="en-US" sz="2400" spc="-1" strike="noStrike">
              <a:solidFill>
                <a:srgbClr val="000000"/>
              </a:solidFill>
              <a:latin typeface="Arial"/>
            </a:endParaRPr>
          </a:p>
          <a:p>
            <a:pPr lvl="1" marL="697680" indent="-240480" defTabSz="914400">
              <a:lnSpc>
                <a:spcPct val="100000"/>
              </a:lnSpc>
              <a:spcBef>
                <a:spcPts val="1001"/>
              </a:spcBef>
              <a:buClr>
                <a:srgbClr val="28414d"/>
              </a:buClr>
              <a:buFont typeface="Symbol" charset="2"/>
              <a:buChar char=""/>
            </a:pPr>
            <a:r>
              <a:rPr b="0" lang="en-US" sz="2400" spc="-1" strike="noStrike">
                <a:solidFill>
                  <a:schemeClr val="accent3"/>
                </a:solidFill>
                <a:latin typeface="Arial"/>
                <a:ea typeface="Arial"/>
              </a:rPr>
              <a:t>sum(expression) – returns sum of expression across all non-null input values</a:t>
            </a:r>
            <a:endParaRPr b="0" lang="en-US" sz="2400" spc="-1" strike="noStrike">
              <a:solidFill>
                <a:srgbClr val="000000"/>
              </a:solidFill>
              <a:latin typeface="Arial"/>
            </a:endParaRPr>
          </a:p>
          <a:p>
            <a:pPr marL="240480" indent="-240480" defTabSz="914400">
              <a:lnSpc>
                <a:spcPct val="100000"/>
              </a:lnSpc>
              <a:spcBef>
                <a:spcPts val="1001"/>
              </a:spcBef>
              <a:buClr>
                <a:srgbClr val="28414d"/>
              </a:buClr>
              <a:buFont typeface="Symbol" charset="2"/>
              <a:buChar char=""/>
            </a:pPr>
            <a:r>
              <a:rPr b="0" lang="en-US" sz="2400" spc="-1" strike="noStrike">
                <a:solidFill>
                  <a:schemeClr val="accent3"/>
                </a:solidFill>
                <a:latin typeface="Arial"/>
                <a:ea typeface="Arial"/>
              </a:rPr>
              <a:t>AVG</a:t>
            </a:r>
            <a:endParaRPr b="0" lang="en-US" sz="2400" spc="-1" strike="noStrike">
              <a:solidFill>
                <a:srgbClr val="000000"/>
              </a:solidFill>
              <a:latin typeface="Arial"/>
            </a:endParaRPr>
          </a:p>
          <a:p>
            <a:pPr lvl="1" marL="697680" indent="-240480" defTabSz="914400">
              <a:lnSpc>
                <a:spcPct val="100000"/>
              </a:lnSpc>
              <a:spcBef>
                <a:spcPts val="1001"/>
              </a:spcBef>
              <a:buClr>
                <a:srgbClr val="28414d"/>
              </a:buClr>
              <a:buFont typeface="Symbol" charset="2"/>
              <a:buChar char=""/>
            </a:pPr>
            <a:r>
              <a:rPr b="0" lang="en-US" sz="2400" spc="-1" strike="noStrike">
                <a:solidFill>
                  <a:schemeClr val="accent3"/>
                </a:solidFill>
                <a:latin typeface="Arial"/>
                <a:ea typeface="Arial"/>
              </a:rPr>
              <a:t>avg(expression) – returns the average (arithmetic mean) of all non-null input values</a:t>
            </a:r>
            <a:endParaRPr b="0" lang="en-US" sz="2400" spc="-1" strike="noStrike">
              <a:solidFill>
                <a:srgbClr val="000000"/>
              </a:solidFill>
              <a:latin typeface="Arial"/>
            </a:endParaRPr>
          </a:p>
        </p:txBody>
      </p:sp>
      <p:sp>
        <p:nvSpPr>
          <p:cNvPr id="347" name="PlaceHolder 2"/>
          <p:cNvSpPr>
            <a:spLocks noGrp="1"/>
          </p:cNvSpPr>
          <p:nvPr>
            <p:ph type="title"/>
          </p:nvPr>
        </p:nvSpPr>
        <p:spPr>
          <a:xfrm>
            <a:off x="689400" y="555840"/>
            <a:ext cx="10112040" cy="54288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Aggregate functions</a:t>
            </a:r>
            <a:endParaRPr b="0" lang="en-US" sz="3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p:nvPr>
        </p:nvSpPr>
        <p:spPr>
          <a:xfrm>
            <a:off x="689400" y="1506240"/>
            <a:ext cx="10812240" cy="4914360"/>
          </a:xfrm>
          <a:prstGeom prst="rect">
            <a:avLst/>
          </a:prstGeom>
          <a:noFill/>
          <a:ln w="12600">
            <a:noFill/>
          </a:ln>
        </p:spPr>
        <p:txBody>
          <a:bodyPr lIns="45720" rIns="45720" tIns="45720" bIns="45720" anchor="t">
            <a:noAutofit/>
          </a:bodyPr>
          <a:p>
            <a:pPr marL="240480" indent="-240480" defTabSz="914400">
              <a:lnSpc>
                <a:spcPct val="100000"/>
              </a:lnSpc>
              <a:spcBef>
                <a:spcPts val="1001"/>
              </a:spcBef>
              <a:buClr>
                <a:srgbClr val="28414d"/>
              </a:buClr>
              <a:buFont typeface="Symbol" charset="2"/>
              <a:buChar char=""/>
            </a:pPr>
            <a:r>
              <a:rPr b="0" lang="en-US" sz="2400" spc="-1" strike="noStrike">
                <a:solidFill>
                  <a:schemeClr val="accent3"/>
                </a:solidFill>
                <a:latin typeface="Arial"/>
                <a:ea typeface="Arial"/>
              </a:rPr>
              <a:t>MAX</a:t>
            </a:r>
            <a:endParaRPr b="0" lang="en-US" sz="2400" spc="-1" strike="noStrike">
              <a:solidFill>
                <a:srgbClr val="000000"/>
              </a:solidFill>
              <a:latin typeface="Arial"/>
            </a:endParaRPr>
          </a:p>
          <a:p>
            <a:pPr lvl="1" marL="621720" indent="-240480" defTabSz="914400">
              <a:lnSpc>
                <a:spcPct val="100000"/>
              </a:lnSpc>
              <a:spcBef>
                <a:spcPts val="1001"/>
              </a:spcBef>
              <a:buClr>
                <a:srgbClr val="28414d"/>
              </a:buClr>
              <a:buFont typeface="Symbol" charset="2"/>
              <a:buChar char=""/>
            </a:pPr>
            <a:r>
              <a:rPr b="0" lang="en-US" sz="2400" spc="-1" strike="noStrike">
                <a:solidFill>
                  <a:schemeClr val="accent3"/>
                </a:solidFill>
                <a:latin typeface="Arial"/>
                <a:ea typeface="Arial"/>
              </a:rPr>
              <a:t>max(expression) – returns the maximum value of expression across all non-null input values</a:t>
            </a:r>
            <a:endParaRPr b="0" lang="en-US" sz="2400" spc="-1" strike="noStrike">
              <a:solidFill>
                <a:srgbClr val="000000"/>
              </a:solidFill>
              <a:latin typeface="Arial"/>
            </a:endParaRPr>
          </a:p>
          <a:p>
            <a:pPr marL="240480" indent="-240480" defTabSz="914400">
              <a:lnSpc>
                <a:spcPct val="100000"/>
              </a:lnSpc>
              <a:spcBef>
                <a:spcPts val="1001"/>
              </a:spcBef>
              <a:buClr>
                <a:srgbClr val="28414d"/>
              </a:buClr>
              <a:buFont typeface="Symbol" charset="2"/>
              <a:buChar char=""/>
            </a:pPr>
            <a:r>
              <a:rPr b="0" lang="en-US" sz="2400" spc="-1" strike="noStrike">
                <a:solidFill>
                  <a:schemeClr val="accent3"/>
                </a:solidFill>
                <a:latin typeface="Arial"/>
                <a:ea typeface="Arial"/>
              </a:rPr>
              <a:t>MIN</a:t>
            </a:r>
            <a:endParaRPr b="0" lang="en-US" sz="2400" spc="-1" strike="noStrike">
              <a:solidFill>
                <a:srgbClr val="000000"/>
              </a:solidFill>
              <a:latin typeface="Arial"/>
            </a:endParaRPr>
          </a:p>
          <a:p>
            <a:pPr lvl="1" marL="621720" indent="-240480" defTabSz="914400">
              <a:lnSpc>
                <a:spcPct val="100000"/>
              </a:lnSpc>
              <a:spcBef>
                <a:spcPts val="1001"/>
              </a:spcBef>
              <a:buClr>
                <a:srgbClr val="28414d"/>
              </a:buClr>
              <a:buFont typeface="Symbol" charset="2"/>
              <a:buChar char=""/>
            </a:pPr>
            <a:r>
              <a:rPr b="0" lang="en-US" sz="2400" spc="-1" strike="noStrike">
                <a:solidFill>
                  <a:schemeClr val="accent3"/>
                </a:solidFill>
                <a:latin typeface="Arial"/>
                <a:ea typeface="Arial"/>
              </a:rPr>
              <a:t>min(expression) – returns the minimum value of expression across all non-null input values</a:t>
            </a:r>
            <a:endParaRPr b="0" lang="en-US" sz="2400" spc="-1" strike="noStrike">
              <a:solidFill>
                <a:srgbClr val="000000"/>
              </a:solidFill>
              <a:latin typeface="Arial"/>
            </a:endParaRPr>
          </a:p>
          <a:p>
            <a:pPr marL="240480" indent="-240480" defTabSz="914400">
              <a:lnSpc>
                <a:spcPct val="100000"/>
              </a:lnSpc>
              <a:spcBef>
                <a:spcPts val="1001"/>
              </a:spcBef>
              <a:buClr>
                <a:srgbClr val="28414d"/>
              </a:buClr>
              <a:buFont typeface="Symbol" charset="2"/>
              <a:buChar char=""/>
            </a:pPr>
            <a:r>
              <a:rPr b="0" lang="en-US" sz="2400" spc="-1" strike="noStrike">
                <a:solidFill>
                  <a:schemeClr val="accent3"/>
                </a:solidFill>
                <a:latin typeface="Arial"/>
                <a:ea typeface="Arial"/>
              </a:rPr>
              <a:t>STRING_AGG</a:t>
            </a:r>
            <a:endParaRPr b="0" lang="en-US" sz="2400" spc="-1" strike="noStrike">
              <a:solidFill>
                <a:srgbClr val="000000"/>
              </a:solidFill>
              <a:latin typeface="Arial"/>
            </a:endParaRPr>
          </a:p>
          <a:p>
            <a:pPr lvl="1" marL="621720" indent="-240480" defTabSz="914400">
              <a:lnSpc>
                <a:spcPct val="100000"/>
              </a:lnSpc>
              <a:spcBef>
                <a:spcPts val="1001"/>
              </a:spcBef>
              <a:buClr>
                <a:srgbClr val="28414d"/>
              </a:buClr>
              <a:buFont typeface="Symbol" charset="2"/>
              <a:buChar char=""/>
            </a:pPr>
            <a:r>
              <a:rPr b="0" lang="en-US" sz="2400" spc="-1" strike="noStrike">
                <a:solidFill>
                  <a:schemeClr val="accent3"/>
                </a:solidFill>
                <a:latin typeface="Arial"/>
                <a:ea typeface="Arial"/>
              </a:rPr>
              <a:t>string_agg(expression, delimiter) – non-null input values concatenated into a string, separated by a delimiter</a:t>
            </a:r>
            <a:endParaRPr b="0" lang="en-US" sz="2400" spc="-1" strike="noStrike">
              <a:solidFill>
                <a:srgbClr val="000000"/>
              </a:solidFill>
              <a:latin typeface="Arial"/>
            </a:endParaRPr>
          </a:p>
        </p:txBody>
      </p:sp>
      <p:sp>
        <p:nvSpPr>
          <p:cNvPr id="349" name="PlaceHolder 2"/>
          <p:cNvSpPr>
            <a:spLocks noGrp="1"/>
          </p:cNvSpPr>
          <p:nvPr>
            <p:ph type="title"/>
          </p:nvPr>
        </p:nvSpPr>
        <p:spPr>
          <a:xfrm>
            <a:off x="689400" y="555840"/>
            <a:ext cx="10112040" cy="54288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Aggregate functions</a:t>
            </a:r>
            <a:endParaRPr b="0" lang="en-US" sz="3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PlaceHolder 1"/>
          <p:cNvSpPr>
            <a:spLocks noGrp="1"/>
          </p:cNvSpPr>
          <p:nvPr>
            <p:ph/>
          </p:nvPr>
        </p:nvSpPr>
        <p:spPr>
          <a:xfrm>
            <a:off x="689400" y="1506240"/>
            <a:ext cx="10812240" cy="4740840"/>
          </a:xfrm>
          <a:prstGeom prst="rect">
            <a:avLst/>
          </a:prstGeom>
          <a:noFill/>
          <a:ln w="12600">
            <a:noFill/>
          </a:ln>
        </p:spPr>
        <p:txBody>
          <a:bodyPr lIns="45720" rIns="45720" tIns="45720" bIns="45720" anchor="t">
            <a:noAutofit/>
          </a:bodyPr>
          <a:p>
            <a:pPr marL="235800" indent="-235800" defTabSz="896040">
              <a:lnSpc>
                <a:spcPct val="100000"/>
              </a:lnSpc>
              <a:spcBef>
                <a:spcPts val="901"/>
              </a:spcBef>
              <a:buClr>
                <a:srgbClr val="28414d"/>
              </a:buClr>
              <a:buFont typeface="Symbol" charset="2"/>
              <a:buChar char=""/>
            </a:pPr>
            <a:r>
              <a:rPr b="0" lang="en-US" sz="2300" spc="-1" strike="noStrike">
                <a:solidFill>
                  <a:schemeClr val="accent3"/>
                </a:solidFill>
                <a:latin typeface="Arial"/>
                <a:ea typeface="Arial"/>
              </a:rPr>
              <a:t>Find the minimum duration of songs in each playlist</a:t>
            </a:r>
            <a:endParaRPr b="0" lang="en-US" sz="2300" spc="-1" strike="noStrike">
              <a:solidFill>
                <a:srgbClr val="000000"/>
              </a:solidFill>
              <a:latin typeface="Arial"/>
            </a:endParaRPr>
          </a:p>
          <a:p>
            <a:pPr marL="235800" indent="-235800" defTabSz="896040">
              <a:lnSpc>
                <a:spcPct val="100000"/>
              </a:lnSpc>
              <a:spcBef>
                <a:spcPts val="901"/>
              </a:spcBef>
              <a:buClr>
                <a:srgbClr val="28414d"/>
              </a:buClr>
              <a:buFont typeface="Symbol" charset="2"/>
              <a:buChar char=""/>
            </a:pPr>
            <a:r>
              <a:rPr b="0" lang="en-US" sz="2300" spc="-1" strike="noStrike">
                <a:solidFill>
                  <a:schemeClr val="accent3"/>
                </a:solidFill>
                <a:latin typeface="Arial"/>
                <a:ea typeface="Arial"/>
              </a:rPr>
              <a:t>Calculate the total duration of songs in each playlist</a:t>
            </a:r>
            <a:endParaRPr b="0" lang="en-US" sz="2300" spc="-1" strike="noStrike">
              <a:solidFill>
                <a:srgbClr val="000000"/>
              </a:solidFill>
              <a:latin typeface="Arial"/>
            </a:endParaRPr>
          </a:p>
          <a:p>
            <a:pPr marL="235800" indent="-235800" defTabSz="896040">
              <a:lnSpc>
                <a:spcPct val="100000"/>
              </a:lnSpc>
              <a:spcBef>
                <a:spcPts val="901"/>
              </a:spcBef>
              <a:buClr>
                <a:srgbClr val="28414d"/>
              </a:buClr>
              <a:buFont typeface="Symbol" charset="2"/>
              <a:buChar char=""/>
            </a:pPr>
            <a:r>
              <a:rPr b="0" lang="en-US" sz="2300" spc="-1" strike="noStrike">
                <a:solidFill>
                  <a:schemeClr val="accent3"/>
                </a:solidFill>
                <a:latin typeface="Arial"/>
                <a:ea typeface="Arial"/>
              </a:rPr>
              <a:t>Count the number of songs in each album</a:t>
            </a:r>
            <a:endParaRPr b="0" lang="en-US" sz="2300" spc="-1" strike="noStrike">
              <a:solidFill>
                <a:srgbClr val="000000"/>
              </a:solidFill>
              <a:latin typeface="Arial"/>
            </a:endParaRPr>
          </a:p>
          <a:p>
            <a:pPr marL="235800" indent="-235800" defTabSz="896040">
              <a:lnSpc>
                <a:spcPct val="100000"/>
              </a:lnSpc>
              <a:spcBef>
                <a:spcPts val="901"/>
              </a:spcBef>
              <a:buClr>
                <a:srgbClr val="28414d"/>
              </a:buClr>
              <a:buFont typeface="Symbol" charset="2"/>
              <a:buChar char=""/>
            </a:pPr>
            <a:r>
              <a:rPr b="0" lang="en-US" sz="2300" spc="-1" strike="noStrike">
                <a:solidFill>
                  <a:schemeClr val="accent3"/>
                </a:solidFill>
                <a:latin typeface="Arial"/>
                <a:ea typeface="Arial"/>
              </a:rPr>
              <a:t>Find the average duration of songs for each artist</a:t>
            </a:r>
            <a:endParaRPr b="0" lang="en-US" sz="2300" spc="-1" strike="noStrike">
              <a:solidFill>
                <a:srgbClr val="000000"/>
              </a:solidFill>
              <a:latin typeface="Arial"/>
            </a:endParaRPr>
          </a:p>
          <a:p>
            <a:pPr marL="235800" indent="-235800" defTabSz="896040">
              <a:lnSpc>
                <a:spcPct val="100000"/>
              </a:lnSpc>
              <a:spcBef>
                <a:spcPts val="901"/>
              </a:spcBef>
              <a:buClr>
                <a:srgbClr val="28414d"/>
              </a:buClr>
              <a:buFont typeface="Symbol" charset="2"/>
              <a:buChar char=""/>
            </a:pPr>
            <a:r>
              <a:rPr b="0" lang="en-US" sz="2300" spc="-1" strike="noStrike">
                <a:solidFill>
                  <a:schemeClr val="accent3"/>
                </a:solidFill>
                <a:latin typeface="Arial"/>
                <a:ea typeface="Arial"/>
              </a:rPr>
              <a:t>Find the total number of songs in each album</a:t>
            </a:r>
            <a:endParaRPr b="0" lang="en-US" sz="2300" spc="-1" strike="noStrike">
              <a:solidFill>
                <a:srgbClr val="000000"/>
              </a:solidFill>
              <a:latin typeface="Arial"/>
            </a:endParaRPr>
          </a:p>
          <a:p>
            <a:pPr marL="235800" indent="-235800" defTabSz="896040">
              <a:lnSpc>
                <a:spcPct val="100000"/>
              </a:lnSpc>
              <a:spcBef>
                <a:spcPts val="901"/>
              </a:spcBef>
              <a:buClr>
                <a:srgbClr val="28414d"/>
              </a:buClr>
              <a:buFont typeface="Symbol" charset="2"/>
              <a:buChar char=""/>
            </a:pPr>
            <a:r>
              <a:rPr b="0" lang="en-US" sz="2300" spc="-1" strike="noStrike">
                <a:solidFill>
                  <a:schemeClr val="accent3"/>
                </a:solidFill>
                <a:latin typeface="Arial"/>
                <a:ea typeface="Arial"/>
              </a:rPr>
              <a:t>Count the number of explicit songs for each artist</a:t>
            </a:r>
            <a:endParaRPr b="0" lang="en-US" sz="2300" spc="-1" strike="noStrike">
              <a:solidFill>
                <a:srgbClr val="000000"/>
              </a:solidFill>
              <a:latin typeface="Arial"/>
            </a:endParaRPr>
          </a:p>
          <a:p>
            <a:pPr marL="235800" indent="-235800" defTabSz="896040">
              <a:lnSpc>
                <a:spcPct val="100000"/>
              </a:lnSpc>
              <a:spcBef>
                <a:spcPts val="901"/>
              </a:spcBef>
              <a:buClr>
                <a:srgbClr val="28414d"/>
              </a:buClr>
              <a:buFont typeface="Symbol" charset="2"/>
              <a:buChar char=""/>
            </a:pPr>
            <a:r>
              <a:rPr b="0" lang="en-US" sz="2300" spc="-1" strike="noStrike">
                <a:solidFill>
                  <a:schemeClr val="accent3"/>
                </a:solidFill>
                <a:latin typeface="Arial"/>
                <a:ea typeface="Arial"/>
              </a:rPr>
              <a:t>Find the number of songs in each genre</a:t>
            </a:r>
            <a:endParaRPr b="0" lang="en-US" sz="2300" spc="-1" strike="noStrike">
              <a:solidFill>
                <a:srgbClr val="000000"/>
              </a:solidFill>
              <a:latin typeface="Arial"/>
            </a:endParaRPr>
          </a:p>
        </p:txBody>
      </p:sp>
      <p:sp>
        <p:nvSpPr>
          <p:cNvPr id="351" name="PlaceHolder 2"/>
          <p:cNvSpPr>
            <a:spLocks noGrp="1"/>
          </p:cNvSpPr>
          <p:nvPr>
            <p:ph type="title"/>
          </p:nvPr>
        </p:nvSpPr>
        <p:spPr>
          <a:xfrm>
            <a:off x="689400" y="555840"/>
            <a:ext cx="10112040" cy="54288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Grouping functions - Workshop</a:t>
            </a:r>
            <a:endParaRPr b="0" lang="en-US" sz="3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3.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4.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5.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6.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7.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8.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9.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0.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1.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2.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3.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4.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5.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6.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7.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1487</TotalTime>
  <Application>LibreOffice/24.2.0.3$Windows_X86_64 LibreOffice_project/da48488a73ddd66ea24cf16bbc4f7b9c08e9bea1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2024-05-22T11:34:09Z</dcterms:modified>
  <cp:revision>5</cp:revision>
  <dc:subject/>
  <dc:title/>
</cp:coreProperties>
</file>

<file path=docProps/custom.xml><?xml version="1.0" encoding="utf-8"?>
<Properties xmlns="http://schemas.openxmlformats.org/officeDocument/2006/custom-properties" xmlns:vt="http://schemas.openxmlformats.org/officeDocument/2006/docPropsVTypes"/>
</file>