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2" name="Shape 512"/>
          <p:cNvSpPr/>
          <p:nvPr>
            <p:ph type="sldImg"/>
          </p:nvPr>
        </p:nvSpPr>
        <p:spPr>
          <a:xfrm>
            <a:off x="1143000" y="685800"/>
            <a:ext cx="4572000" cy="3429000"/>
          </a:xfrm>
          <a:prstGeom prst="rect">
            <a:avLst/>
          </a:prstGeom>
        </p:spPr>
        <p:txBody>
          <a:bodyPr/>
          <a:lstStyle/>
          <a:p>
            <a:pPr/>
          </a:p>
        </p:txBody>
      </p:sp>
      <p:sp>
        <p:nvSpPr>
          <p:cNvPr id="513" name="Shape 5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9" cy="1434500"/>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60"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30"/>
          </a:xfrm>
          <a:prstGeom prst="rect">
            <a:avLst/>
          </a:prstGeom>
          <a:ln w="12700">
            <a:miter lim="400000"/>
          </a:ln>
        </p:spPr>
      </p:pic>
      <p:sp>
        <p:nvSpPr>
          <p:cNvPr id="17"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112" name="Body Level One…"/>
          <p:cNvSpPr txBox="1"/>
          <p:nvPr>
            <p:ph type="body" sz="quarter" idx="1"/>
          </p:nvPr>
        </p:nvSpPr>
        <p:spPr>
          <a:xfrm>
            <a:off x="689313" y="1760390"/>
            <a:ext cx="5406689"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xfrm>
            <a:off x="234226" y="6525101"/>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30"/>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6"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6"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6"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6"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51"/>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5" cy="343051"/>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5" cy="343051"/>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3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6"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6"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6"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6"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51"/>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5" cy="343051"/>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5" cy="343051"/>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3" cy="520718"/>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70"/>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9"/>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1" name="Graphic 1" descr="Graphic 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202"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3" name="Slide Number"/>
          <p:cNvSpPr txBox="1"/>
          <p:nvPr>
            <p:ph type="sldNum" sz="quarter" idx="2"/>
          </p:nvPr>
        </p:nvSpPr>
        <p:spPr>
          <a:xfrm>
            <a:off x="234226" y="6525101"/>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21" cy="1117743"/>
          </a:xfrm>
          <a:prstGeom prst="rect">
            <a:avLst/>
          </a:prstGeom>
          <a:ln w="12700">
            <a:miter lim="400000"/>
          </a:ln>
        </p:spPr>
      </p:pic>
      <p:sp>
        <p:nvSpPr>
          <p:cNvPr id="28"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0" name="Picture Placeholder 14"/>
          <p:cNvSpPr/>
          <p:nvPr>
            <p:ph type="pic" idx="21"/>
          </p:nvPr>
        </p:nvSpPr>
        <p:spPr>
          <a:xfrm>
            <a:off x="660398" y="488959"/>
            <a:ext cx="9345478" cy="5939522"/>
          </a:xfrm>
          <a:prstGeom prst="rect">
            <a:avLst/>
          </a:prstGeom>
        </p:spPr>
        <p:txBody>
          <a:bodyPr lIns="91439" tIns="45719" rIns="91439" bIns="45719"/>
          <a:lstStyle/>
          <a:p>
            <a:pPr/>
          </a:p>
        </p:txBody>
      </p:sp>
      <p:sp>
        <p:nvSpPr>
          <p:cNvPr id="211"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2" name="Graphic 5" descr="Graphic 5"/>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21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0"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1" name="Body Level One…"/>
          <p:cNvSpPr txBox="1"/>
          <p:nvPr>
            <p:ph type="body" sz="quarter" idx="1" hasCustomPrompt="1"/>
          </p:nvPr>
        </p:nvSpPr>
        <p:spPr>
          <a:xfrm>
            <a:off x="6648773" y="1869394"/>
            <a:ext cx="5063683" cy="738669"/>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2" name="Text Placeholder 5"/>
          <p:cNvSpPr/>
          <p:nvPr>
            <p:ph type="body" sz="quarter" idx="22" hasCustomPrompt="1"/>
          </p:nvPr>
        </p:nvSpPr>
        <p:spPr>
          <a:xfrm>
            <a:off x="6648773" y="1324542"/>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3" name="Text Placeholder 5"/>
          <p:cNvSpPr/>
          <p:nvPr>
            <p:ph type="body" sz="quarter" idx="23" hasCustomPrompt="1"/>
          </p:nvPr>
        </p:nvSpPr>
        <p:spPr>
          <a:xfrm>
            <a:off x="6648773" y="3367542"/>
            <a:ext cx="5063683" cy="73866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4" name="Text Placeholder 5"/>
          <p:cNvSpPr/>
          <p:nvPr>
            <p:ph type="body" sz="quarter" idx="24" hasCustomPrompt="1"/>
          </p:nvPr>
        </p:nvSpPr>
        <p:spPr>
          <a:xfrm>
            <a:off x="6648773" y="2822691"/>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5" hasCustomPrompt="1"/>
          </p:nvPr>
        </p:nvSpPr>
        <p:spPr>
          <a:xfrm>
            <a:off x="6648773" y="4865037"/>
            <a:ext cx="5063683" cy="73866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6" hasCustomPrompt="1"/>
          </p:nvPr>
        </p:nvSpPr>
        <p:spPr>
          <a:xfrm>
            <a:off x="6648773" y="4320185"/>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4"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5" name="Body Level One…"/>
          <p:cNvSpPr txBox="1"/>
          <p:nvPr>
            <p:ph type="body" sz="quarter" idx="1" hasCustomPrompt="1"/>
          </p:nvPr>
        </p:nvSpPr>
        <p:spPr>
          <a:xfrm>
            <a:off x="6648773" y="1869394"/>
            <a:ext cx="5063683" cy="73866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6" name="Text Placeholder 5"/>
          <p:cNvSpPr/>
          <p:nvPr>
            <p:ph type="body" sz="quarter" idx="22" hasCustomPrompt="1"/>
          </p:nvPr>
        </p:nvSpPr>
        <p:spPr>
          <a:xfrm>
            <a:off x="6648773" y="1324542"/>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7" name="Text Placeholder 5"/>
          <p:cNvSpPr/>
          <p:nvPr>
            <p:ph type="body" sz="quarter" idx="23" hasCustomPrompt="1"/>
          </p:nvPr>
        </p:nvSpPr>
        <p:spPr>
          <a:xfrm>
            <a:off x="6648773" y="3367542"/>
            <a:ext cx="5063683" cy="73866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8" name="Text Placeholder 5"/>
          <p:cNvSpPr/>
          <p:nvPr>
            <p:ph type="body" sz="quarter" idx="24" hasCustomPrompt="1"/>
          </p:nvPr>
        </p:nvSpPr>
        <p:spPr>
          <a:xfrm>
            <a:off x="6648773" y="2822691"/>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5" hasCustomPrompt="1"/>
          </p:nvPr>
        </p:nvSpPr>
        <p:spPr>
          <a:xfrm>
            <a:off x="6648773" y="4865037"/>
            <a:ext cx="5063683" cy="73866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6" hasCustomPrompt="1"/>
          </p:nvPr>
        </p:nvSpPr>
        <p:spPr>
          <a:xfrm>
            <a:off x="6648773" y="4320185"/>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1"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2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50" name="Lorem ipsum dolor sit amet, consectetur."/>
          <p:cNvSpPr txBox="1"/>
          <p:nvPr>
            <p:ph type="title" hasCustomPrompt="1"/>
          </p:nvPr>
        </p:nvSpPr>
        <p:spPr>
          <a:xfrm>
            <a:off x="689316" y="555919"/>
            <a:ext cx="4921073" cy="987070"/>
          </a:xfrm>
          <a:prstGeom prst="rect">
            <a:avLst/>
          </a:prstGeom>
        </p:spPr>
        <p:txBody>
          <a:bodyPr/>
          <a:lstStyle/>
          <a:p>
            <a:pPr/>
            <a:r>
              <a:t>Lorem ipsum dolor sit amet, consectetur.</a:t>
            </a:r>
          </a:p>
        </p:txBody>
      </p:sp>
      <p:sp>
        <p:nvSpPr>
          <p:cNvPr id="251"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9"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60" name="Lorem ipsum dolor sit amet, consectetur."/>
          <p:cNvSpPr txBox="1"/>
          <p:nvPr>
            <p:ph type="title" hasCustomPrompt="1"/>
          </p:nvPr>
        </p:nvSpPr>
        <p:spPr>
          <a:xfrm>
            <a:off x="6648773" y="555919"/>
            <a:ext cx="4184547" cy="987070"/>
          </a:xfrm>
          <a:prstGeom prst="rect">
            <a:avLst/>
          </a:prstGeom>
        </p:spPr>
        <p:txBody>
          <a:bodyPr/>
          <a:lstStyle/>
          <a:p>
            <a:pPr/>
            <a:r>
              <a:t>Lorem ipsum dolor sit amet, consectetur.</a:t>
            </a:r>
          </a:p>
        </p:txBody>
      </p:sp>
      <p:sp>
        <p:nvSpPr>
          <p:cNvPr id="261" name="Body Level One…"/>
          <p:cNvSpPr txBox="1"/>
          <p:nvPr>
            <p:ph type="body" sz="quarter" idx="1" hasCustomPrompt="1"/>
          </p:nvPr>
        </p:nvSpPr>
        <p:spPr>
          <a:xfrm>
            <a:off x="6648770" y="1882513"/>
            <a:ext cx="4921075"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0"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7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80"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8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9"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9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8"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299" name="Triangle 8"/>
          <p:cNvSpPr/>
          <p:nvPr/>
        </p:nvSpPr>
        <p:spPr>
          <a:xfrm rot="5400000">
            <a:off x="2480914" y="3028241"/>
            <a:ext cx="6846711" cy="812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00" name="Body Level One…"/>
          <p:cNvSpPr txBox="1"/>
          <p:nvPr>
            <p:ph type="body" sz="quarter" idx="1" hasCustomPrompt="1"/>
          </p:nvPr>
        </p:nvSpPr>
        <p:spPr>
          <a:xfrm>
            <a:off x="6838122" y="1882513"/>
            <a:ext cx="4664567"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1"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2" name="Graphic 11" descr="Graphic 1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0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0"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311" name="Body Level One…"/>
          <p:cNvSpPr txBox="1"/>
          <p:nvPr>
            <p:ph type="body" sz="quarter" idx="1" hasCustomPrompt="1"/>
          </p:nvPr>
        </p:nvSpPr>
        <p:spPr>
          <a:xfrm>
            <a:off x="6838122" y="1882513"/>
            <a:ext cx="4664567"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2"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3" name="Triangle 8"/>
          <p:cNvSpPr/>
          <p:nvPr/>
        </p:nvSpPr>
        <p:spPr>
          <a:xfrm rot="5400000">
            <a:off x="2480914" y="3028241"/>
            <a:ext cx="6846711" cy="812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4" name="Text Placeholder 5"/>
          <p:cNvSpPr/>
          <p:nvPr>
            <p:ph type="body" sz="quarter" idx="22" hasCustomPrompt="1"/>
          </p:nvPr>
        </p:nvSpPr>
        <p:spPr>
          <a:xfrm>
            <a:off x="698907" y="1882512"/>
            <a:ext cx="4593892" cy="1169558"/>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5" name="Graphic 9" descr="Graphic 9"/>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1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2"/>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21" cy="1117743"/>
          </a:xfrm>
          <a:prstGeom prst="rect">
            <a:avLst/>
          </a:prstGeom>
          <a:ln w="12700">
            <a:miter lim="400000"/>
          </a:ln>
        </p:spPr>
      </p:pic>
      <p:sp>
        <p:nvSpPr>
          <p:cNvPr id="39"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3"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4"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325" name="Triangle 8"/>
          <p:cNvSpPr/>
          <p:nvPr/>
        </p:nvSpPr>
        <p:spPr>
          <a:xfrm rot="5400000">
            <a:off x="2374388" y="3135049"/>
            <a:ext cx="6846711" cy="599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6"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7" name="Text Placeholder 5"/>
          <p:cNvSpPr/>
          <p:nvPr>
            <p:ph type="body" sz="quarter" idx="21" hasCustomPrompt="1"/>
          </p:nvPr>
        </p:nvSpPr>
        <p:spPr>
          <a:xfrm>
            <a:off x="6838122" y="1882512"/>
            <a:ext cx="4664567" cy="1169558"/>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8"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9" name="Graphic 13" descr="Graphic 13"/>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3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7" name="Body Level One…"/>
          <p:cNvSpPr txBox="1"/>
          <p:nvPr>
            <p:ph type="body" sz="quarter" idx="1" hasCustomPrompt="1"/>
          </p:nvPr>
        </p:nvSpPr>
        <p:spPr>
          <a:xfrm>
            <a:off x="6581616" y="5170992"/>
            <a:ext cx="4921073" cy="954112"/>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8"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39"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7" name="Body Level One…"/>
          <p:cNvSpPr txBox="1"/>
          <p:nvPr>
            <p:ph type="body" sz="quarter" idx="1" hasCustomPrompt="1"/>
          </p:nvPr>
        </p:nvSpPr>
        <p:spPr>
          <a:xfrm>
            <a:off x="6581616" y="5170992"/>
            <a:ext cx="4921073" cy="954112"/>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8"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49" name="Text Placeholder 5"/>
          <p:cNvSpPr/>
          <p:nvPr>
            <p:ph type="body" sz="quarter" idx="21" hasCustomPrompt="1"/>
          </p:nvPr>
        </p:nvSpPr>
        <p:spPr>
          <a:xfrm>
            <a:off x="689316" y="555916"/>
            <a:ext cx="5406684" cy="3046992"/>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7"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58"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35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0" name="Graphic 1" descr="Graphic 1"/>
          <p:cNvPicPr>
            <a:picLocks noChangeAspect="1"/>
          </p:cNvPicPr>
          <p:nvPr/>
        </p:nvPicPr>
        <p:blipFill>
          <a:blip r:embed="rId3">
            <a:extLst/>
          </a:blip>
          <a:srcRect l="17156" t="28414" r="36717" b="19397"/>
          <a:stretch>
            <a:fillRect/>
          </a:stretch>
        </p:blipFill>
        <p:spPr>
          <a:xfrm>
            <a:off x="6279772" y="0"/>
            <a:ext cx="5912231" cy="6858000"/>
          </a:xfrm>
          <a:prstGeom prst="rect">
            <a:avLst/>
          </a:prstGeom>
          <a:ln w="12700">
            <a:miter lim="400000"/>
          </a:ln>
        </p:spPr>
      </p:pic>
      <p:sp>
        <p:nvSpPr>
          <p:cNvPr id="361" name="Slide Number"/>
          <p:cNvSpPr txBox="1"/>
          <p:nvPr>
            <p:ph type="sldNum" sz="quarter" idx="2"/>
          </p:nvPr>
        </p:nvSpPr>
        <p:spPr>
          <a:xfrm>
            <a:off x="234226" y="6525101"/>
            <a:ext cx="217148" cy="202413"/>
          </a:xfrm>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8"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369" name="Body Level One…"/>
          <p:cNvSpPr txBox="1"/>
          <p:nvPr>
            <p:ph type="body" sz="quarter" idx="1" hasCustomPrompt="1"/>
          </p:nvPr>
        </p:nvSpPr>
        <p:spPr>
          <a:xfrm>
            <a:off x="8901951" y="1882513"/>
            <a:ext cx="2767537" cy="1855772"/>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0" name="Graphic 1" descr="Graphic 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8"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9"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7"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8" name="Dividerslide #1"/>
          <p:cNvSpPr txBox="1"/>
          <p:nvPr>
            <p:ph type="title" hasCustomPrompt="1"/>
          </p:nvPr>
        </p:nvSpPr>
        <p:spPr>
          <a:xfrm>
            <a:off x="985213" y="788393"/>
            <a:ext cx="5834042" cy="2279539"/>
          </a:xfrm>
          <a:prstGeom prst="rect">
            <a:avLst/>
          </a:prstGeom>
        </p:spPr>
        <p:txBody>
          <a:bodyPr/>
          <a:lstStyle>
            <a:lvl1pPr>
              <a:defRPr sz="8800"/>
            </a:lvl1pPr>
          </a:lstStyle>
          <a:p>
            <a:pPr/>
            <a:r>
              <a:t>Dividerslide #1</a:t>
            </a:r>
          </a:p>
        </p:txBody>
      </p:sp>
      <p:sp>
        <p:nvSpPr>
          <p:cNvPr id="3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6"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7" name="Dividerslide #1"/>
          <p:cNvSpPr txBox="1"/>
          <p:nvPr>
            <p:ph type="title" hasCustomPrompt="1"/>
          </p:nvPr>
        </p:nvSpPr>
        <p:spPr>
          <a:xfrm>
            <a:off x="985213" y="788393"/>
            <a:ext cx="9724116" cy="2279539"/>
          </a:xfrm>
          <a:prstGeom prst="rect">
            <a:avLst/>
          </a:prstGeom>
        </p:spPr>
        <p:txBody>
          <a:bodyPr/>
          <a:lstStyle>
            <a:lvl1pPr>
              <a:defRPr sz="8800"/>
            </a:lvl1pPr>
          </a:lstStyle>
          <a:p>
            <a:pPr/>
            <a:r>
              <a:t>Dividerslide #1</a:t>
            </a:r>
          </a:p>
        </p:txBody>
      </p:sp>
      <p:sp>
        <p:nvSpPr>
          <p:cNvPr id="3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5"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6"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407"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90" cy="351145"/>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21" cy="1117743"/>
          </a:xfrm>
          <a:prstGeom prst="rect">
            <a:avLst/>
          </a:prstGeom>
          <a:ln w="12700">
            <a:miter lim="400000"/>
          </a:ln>
        </p:spPr>
      </p:pic>
      <p:sp>
        <p:nvSpPr>
          <p:cNvPr id="50"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9" name="Picture Placeholder 5"/>
          <p:cNvSpPr/>
          <p:nvPr>
            <p:ph type="pic" idx="21"/>
          </p:nvPr>
        </p:nvSpPr>
        <p:spPr>
          <a:xfrm>
            <a:off x="0" y="488959"/>
            <a:ext cx="9345477" cy="5939522"/>
          </a:xfrm>
          <a:prstGeom prst="rect">
            <a:avLst/>
          </a:prstGeom>
        </p:spPr>
        <p:txBody>
          <a:bodyPr lIns="91439" tIns="45719" rIns="91439" bIns="45719"/>
          <a:lstStyle/>
          <a:p>
            <a:pPr/>
          </a:p>
        </p:txBody>
      </p:sp>
      <p:sp>
        <p:nvSpPr>
          <p:cNvPr id="440"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41"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4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9"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50"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51" name="Graphic 7" descr="Graphic 7"/>
          <p:cNvPicPr>
            <a:picLocks noChangeAspect="1"/>
          </p:cNvPicPr>
          <p:nvPr/>
        </p:nvPicPr>
        <p:blipFill>
          <a:blip r:embed="rId3">
            <a:extLst/>
          </a:blip>
          <a:stretch>
            <a:fillRect/>
          </a:stretch>
        </p:blipFill>
        <p:spPr>
          <a:xfrm>
            <a:off x="11203906" y="555919"/>
            <a:ext cx="465583" cy="520718"/>
          </a:xfrm>
          <a:prstGeom prst="rect">
            <a:avLst/>
          </a:prstGeom>
          <a:ln w="12700">
            <a:miter lim="400000"/>
          </a:ln>
        </p:spPr>
      </p:pic>
      <p:sp>
        <p:nvSpPr>
          <p:cNvPr id="4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9" name="Click to edit Master title style"/>
          <p:cNvSpPr txBox="1"/>
          <p:nvPr>
            <p:ph type="title" hasCustomPrompt="1"/>
          </p:nvPr>
        </p:nvSpPr>
        <p:spPr>
          <a:xfrm>
            <a:off x="689316" y="555919"/>
            <a:ext cx="9997735" cy="987070"/>
          </a:xfrm>
          <a:prstGeom prst="rect">
            <a:avLst/>
          </a:prstGeom>
        </p:spPr>
        <p:txBody>
          <a:bodyPr/>
          <a:lstStyle>
            <a:lvl1pPr>
              <a:defRPr>
                <a:solidFill>
                  <a:schemeClr val="accent6"/>
                </a:solidFill>
              </a:defRPr>
            </a:lvl1pPr>
          </a:lstStyle>
          <a:p>
            <a:pPr/>
            <a:r>
              <a:t>Click to edit Master title style</a:t>
            </a:r>
          </a:p>
        </p:txBody>
      </p:sp>
      <p:sp>
        <p:nvSpPr>
          <p:cNvPr id="460" name="Body Level One…"/>
          <p:cNvSpPr txBox="1"/>
          <p:nvPr>
            <p:ph type="body" sz="quarter" idx="1" hasCustomPrompt="1"/>
          </p:nvPr>
        </p:nvSpPr>
        <p:spPr>
          <a:xfrm>
            <a:off x="689316" y="2755369"/>
            <a:ext cx="4825221"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2" name="Graphic 4" descr="Graphic 4"/>
          <p:cNvPicPr>
            <a:picLocks noChangeAspect="1"/>
          </p:cNvPicPr>
          <p:nvPr/>
        </p:nvPicPr>
        <p:blipFill>
          <a:blip r:embed="rId2">
            <a:extLst/>
          </a:blip>
          <a:stretch>
            <a:fillRect/>
          </a:stretch>
        </p:blipFill>
        <p:spPr>
          <a:xfrm>
            <a:off x="782305" y="1897059"/>
            <a:ext cx="539980" cy="343051"/>
          </a:xfrm>
          <a:prstGeom prst="rect">
            <a:avLst/>
          </a:prstGeom>
          <a:ln w="12700">
            <a:miter lim="400000"/>
          </a:ln>
        </p:spPr>
      </p:pic>
      <p:sp>
        <p:nvSpPr>
          <p:cNvPr id="463" name="Text Placeholder 5"/>
          <p:cNvSpPr/>
          <p:nvPr>
            <p:ph type="body" sz="quarter" idx="22" hasCustomPrompt="1"/>
          </p:nvPr>
        </p:nvSpPr>
        <p:spPr>
          <a:xfrm>
            <a:off x="689317" y="4956128"/>
            <a:ext cx="4825220"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4" name="Text Placeholder 5"/>
          <p:cNvSpPr/>
          <p:nvPr>
            <p:ph type="body" sz="quarter" idx="23"/>
          </p:nvPr>
        </p:nvSpPr>
        <p:spPr>
          <a:xfrm>
            <a:off x="689317" y="4528177"/>
            <a:ext cx="4825220" cy="338559"/>
          </a:xfrm>
          <a:prstGeom prst="rect">
            <a:avLst/>
          </a:prstGeom>
        </p:spPr>
        <p:txBody>
          <a:bodyPr>
            <a:normAutofit fontScale="100000" lnSpcReduction="0"/>
          </a:bodyPr>
          <a:lstStyle/>
          <a:p>
            <a:pPr/>
          </a:p>
        </p:txBody>
      </p:sp>
      <p:pic>
        <p:nvPicPr>
          <p:cNvPr id="465" name="Graphic 15" descr="Graphic 15"/>
          <p:cNvPicPr>
            <a:picLocks noChangeAspect="1"/>
          </p:cNvPicPr>
          <p:nvPr/>
        </p:nvPicPr>
        <p:blipFill>
          <a:blip r:embed="rId2">
            <a:extLst/>
          </a:blip>
          <a:stretch>
            <a:fillRect/>
          </a:stretch>
        </p:blipFill>
        <p:spPr>
          <a:xfrm>
            <a:off x="782305" y="4097821"/>
            <a:ext cx="539980" cy="343051"/>
          </a:xfrm>
          <a:prstGeom prst="rect">
            <a:avLst/>
          </a:prstGeom>
          <a:ln w="12700">
            <a:miter lim="400000"/>
          </a:ln>
        </p:spPr>
      </p:pic>
      <p:sp>
        <p:nvSpPr>
          <p:cNvPr id="466" name="Text Placeholder 5"/>
          <p:cNvSpPr/>
          <p:nvPr>
            <p:ph type="body" sz="quarter" idx="24" hasCustomPrompt="1"/>
          </p:nvPr>
        </p:nvSpPr>
        <p:spPr>
          <a:xfrm>
            <a:off x="6020732" y="2755369"/>
            <a:ext cx="4825225"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7" name="Text Placeholder 5"/>
          <p:cNvSpPr/>
          <p:nvPr>
            <p:ph type="body" sz="quarter" idx="25"/>
          </p:nvPr>
        </p:nvSpPr>
        <p:spPr>
          <a:xfrm>
            <a:off x="6020732" y="2327418"/>
            <a:ext cx="4825225" cy="338555"/>
          </a:xfrm>
          <a:prstGeom prst="rect">
            <a:avLst/>
          </a:prstGeom>
        </p:spPr>
        <p:txBody>
          <a:bodyPr>
            <a:normAutofit fontScale="100000" lnSpcReduction="0"/>
          </a:bodyPr>
          <a:lstStyle/>
          <a:p>
            <a:pPr/>
          </a:p>
        </p:txBody>
      </p:sp>
      <p:pic>
        <p:nvPicPr>
          <p:cNvPr id="468" name="Graphic 22" descr="Graphic 22"/>
          <p:cNvPicPr>
            <a:picLocks noChangeAspect="1"/>
          </p:cNvPicPr>
          <p:nvPr/>
        </p:nvPicPr>
        <p:blipFill>
          <a:blip r:embed="rId2">
            <a:extLst/>
          </a:blip>
          <a:stretch>
            <a:fillRect/>
          </a:stretch>
        </p:blipFill>
        <p:spPr>
          <a:xfrm>
            <a:off x="6113721" y="1897059"/>
            <a:ext cx="539980" cy="343051"/>
          </a:xfrm>
          <a:prstGeom prst="rect">
            <a:avLst/>
          </a:prstGeom>
          <a:ln w="12700">
            <a:miter lim="400000"/>
          </a:ln>
        </p:spPr>
      </p:pic>
      <p:sp>
        <p:nvSpPr>
          <p:cNvPr id="469" name="Text Placeholder 5"/>
          <p:cNvSpPr/>
          <p:nvPr>
            <p:ph type="body" sz="quarter" idx="26" hasCustomPrompt="1"/>
          </p:nvPr>
        </p:nvSpPr>
        <p:spPr>
          <a:xfrm>
            <a:off x="6020732" y="4956128"/>
            <a:ext cx="4825225"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0" name="Text Placeholder 5"/>
          <p:cNvSpPr/>
          <p:nvPr>
            <p:ph type="body" sz="quarter" idx="27"/>
          </p:nvPr>
        </p:nvSpPr>
        <p:spPr>
          <a:xfrm>
            <a:off x="6020732" y="4528177"/>
            <a:ext cx="4825225" cy="338559"/>
          </a:xfrm>
          <a:prstGeom prst="rect">
            <a:avLst/>
          </a:prstGeom>
        </p:spPr>
        <p:txBody>
          <a:bodyPr>
            <a:normAutofit fontScale="100000" lnSpcReduction="0"/>
          </a:bodyPr>
          <a:lstStyle/>
          <a:p>
            <a:pPr/>
          </a:p>
        </p:txBody>
      </p:sp>
      <p:pic>
        <p:nvPicPr>
          <p:cNvPr id="471" name="Graphic 25" descr="Graphic 25"/>
          <p:cNvPicPr>
            <a:picLocks noChangeAspect="1"/>
          </p:cNvPicPr>
          <p:nvPr/>
        </p:nvPicPr>
        <p:blipFill>
          <a:blip r:embed="rId2">
            <a:extLst/>
          </a:blip>
          <a:stretch>
            <a:fillRect/>
          </a:stretch>
        </p:blipFill>
        <p:spPr>
          <a:xfrm>
            <a:off x="6113721" y="4097821"/>
            <a:ext cx="539980" cy="343051"/>
          </a:xfrm>
          <a:prstGeom prst="rect">
            <a:avLst/>
          </a:prstGeom>
          <a:ln w="12700">
            <a:miter lim="400000"/>
          </a:ln>
        </p:spPr>
      </p:pic>
      <p:sp>
        <p:nvSpPr>
          <p:cNvPr id="47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9" name="Click to edit Master title style"/>
          <p:cNvSpPr txBox="1"/>
          <p:nvPr>
            <p:ph type="title" hasCustomPrompt="1"/>
          </p:nvPr>
        </p:nvSpPr>
        <p:spPr>
          <a:xfrm>
            <a:off x="689316" y="555919"/>
            <a:ext cx="9997735" cy="987070"/>
          </a:xfrm>
          <a:prstGeom prst="rect">
            <a:avLst/>
          </a:prstGeom>
        </p:spPr>
        <p:txBody>
          <a:bodyPr/>
          <a:lstStyle>
            <a:lvl1pPr>
              <a:defRPr>
                <a:solidFill>
                  <a:schemeClr val="accent5"/>
                </a:solidFill>
              </a:defRPr>
            </a:lvl1pPr>
          </a:lstStyle>
          <a:p>
            <a:pPr/>
            <a:r>
              <a:t>Click to edit Master title style</a:t>
            </a:r>
          </a:p>
        </p:txBody>
      </p:sp>
      <p:sp>
        <p:nvSpPr>
          <p:cNvPr id="480" name="Body Level One…"/>
          <p:cNvSpPr txBox="1"/>
          <p:nvPr>
            <p:ph type="body" sz="quarter" idx="1" hasCustomPrompt="1"/>
          </p:nvPr>
        </p:nvSpPr>
        <p:spPr>
          <a:xfrm>
            <a:off x="689316" y="2755369"/>
            <a:ext cx="4825221"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2" name="Text Placeholder 5"/>
          <p:cNvSpPr/>
          <p:nvPr>
            <p:ph type="body" sz="quarter" idx="22" hasCustomPrompt="1"/>
          </p:nvPr>
        </p:nvSpPr>
        <p:spPr>
          <a:xfrm>
            <a:off x="689317" y="4956128"/>
            <a:ext cx="4825220"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3"/>
          </p:nvPr>
        </p:nvSpPr>
        <p:spPr>
          <a:xfrm>
            <a:off x="689317" y="4528177"/>
            <a:ext cx="4825220" cy="338559"/>
          </a:xfrm>
          <a:prstGeom prst="rect">
            <a:avLst/>
          </a:prstGeom>
        </p:spPr>
        <p:txBody>
          <a:bodyPr>
            <a:normAutofit fontScale="100000" lnSpcReduction="0"/>
          </a:bodyPr>
          <a:lstStyle/>
          <a:p>
            <a:pPr/>
          </a:p>
        </p:txBody>
      </p:sp>
      <p:sp>
        <p:nvSpPr>
          <p:cNvPr id="484" name="Text Placeholder 5"/>
          <p:cNvSpPr/>
          <p:nvPr>
            <p:ph type="body" sz="quarter" idx="24" hasCustomPrompt="1"/>
          </p:nvPr>
        </p:nvSpPr>
        <p:spPr>
          <a:xfrm>
            <a:off x="6020732" y="2755369"/>
            <a:ext cx="4825225"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5"/>
          </p:nvPr>
        </p:nvSpPr>
        <p:spPr>
          <a:xfrm>
            <a:off x="6020732" y="2327418"/>
            <a:ext cx="4825225" cy="338555"/>
          </a:xfrm>
          <a:prstGeom prst="rect">
            <a:avLst/>
          </a:prstGeom>
        </p:spPr>
        <p:txBody>
          <a:bodyPr>
            <a:normAutofit fontScale="100000" lnSpcReduction="0"/>
          </a:bodyPr>
          <a:lstStyle/>
          <a:p>
            <a:pPr/>
          </a:p>
        </p:txBody>
      </p:sp>
      <p:sp>
        <p:nvSpPr>
          <p:cNvPr id="486" name="Text Placeholder 5"/>
          <p:cNvSpPr/>
          <p:nvPr>
            <p:ph type="body" sz="quarter" idx="26" hasCustomPrompt="1"/>
          </p:nvPr>
        </p:nvSpPr>
        <p:spPr>
          <a:xfrm>
            <a:off x="6020732" y="4956128"/>
            <a:ext cx="4825225"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7"/>
          </p:nvPr>
        </p:nvSpPr>
        <p:spPr>
          <a:xfrm>
            <a:off x="6020732" y="4528177"/>
            <a:ext cx="4825225" cy="338559"/>
          </a:xfrm>
          <a:prstGeom prst="rect">
            <a:avLst/>
          </a:prstGeom>
        </p:spPr>
        <p:txBody>
          <a:bodyPr>
            <a:normAutofit fontScale="100000" lnSpcReduction="0"/>
          </a:bodyPr>
          <a:lstStyle/>
          <a:p>
            <a:pPr/>
          </a:p>
        </p:txBody>
      </p:sp>
      <p:pic>
        <p:nvPicPr>
          <p:cNvPr id="488" name="Graphic 33" descr="Graphic 33"/>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pic>
        <p:nvPicPr>
          <p:cNvPr id="489" name="Graphic 34" descr="Graphic 34"/>
          <p:cNvPicPr>
            <a:picLocks noChangeAspect="1"/>
          </p:cNvPicPr>
          <p:nvPr/>
        </p:nvPicPr>
        <p:blipFill>
          <a:blip r:embed="rId3">
            <a:extLst/>
          </a:blip>
          <a:stretch>
            <a:fillRect/>
          </a:stretch>
        </p:blipFill>
        <p:spPr>
          <a:xfrm>
            <a:off x="782305" y="1897059"/>
            <a:ext cx="539980" cy="343051"/>
          </a:xfrm>
          <a:prstGeom prst="rect">
            <a:avLst/>
          </a:prstGeom>
          <a:ln w="12700">
            <a:miter lim="400000"/>
          </a:ln>
        </p:spPr>
      </p:pic>
      <p:pic>
        <p:nvPicPr>
          <p:cNvPr id="490" name="Graphic 35" descr="Graphic 35"/>
          <p:cNvPicPr>
            <a:picLocks noChangeAspect="1"/>
          </p:cNvPicPr>
          <p:nvPr/>
        </p:nvPicPr>
        <p:blipFill>
          <a:blip r:embed="rId3">
            <a:extLst/>
          </a:blip>
          <a:stretch>
            <a:fillRect/>
          </a:stretch>
        </p:blipFill>
        <p:spPr>
          <a:xfrm>
            <a:off x="782305" y="4097821"/>
            <a:ext cx="539980" cy="343051"/>
          </a:xfrm>
          <a:prstGeom prst="rect">
            <a:avLst/>
          </a:prstGeom>
          <a:ln w="12700">
            <a:miter lim="400000"/>
          </a:ln>
        </p:spPr>
      </p:pic>
      <p:pic>
        <p:nvPicPr>
          <p:cNvPr id="491" name="Graphic 36" descr="Graphic 36"/>
          <p:cNvPicPr>
            <a:picLocks noChangeAspect="1"/>
          </p:cNvPicPr>
          <p:nvPr/>
        </p:nvPicPr>
        <p:blipFill>
          <a:blip r:embed="rId3">
            <a:extLst/>
          </a:blip>
          <a:stretch>
            <a:fillRect/>
          </a:stretch>
        </p:blipFill>
        <p:spPr>
          <a:xfrm>
            <a:off x="6113721" y="1897059"/>
            <a:ext cx="539980" cy="343051"/>
          </a:xfrm>
          <a:prstGeom prst="rect">
            <a:avLst/>
          </a:prstGeom>
          <a:ln w="12700">
            <a:miter lim="400000"/>
          </a:ln>
        </p:spPr>
      </p:pic>
      <p:pic>
        <p:nvPicPr>
          <p:cNvPr id="492" name="Graphic 37" descr="Graphic 37"/>
          <p:cNvPicPr>
            <a:picLocks noChangeAspect="1"/>
          </p:cNvPicPr>
          <p:nvPr/>
        </p:nvPicPr>
        <p:blipFill>
          <a:blip r:embed="rId3">
            <a:extLst/>
          </a:blip>
          <a:stretch>
            <a:fillRect/>
          </a:stretch>
        </p:blipFill>
        <p:spPr>
          <a:xfrm>
            <a:off x="6113721" y="4097821"/>
            <a:ext cx="539980" cy="343051"/>
          </a:xfrm>
          <a:prstGeom prst="rect">
            <a:avLst/>
          </a:prstGeom>
          <a:ln w="12700">
            <a:miter lim="400000"/>
          </a:ln>
        </p:spPr>
      </p:pic>
      <p:sp>
        <p:nvSpPr>
          <p:cNvPr id="4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0" name="Graphic 13" descr="Graphic 13"/>
          <p:cNvPicPr>
            <a:picLocks noChangeAspect="1"/>
          </p:cNvPicPr>
          <p:nvPr/>
        </p:nvPicPr>
        <p:blipFill>
          <a:blip r:embed="rId2">
            <a:extLst/>
          </a:blip>
          <a:srcRect l="33702" t="24850" r="0" b="8676"/>
          <a:stretch>
            <a:fillRect/>
          </a:stretch>
        </p:blipFill>
        <p:spPr>
          <a:xfrm>
            <a:off x="-6" y="-5"/>
            <a:ext cx="6042351" cy="6211151"/>
          </a:xfrm>
          <a:prstGeom prst="rect">
            <a:avLst/>
          </a:prstGeom>
          <a:ln w="12700">
            <a:miter lim="400000"/>
          </a:ln>
        </p:spPr>
      </p:pic>
      <p:sp>
        <p:nvSpPr>
          <p:cNvPr id="501"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2" name="Body Level One…"/>
          <p:cNvSpPr txBox="1"/>
          <p:nvPr>
            <p:ph type="body" sz="quarter" idx="1" hasCustomPrompt="1"/>
          </p:nvPr>
        </p:nvSpPr>
        <p:spPr>
          <a:xfrm>
            <a:off x="5335818" y="3995556"/>
            <a:ext cx="5905580"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3" name="Text Placeholder 5"/>
          <p:cNvSpPr/>
          <p:nvPr>
            <p:ph type="body" sz="quarter" idx="21" hasCustomPrompt="1"/>
          </p:nvPr>
        </p:nvSpPr>
        <p:spPr>
          <a:xfrm>
            <a:off x="5335816" y="5071902"/>
            <a:ext cx="5905585" cy="538614"/>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4" name="Text Placeholder 5"/>
          <p:cNvSpPr/>
          <p:nvPr>
            <p:ph type="body" sz="quarter" idx="22" hasCustomPrompt="1"/>
          </p:nvPr>
        </p:nvSpPr>
        <p:spPr>
          <a:xfrm>
            <a:off x="5335816" y="4480978"/>
            <a:ext cx="5905585" cy="277004"/>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5" name="Graphic 2" descr="Graphic 2"/>
          <p:cNvPicPr>
            <a:picLocks noChangeAspect="1"/>
          </p:cNvPicPr>
          <p:nvPr/>
        </p:nvPicPr>
        <p:blipFill>
          <a:blip r:embed="rId3">
            <a:extLst/>
          </a:blip>
          <a:stretch>
            <a:fillRect/>
          </a:stretch>
        </p:blipFill>
        <p:spPr>
          <a:xfrm>
            <a:off x="381739" y="5610512"/>
            <a:ext cx="2194239" cy="807409"/>
          </a:xfrm>
          <a:prstGeom prst="rect">
            <a:avLst/>
          </a:prstGeom>
          <a:ln w="12700">
            <a:miter lim="400000"/>
          </a:ln>
        </p:spPr>
      </p:pic>
      <p:sp>
        <p:nvSpPr>
          <p:cNvPr id="506"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500"/>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60" cy="663064"/>
          </a:xfrm>
          <a:prstGeom prst="rect">
            <a:avLst/>
          </a:prstGeom>
          <a:ln w="12700">
            <a:miter lim="400000"/>
          </a:ln>
        </p:spPr>
      </p:pic>
      <p:sp>
        <p:nvSpPr>
          <p:cNvPr id="61" name="Slide Number"/>
          <p:cNvSpPr txBox="1"/>
          <p:nvPr>
            <p:ph type="sldNum" sz="quarter" idx="2"/>
          </p:nvPr>
        </p:nvSpPr>
        <p:spPr>
          <a:xfrm>
            <a:off x="8629026" y="6255144"/>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0"/>
            <a:ext cx="8525024"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0"/>
            <a:ext cx="5406689"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0"/>
            <a:ext cx="5312139" cy="1641478"/>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 name="Lorem ipsum dolor sit amet, consectetur."/>
          <p:cNvSpPr txBox="1"/>
          <p:nvPr>
            <p:ph type="title" hasCustomPrompt="1"/>
          </p:nvPr>
        </p:nvSpPr>
        <p:spPr>
          <a:xfrm>
            <a:off x="689316" y="555919"/>
            <a:ext cx="10113003" cy="5438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5" name="Picture Placeholder 1" descr="Picture Placeholder 1"/>
          <p:cNvPicPr>
            <a:picLocks noChangeAspect="1"/>
          </p:cNvPicPr>
          <p:nvPr>
            <p:ph type="pic" idx="21"/>
          </p:nvPr>
        </p:nvPicPr>
        <p:blipFill>
          <a:blip r:embed="rId2">
            <a:extLst/>
          </a:blip>
          <a:srcRect l="0" t="0" r="0" b="0"/>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6" name="Title 2"/>
          <p:cNvSpPr txBox="1"/>
          <p:nvPr>
            <p:ph type="title"/>
          </p:nvPr>
        </p:nvSpPr>
        <p:spPr>
          <a:xfrm>
            <a:off x="748512" y="921269"/>
            <a:ext cx="6055248" cy="3362916"/>
          </a:xfrm>
          <a:prstGeom prst="rect">
            <a:avLst/>
          </a:prstGeom>
        </p:spPr>
        <p:txBody>
          <a:bodyPr/>
          <a:lstStyle>
            <a:lvl1pPr defTabSz="905255">
              <a:spcBef>
                <a:spcPts val="500"/>
              </a:spcBef>
              <a:defRPr sz="8700"/>
            </a:lvl1pPr>
          </a:lstStyle>
          <a:p>
            <a:pPr/>
            <a:r>
              <a:t>Database Development and Design</a:t>
            </a:r>
          </a:p>
        </p:txBody>
      </p:sp>
      <p:sp>
        <p:nvSpPr>
          <p:cNvPr id="517" name="Text Placeholder 3"/>
          <p:cNvSpPr txBox="1"/>
          <p:nvPr>
            <p:ph type="body" sz="quarter" idx="1"/>
          </p:nvPr>
        </p:nvSpPr>
        <p:spPr>
          <a:xfrm>
            <a:off x="748515" y="5689779"/>
            <a:ext cx="2995637" cy="351145"/>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ext Placeholder 1"/>
          <p:cNvSpPr txBox="1"/>
          <p:nvPr>
            <p:ph type="body" idx="1"/>
          </p:nvPr>
        </p:nvSpPr>
        <p:spPr>
          <a:xfrm>
            <a:off x="689312" y="1506406"/>
            <a:ext cx="10813376" cy="5032677"/>
          </a:xfrm>
          <a:prstGeom prst="rect">
            <a:avLst/>
          </a:prstGeom>
        </p:spPr>
        <p:txBody>
          <a:bodyPr/>
          <a:lstStyle>
            <a:lvl1pPr>
              <a:lnSpc>
                <a:spcPct val="90000"/>
              </a:lnSpc>
              <a:defRPr sz="2800">
                <a:solidFill>
                  <a:srgbClr val="000000"/>
                </a:solidFill>
                <a:latin typeface="+mn-lt"/>
                <a:ea typeface="+mn-ea"/>
                <a:cs typeface="+mn-cs"/>
                <a:sym typeface="Calibri"/>
              </a:defRPr>
            </a:lvl1pPr>
          </a:lstStyle>
          <a:p>
            <a:pPr/>
            <a:r>
              <a:t>The CREATE TRIGGER statement creates a new trigger. The following illustrates the basic syntax of the CREATE TRIGGER statement:</a:t>
            </a:r>
          </a:p>
        </p:txBody>
      </p:sp>
      <p:sp>
        <p:nvSpPr>
          <p:cNvPr id="545"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TRIGGER 3/3</a:t>
            </a:r>
          </a:p>
        </p:txBody>
      </p:sp>
      <p:sp>
        <p:nvSpPr>
          <p:cNvPr id="546" name="TextBox 4"/>
          <p:cNvSpPr txBox="1"/>
          <p:nvPr/>
        </p:nvSpPr>
        <p:spPr>
          <a:xfrm>
            <a:off x="939906" y="2564976"/>
            <a:ext cx="10610772"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TRIGGER</a:t>
            </a:r>
            <a:r>
              <a:rPr>
                <a:solidFill>
                  <a:srgbClr val="000000"/>
                </a:solidFill>
              </a:rPr>
              <a:t> trigger_name -- specify trigger name</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BEFORE</a:t>
            </a:r>
            <a:r>
              <a:t> | </a:t>
            </a:r>
            <a:r>
              <a:rPr>
                <a:solidFill>
                  <a:srgbClr val="0000FF"/>
                </a:solidFill>
              </a:rPr>
              <a:t>AFTER</a:t>
            </a:r>
            <a:r>
              <a:t>} { </a:t>
            </a:r>
            <a:r>
              <a:rPr>
                <a:solidFill>
                  <a:srgbClr val="0000FF"/>
                </a:solidFill>
              </a:rPr>
              <a:t>event</a:t>
            </a:r>
            <a:r>
              <a:t> } -- fire before or after event and specify the event</a:t>
            </a:r>
          </a:p>
          <a:p>
            <a:pPr>
              <a:defRPr>
                <a:solidFill>
                  <a:srgbClr val="000000"/>
                </a:solidFill>
                <a:latin typeface="Consolas"/>
                <a:ea typeface="Consolas"/>
                <a:cs typeface="Consolas"/>
                <a:sym typeface="Consolas"/>
              </a:defRPr>
            </a:pPr>
            <a:r>
              <a:t>				 -- (INSERT, DELETE, UPDATE, TRUNCATE)</a:t>
            </a:r>
          </a:p>
          <a:p>
            <a:pPr>
              <a:defRPr>
                <a:solidFill>
                  <a:srgbClr val="000000"/>
                </a:solidFill>
                <a:latin typeface="Consolas"/>
                <a:ea typeface="Consolas"/>
                <a:cs typeface="Consolas"/>
                <a:sym typeface="Consolas"/>
              </a:defRPr>
            </a:pPr>
            <a:r>
              <a:t>   </a:t>
            </a:r>
            <a:r>
              <a:rPr>
                <a:solidFill>
                  <a:srgbClr val="0000FF"/>
                </a:solidFill>
              </a:rPr>
              <a:t>ON</a:t>
            </a:r>
            <a:r>
              <a:t> table_name -- specify associated table</a:t>
            </a:r>
          </a:p>
          <a:p>
            <a:pPr>
              <a:defRPr>
                <a:solidFill>
                  <a:srgbClr val="000000"/>
                </a:solidFill>
                <a:latin typeface="Consolas"/>
                <a:ea typeface="Consolas"/>
                <a:cs typeface="Consolas"/>
                <a:sym typeface="Consolas"/>
              </a:defRPr>
            </a:pPr>
            <a:r>
              <a:t>   [</a:t>
            </a:r>
            <a:r>
              <a:rPr>
                <a:solidFill>
                  <a:srgbClr val="0000FF"/>
                </a:solidFill>
              </a:rPr>
              <a:t>FOR</a:t>
            </a:r>
            <a:r>
              <a:t> [</a:t>
            </a:r>
            <a:r>
              <a:rPr>
                <a:solidFill>
                  <a:srgbClr val="0000FF"/>
                </a:solidFill>
              </a:rPr>
              <a:t>EACH</a:t>
            </a:r>
            <a:r>
              <a:t>] { </a:t>
            </a:r>
            <a:r>
              <a:rPr>
                <a:solidFill>
                  <a:srgbClr val="0000FF"/>
                </a:solidFill>
              </a:rPr>
              <a:t>ROW</a:t>
            </a:r>
            <a:r>
              <a:t> | </a:t>
            </a:r>
            <a:r>
              <a:rPr>
                <a:solidFill>
                  <a:srgbClr val="0000FF"/>
                </a:solidFill>
              </a:rPr>
              <a:t>STATEMENT</a:t>
            </a:r>
            <a:r>
              <a:t> }] -- type of trigger (for each row/statement)	</a:t>
            </a:r>
          </a:p>
          <a:p>
            <a:pPr>
              <a:defRPr>
                <a:solidFill>
                  <a:srgbClr val="000000"/>
                </a:solidFill>
                <a:latin typeface="Consolas"/>
                <a:ea typeface="Consolas"/>
                <a:cs typeface="Consolas"/>
                <a:sym typeface="Consolas"/>
              </a:defRPr>
            </a:pPr>
            <a:r>
              <a:t>       </a:t>
            </a:r>
            <a:r>
              <a:rPr>
                <a:solidFill>
                  <a:srgbClr val="0000FF"/>
                </a:solidFill>
              </a:rPr>
              <a:t>EXECUTE</a:t>
            </a:r>
            <a:r>
              <a:t> </a:t>
            </a:r>
            <a:r>
              <a:rPr>
                <a:solidFill>
                  <a:srgbClr val="0000FF"/>
                </a:solidFill>
              </a:rPr>
              <a:t>PROCEDURE</a:t>
            </a:r>
            <a:r>
              <a:t> trigger_function -- name of function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itle 1"/>
          <p:cNvSpPr txBox="1"/>
          <p:nvPr>
            <p:ph type="title"/>
          </p:nvPr>
        </p:nvSpPr>
        <p:spPr>
          <a:xfrm>
            <a:off x="1038383" y="2107019"/>
            <a:ext cx="10450660" cy="2768263"/>
          </a:xfrm>
          <a:prstGeom prst="rect">
            <a:avLst/>
          </a:prstGeom>
        </p:spPr>
        <p:txBody>
          <a:bodyPr/>
          <a:lstStyle/>
          <a:p>
            <a:pPr/>
            <a:r>
              <a:t>Indexes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Text Placeholder 1"/>
          <p:cNvSpPr txBox="1"/>
          <p:nvPr>
            <p:ph type="body" idx="1"/>
          </p:nvPr>
        </p:nvSpPr>
        <p:spPr>
          <a:xfrm>
            <a:off x="689312" y="1506406"/>
            <a:ext cx="10813376" cy="5032677"/>
          </a:xfrm>
          <a:prstGeom prst="rect">
            <a:avLst/>
          </a:prstGeom>
        </p:spPr>
        <p:txBody>
          <a:bodyPr/>
          <a:lstStyle/>
          <a:p>
            <a:pPr>
              <a:lnSpc>
                <a:spcPct val="90000"/>
              </a:lnSpc>
              <a:defRPr sz="2800">
                <a:solidFill>
                  <a:srgbClr val="000000"/>
                </a:solidFill>
                <a:latin typeface="+mn-lt"/>
                <a:ea typeface="+mn-ea"/>
                <a:cs typeface="+mn-cs"/>
                <a:sym typeface="Calibri"/>
              </a:defRPr>
            </a:pPr>
            <a:r>
              <a:t>PostgreSQL indexes are effective tools to enhance database performance. Indexes help the database server find specific rows much faster than it could do without indexes. </a:t>
            </a:r>
          </a:p>
          <a:p>
            <a:pPr>
              <a:lnSpc>
                <a:spcPct val="90000"/>
              </a:lnSpc>
              <a:defRPr sz="2800">
                <a:solidFill>
                  <a:srgbClr val="000000"/>
                </a:solidFill>
                <a:latin typeface="+mn-lt"/>
                <a:ea typeface="+mn-ea"/>
                <a:cs typeface="+mn-cs"/>
                <a:sym typeface="Calibri"/>
              </a:defRPr>
            </a:pPr>
            <a:r>
              <a:t>However, indexes add write and storage overheads to the database system. Therefore, using them appropriately is very important. </a:t>
            </a:r>
          </a:p>
        </p:txBody>
      </p:sp>
      <p:sp>
        <p:nvSpPr>
          <p:cNvPr id="55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Introduction to indexes 1/2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Text Placeholder 1"/>
          <p:cNvSpPr txBox="1"/>
          <p:nvPr>
            <p:ph type="body" idx="1"/>
          </p:nvPr>
        </p:nvSpPr>
        <p:spPr>
          <a:xfrm>
            <a:off x="689312" y="1506406"/>
            <a:ext cx="10813376" cy="5032677"/>
          </a:xfrm>
          <a:prstGeom prst="rect">
            <a:avLst/>
          </a:prstGeom>
        </p:spPr>
        <p:txBody>
          <a:bodyPr/>
          <a:lstStyle/>
          <a:p>
            <a:pPr marL="205739" indent="-205739" defTabSz="822959">
              <a:lnSpc>
                <a:spcPct val="90000"/>
              </a:lnSpc>
              <a:spcBef>
                <a:spcPts val="900"/>
              </a:spcBef>
              <a:defRPr sz="2520">
                <a:solidFill>
                  <a:srgbClr val="000000"/>
                </a:solidFill>
                <a:latin typeface="+mn-lt"/>
                <a:ea typeface="+mn-ea"/>
                <a:cs typeface="+mn-cs"/>
                <a:sym typeface="Calibri"/>
              </a:defRPr>
            </a:pPr>
            <a:r>
              <a:t>Assuming that you need to look up for John Doe’s phone number on a phone book. With the understanding that names on the phone book are in alphabetically order, you first look for the page where the last name is Doe, then look for first name John, and finally get his phone number.</a:t>
            </a:r>
          </a:p>
          <a:p>
            <a:pPr marL="205739" indent="-205739" defTabSz="822959">
              <a:lnSpc>
                <a:spcPct val="90000"/>
              </a:lnSpc>
              <a:spcBef>
                <a:spcPts val="900"/>
              </a:spcBef>
              <a:defRPr sz="2520">
                <a:solidFill>
                  <a:srgbClr val="000000"/>
                </a:solidFill>
                <a:latin typeface="+mn-lt"/>
                <a:ea typeface="+mn-ea"/>
                <a:cs typeface="+mn-cs"/>
                <a:sym typeface="Calibri"/>
              </a:defRPr>
            </a:pPr>
            <a:r>
              <a:t>Suppose the names on the phone book were not ordered alphabetically, you would have to go through all pages, check every name until you find John Doe’s phone number. This is called sequential scan which you go over all entries until you find the one that you are looking for.</a:t>
            </a:r>
          </a:p>
          <a:p>
            <a:pPr marL="205739" indent="-205739" defTabSz="822959">
              <a:lnSpc>
                <a:spcPct val="90000"/>
              </a:lnSpc>
              <a:spcBef>
                <a:spcPts val="900"/>
              </a:spcBef>
              <a:defRPr sz="2520">
                <a:solidFill>
                  <a:srgbClr val="000000"/>
                </a:solidFill>
                <a:latin typeface="+mn-lt"/>
                <a:ea typeface="+mn-ea"/>
                <a:cs typeface="+mn-cs"/>
                <a:sym typeface="Calibri"/>
              </a:defRPr>
            </a:pPr>
            <a:r>
              <a:t>Similar to a phonebook, the data stored in the table should be organized in a particular order to speed up various searches. This is why indexes come into play.</a:t>
            </a:r>
          </a:p>
          <a:p>
            <a:pPr marL="205739" indent="-205739" defTabSz="822959">
              <a:lnSpc>
                <a:spcPct val="90000"/>
              </a:lnSpc>
              <a:spcBef>
                <a:spcPts val="900"/>
              </a:spcBef>
              <a:defRPr sz="2520">
                <a:solidFill>
                  <a:srgbClr val="000000"/>
                </a:solidFill>
                <a:latin typeface="+mn-lt"/>
                <a:ea typeface="+mn-ea"/>
                <a:cs typeface="+mn-cs"/>
                <a:sym typeface="Calibri"/>
              </a:defRPr>
            </a:pPr>
            <a:r>
              <a:t>An index is a separated data structure that speeds up the data retrieval on a table at the cost of additional writes and storage to maintain it.</a:t>
            </a:r>
          </a:p>
        </p:txBody>
      </p:sp>
      <p:sp>
        <p:nvSpPr>
          <p:cNvPr id="554"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Introduction to indexes 2/2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 Placeholder 1"/>
          <p:cNvSpPr txBox="1"/>
          <p:nvPr>
            <p:ph type="body" idx="1"/>
          </p:nvPr>
        </p:nvSpPr>
        <p:spPr>
          <a:xfrm>
            <a:off x="689312" y="1506406"/>
            <a:ext cx="10813376" cy="5032677"/>
          </a:xfrm>
          <a:prstGeom prst="rect">
            <a:avLst/>
          </a:prstGeom>
        </p:spPr>
        <p:txBody>
          <a:bodyPr/>
          <a:lstStyle/>
          <a:p>
            <a:pPr>
              <a:lnSpc>
                <a:spcPct val="90000"/>
              </a:lnSpc>
              <a:defRPr sz="2400">
                <a:solidFill>
                  <a:srgbClr val="000000"/>
                </a:solidFill>
                <a:latin typeface="+mn-lt"/>
                <a:ea typeface="+mn-ea"/>
                <a:cs typeface="+mn-cs"/>
                <a:sym typeface="Calibri"/>
              </a:defRPr>
            </a:pPr>
            <a:r>
              <a:t>Specify the index name after the CREATE INDEX clause. The index name should be meaningful and easy to remember.</a:t>
            </a:r>
          </a:p>
          <a:p>
            <a:pPr>
              <a:lnSpc>
                <a:spcPct val="90000"/>
              </a:lnSpc>
              <a:defRPr sz="2400">
                <a:solidFill>
                  <a:srgbClr val="000000"/>
                </a:solidFill>
                <a:latin typeface="+mn-lt"/>
                <a:ea typeface="+mn-ea"/>
                <a:cs typeface="+mn-cs"/>
                <a:sym typeface="Calibri"/>
              </a:defRPr>
            </a:pPr>
            <a:r>
              <a:t>Specify the name of the table to which the index belongs.</a:t>
            </a:r>
          </a:p>
          <a:p>
            <a:pPr>
              <a:lnSpc>
                <a:spcPct val="90000"/>
              </a:lnSpc>
              <a:defRPr sz="2400">
                <a:solidFill>
                  <a:srgbClr val="000000"/>
                </a:solidFill>
                <a:latin typeface="+mn-lt"/>
                <a:ea typeface="+mn-ea"/>
                <a:cs typeface="+mn-cs"/>
                <a:sym typeface="Calibri"/>
              </a:defRPr>
            </a:pPr>
            <a:r>
              <a:t>Optionally, specify the index method such as btree, hash, gist, spgist, gin, and brin. PostgreSQL uses btree by default.</a:t>
            </a:r>
          </a:p>
          <a:p>
            <a:pPr>
              <a:lnSpc>
                <a:spcPct val="90000"/>
              </a:lnSpc>
              <a:defRPr sz="2400">
                <a:solidFill>
                  <a:srgbClr val="000000"/>
                </a:solidFill>
                <a:latin typeface="+mn-lt"/>
                <a:ea typeface="+mn-ea"/>
                <a:cs typeface="+mn-cs"/>
                <a:sym typeface="Calibri"/>
              </a:defRPr>
            </a:pPr>
            <a:r>
              <a:t>Lastly, list one or more columns that need to be stored in the index. The ASC and DESC specify the sort order. ASC is the default. NULLS FIRST or NULLS LAST specifies nulls sort before or after non-nulls. The NULLS FIRST is the default when DESC is specified and NULLS LAST is the default when DESC is not specified.</a:t>
            </a:r>
          </a:p>
        </p:txBody>
      </p:sp>
      <p:sp>
        <p:nvSpPr>
          <p:cNvPr id="557"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index</a:t>
            </a:r>
          </a:p>
        </p:txBody>
      </p:sp>
      <p:sp>
        <p:nvSpPr>
          <p:cNvPr id="558" name="TextBox 6"/>
          <p:cNvSpPr txBox="1"/>
          <p:nvPr/>
        </p:nvSpPr>
        <p:spPr>
          <a:xfrm>
            <a:off x="978139" y="5063766"/>
            <a:ext cx="6006115"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defRPr>
            </a:pPr>
            <a:r>
              <a:t>CREATE</a:t>
            </a:r>
            <a:r>
              <a:rPr>
                <a:solidFill>
                  <a:srgbClr val="000000"/>
                </a:solidFill>
              </a:rPr>
              <a:t> </a:t>
            </a:r>
            <a:r>
              <a:t>INDEX</a:t>
            </a:r>
            <a:r>
              <a:rPr>
                <a:solidFill>
                  <a:srgbClr val="000000"/>
                </a:solidFill>
              </a:rPr>
              <a:t> index_name </a:t>
            </a:r>
            <a:r>
              <a:t>ON</a:t>
            </a:r>
            <a:r>
              <a:rPr>
                <a:solidFill>
                  <a:srgbClr val="000000"/>
                </a:solidFill>
              </a:rPr>
              <a:t> table_name [</a:t>
            </a:r>
            <a:r>
              <a:t>USING</a:t>
            </a:r>
            <a:r>
              <a:rPr>
                <a:solidFill>
                  <a:srgbClr val="000000"/>
                </a:solidFill>
              </a:rPr>
              <a:t> method]</a:t>
            </a:r>
            <a:endParaRPr>
              <a:solidFill>
                <a:srgbClr val="000000"/>
              </a:solidFill>
            </a:endParaRPr>
          </a:p>
          <a:p>
            <a:pPr>
              <a:defRPr>
                <a:solidFill>
                  <a:srgbClr val="000000"/>
                </a:solidFill>
              </a:defRPr>
            </a:pPr>
            <a:r>
              <a:t>(</a:t>
            </a:r>
          </a:p>
          <a:p>
            <a:pPr>
              <a:defRPr>
                <a:solidFill>
                  <a:srgbClr val="000000"/>
                </a:solidFill>
              </a:defRPr>
            </a:pPr>
            <a:r>
              <a:t>    column_name [</a:t>
            </a:r>
            <a:r>
              <a:rPr>
                <a:solidFill>
                  <a:srgbClr val="0000FF"/>
                </a:solidFill>
              </a:rPr>
              <a:t>ASC</a:t>
            </a:r>
            <a:r>
              <a:t> | </a:t>
            </a:r>
            <a:r>
              <a:rPr>
                <a:solidFill>
                  <a:srgbClr val="0000FF"/>
                </a:solidFill>
              </a:rPr>
              <a:t>DESC</a:t>
            </a:r>
            <a:r>
              <a:t>] [</a:t>
            </a:r>
            <a:r>
              <a:rPr>
                <a:solidFill>
                  <a:srgbClr val="0000FF"/>
                </a:solidFill>
              </a:rPr>
              <a:t>NULLS</a:t>
            </a:r>
            <a:r>
              <a:t> {</a:t>
            </a:r>
            <a:r>
              <a:rPr>
                <a:solidFill>
                  <a:srgbClr val="0000FF"/>
                </a:solidFill>
              </a:rPr>
              <a:t>FIRST</a:t>
            </a:r>
            <a:r>
              <a:t> | </a:t>
            </a:r>
            <a:r>
              <a:rPr>
                <a:solidFill>
                  <a:srgbClr val="0000FF"/>
                </a:solidFill>
              </a:rPr>
              <a:t>LAST</a:t>
            </a:r>
            <a:r>
              <a:t> }],</a:t>
            </a:r>
          </a:p>
          <a:p>
            <a:pPr>
              <a:defRPr>
                <a:solidFill>
                  <a:srgbClr val="000000"/>
                </a:solidFill>
              </a:defRPr>
            </a:pPr>
            <a:r>
              <a:t>    ...</a:t>
            </a:r>
          </a:p>
          <a:p>
            <a:pPr>
              <a:defRPr>
                <a:solidFill>
                  <a:srgbClr val="000000"/>
                </a:solidFill>
              </a:defRPr>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Title 1"/>
          <p:cNvSpPr txBox="1"/>
          <p:nvPr>
            <p:ph type="title"/>
          </p:nvPr>
        </p:nvSpPr>
        <p:spPr>
          <a:xfrm>
            <a:off x="1038383" y="2107019"/>
            <a:ext cx="10450660" cy="2768263"/>
          </a:xfrm>
          <a:prstGeom prst="rect">
            <a:avLst/>
          </a:prstGeom>
        </p:spPr>
        <p:txBody>
          <a:bodyPr/>
          <a:lstStyle/>
          <a:p>
            <a:pPr/>
            <a:r>
              <a:t>Stored procedures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Text Placeholder 1"/>
          <p:cNvSpPr txBox="1"/>
          <p:nvPr>
            <p:ph type="body" idx="1"/>
          </p:nvPr>
        </p:nvSpPr>
        <p:spPr>
          <a:xfrm>
            <a:off x="689312" y="1506406"/>
            <a:ext cx="10813376" cy="5032677"/>
          </a:xfrm>
          <a:prstGeom prst="rect">
            <a:avLst/>
          </a:prstGeom>
        </p:spPr>
        <p:txBody>
          <a:bodyPr/>
          <a:lstStyle/>
          <a:p>
            <a:pPr marL="219455" indent="-219455" defTabSz="877823">
              <a:lnSpc>
                <a:spcPct val="90000"/>
              </a:lnSpc>
              <a:spcBef>
                <a:spcPts val="900"/>
              </a:spcBef>
              <a:defRPr sz="2304">
                <a:solidFill>
                  <a:srgbClr val="000000"/>
                </a:solidFill>
                <a:latin typeface="+mn-lt"/>
                <a:ea typeface="+mn-ea"/>
                <a:cs typeface="+mn-cs"/>
                <a:sym typeface="Calibri"/>
              </a:defRPr>
            </a:pPr>
            <a:r>
              <a:t>A database transaction is a single unit of work that consists of one or more operations.</a:t>
            </a:r>
          </a:p>
          <a:p>
            <a:pPr marL="219455" indent="-219455" defTabSz="877823">
              <a:lnSpc>
                <a:spcPct val="90000"/>
              </a:lnSpc>
              <a:spcBef>
                <a:spcPts val="900"/>
              </a:spcBef>
              <a:defRPr sz="2304">
                <a:solidFill>
                  <a:srgbClr val="000000"/>
                </a:solidFill>
                <a:latin typeface="+mn-lt"/>
                <a:ea typeface="+mn-ea"/>
                <a:cs typeface="+mn-cs"/>
                <a:sym typeface="Calibri"/>
              </a:defRPr>
            </a:pPr>
            <a:r>
              <a:t>A classical example of a transaction is a bank transfer from one account to another. A complete transaction must ensure a balance between the sender and receiver accounts. It means that if the sender account transfers X amount, the receiver receives X amount, no more or no less.</a:t>
            </a:r>
          </a:p>
          <a:p>
            <a:pPr marL="219455" indent="-219455" defTabSz="877823">
              <a:lnSpc>
                <a:spcPct val="90000"/>
              </a:lnSpc>
              <a:spcBef>
                <a:spcPts val="900"/>
              </a:spcBef>
              <a:defRPr sz="2304">
                <a:solidFill>
                  <a:srgbClr val="000000"/>
                </a:solidFill>
                <a:latin typeface="+mn-lt"/>
                <a:ea typeface="+mn-ea"/>
                <a:cs typeface="+mn-cs"/>
                <a:sym typeface="Calibri"/>
              </a:defRPr>
            </a:pPr>
            <a:r>
              <a:t>A PostgreSQL transaction is atomic, consistent, isolated, and durable. These properties are often referred to as ACID:</a:t>
            </a:r>
          </a:p>
          <a:p>
            <a:pPr marL="219455" indent="-219455" defTabSz="877823">
              <a:lnSpc>
                <a:spcPct val="90000"/>
              </a:lnSpc>
              <a:spcBef>
                <a:spcPts val="900"/>
              </a:spcBef>
              <a:defRPr sz="2304">
                <a:solidFill>
                  <a:srgbClr val="000000"/>
                </a:solidFill>
                <a:latin typeface="+mn-lt"/>
                <a:ea typeface="+mn-ea"/>
                <a:cs typeface="+mn-cs"/>
                <a:sym typeface="Calibri"/>
              </a:defRPr>
            </a:pPr>
            <a:r>
              <a:t>Atomicity guarantees that the transaction completes in an all-or-nothing manner.</a:t>
            </a:r>
          </a:p>
          <a:p>
            <a:pPr marL="219455" indent="-219455" defTabSz="877823">
              <a:lnSpc>
                <a:spcPct val="90000"/>
              </a:lnSpc>
              <a:spcBef>
                <a:spcPts val="900"/>
              </a:spcBef>
              <a:defRPr sz="2304">
                <a:solidFill>
                  <a:srgbClr val="000000"/>
                </a:solidFill>
                <a:latin typeface="+mn-lt"/>
                <a:ea typeface="+mn-ea"/>
                <a:cs typeface="+mn-cs"/>
                <a:sym typeface="Calibri"/>
              </a:defRPr>
            </a:pPr>
            <a:r>
              <a:t>Consistency ensures the change to data written to the database must be valid and follow predefined rules.</a:t>
            </a:r>
          </a:p>
          <a:p>
            <a:pPr marL="219455" indent="-219455" defTabSz="877823">
              <a:lnSpc>
                <a:spcPct val="90000"/>
              </a:lnSpc>
              <a:spcBef>
                <a:spcPts val="900"/>
              </a:spcBef>
              <a:defRPr sz="2304">
                <a:solidFill>
                  <a:srgbClr val="000000"/>
                </a:solidFill>
                <a:latin typeface="+mn-lt"/>
                <a:ea typeface="+mn-ea"/>
                <a:cs typeface="+mn-cs"/>
                <a:sym typeface="Calibri"/>
              </a:defRPr>
            </a:pPr>
            <a:r>
              <a:t>Isolation determines how transaction integrity is visible to other transactions.</a:t>
            </a:r>
          </a:p>
          <a:p>
            <a:pPr marL="219455" indent="-219455" defTabSz="877823">
              <a:lnSpc>
                <a:spcPct val="90000"/>
              </a:lnSpc>
              <a:spcBef>
                <a:spcPts val="900"/>
              </a:spcBef>
              <a:defRPr sz="2304">
                <a:solidFill>
                  <a:srgbClr val="000000"/>
                </a:solidFill>
                <a:latin typeface="+mn-lt"/>
                <a:ea typeface="+mn-ea"/>
                <a:cs typeface="+mn-cs"/>
                <a:sym typeface="Calibri"/>
              </a:defRPr>
            </a:pPr>
            <a:r>
              <a:t>Durability makes sure that transactions that have been committed will be stored in the database permanently.</a:t>
            </a:r>
          </a:p>
        </p:txBody>
      </p:sp>
      <p:sp>
        <p:nvSpPr>
          <p:cNvPr id="563"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Transactions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ext Placeholder 1"/>
          <p:cNvSpPr txBox="1"/>
          <p:nvPr>
            <p:ph type="body" idx="1"/>
          </p:nvPr>
        </p:nvSpPr>
        <p:spPr>
          <a:xfrm>
            <a:off x="689312" y="1506406"/>
            <a:ext cx="10813376" cy="5032677"/>
          </a:xfrm>
          <a:prstGeom prst="rect">
            <a:avLst/>
          </a:prstGeom>
        </p:spPr>
        <p:txBody>
          <a:bodyPr/>
          <a:lstStyle/>
          <a:p>
            <a:pPr>
              <a:lnSpc>
                <a:spcPct val="90000"/>
              </a:lnSpc>
              <a:defRPr sz="2600">
                <a:solidFill>
                  <a:srgbClr val="000000"/>
                </a:solidFill>
                <a:latin typeface="+mn-lt"/>
                <a:ea typeface="+mn-ea"/>
                <a:cs typeface="+mn-cs"/>
                <a:sym typeface="Calibri"/>
              </a:defRPr>
            </a:pPr>
            <a:r>
              <a:t>BEGIN TRANSACTION; or BEGIN WORK; or BEGIN;</a:t>
            </a:r>
          </a:p>
          <a:p>
            <a:pPr>
              <a:lnSpc>
                <a:spcPct val="90000"/>
              </a:lnSpc>
              <a:defRPr sz="2600">
                <a:solidFill>
                  <a:srgbClr val="000000"/>
                </a:solidFill>
                <a:latin typeface="+mn-lt"/>
                <a:ea typeface="+mn-ea"/>
                <a:cs typeface="+mn-cs"/>
                <a:sym typeface="Calibri"/>
              </a:defRPr>
            </a:pPr>
            <a:r>
              <a:t>To start the transaction, you could use the above statements. Once a transaction has started, it needs to be ended by using the commit or rollback statements.</a:t>
            </a:r>
          </a:p>
          <a:p>
            <a:pPr>
              <a:lnSpc>
                <a:spcPct val="90000"/>
              </a:lnSpc>
              <a:defRPr sz="2600">
                <a:solidFill>
                  <a:srgbClr val="000000"/>
                </a:solidFill>
                <a:latin typeface="+mn-lt"/>
                <a:ea typeface="+mn-ea"/>
                <a:cs typeface="+mn-cs"/>
                <a:sym typeface="Calibri"/>
              </a:defRPr>
            </a:pPr>
            <a:r>
              <a:t>COMMIT WORK; or COMMIT TRANSACTION; or COMMIT;</a:t>
            </a:r>
          </a:p>
          <a:p>
            <a:pPr>
              <a:lnSpc>
                <a:spcPct val="90000"/>
              </a:lnSpc>
              <a:defRPr sz="2600">
                <a:solidFill>
                  <a:srgbClr val="000000"/>
                </a:solidFill>
                <a:latin typeface="+mn-lt"/>
                <a:ea typeface="+mn-ea"/>
                <a:cs typeface="+mn-cs"/>
                <a:sym typeface="Calibri"/>
              </a:defRPr>
            </a:pPr>
            <a:r>
              <a:t>To make the change visible to other sessions i.e., commit it (save it), you use the commit statement. After executing the COMMIT statement, PostgreSQL also guarantees that the change will be durable if a crash happens.</a:t>
            </a:r>
          </a:p>
          <a:p>
            <a:pPr>
              <a:lnSpc>
                <a:spcPct val="90000"/>
              </a:lnSpc>
              <a:defRPr sz="2600">
                <a:solidFill>
                  <a:srgbClr val="000000"/>
                </a:solidFill>
                <a:latin typeface="+mn-lt"/>
                <a:ea typeface="+mn-ea"/>
                <a:cs typeface="+mn-cs"/>
                <a:sym typeface="Calibri"/>
              </a:defRPr>
            </a:pPr>
            <a:r>
              <a:t>ROLLBACK WORK; or ROLLBACK TRANSACTION; or ROLLBACK;</a:t>
            </a:r>
          </a:p>
          <a:p>
            <a:pPr>
              <a:lnSpc>
                <a:spcPct val="90000"/>
              </a:lnSpc>
              <a:defRPr sz="2600">
                <a:solidFill>
                  <a:srgbClr val="000000"/>
                </a:solidFill>
                <a:latin typeface="+mn-lt"/>
                <a:ea typeface="+mn-ea"/>
                <a:cs typeface="+mn-cs"/>
                <a:sym typeface="Calibri"/>
              </a:defRPr>
            </a:pPr>
            <a:r>
              <a:t>To roll back or undo the change of the current transaction, you use any of the above statements.</a:t>
            </a:r>
          </a:p>
        </p:txBody>
      </p:sp>
      <p:sp>
        <p:nvSpPr>
          <p:cNvPr id="566"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Transaction statements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Text Placeholder 1"/>
          <p:cNvSpPr txBox="1"/>
          <p:nvPr>
            <p:ph type="body" idx="1"/>
          </p:nvPr>
        </p:nvSpPr>
        <p:spPr>
          <a:xfrm>
            <a:off x="689312" y="1506406"/>
            <a:ext cx="10813376" cy="5032677"/>
          </a:xfrm>
          <a:prstGeom prst="rect">
            <a:avLst/>
          </a:prstGeom>
        </p:spPr>
        <p:txBody>
          <a:bodyPr/>
          <a:lstStyle/>
          <a:p>
            <a:pPr>
              <a:lnSpc>
                <a:spcPct val="90000"/>
              </a:lnSpc>
              <a:defRPr sz="2600">
                <a:solidFill>
                  <a:srgbClr val="000000"/>
                </a:solidFill>
                <a:latin typeface="+mn-lt"/>
                <a:ea typeface="+mn-ea"/>
                <a:cs typeface="+mn-cs"/>
                <a:sym typeface="Calibri"/>
              </a:defRPr>
            </a:pPr>
            <a:r>
              <a:t>A drawback of user-defined functions is that they cannot execute transactions. In other words, inside a user-defined function, you cannot start a transaction, and commit or rollback it.</a:t>
            </a:r>
          </a:p>
          <a:p>
            <a:pPr>
              <a:lnSpc>
                <a:spcPct val="90000"/>
              </a:lnSpc>
              <a:defRPr sz="2600">
                <a:solidFill>
                  <a:srgbClr val="000000"/>
                </a:solidFill>
                <a:latin typeface="+mn-lt"/>
                <a:ea typeface="+mn-ea"/>
                <a:cs typeface="+mn-cs"/>
                <a:sym typeface="Calibri"/>
              </a:defRPr>
            </a:pPr>
            <a:r>
              <a:t>PostgreSQL 11 introduced stored procedures that support transactions.</a:t>
            </a:r>
          </a:p>
          <a:p>
            <a:pPr>
              <a:lnSpc>
                <a:spcPct val="90000"/>
              </a:lnSpc>
              <a:defRPr sz="2600">
                <a:solidFill>
                  <a:srgbClr val="000000"/>
                </a:solidFill>
                <a:latin typeface="+mn-lt"/>
                <a:ea typeface="+mn-ea"/>
                <a:cs typeface="+mn-cs"/>
                <a:sym typeface="Calibri"/>
              </a:defRPr>
            </a:pPr>
            <a:r>
              <a:t>To define a new stored procedure, you use the create procedure statement.</a:t>
            </a:r>
          </a:p>
        </p:txBody>
      </p:sp>
      <p:sp>
        <p:nvSpPr>
          <p:cNvPr id="569"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procedure</a:t>
            </a:r>
          </a:p>
        </p:txBody>
      </p:sp>
      <p:sp>
        <p:nvSpPr>
          <p:cNvPr id="570" name="TextBox 4"/>
          <p:cNvSpPr txBox="1"/>
          <p:nvPr/>
        </p:nvSpPr>
        <p:spPr>
          <a:xfrm>
            <a:off x="939022" y="3872517"/>
            <a:ext cx="8335081"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or</a:t>
            </a:r>
            <a:r>
              <a:rPr>
                <a:solidFill>
                  <a:srgbClr val="000000"/>
                </a:solidFill>
              </a:rPr>
              <a:t> </a:t>
            </a:r>
            <a:r>
              <a:t>replace</a:t>
            </a:r>
            <a:r>
              <a:rPr>
                <a:solidFill>
                  <a:srgbClr val="000000"/>
                </a:solidFill>
              </a:rPr>
              <a:t>] </a:t>
            </a:r>
            <a:r>
              <a:t>procedure</a:t>
            </a:r>
            <a:r>
              <a:rPr>
                <a:solidFill>
                  <a:srgbClr val="000000"/>
                </a:solidFill>
              </a:rPr>
              <a:t> procedure_name(parameter_list)</a:t>
            </a:r>
            <a:endParaRPr>
              <a:solidFill>
                <a:srgbClr val="000000"/>
              </a:solidFill>
            </a:endParaRPr>
          </a:p>
          <a:p>
            <a:pPr>
              <a:defRPr>
                <a:solidFill>
                  <a:srgbClr val="0000FF"/>
                </a:solidFill>
                <a:latin typeface="Consolas"/>
                <a:ea typeface="Consolas"/>
                <a:cs typeface="Consolas"/>
                <a:sym typeface="Consolas"/>
              </a:defRPr>
            </a:pPr>
            <a:r>
              <a:t>language</a:t>
            </a:r>
            <a:r>
              <a:rPr>
                <a:solidFill>
                  <a:srgbClr val="000000"/>
                </a:solidFill>
              </a:rPr>
              <a:t> plpgsql</a:t>
            </a:r>
          </a:p>
          <a:p>
            <a:pPr>
              <a:defRPr>
                <a:solidFill>
                  <a:srgbClr val="0000FF"/>
                </a:solidFill>
                <a:latin typeface="Consolas"/>
                <a:ea typeface="Consolas"/>
                <a:cs typeface="Consolas"/>
                <a:sym typeface="Consolas"/>
              </a:defRPr>
            </a:pPr>
            <a:r>
              <a:t>as</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declare</a:t>
            </a:r>
          </a:p>
          <a:p>
            <a:pPr>
              <a:defRPr>
                <a:solidFill>
                  <a:srgbClr val="000000"/>
                </a:solidFill>
                <a:latin typeface="Consolas"/>
                <a:ea typeface="Consolas"/>
                <a:cs typeface="Consolas"/>
                <a:sym typeface="Consolas"/>
              </a:defRPr>
            </a:pPr>
            <a:r>
              <a:t>-- variable declaration</a:t>
            </a:r>
          </a:p>
          <a:p>
            <a:pPr>
              <a:defRPr>
                <a:solidFill>
                  <a:srgbClr val="0000FF"/>
                </a:solidFill>
                <a:latin typeface="Consolas"/>
                <a:ea typeface="Consolas"/>
                <a:cs typeface="Consolas"/>
                <a:sym typeface="Consolas"/>
              </a:defRPr>
            </a:pPr>
            <a:r>
              <a:t>begin</a:t>
            </a:r>
          </a:p>
          <a:p>
            <a:pPr>
              <a:defRPr>
                <a:solidFill>
                  <a:srgbClr val="000000"/>
                </a:solidFill>
                <a:latin typeface="Consolas"/>
                <a:ea typeface="Consolas"/>
                <a:cs typeface="Consolas"/>
                <a:sym typeface="Consolas"/>
              </a:defRPr>
            </a:pPr>
            <a:r>
              <a:t>-- stored procedure body</a:t>
            </a:r>
          </a:p>
          <a:p>
            <a:pPr>
              <a:defRPr>
                <a:solidFill>
                  <a:srgbClr val="0000FF"/>
                </a:solidFill>
                <a:latin typeface="Consolas"/>
                <a:ea typeface="Consolas"/>
                <a:cs typeface="Consolas"/>
                <a:sym typeface="Consolas"/>
              </a:defRPr>
            </a:pPr>
            <a:r>
              <a:t>end</a:t>
            </a:r>
            <a:r>
              <a:rPr>
                <a:solidFill>
                  <a:srgbClr val="000000"/>
                </a:solidFill>
              </a:rP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Text Placeholder 1"/>
          <p:cNvSpPr txBox="1"/>
          <p:nvPr>
            <p:ph type="body" idx="1"/>
          </p:nvPr>
        </p:nvSpPr>
        <p:spPr>
          <a:xfrm>
            <a:off x="689312" y="1506406"/>
            <a:ext cx="10813376" cy="5032677"/>
          </a:xfrm>
          <a:prstGeom prst="rect">
            <a:avLst/>
          </a:prstGeom>
        </p:spPr>
        <p:txBody>
          <a:bodyPr/>
          <a:lstStyle/>
          <a:p>
            <a:pPr>
              <a:lnSpc>
                <a:spcPct val="90000"/>
              </a:lnSpc>
              <a:defRPr sz="2600">
                <a:solidFill>
                  <a:srgbClr val="000000"/>
                </a:solidFill>
                <a:latin typeface="+mn-lt"/>
                <a:ea typeface="+mn-ea"/>
                <a:cs typeface="+mn-cs"/>
                <a:sym typeface="Calibri"/>
              </a:defRPr>
            </a:pPr>
            <a:r>
              <a:t>Parameters in stored procedures can have the in and inout modes. They cannot have the out mode.</a:t>
            </a:r>
          </a:p>
          <a:p>
            <a:pPr>
              <a:lnSpc>
                <a:spcPct val="90000"/>
              </a:lnSpc>
              <a:defRPr sz="2600">
                <a:solidFill>
                  <a:srgbClr val="000000"/>
                </a:solidFill>
                <a:latin typeface="+mn-lt"/>
                <a:ea typeface="+mn-ea"/>
                <a:cs typeface="+mn-cs"/>
                <a:sym typeface="Calibri"/>
              </a:defRPr>
            </a:pPr>
            <a:r>
              <a:t>A stored procedure does not return a value. You cannot use the return statement with a value inside a store procedure like this:</a:t>
            </a:r>
          </a:p>
          <a:p>
            <a:pPr marL="0" indent="0">
              <a:lnSpc>
                <a:spcPct val="90000"/>
              </a:lnSpc>
              <a:buSzTx/>
              <a:buFontTx/>
              <a:buNone/>
              <a:defRPr sz="2600">
                <a:solidFill>
                  <a:srgbClr val="000000"/>
                </a:solidFill>
                <a:latin typeface="+mn-lt"/>
                <a:ea typeface="+mn-ea"/>
                <a:cs typeface="+mn-cs"/>
                <a:sym typeface="Calibri"/>
              </a:defRPr>
            </a:pPr>
            <a:r>
              <a:t>	return expression;</a:t>
            </a:r>
          </a:p>
          <a:p>
            <a:pPr>
              <a:lnSpc>
                <a:spcPct val="90000"/>
              </a:lnSpc>
              <a:defRPr sz="2600">
                <a:solidFill>
                  <a:srgbClr val="000000"/>
                </a:solidFill>
                <a:latin typeface="+mn-lt"/>
                <a:ea typeface="+mn-ea"/>
                <a:cs typeface="+mn-cs"/>
                <a:sym typeface="Calibri"/>
              </a:defRPr>
            </a:pPr>
            <a:r>
              <a:t>However, you can use the return statement without the expression to stop the stored procedure immediately:</a:t>
            </a:r>
          </a:p>
          <a:p>
            <a:pPr marL="0" indent="0">
              <a:lnSpc>
                <a:spcPct val="90000"/>
              </a:lnSpc>
              <a:buSzTx/>
              <a:buFontTx/>
              <a:buNone/>
              <a:defRPr sz="2600">
                <a:solidFill>
                  <a:srgbClr val="000000"/>
                </a:solidFill>
                <a:latin typeface="+mn-lt"/>
                <a:ea typeface="+mn-ea"/>
                <a:cs typeface="+mn-cs"/>
                <a:sym typeface="Calibri"/>
              </a:defRPr>
            </a:pPr>
            <a:r>
              <a:t>	return;</a:t>
            </a:r>
          </a:p>
        </p:txBody>
      </p:sp>
      <p:sp>
        <p:nvSpPr>
          <p:cNvPr id="573"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procedure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Title 1"/>
          <p:cNvSpPr txBox="1"/>
          <p:nvPr>
            <p:ph type="title"/>
          </p:nvPr>
        </p:nvSpPr>
        <p:spPr>
          <a:xfrm>
            <a:off x="689312" y="555919"/>
            <a:ext cx="4921079" cy="1645905"/>
          </a:xfrm>
          <a:prstGeom prst="rect">
            <a:avLst/>
          </a:prstGeom>
        </p:spPr>
        <p:txBody>
          <a:bodyPr/>
          <a:lstStyle>
            <a:lvl1pPr>
              <a:defRPr sz="4100"/>
            </a:lvl1pPr>
          </a:lstStyle>
          <a:p>
            <a:pPr/>
            <a:r>
              <a:t>Database Development and Design</a:t>
            </a:r>
          </a:p>
        </p:txBody>
      </p:sp>
      <p:sp>
        <p:nvSpPr>
          <p:cNvPr id="520" name="Text Placeholder 2"/>
          <p:cNvSpPr txBox="1"/>
          <p:nvPr>
            <p:ph type="body" sz="quarter" idx="1"/>
          </p:nvPr>
        </p:nvSpPr>
        <p:spPr>
          <a:xfrm>
            <a:off x="689312" y="2457250"/>
            <a:ext cx="4921079" cy="2853683"/>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Title 1"/>
          <p:cNvSpPr txBox="1"/>
          <p:nvPr>
            <p:ph type="title"/>
          </p:nvPr>
        </p:nvSpPr>
        <p:spPr>
          <a:xfrm>
            <a:off x="1038383" y="2107019"/>
            <a:ext cx="10450660" cy="2768263"/>
          </a:xfrm>
          <a:prstGeom prst="rect">
            <a:avLst/>
          </a:prstGeom>
        </p:spPr>
        <p:txBody>
          <a:bodyPr/>
          <a:lstStyle/>
          <a:p>
            <a:pPr/>
            <a:r>
              <a:t>Homework 6</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Text Placeholder 1"/>
          <p:cNvSpPr txBox="1"/>
          <p:nvPr>
            <p:ph type="body" idx="1"/>
          </p:nvPr>
        </p:nvSpPr>
        <p:spPr>
          <a:xfrm>
            <a:off x="689312" y="1506406"/>
            <a:ext cx="10813376" cy="5032677"/>
          </a:xfrm>
          <a:prstGeom prst="rect">
            <a:avLst/>
          </a:prstGeom>
        </p:spPr>
        <p:txBody>
          <a:bodyPr/>
          <a:lstStyle>
            <a:lvl1pPr>
              <a:lnSpc>
                <a:spcPct val="90000"/>
              </a:lnSpc>
              <a:defRPr sz="2600">
                <a:solidFill>
                  <a:srgbClr val="000000"/>
                </a:solidFill>
                <a:latin typeface="+mn-lt"/>
                <a:ea typeface="+mn-ea"/>
                <a:cs typeface="+mn-cs"/>
                <a:sym typeface="Calibri"/>
              </a:defRPr>
            </a:lvl1pPr>
          </a:lstStyle>
          <a:p>
            <a:pPr/>
            <a:r>
              <a:t>Create a stored procedure, called add_song_to_album, which, when called, will insert a new song into the song table, associate it with an album, and optionally insert lyrics.</a:t>
            </a:r>
          </a:p>
        </p:txBody>
      </p:sp>
      <p:sp>
        <p:nvSpPr>
          <p:cNvPr id="57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Homework</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Title 1"/>
          <p:cNvSpPr txBox="1"/>
          <p:nvPr>
            <p:ph type="title"/>
          </p:nvPr>
        </p:nvSpPr>
        <p:spPr>
          <a:xfrm>
            <a:off x="5335816" y="795097"/>
            <a:ext cx="5905585" cy="1895395"/>
          </a:xfrm>
          <a:prstGeom prst="rect">
            <a:avLst/>
          </a:prstGeom>
        </p:spPr>
        <p:txBody>
          <a:bodyPr/>
          <a:lstStyle>
            <a:lvl1pPr>
              <a:defRPr>
                <a:solidFill>
                  <a:schemeClr val="accent5"/>
                </a:solidFill>
              </a:defRPr>
            </a:lvl1pPr>
          </a:lstStyle>
          <a:p>
            <a:pPr/>
            <a:r>
              <a:t>Questions?</a:t>
            </a:r>
          </a:p>
        </p:txBody>
      </p:sp>
      <p:sp>
        <p:nvSpPr>
          <p:cNvPr id="581" name="Text Placeholder 2"/>
          <p:cNvSpPr txBox="1"/>
          <p:nvPr>
            <p:ph type="body" sz="quarter" idx="1"/>
          </p:nvPr>
        </p:nvSpPr>
        <p:spPr>
          <a:xfrm>
            <a:off x="5335816" y="3995556"/>
            <a:ext cx="5905585" cy="400115"/>
          </a:xfrm>
          <a:prstGeom prst="rect">
            <a:avLst/>
          </a:prstGeom>
        </p:spPr>
        <p:txBody>
          <a:bodyPr/>
          <a:lstStyle/>
          <a:p>
            <a:pPr/>
            <a:r>
              <a:t>Trainer Name</a:t>
            </a:r>
          </a:p>
        </p:txBody>
      </p:sp>
      <p:sp>
        <p:nvSpPr>
          <p:cNvPr id="582" name="Text Placeholder 4"/>
          <p:cNvSpPr/>
          <p:nvPr>
            <p:ph type="body" idx="22"/>
          </p:nvPr>
        </p:nvSpPr>
        <p:spPr>
          <a:xfrm>
            <a:off x="5335816" y="4480978"/>
            <a:ext cx="5905585" cy="277004"/>
          </a:xfrm>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583" name="Text Placeholder 4"/>
          <p:cNvSpPr txBox="1"/>
          <p:nvPr/>
        </p:nvSpPr>
        <p:spPr>
          <a:xfrm>
            <a:off x="5335816" y="5418266"/>
            <a:ext cx="5905585" cy="277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Assistant mail</a:t>
            </a:r>
          </a:p>
        </p:txBody>
      </p:sp>
      <p:sp>
        <p:nvSpPr>
          <p:cNvPr id="584" name="Text Placeholder 2"/>
          <p:cNvSpPr txBox="1"/>
          <p:nvPr/>
        </p:nvSpPr>
        <p:spPr>
          <a:xfrm>
            <a:off x="5335816" y="4932845"/>
            <a:ext cx="5905585" cy="400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Text Placeholder 1"/>
          <p:cNvSpPr txBox="1"/>
          <p:nvPr>
            <p:ph type="body" idx="1"/>
          </p:nvPr>
        </p:nvSpPr>
        <p:spPr>
          <a:xfrm>
            <a:off x="689312" y="1506406"/>
            <a:ext cx="10813376" cy="5032677"/>
          </a:xfrm>
          <a:prstGeom prst="rect">
            <a:avLst/>
          </a:prstGeom>
        </p:spPr>
        <p:txBody>
          <a:bodyPr/>
          <a:lstStyle/>
          <a:p>
            <a:pPr marL="175175" indent="-175175" defTabSz="700703">
              <a:spcBef>
                <a:spcPts val="600"/>
              </a:spcBef>
              <a:defRPr sz="1700"/>
            </a:pPr>
            <a:r>
              <a:t>Session 6</a:t>
            </a:r>
          </a:p>
          <a:p>
            <a:pPr lvl="1" marL="525526" indent="-175175" defTabSz="700703">
              <a:spcBef>
                <a:spcPts val="600"/>
              </a:spcBef>
              <a:defRPr sz="1700"/>
            </a:pPr>
            <a:r>
              <a:t>Quiz</a:t>
            </a:r>
          </a:p>
          <a:p>
            <a:pPr lvl="1" marL="525526" indent="-175175" defTabSz="700703">
              <a:spcBef>
                <a:spcPts val="600"/>
              </a:spcBef>
              <a:defRPr sz="1700"/>
            </a:pPr>
            <a:r>
              <a:t>Homework discussion</a:t>
            </a:r>
          </a:p>
          <a:p>
            <a:pPr lvl="1" marL="525526" indent="-175175" defTabSz="700703">
              <a:spcBef>
                <a:spcPts val="600"/>
              </a:spcBef>
              <a:defRPr sz="1700"/>
            </a:pPr>
            <a:r>
              <a:t>Triggers</a:t>
            </a:r>
          </a:p>
          <a:p>
            <a:pPr lvl="2" marL="875878" indent="-175175" defTabSz="700703">
              <a:spcBef>
                <a:spcPts val="600"/>
              </a:spcBef>
              <a:defRPr sz="1700"/>
            </a:pPr>
            <a:r>
              <a:t>Create trigger</a:t>
            </a:r>
          </a:p>
          <a:p>
            <a:pPr lvl="2" marL="875878" indent="-175175" defTabSz="700703">
              <a:spcBef>
                <a:spcPts val="600"/>
              </a:spcBef>
              <a:defRPr sz="1700"/>
            </a:pPr>
            <a:r>
              <a:t>Workshop</a:t>
            </a:r>
          </a:p>
          <a:p>
            <a:pPr lvl="1" marL="525526" indent="-175175" defTabSz="700703">
              <a:spcBef>
                <a:spcPts val="600"/>
              </a:spcBef>
              <a:defRPr sz="1700"/>
            </a:pPr>
            <a:r>
              <a:t>Indexes</a:t>
            </a:r>
          </a:p>
          <a:p>
            <a:pPr lvl="2" marL="875878" indent="-175175" defTabSz="700703">
              <a:spcBef>
                <a:spcPts val="600"/>
              </a:spcBef>
              <a:defRPr sz="1700"/>
            </a:pPr>
            <a:r>
              <a:t>Create index</a:t>
            </a:r>
          </a:p>
          <a:p>
            <a:pPr lvl="2" marL="875878" indent="-175175" defTabSz="700703">
              <a:spcBef>
                <a:spcPts val="600"/>
              </a:spcBef>
              <a:defRPr sz="1700"/>
            </a:pPr>
            <a:r>
              <a:t>Workshop</a:t>
            </a:r>
          </a:p>
          <a:p>
            <a:pPr lvl="1" marL="525526" indent="-175175" defTabSz="700703">
              <a:spcBef>
                <a:spcPts val="600"/>
              </a:spcBef>
              <a:defRPr sz="1700"/>
            </a:pPr>
            <a:r>
              <a:t>Stored procedures</a:t>
            </a:r>
          </a:p>
          <a:p>
            <a:pPr lvl="2" marL="875878" indent="-175175" defTabSz="700703">
              <a:spcBef>
                <a:spcPts val="600"/>
              </a:spcBef>
              <a:defRPr sz="1700"/>
            </a:pPr>
            <a:r>
              <a:t>Transactions</a:t>
            </a:r>
          </a:p>
          <a:p>
            <a:pPr lvl="2" marL="875878" indent="-175175" defTabSz="700703">
              <a:spcBef>
                <a:spcPts val="600"/>
              </a:spcBef>
              <a:defRPr sz="1700"/>
            </a:pPr>
            <a:r>
              <a:t>Create procedure</a:t>
            </a:r>
          </a:p>
          <a:p>
            <a:pPr lvl="2" marL="875878" indent="-175175" defTabSz="700703">
              <a:spcBef>
                <a:spcPts val="600"/>
              </a:spcBef>
              <a:defRPr sz="1700"/>
            </a:pPr>
            <a:r>
              <a:t>Workshop</a:t>
            </a:r>
          </a:p>
          <a:p>
            <a:pPr lvl="1" marL="525526" indent="-175175" defTabSz="700703">
              <a:spcBef>
                <a:spcPts val="600"/>
              </a:spcBef>
              <a:defRPr sz="1700"/>
            </a:pPr>
            <a:r>
              <a:t>Knowledge check (Discussion, Homework)</a:t>
            </a:r>
          </a:p>
        </p:txBody>
      </p:sp>
      <p:sp>
        <p:nvSpPr>
          <p:cNvPr id="523"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Agenda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itle 1"/>
          <p:cNvSpPr txBox="1"/>
          <p:nvPr>
            <p:ph type="title"/>
          </p:nvPr>
        </p:nvSpPr>
        <p:spPr>
          <a:xfrm>
            <a:off x="1038383" y="2107019"/>
            <a:ext cx="10450660" cy="2768263"/>
          </a:xfrm>
          <a:prstGeom prst="rect">
            <a:avLst/>
          </a:prstGeom>
        </p:spPr>
        <p:txBody>
          <a:bodyPr/>
          <a:lstStyle/>
          <a:p>
            <a:pPr/>
            <a:r>
              <a:t>Triggers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2" y="1506406"/>
            <a:ext cx="10813376" cy="5032677"/>
          </a:xfrm>
          <a:prstGeom prst="rect">
            <a:avLst/>
          </a:prstGeom>
        </p:spPr>
        <p:txBody>
          <a:bodyPr/>
          <a:lstStyle/>
          <a:p>
            <a:pPr marL="175174" indent="-175174" defTabSz="700703">
              <a:spcBef>
                <a:spcPts val="600"/>
              </a:spcBef>
              <a:defRPr sz="2400"/>
            </a:pPr>
            <a:r>
              <a:t>A PostgreSQL trigger is a function invoked automatically whenever an event such as insert, update, or delete occurs.</a:t>
            </a:r>
          </a:p>
          <a:p>
            <a:pPr marL="175174" indent="-175174" defTabSz="700703">
              <a:spcBef>
                <a:spcPts val="600"/>
              </a:spcBef>
              <a:defRPr sz="2400"/>
            </a:pPr>
            <a:r>
              <a:t>A trigger is a special user-defined function associated with a table. To create a new trigger, you define a trigger function first, and then bind this trigger function to a table. The difference between a trigger and a user-defined function is that a trigger is automatically invoked when a triggering event occurs.</a:t>
            </a:r>
          </a:p>
          <a:p>
            <a:pPr marL="175174" indent="-175174" defTabSz="700703">
              <a:spcBef>
                <a:spcPts val="600"/>
              </a:spcBef>
              <a:defRPr sz="2400"/>
            </a:pPr>
            <a:r>
              <a:t>PostgreSQL provides two main types of triggers: row and statement-level triggers. The differences between the two kinds are how many times the trigger is invoked and at what time.</a:t>
            </a:r>
          </a:p>
          <a:p>
            <a:pPr marL="175174" indent="-175174" defTabSz="700703">
              <a:spcBef>
                <a:spcPts val="600"/>
              </a:spcBef>
              <a:defRPr sz="2400"/>
            </a:pPr>
            <a:r>
              <a:t>For example, if you issue an UPDATE statement that affects 20 rows, the row-level trigger will be invoked 20 times, while the statement level trigger will be invoked 1 time.</a:t>
            </a:r>
          </a:p>
        </p:txBody>
      </p:sp>
      <p:sp>
        <p:nvSpPr>
          <p:cNvPr id="52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Introduction to Triggers 1/2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ext Placeholder 1"/>
          <p:cNvSpPr txBox="1"/>
          <p:nvPr>
            <p:ph type="body" idx="1"/>
          </p:nvPr>
        </p:nvSpPr>
        <p:spPr>
          <a:xfrm>
            <a:off x="689312" y="1506406"/>
            <a:ext cx="10813376" cy="5032677"/>
          </a:xfrm>
          <a:prstGeom prst="rect">
            <a:avLst/>
          </a:prstGeom>
        </p:spPr>
        <p:txBody>
          <a:bodyPr/>
          <a:lstStyle/>
          <a:p>
            <a:pPr marL="154153" indent="-154153" defTabSz="616618">
              <a:spcBef>
                <a:spcPts val="500"/>
              </a:spcBef>
              <a:defRPr sz="2112"/>
            </a:pPr>
            <a:r>
              <a:t>You can specify whether the trigger is invoked before or after an event. If the trigger is invoked before an event, it can skip the operation for the current row or even change the row being updated or inserted. In case the trigger is invoked after the event, all changes are available to the trigger.</a:t>
            </a:r>
          </a:p>
          <a:p>
            <a:pPr marL="154153" indent="-154153" defTabSz="616618">
              <a:spcBef>
                <a:spcPts val="500"/>
              </a:spcBef>
              <a:defRPr sz="2112"/>
            </a:pPr>
            <a:r>
              <a:t>Triggers are useful in case the database is accessed by various applications, and you want to keep the cross-functionality within the database that runs automatically whenever the data of the table is modified. For example, if you want to keep the history of data without requiring the application to have logic to check for every event such as INSERT or UDPATE.</a:t>
            </a:r>
          </a:p>
          <a:p>
            <a:pPr marL="154153" indent="-154153" defTabSz="616618">
              <a:spcBef>
                <a:spcPts val="500"/>
              </a:spcBef>
              <a:defRPr sz="2112"/>
            </a:pPr>
            <a:r>
              <a:t>You can also use triggers to maintain complex data integrity rules which you cannot implement elsewhere except at the database level.  For example, when a new row is added into the customer table, other rows must be also created in tables of banks and credits.</a:t>
            </a:r>
          </a:p>
          <a:p>
            <a:pPr marL="154153" indent="-154153" defTabSz="616618">
              <a:spcBef>
                <a:spcPts val="500"/>
              </a:spcBef>
              <a:defRPr sz="2112"/>
            </a:pPr>
            <a:r>
              <a:t>The main drawback of using a trigger is that you must know the trigger exists and understand its logic to figure it out the effects when data changes.</a:t>
            </a:r>
          </a:p>
        </p:txBody>
      </p:sp>
      <p:sp>
        <p:nvSpPr>
          <p:cNvPr id="53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Introduction to Triggers 2/2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idx="1"/>
          </p:nvPr>
        </p:nvSpPr>
        <p:spPr>
          <a:xfrm>
            <a:off x="689312" y="1506406"/>
            <a:ext cx="10813376" cy="5032677"/>
          </a:xfrm>
          <a:prstGeom prst="rect">
            <a:avLst/>
          </a:prstGeom>
        </p:spPr>
        <p:txBody>
          <a:bodyPr/>
          <a:lstStyle/>
          <a:p>
            <a:pPr marL="175174" indent="-175174" defTabSz="700703">
              <a:spcBef>
                <a:spcPts val="600"/>
              </a:spcBef>
              <a:defRPr sz="2400"/>
            </a:pPr>
            <a:r>
              <a:t>To create a new trigger in PostgreSQL, you follow these steps:</a:t>
            </a:r>
          </a:p>
          <a:p>
            <a:pPr marL="175174" indent="-175174" defTabSz="700703">
              <a:spcBef>
                <a:spcPts val="600"/>
              </a:spcBef>
              <a:defRPr sz="2400"/>
            </a:pPr>
            <a:r>
              <a:t>First, create a trigger function using CREATE FUNCTION statement.</a:t>
            </a:r>
          </a:p>
          <a:p>
            <a:pPr marL="175174" indent="-175174" defTabSz="700703">
              <a:spcBef>
                <a:spcPts val="600"/>
              </a:spcBef>
              <a:defRPr sz="2400"/>
            </a:pPr>
            <a:r>
              <a:t>Second, bind the trigger function to a table by using CREATE TRIGGER statement.</a:t>
            </a:r>
          </a:p>
          <a:p>
            <a:pPr marL="175174" indent="-175174" defTabSz="700703">
              <a:spcBef>
                <a:spcPts val="600"/>
              </a:spcBef>
              <a:defRPr sz="2400"/>
            </a:pPr>
            <a:r>
              <a:t>A trigger function is similar to a regular user-defined function. However, a trigger function does not take any arguments and has a return value with the type trigger.</a:t>
            </a:r>
          </a:p>
        </p:txBody>
      </p:sp>
      <p:sp>
        <p:nvSpPr>
          <p:cNvPr id="534"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TRIGGER 1/3</a:t>
            </a:r>
          </a:p>
        </p:txBody>
      </p:sp>
      <p:sp>
        <p:nvSpPr>
          <p:cNvPr id="535" name="TextBox 9"/>
          <p:cNvSpPr txBox="1"/>
          <p:nvPr/>
        </p:nvSpPr>
        <p:spPr>
          <a:xfrm>
            <a:off x="3092942" y="4155367"/>
            <a:ext cx="6006116"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FUNCTION</a:t>
            </a:r>
            <a:r>
              <a:rPr>
                <a:solidFill>
                  <a:srgbClr val="000000"/>
                </a:solidFill>
              </a:rPr>
              <a:t> trigger_function() </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RETURNS</a:t>
            </a:r>
            <a:r>
              <a:t> </a:t>
            </a:r>
            <a:r>
              <a:rPr>
                <a:solidFill>
                  <a:srgbClr val="0000FF"/>
                </a:solidFill>
              </a:rPr>
              <a:t>TRIGGER</a:t>
            </a:r>
            <a:r>
              <a:t> </a:t>
            </a:r>
          </a:p>
          <a:p>
            <a:pPr>
              <a:defRPr>
                <a:solidFill>
                  <a:srgbClr val="000000"/>
                </a:solidFill>
                <a:latin typeface="Consolas"/>
                <a:ea typeface="Consolas"/>
                <a:cs typeface="Consolas"/>
                <a:sym typeface="Consolas"/>
              </a:defRPr>
            </a:pPr>
            <a:r>
              <a:t>   </a:t>
            </a:r>
            <a:r>
              <a:rPr>
                <a:solidFill>
                  <a:srgbClr val="0000FF"/>
                </a:solidFill>
              </a:rPr>
              <a:t>LANGUAGE</a:t>
            </a:r>
            <a:r>
              <a:t> PLPGSQL</a:t>
            </a:r>
          </a:p>
          <a:p>
            <a:pPr>
              <a:defRPr>
                <a:solidFill>
                  <a:srgbClr val="0000FF"/>
                </a:solidFill>
                <a:latin typeface="Consolas"/>
                <a:ea typeface="Consolas"/>
                <a:cs typeface="Consolas"/>
                <a:sym typeface="Consolas"/>
              </a:defRPr>
            </a:pPr>
            <a:r>
              <a:t>AS</a:t>
            </a:r>
            <a:r>
              <a:rPr>
                <a:solidFill>
                  <a:srgbClr val="000000"/>
                </a:solidFill>
              </a:rPr>
              <a:t> $$</a:t>
            </a:r>
            <a:endParaRPr>
              <a:solidFill>
                <a:srgbClr val="000000"/>
              </a:solidFill>
            </a:endParaRPr>
          </a:p>
          <a:p>
            <a:pPr>
              <a:defRPr>
                <a:solidFill>
                  <a:srgbClr val="0000FF"/>
                </a:solidFill>
                <a:latin typeface="Consolas"/>
                <a:ea typeface="Consolas"/>
                <a:cs typeface="Consolas"/>
                <a:sym typeface="Consolas"/>
              </a:defRPr>
            </a:pPr>
            <a:r>
              <a:t>BEGIN</a:t>
            </a:r>
          </a:p>
          <a:p>
            <a:pPr>
              <a:defRPr>
                <a:solidFill>
                  <a:srgbClr val="000000"/>
                </a:solidFill>
                <a:latin typeface="Consolas"/>
                <a:ea typeface="Consolas"/>
                <a:cs typeface="Consolas"/>
                <a:sym typeface="Consolas"/>
              </a:defRPr>
            </a:pPr>
            <a:r>
              <a:t>   -- Trigger logic</a:t>
            </a:r>
          </a:p>
          <a:p>
            <a:pPr>
              <a:defRPr>
                <a:solidFill>
                  <a:srgbClr val="0000FF"/>
                </a:solidFill>
                <a:latin typeface="Consolas"/>
                <a:ea typeface="Consolas"/>
                <a:cs typeface="Consolas"/>
                <a:sym typeface="Consolas"/>
              </a:defRPr>
            </a:pPr>
            <a:r>
              <a:t>END</a:t>
            </a:r>
            <a:r>
              <a:rPr>
                <a:solidFill>
                  <a:srgbClr val="000000"/>
                </a:solidFill>
              </a:rPr>
              <a:t>;</a:t>
            </a:r>
            <a:endParaRPr>
              <a:solidFill>
                <a:srgbClr val="000000"/>
              </a:solidFill>
            </a:endParaRPr>
          </a:p>
          <a:p>
            <a:pPr>
              <a:defRPr>
                <a:solidFill>
                  <a:srgbClr val="0000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Text Placeholder 1"/>
          <p:cNvSpPr txBox="1"/>
          <p:nvPr>
            <p:ph type="body" idx="1"/>
          </p:nvPr>
        </p:nvSpPr>
        <p:spPr>
          <a:xfrm>
            <a:off x="689312" y="1506406"/>
            <a:ext cx="10813376" cy="5032677"/>
          </a:xfrm>
          <a:prstGeom prst="rect">
            <a:avLst/>
          </a:prstGeom>
        </p:spPr>
        <p:txBody>
          <a:bodyPr/>
          <a:lstStyle/>
          <a:p>
            <a:pPr>
              <a:lnSpc>
                <a:spcPct val="90000"/>
              </a:lnSpc>
              <a:defRPr sz="2800">
                <a:solidFill>
                  <a:srgbClr val="000000"/>
                </a:solidFill>
                <a:latin typeface="+mn-lt"/>
                <a:ea typeface="+mn-ea"/>
                <a:cs typeface="+mn-cs"/>
                <a:sym typeface="Calibri"/>
              </a:defRPr>
            </a:pPr>
            <a:r>
              <a:t>A trigger function receives data about its calling environment through a special structure called TriggerData which contains a set of local variables.</a:t>
            </a:r>
          </a:p>
          <a:p>
            <a:pPr>
              <a:lnSpc>
                <a:spcPct val="90000"/>
              </a:lnSpc>
              <a:defRPr sz="2800">
                <a:solidFill>
                  <a:srgbClr val="000000"/>
                </a:solidFill>
                <a:latin typeface="+mn-lt"/>
                <a:ea typeface="+mn-ea"/>
                <a:cs typeface="+mn-cs"/>
                <a:sym typeface="Calibri"/>
              </a:defRPr>
            </a:pPr>
            <a:r>
              <a:t>For example, OLD and NEW represent the states of the row in the table before or after the triggering event.</a:t>
            </a:r>
          </a:p>
          <a:p>
            <a:pPr>
              <a:lnSpc>
                <a:spcPct val="90000"/>
              </a:lnSpc>
              <a:defRPr sz="2800">
                <a:solidFill>
                  <a:srgbClr val="000000"/>
                </a:solidFill>
                <a:latin typeface="+mn-lt"/>
                <a:ea typeface="+mn-ea"/>
                <a:cs typeface="+mn-cs"/>
                <a:sym typeface="Calibri"/>
              </a:defRPr>
            </a:pPr>
            <a:r>
              <a:t>PostgreSQL also provides other local variables preceded by TG_ such as TG_WHEN, and TG_TABLE_NAME.</a:t>
            </a:r>
          </a:p>
          <a:p>
            <a:pPr>
              <a:lnSpc>
                <a:spcPct val="90000"/>
              </a:lnSpc>
              <a:defRPr sz="2800">
                <a:solidFill>
                  <a:srgbClr val="000000"/>
                </a:solidFill>
                <a:latin typeface="+mn-lt"/>
                <a:ea typeface="+mn-ea"/>
                <a:cs typeface="+mn-cs"/>
                <a:sym typeface="Calibri"/>
              </a:defRPr>
            </a:pPr>
            <a:r>
              <a:t>Once you define a trigger function, you can bind it to one or more trigger events such as INSERT, UPDATE, and DELETE.</a:t>
            </a:r>
          </a:p>
        </p:txBody>
      </p:sp>
      <p:sp>
        <p:nvSpPr>
          <p:cNvPr id="53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TRIGGER 2/3</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Text Placeholder 1"/>
          <p:cNvSpPr txBox="1"/>
          <p:nvPr>
            <p:ph type="body" idx="1"/>
          </p:nvPr>
        </p:nvSpPr>
        <p:spPr>
          <a:xfrm>
            <a:off x="689312" y="1506406"/>
            <a:ext cx="10813376" cy="5032677"/>
          </a:xfrm>
          <a:prstGeom prst="rect">
            <a:avLst/>
          </a:prstGeom>
        </p:spPr>
        <p:txBody>
          <a:bodyPr/>
          <a:lstStyle>
            <a:lvl1pPr>
              <a:lnSpc>
                <a:spcPct val="90000"/>
              </a:lnSpc>
              <a:defRPr sz="2800">
                <a:solidFill>
                  <a:srgbClr val="000000"/>
                </a:solidFill>
                <a:latin typeface="+mn-lt"/>
                <a:ea typeface="+mn-ea"/>
                <a:cs typeface="+mn-cs"/>
                <a:sym typeface="Calibri"/>
              </a:defRPr>
            </a:lvl1pPr>
          </a:lstStyle>
          <a:p>
            <a:pPr/>
            <a:r>
              <a:t>The CREATE TRIGGER statement creates a new trigger. The following illustrates the basic syntax of the CREATE TRIGGER statement:</a:t>
            </a:r>
          </a:p>
        </p:txBody>
      </p:sp>
      <p:sp>
        <p:nvSpPr>
          <p:cNvPr id="54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TRIGGER 3/3</a:t>
            </a:r>
          </a:p>
        </p:txBody>
      </p:sp>
      <p:sp>
        <p:nvSpPr>
          <p:cNvPr id="542" name="TextBox 4"/>
          <p:cNvSpPr txBox="1"/>
          <p:nvPr/>
        </p:nvSpPr>
        <p:spPr>
          <a:xfrm>
            <a:off x="939906" y="2564976"/>
            <a:ext cx="10610772"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a:t>
            </a:r>
            <a:r>
              <a:rPr>
                <a:solidFill>
                  <a:srgbClr val="000000"/>
                </a:solidFill>
              </a:rPr>
              <a:t> </a:t>
            </a:r>
            <a:r>
              <a:t>TRIGGER</a:t>
            </a:r>
            <a:r>
              <a:rPr>
                <a:solidFill>
                  <a:srgbClr val="000000"/>
                </a:solidFill>
              </a:rPr>
              <a:t> trigger_name -- specify trigger name</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BEFORE</a:t>
            </a:r>
            <a:r>
              <a:t> | </a:t>
            </a:r>
            <a:r>
              <a:rPr>
                <a:solidFill>
                  <a:srgbClr val="0000FF"/>
                </a:solidFill>
              </a:rPr>
              <a:t>AFTER</a:t>
            </a:r>
            <a:r>
              <a:t>} { </a:t>
            </a:r>
            <a:r>
              <a:rPr>
                <a:solidFill>
                  <a:srgbClr val="0000FF"/>
                </a:solidFill>
              </a:rPr>
              <a:t>event</a:t>
            </a:r>
            <a:r>
              <a:t> } -- fire before or after event and specify the event</a:t>
            </a:r>
          </a:p>
          <a:p>
            <a:pPr>
              <a:defRPr>
                <a:solidFill>
                  <a:srgbClr val="000000"/>
                </a:solidFill>
                <a:latin typeface="Consolas"/>
                <a:ea typeface="Consolas"/>
                <a:cs typeface="Consolas"/>
                <a:sym typeface="Consolas"/>
              </a:defRPr>
            </a:pPr>
            <a:r>
              <a:t>				 -- (INSERT, DELETE, UPDATE, TRUNCATE)</a:t>
            </a:r>
          </a:p>
          <a:p>
            <a:pPr>
              <a:defRPr>
                <a:solidFill>
                  <a:srgbClr val="000000"/>
                </a:solidFill>
                <a:latin typeface="Consolas"/>
                <a:ea typeface="Consolas"/>
                <a:cs typeface="Consolas"/>
                <a:sym typeface="Consolas"/>
              </a:defRPr>
            </a:pPr>
            <a:r>
              <a:t>   </a:t>
            </a:r>
            <a:r>
              <a:rPr>
                <a:solidFill>
                  <a:srgbClr val="0000FF"/>
                </a:solidFill>
              </a:rPr>
              <a:t>ON</a:t>
            </a:r>
            <a:r>
              <a:t> table_name -- specify associated table</a:t>
            </a:r>
          </a:p>
          <a:p>
            <a:pPr>
              <a:defRPr>
                <a:solidFill>
                  <a:srgbClr val="000000"/>
                </a:solidFill>
                <a:latin typeface="Consolas"/>
                <a:ea typeface="Consolas"/>
                <a:cs typeface="Consolas"/>
                <a:sym typeface="Consolas"/>
              </a:defRPr>
            </a:pPr>
            <a:r>
              <a:t>   [</a:t>
            </a:r>
            <a:r>
              <a:rPr>
                <a:solidFill>
                  <a:srgbClr val="0000FF"/>
                </a:solidFill>
              </a:rPr>
              <a:t>FOR</a:t>
            </a:r>
            <a:r>
              <a:t> [</a:t>
            </a:r>
            <a:r>
              <a:rPr>
                <a:solidFill>
                  <a:srgbClr val="0000FF"/>
                </a:solidFill>
              </a:rPr>
              <a:t>EACH</a:t>
            </a:r>
            <a:r>
              <a:t>] { </a:t>
            </a:r>
            <a:r>
              <a:rPr>
                <a:solidFill>
                  <a:srgbClr val="0000FF"/>
                </a:solidFill>
              </a:rPr>
              <a:t>ROW</a:t>
            </a:r>
            <a:r>
              <a:t> | </a:t>
            </a:r>
            <a:r>
              <a:rPr>
                <a:solidFill>
                  <a:srgbClr val="0000FF"/>
                </a:solidFill>
              </a:rPr>
              <a:t>STATEMENT</a:t>
            </a:r>
            <a:r>
              <a:t> }] -- type of trigger (for each row/statement)	</a:t>
            </a:r>
          </a:p>
          <a:p>
            <a:pPr>
              <a:defRPr>
                <a:solidFill>
                  <a:srgbClr val="000000"/>
                </a:solidFill>
                <a:latin typeface="Consolas"/>
                <a:ea typeface="Consolas"/>
                <a:cs typeface="Consolas"/>
                <a:sym typeface="Consolas"/>
              </a:defRPr>
            </a:pPr>
            <a:r>
              <a:t>       </a:t>
            </a:r>
            <a:r>
              <a:rPr>
                <a:solidFill>
                  <a:srgbClr val="0000FF"/>
                </a:solidFill>
              </a:rPr>
              <a:t>EXECUTE</a:t>
            </a:r>
            <a:r>
              <a:t> </a:t>
            </a:r>
            <a:r>
              <a:rPr>
                <a:solidFill>
                  <a:srgbClr val="0000FF"/>
                </a:solidFill>
              </a:rPr>
              <a:t>PROCEDURE</a:t>
            </a:r>
            <a:r>
              <a:t> trigger_function -- name of function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