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FEF7D3"/>
          </a:solidFill>
        </a:fill>
      </a:tcStyle>
    </a:wholeTbl>
    <a:band2H>
      <a:tcTxStyle b="def" i="def"/>
      <a:tcStyle>
        <a:tcBdr/>
        <a:fill>
          <a:solidFill>
            <a:srgbClr val="FEFBEA"/>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BCDCF"/>
          </a:solidFill>
        </a:fill>
      </a:tcStyle>
    </a:wholeTbl>
    <a:band2H>
      <a:tcTxStyle b="def" i="def"/>
      <a:tcStyle>
        <a:tcBdr/>
        <a:fill>
          <a:solidFill>
            <a:srgbClr val="E7E8E8"/>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5"/>
          </a:solidFill>
        </a:fill>
      </a:tcStyle>
    </a:band2H>
    <a:firstCol>
      <a:tcTxStyle b="on" i="off">
        <a:font>
          <a:latin typeface="Arial"/>
          <a:ea typeface="Arial"/>
          <a:cs typeface="Arial"/>
        </a:font>
        <a:schemeClr val="accent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5"/>
          </a:solidFill>
        </a:fill>
      </a:tcStyle>
    </a:lastRow>
    <a:firstRow>
      <a:tcTxStyle b="on" i="off">
        <a:font>
          <a:latin typeface="Arial"/>
          <a:ea typeface="Arial"/>
          <a:cs typeface="Arial"/>
        </a:font>
        <a:schemeClr val="accent5"/>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2708684C-4D16-4618-839F-0558EEFCDFE6}" styleName="">
    <a:tblBg/>
    <a:wholeTbl>
      <a:tcTxStyle b="off"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b="def" i="def"/>
      <a:tcStyle>
        <a:tcBdr/>
        <a:fill>
          <a:solidFill>
            <a:schemeClr val="accent5">
              <a:hueOff val="-3150000"/>
              <a:satOff val="-100000"/>
              <a:lumOff val="1568"/>
            </a:schemeClr>
          </a:solidFill>
        </a:fill>
      </a:tcStyle>
    </a:band2H>
    <a:firstCol>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14" name="Shape 514"/>
          <p:cNvSpPr/>
          <p:nvPr>
            <p:ph type="sldImg"/>
          </p:nvPr>
        </p:nvSpPr>
        <p:spPr>
          <a:xfrm>
            <a:off x="1143000" y="685800"/>
            <a:ext cx="4572000" cy="3429000"/>
          </a:xfrm>
          <a:prstGeom prst="rect">
            <a:avLst/>
          </a:prstGeom>
        </p:spPr>
        <p:txBody>
          <a:bodyPr/>
          <a:lstStyle/>
          <a:p>
            <a:pPr/>
          </a:p>
        </p:txBody>
      </p:sp>
      <p:sp>
        <p:nvSpPr>
          <p:cNvPr id="515" name="Shape 51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0.png"/></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2.png"/></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0_Custom Layout">
    <p:bg>
      <p:bgPr>
        <a:solidFill>
          <a:schemeClr val="accent3"/>
        </a:solidFill>
      </p:bgPr>
    </p:bg>
    <p:spTree>
      <p:nvGrpSpPr>
        <p:cNvPr id="1" name=""/>
        <p:cNvGrpSpPr/>
        <p:nvPr/>
      </p:nvGrpSpPr>
      <p:grpSpPr>
        <a:xfrm>
          <a:off x="0" y="0"/>
          <a:ext cx="0" cy="0"/>
          <a:chOff x="0" y="0"/>
          <a:chExt cx="0" cy="0"/>
        </a:xfrm>
      </p:grpSpPr>
      <p:sp>
        <p:nvSpPr>
          <p:cNvPr id="12" name="Picture Placeholder 6"/>
          <p:cNvSpPr/>
          <p:nvPr>
            <p:ph type="pic" idx="21"/>
          </p:nvPr>
        </p:nvSpPr>
        <p:spPr>
          <a:xfrm>
            <a:off x="0" y="0"/>
            <a:ext cx="6268464" cy="6858000"/>
          </a:xfrm>
          <a:prstGeom prst="rect">
            <a:avLst/>
          </a:prstGeom>
        </p:spPr>
        <p:txBody>
          <a:bodyPr lIns="91439" rIns="91439"/>
          <a:lstStyle/>
          <a:p>
            <a:pPr/>
          </a:p>
        </p:txBody>
      </p:sp>
      <p:sp>
        <p:nvSpPr>
          <p:cNvPr id="13" name="Hello there,I’m a title slide"/>
          <p:cNvSpPr txBox="1"/>
          <p:nvPr>
            <p:ph type="title" hasCustomPrompt="1"/>
          </p:nvPr>
        </p:nvSpPr>
        <p:spPr>
          <a:xfrm>
            <a:off x="6825674" y="2716525"/>
            <a:ext cx="4678995" cy="1434496"/>
          </a:xfrm>
          <a:prstGeom prst="rect">
            <a:avLst/>
          </a:prstGeom>
        </p:spPr>
        <p:txBody>
          <a:bodyPr anchor="b"/>
          <a:lstStyle>
            <a:lvl1pPr>
              <a:defRPr sz="5400">
                <a:solidFill>
                  <a:schemeClr val="accent4"/>
                </a:solidFill>
              </a:defRPr>
            </a:lvl1pPr>
          </a:lstStyle>
          <a:p>
            <a:pPr/>
            <a:r>
              <a:t>Hello there,I’m a title slide</a:t>
            </a:r>
          </a:p>
        </p:txBody>
      </p:sp>
      <p:sp>
        <p:nvSpPr>
          <p:cNvPr id="14" name="Body Level One…"/>
          <p:cNvSpPr txBox="1"/>
          <p:nvPr>
            <p:ph type="body" sz="quarter" idx="1" hasCustomPrompt="1"/>
          </p:nvPr>
        </p:nvSpPr>
        <p:spPr>
          <a:xfrm>
            <a:off x="6825675" y="4320873"/>
            <a:ext cx="3749161" cy="351141"/>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15" name="Graphic 3" descr="Graphic 3"/>
          <p:cNvPicPr>
            <a:picLocks noChangeAspect="1"/>
          </p:cNvPicPr>
          <p:nvPr/>
        </p:nvPicPr>
        <p:blipFill>
          <a:blip r:embed="rId2">
            <a:extLst/>
          </a:blip>
          <a:stretch>
            <a:fillRect/>
          </a:stretch>
        </p:blipFill>
        <p:spPr>
          <a:xfrm>
            <a:off x="6825674" y="721077"/>
            <a:ext cx="592856" cy="663063"/>
          </a:xfrm>
          <a:prstGeom prst="rect">
            <a:avLst/>
          </a:prstGeom>
          <a:ln w="12700">
            <a:miter lim="400000"/>
          </a:ln>
        </p:spPr>
      </p:pic>
      <p:pic>
        <p:nvPicPr>
          <p:cNvPr id="16" name="Graphic 2" descr="Graphic 2"/>
          <p:cNvPicPr>
            <a:picLocks noChangeAspect="1"/>
          </p:cNvPicPr>
          <p:nvPr/>
        </p:nvPicPr>
        <p:blipFill>
          <a:blip r:embed="rId3">
            <a:extLst/>
          </a:blip>
          <a:stretch>
            <a:fillRect/>
          </a:stretch>
        </p:blipFill>
        <p:spPr>
          <a:xfrm>
            <a:off x="6825674" y="5483404"/>
            <a:ext cx="2200276" cy="809626"/>
          </a:xfrm>
          <a:prstGeom prst="rect">
            <a:avLst/>
          </a:prstGeom>
          <a:ln w="12700">
            <a:miter lim="400000"/>
          </a:ln>
        </p:spPr>
      </p:pic>
      <p:sp>
        <p:nvSpPr>
          <p:cNvPr id="17"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3_Custom Layout">
    <p:spTree>
      <p:nvGrpSpPr>
        <p:cNvPr id="1" name=""/>
        <p:cNvGrpSpPr/>
        <p:nvPr/>
      </p:nvGrpSpPr>
      <p:grpSpPr>
        <a:xfrm>
          <a:off x="0" y="0"/>
          <a:ext cx="0" cy="0"/>
          <a:chOff x="0" y="0"/>
          <a:chExt cx="0" cy="0"/>
        </a:xfrm>
      </p:grpSpPr>
      <p:sp>
        <p:nvSpPr>
          <p:cNvPr id="103" name="Lorem ipsum dolor sit amet, consectetur."/>
          <p:cNvSpPr txBox="1"/>
          <p:nvPr>
            <p:ph type="title" hasCustomPrompt="1"/>
          </p:nvPr>
        </p:nvSpPr>
        <p:spPr>
          <a:prstGeom prst="rect">
            <a:avLst/>
          </a:prstGeom>
        </p:spPr>
        <p:txBody>
          <a:bodyPr/>
          <a:lstStyle/>
          <a:p>
            <a:pPr/>
            <a:r>
              <a:t>Lorem ipsum dolor sit amet, consectetur.</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2_Custom Layout">
    <p:spTree>
      <p:nvGrpSpPr>
        <p:cNvPr id="1" name=""/>
        <p:cNvGrpSpPr/>
        <p:nvPr/>
      </p:nvGrpSpPr>
      <p:grpSpPr>
        <a:xfrm>
          <a:off x="0" y="0"/>
          <a:ext cx="0" cy="0"/>
          <a:chOff x="0" y="0"/>
          <a:chExt cx="0" cy="0"/>
        </a:xfrm>
      </p:grpSpPr>
      <p:pic>
        <p:nvPicPr>
          <p:cNvPr id="111"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112" name="Body Level One…"/>
          <p:cNvSpPr txBox="1"/>
          <p:nvPr>
            <p:ph type="body" sz="quarter" idx="1"/>
          </p:nvPr>
        </p:nvSpPr>
        <p:spPr>
          <a:xfrm>
            <a:off x="689314" y="1760393"/>
            <a:ext cx="5406687" cy="1641476"/>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13" name="Lorem ipsum dolor sit amet, consectetur."/>
          <p:cNvSpPr txBox="1"/>
          <p:nvPr>
            <p:ph type="title" hasCustomPrompt="1"/>
          </p:nvPr>
        </p:nvSpPr>
        <p:spPr>
          <a:prstGeom prst="rect">
            <a:avLst/>
          </a:prstGeom>
        </p:spPr>
        <p:txBody>
          <a:bodyPr/>
          <a:lstStyle/>
          <a:p>
            <a:pPr/>
            <a:r>
              <a:t>Lorem ipsum dolor sit amet, consectetur.</a:t>
            </a: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9_Custom Layout">
    <p:spTree>
      <p:nvGrpSpPr>
        <p:cNvPr id="1" name=""/>
        <p:cNvGrpSpPr/>
        <p:nvPr/>
      </p:nvGrpSpPr>
      <p:grpSpPr>
        <a:xfrm>
          <a:off x="0" y="0"/>
          <a:ext cx="0" cy="0"/>
          <a:chOff x="0" y="0"/>
          <a:chExt cx="0" cy="0"/>
        </a:xfrm>
      </p:grpSpPr>
      <p:sp>
        <p:nvSpPr>
          <p:cNvPr id="121" name="Body Level One…"/>
          <p:cNvSpPr txBox="1"/>
          <p:nvPr>
            <p:ph type="body" sz="quarter" idx="1" hasCustomPrompt="1"/>
          </p:nvPr>
        </p:nvSpPr>
        <p:spPr>
          <a:xfrm>
            <a:off x="743294" y="3208943"/>
            <a:ext cx="2688552" cy="2031326"/>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22" name="Text Placeholder 5"/>
          <p:cNvSpPr/>
          <p:nvPr>
            <p:ph type="body" sz="quarter" idx="21" hasCustomPrompt="1"/>
          </p:nvPr>
        </p:nvSpPr>
        <p:spPr>
          <a:xfrm>
            <a:off x="743294" y="2145986"/>
            <a:ext cx="2688552" cy="830998"/>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3" name="Text Placeholder 5"/>
          <p:cNvSpPr/>
          <p:nvPr>
            <p:ph type="body" sz="quarter" idx="22" hasCustomPrompt="1"/>
          </p:nvPr>
        </p:nvSpPr>
        <p:spPr>
          <a:xfrm>
            <a:off x="4413427" y="3208943"/>
            <a:ext cx="2688552" cy="2031326"/>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24" name="Text Placeholder 5"/>
          <p:cNvSpPr/>
          <p:nvPr>
            <p:ph type="body" sz="quarter" idx="23" hasCustomPrompt="1"/>
          </p:nvPr>
        </p:nvSpPr>
        <p:spPr>
          <a:xfrm>
            <a:off x="4413427" y="2145986"/>
            <a:ext cx="2688552" cy="830998"/>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5" name="Text Placeholder 5"/>
          <p:cNvSpPr/>
          <p:nvPr>
            <p:ph type="body" sz="quarter" idx="24" hasCustomPrompt="1"/>
          </p:nvPr>
        </p:nvSpPr>
        <p:spPr>
          <a:xfrm>
            <a:off x="8083560" y="3208943"/>
            <a:ext cx="2688552" cy="2031326"/>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26" name="Text Placeholder 5"/>
          <p:cNvSpPr/>
          <p:nvPr>
            <p:ph type="body" sz="quarter" idx="25" hasCustomPrompt="1"/>
          </p:nvPr>
        </p:nvSpPr>
        <p:spPr>
          <a:xfrm>
            <a:off x="8083560" y="2145986"/>
            <a:ext cx="2688552" cy="830998"/>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7" name="Lorem ipsum dolor sit amet, consectetur."/>
          <p:cNvSpPr txBox="1"/>
          <p:nvPr>
            <p:ph type="title" hasCustomPrompt="1"/>
          </p:nvPr>
        </p:nvSpPr>
        <p:spPr>
          <a:prstGeom prst="rect">
            <a:avLst/>
          </a:prstGeom>
        </p:spPr>
        <p:txBody>
          <a:bodyPr/>
          <a:lstStyle/>
          <a:p>
            <a:pPr/>
            <a:r>
              <a:t>Lorem ipsum dolor sit amet, consectetur.</a:t>
            </a:r>
          </a:p>
        </p:txBody>
      </p:sp>
      <p:pic>
        <p:nvPicPr>
          <p:cNvPr id="128" name="Graphic 13" descr="Graphic 13"/>
          <p:cNvPicPr>
            <a:picLocks noChangeAspect="1"/>
          </p:cNvPicPr>
          <p:nvPr/>
        </p:nvPicPr>
        <p:blipFill>
          <a:blip r:embed="rId2">
            <a:extLst/>
          </a:blip>
          <a:stretch>
            <a:fillRect/>
          </a:stretch>
        </p:blipFill>
        <p:spPr>
          <a:xfrm>
            <a:off x="851779" y="1639795"/>
            <a:ext cx="539981" cy="343047"/>
          </a:xfrm>
          <a:prstGeom prst="rect">
            <a:avLst/>
          </a:prstGeom>
          <a:ln w="12700">
            <a:miter lim="400000"/>
          </a:ln>
        </p:spPr>
      </p:pic>
      <p:pic>
        <p:nvPicPr>
          <p:cNvPr id="129" name="Graphic 14" descr="Graphic 14"/>
          <p:cNvPicPr>
            <a:picLocks noChangeAspect="1"/>
          </p:cNvPicPr>
          <p:nvPr/>
        </p:nvPicPr>
        <p:blipFill>
          <a:blip r:embed="rId2">
            <a:extLst/>
          </a:blip>
          <a:stretch>
            <a:fillRect/>
          </a:stretch>
        </p:blipFill>
        <p:spPr>
          <a:xfrm>
            <a:off x="4521913" y="1639795"/>
            <a:ext cx="539981" cy="343047"/>
          </a:xfrm>
          <a:prstGeom prst="rect">
            <a:avLst/>
          </a:prstGeom>
          <a:ln w="12700">
            <a:miter lim="400000"/>
          </a:ln>
        </p:spPr>
      </p:pic>
      <p:pic>
        <p:nvPicPr>
          <p:cNvPr id="130" name="Graphic 17" descr="Graphic 17"/>
          <p:cNvPicPr>
            <a:picLocks noChangeAspect="1"/>
          </p:cNvPicPr>
          <p:nvPr/>
        </p:nvPicPr>
        <p:blipFill>
          <a:blip r:embed="rId2">
            <a:extLst/>
          </a:blip>
          <a:stretch>
            <a:fillRect/>
          </a:stretch>
        </p:blipFill>
        <p:spPr>
          <a:xfrm>
            <a:off x="8192045" y="1639795"/>
            <a:ext cx="539981" cy="343047"/>
          </a:xfrm>
          <a:prstGeom prst="rect">
            <a:avLst/>
          </a:prstGeom>
          <a:ln w="12700">
            <a:miter lim="400000"/>
          </a:ln>
        </p:spPr>
      </p:pic>
      <p:sp>
        <p:nvSpPr>
          <p:cNvPr id="131"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5_Custom Layout">
    <p:bg>
      <p:bgPr>
        <a:solidFill>
          <a:schemeClr val="accent3"/>
        </a:solidFill>
      </p:bgPr>
    </p:bg>
    <p:spTree>
      <p:nvGrpSpPr>
        <p:cNvPr id="1" name=""/>
        <p:cNvGrpSpPr/>
        <p:nvPr/>
      </p:nvGrpSpPr>
      <p:grpSpPr>
        <a:xfrm>
          <a:off x="0" y="0"/>
          <a:ext cx="0" cy="0"/>
          <a:chOff x="0" y="0"/>
          <a:chExt cx="0" cy="0"/>
        </a:xfrm>
      </p:grpSpPr>
      <p:pic>
        <p:nvPicPr>
          <p:cNvPr id="138"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139" name="Body Level One…"/>
          <p:cNvSpPr txBox="1"/>
          <p:nvPr>
            <p:ph type="body" sz="quarter" idx="1" hasCustomPrompt="1"/>
          </p:nvPr>
        </p:nvSpPr>
        <p:spPr>
          <a:xfrm>
            <a:off x="743294" y="3208943"/>
            <a:ext cx="2688552" cy="2031326"/>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40" name="Text Placeholder 5"/>
          <p:cNvSpPr/>
          <p:nvPr>
            <p:ph type="body" sz="quarter" idx="21" hasCustomPrompt="1"/>
          </p:nvPr>
        </p:nvSpPr>
        <p:spPr>
          <a:xfrm>
            <a:off x="743294" y="2145986"/>
            <a:ext cx="2688552" cy="830998"/>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sp>
        <p:nvSpPr>
          <p:cNvPr id="141" name="Text Placeholder 5"/>
          <p:cNvSpPr/>
          <p:nvPr>
            <p:ph type="body" sz="quarter" idx="22" hasCustomPrompt="1"/>
          </p:nvPr>
        </p:nvSpPr>
        <p:spPr>
          <a:xfrm>
            <a:off x="4413427" y="3208943"/>
            <a:ext cx="2688552" cy="2031326"/>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42" name="Text Placeholder 5"/>
          <p:cNvSpPr/>
          <p:nvPr>
            <p:ph type="body" sz="quarter" idx="23" hasCustomPrompt="1"/>
          </p:nvPr>
        </p:nvSpPr>
        <p:spPr>
          <a:xfrm>
            <a:off x="4413427" y="2145986"/>
            <a:ext cx="2688552" cy="830998"/>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sp>
        <p:nvSpPr>
          <p:cNvPr id="143" name="Text Placeholder 5"/>
          <p:cNvSpPr/>
          <p:nvPr>
            <p:ph type="body" sz="quarter" idx="24" hasCustomPrompt="1"/>
          </p:nvPr>
        </p:nvSpPr>
        <p:spPr>
          <a:xfrm>
            <a:off x="8083560" y="3208943"/>
            <a:ext cx="2688552" cy="2031326"/>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44" name="Text Placeholder 5"/>
          <p:cNvSpPr/>
          <p:nvPr>
            <p:ph type="body" sz="quarter" idx="25" hasCustomPrompt="1"/>
          </p:nvPr>
        </p:nvSpPr>
        <p:spPr>
          <a:xfrm>
            <a:off x="8083560" y="2145986"/>
            <a:ext cx="2688552" cy="830998"/>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pic>
        <p:nvPicPr>
          <p:cNvPr id="145" name="Graphic 11" descr="Graphic 11"/>
          <p:cNvPicPr>
            <a:picLocks noChangeAspect="1"/>
          </p:cNvPicPr>
          <p:nvPr/>
        </p:nvPicPr>
        <p:blipFill>
          <a:blip r:embed="rId3">
            <a:extLst/>
          </a:blip>
          <a:stretch>
            <a:fillRect/>
          </a:stretch>
        </p:blipFill>
        <p:spPr>
          <a:xfrm>
            <a:off x="851779" y="1639795"/>
            <a:ext cx="539981" cy="343047"/>
          </a:xfrm>
          <a:prstGeom prst="rect">
            <a:avLst/>
          </a:prstGeom>
          <a:ln w="12700">
            <a:miter lim="400000"/>
          </a:ln>
        </p:spPr>
      </p:pic>
      <p:pic>
        <p:nvPicPr>
          <p:cNvPr id="146" name="Graphic 12" descr="Graphic 12"/>
          <p:cNvPicPr>
            <a:picLocks noChangeAspect="1"/>
          </p:cNvPicPr>
          <p:nvPr/>
        </p:nvPicPr>
        <p:blipFill>
          <a:blip r:embed="rId3">
            <a:extLst/>
          </a:blip>
          <a:stretch>
            <a:fillRect/>
          </a:stretch>
        </p:blipFill>
        <p:spPr>
          <a:xfrm>
            <a:off x="4521913" y="1639795"/>
            <a:ext cx="539981" cy="343047"/>
          </a:xfrm>
          <a:prstGeom prst="rect">
            <a:avLst/>
          </a:prstGeom>
          <a:ln w="12700">
            <a:miter lim="400000"/>
          </a:ln>
        </p:spPr>
      </p:pic>
      <p:pic>
        <p:nvPicPr>
          <p:cNvPr id="147" name="Graphic 13" descr="Graphic 13"/>
          <p:cNvPicPr>
            <a:picLocks noChangeAspect="1"/>
          </p:cNvPicPr>
          <p:nvPr/>
        </p:nvPicPr>
        <p:blipFill>
          <a:blip r:embed="rId3">
            <a:extLst/>
          </a:blip>
          <a:stretch>
            <a:fillRect/>
          </a:stretch>
        </p:blipFill>
        <p:spPr>
          <a:xfrm>
            <a:off x="8192045" y="1639795"/>
            <a:ext cx="539981" cy="343047"/>
          </a:xfrm>
          <a:prstGeom prst="rect">
            <a:avLst/>
          </a:prstGeom>
          <a:ln w="12700">
            <a:miter lim="400000"/>
          </a:ln>
        </p:spPr>
      </p:pic>
      <p:sp>
        <p:nvSpPr>
          <p:cNvPr id="148" name="Lorem ipsum dolor sit amet, consectetur."/>
          <p:cNvSpPr txBox="1"/>
          <p:nvPr>
            <p:ph type="title" hasCustomPrompt="1"/>
          </p:nvPr>
        </p:nvSpPr>
        <p:spPr>
          <a:prstGeom prst="rect">
            <a:avLst/>
          </a:prstGeom>
        </p:spPr>
        <p:txBody>
          <a:bodyPr/>
          <a:lstStyle>
            <a:lvl1pPr>
              <a:defRPr>
                <a:solidFill>
                  <a:schemeClr val="accent5"/>
                </a:solidFill>
              </a:defRPr>
            </a:lvl1pPr>
          </a:lstStyle>
          <a:p>
            <a:pPr/>
            <a:r>
              <a:t>Lorem ipsum dolor sit amet, consectetur.</a:t>
            </a:r>
          </a:p>
        </p:txBody>
      </p:sp>
      <p:pic>
        <p:nvPicPr>
          <p:cNvPr id="149" name="Graphic 18" descr="Graphic 18"/>
          <p:cNvPicPr>
            <a:picLocks noChangeAspect="1"/>
          </p:cNvPicPr>
          <p:nvPr/>
        </p:nvPicPr>
        <p:blipFill>
          <a:blip r:embed="rId4">
            <a:extLst/>
          </a:blip>
          <a:stretch>
            <a:fillRect/>
          </a:stretch>
        </p:blipFill>
        <p:spPr>
          <a:xfrm>
            <a:off x="11203906" y="555919"/>
            <a:ext cx="465579" cy="520714"/>
          </a:xfrm>
          <a:prstGeom prst="rect">
            <a:avLst/>
          </a:prstGeom>
          <a:ln w="12700">
            <a:miter lim="400000"/>
          </a:ln>
        </p:spPr>
      </p:pic>
      <p:sp>
        <p:nvSpPr>
          <p:cNvPr id="150"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3_Custom Layout">
    <p:spTree>
      <p:nvGrpSpPr>
        <p:cNvPr id="1" name=""/>
        <p:cNvGrpSpPr/>
        <p:nvPr/>
      </p:nvGrpSpPr>
      <p:grpSpPr>
        <a:xfrm>
          <a:off x="0" y="0"/>
          <a:ext cx="0" cy="0"/>
          <a:chOff x="0" y="0"/>
          <a:chExt cx="0" cy="0"/>
        </a:xfrm>
      </p:grpSpPr>
      <p:pic>
        <p:nvPicPr>
          <p:cNvPr id="157"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158" name="Picture Placeholder 14"/>
          <p:cNvSpPr/>
          <p:nvPr>
            <p:ph type="pic" idx="21"/>
          </p:nvPr>
        </p:nvSpPr>
        <p:spPr>
          <a:xfrm>
            <a:off x="0" y="488961"/>
            <a:ext cx="9345477" cy="5939519"/>
          </a:xfrm>
          <a:prstGeom prst="rect">
            <a:avLst/>
          </a:prstGeom>
        </p:spPr>
        <p:txBody>
          <a:bodyPr lIns="91439" rIns="91439"/>
          <a:lstStyle/>
          <a:p>
            <a:pPr/>
          </a:p>
        </p:txBody>
      </p:sp>
      <p:sp>
        <p:nvSpPr>
          <p:cNvPr id="159" name="Lorem ipsum dolor sit amet, consectetur adipiscing elit."/>
          <p:cNvSpPr txBox="1"/>
          <p:nvPr>
            <p:ph type="title" hasCustomPrompt="1"/>
          </p:nvPr>
        </p:nvSpPr>
        <p:spPr>
          <a:xfrm>
            <a:off x="4448014" y="4311553"/>
            <a:ext cx="7083588" cy="987066"/>
          </a:xfrm>
          <a:prstGeom prst="rect">
            <a:avLst/>
          </a:prstGeom>
        </p:spPr>
        <p:txBody>
          <a:bodyPr anchor="b"/>
          <a:lstStyle/>
          <a:p>
            <a:pPr/>
            <a:r>
              <a:t>Lorem ipsum dolor sit amet, consectetur adipiscing elit.</a:t>
            </a:r>
          </a:p>
        </p:txBody>
      </p:sp>
      <p:sp>
        <p:nvSpPr>
          <p:cNvPr id="1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_Custom Layout">
    <p:spTree>
      <p:nvGrpSpPr>
        <p:cNvPr id="1" name=""/>
        <p:cNvGrpSpPr/>
        <p:nvPr/>
      </p:nvGrpSpPr>
      <p:grpSpPr>
        <a:xfrm>
          <a:off x="0" y="0"/>
          <a:ext cx="0" cy="0"/>
          <a:chOff x="0" y="0"/>
          <a:chExt cx="0" cy="0"/>
        </a:xfrm>
      </p:grpSpPr>
      <p:sp>
        <p:nvSpPr>
          <p:cNvPr id="167" name="Picture Placeholder 14"/>
          <p:cNvSpPr/>
          <p:nvPr>
            <p:ph type="pic" idx="21"/>
          </p:nvPr>
        </p:nvSpPr>
        <p:spPr>
          <a:xfrm>
            <a:off x="0" y="488961"/>
            <a:ext cx="9345477" cy="5939519"/>
          </a:xfrm>
          <a:prstGeom prst="rect">
            <a:avLst/>
          </a:prstGeom>
        </p:spPr>
        <p:txBody>
          <a:bodyPr lIns="91439" rIns="91439"/>
          <a:lstStyle/>
          <a:p>
            <a:pPr/>
          </a:p>
        </p:txBody>
      </p:sp>
      <p:sp>
        <p:nvSpPr>
          <p:cNvPr id="168" name="Lorem ipsum dolor sit amet, consectetur adipiscing elit."/>
          <p:cNvSpPr txBox="1"/>
          <p:nvPr>
            <p:ph type="title" hasCustomPrompt="1"/>
          </p:nvPr>
        </p:nvSpPr>
        <p:spPr>
          <a:xfrm>
            <a:off x="2968282" y="1958357"/>
            <a:ext cx="8701204" cy="3065585"/>
          </a:xfrm>
          <a:prstGeom prst="rect">
            <a:avLst/>
          </a:prstGeom>
        </p:spPr>
        <p:txBody>
          <a:bodyPr anchor="ctr"/>
          <a:lstStyle>
            <a:lvl1pPr>
              <a:defRPr sz="8000"/>
            </a:lvl1pPr>
          </a:lstStyle>
          <a:p>
            <a:pPr/>
            <a:r>
              <a:t>Lorem ipsum dolor sit amet, consectetur adipiscing elit.</a:t>
            </a:r>
          </a:p>
        </p:txBody>
      </p:sp>
      <p:sp>
        <p:nvSpPr>
          <p:cNvPr id="1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5_Custom Layout">
    <p:spTree>
      <p:nvGrpSpPr>
        <p:cNvPr id="1" name=""/>
        <p:cNvGrpSpPr/>
        <p:nvPr/>
      </p:nvGrpSpPr>
      <p:grpSpPr>
        <a:xfrm>
          <a:off x="0" y="0"/>
          <a:ext cx="0" cy="0"/>
          <a:chOff x="0" y="0"/>
          <a:chExt cx="0" cy="0"/>
        </a:xfrm>
      </p:grpSpPr>
      <p:sp>
        <p:nvSpPr>
          <p:cNvPr id="176" name="Picture Placeholder 14"/>
          <p:cNvSpPr/>
          <p:nvPr>
            <p:ph type="pic" idx="21"/>
          </p:nvPr>
        </p:nvSpPr>
        <p:spPr>
          <a:xfrm>
            <a:off x="0" y="0"/>
            <a:ext cx="10828020" cy="6881750"/>
          </a:xfrm>
          <a:prstGeom prst="rect">
            <a:avLst/>
          </a:prstGeom>
        </p:spPr>
        <p:txBody>
          <a:bodyPr lIns="91439" rIns="91439"/>
          <a:lstStyle/>
          <a:p>
            <a:pPr/>
          </a:p>
        </p:txBody>
      </p:sp>
      <p:sp>
        <p:nvSpPr>
          <p:cNvPr id="177" name="Lorem ipsum dolor sit amet"/>
          <p:cNvSpPr txBox="1"/>
          <p:nvPr>
            <p:ph type="title" hasCustomPrompt="1"/>
          </p:nvPr>
        </p:nvSpPr>
        <p:spPr>
          <a:xfrm>
            <a:off x="7237707" y="2499256"/>
            <a:ext cx="4431778" cy="1434496"/>
          </a:xfrm>
          <a:prstGeom prst="rect">
            <a:avLst/>
          </a:prstGeom>
        </p:spPr>
        <p:txBody>
          <a:bodyPr anchor="b"/>
          <a:lstStyle>
            <a:lvl1pPr>
              <a:defRPr sz="5400"/>
            </a:lvl1pPr>
          </a:lstStyle>
          <a:p>
            <a:pPr/>
            <a:r>
              <a:t>Lorem ipsum dolor sit amet</a:t>
            </a:r>
          </a:p>
        </p:txBody>
      </p:sp>
      <p:sp>
        <p:nvSpPr>
          <p:cNvPr id="178" name="Body Level One…"/>
          <p:cNvSpPr txBox="1"/>
          <p:nvPr>
            <p:ph type="body" sz="quarter" idx="1" hasCustomPrompt="1"/>
          </p:nvPr>
        </p:nvSpPr>
        <p:spPr>
          <a:xfrm>
            <a:off x="7237707" y="4107843"/>
            <a:ext cx="4431778" cy="2318535"/>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7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8_Custom Layout">
    <p:bg>
      <p:bgPr>
        <a:solidFill>
          <a:schemeClr val="accent3"/>
        </a:solidFill>
      </p:bgPr>
    </p:bg>
    <p:spTree>
      <p:nvGrpSpPr>
        <p:cNvPr id="1" name=""/>
        <p:cNvGrpSpPr/>
        <p:nvPr/>
      </p:nvGrpSpPr>
      <p:grpSpPr>
        <a:xfrm>
          <a:off x="0" y="0"/>
          <a:ext cx="0" cy="0"/>
          <a:chOff x="0" y="0"/>
          <a:chExt cx="0" cy="0"/>
        </a:xfrm>
      </p:grpSpPr>
      <p:pic>
        <p:nvPicPr>
          <p:cNvPr id="186" name="Graphic 1" descr="Graphic 1"/>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187"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solidFill>
                  <a:schemeClr val="accent5"/>
                </a:solidFill>
              </a:defRPr>
            </a:lvl1pPr>
          </a:lstStyle>
          <a:p>
            <a:pPr/>
            <a:r>
              <a:t>Lorem ipsum dolor sit amet, consectetur adipiscing elit.</a:t>
            </a:r>
          </a:p>
        </p:txBody>
      </p:sp>
      <p:sp>
        <p:nvSpPr>
          <p:cNvPr id="188"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7_Custom Layout">
    <p:bg>
      <p:bgPr>
        <a:solidFill>
          <a:schemeClr val="accent2"/>
        </a:solidFill>
      </p:bgPr>
    </p:bg>
    <p:spTree>
      <p:nvGrpSpPr>
        <p:cNvPr id="1" name=""/>
        <p:cNvGrpSpPr/>
        <p:nvPr/>
      </p:nvGrpSpPr>
      <p:grpSpPr>
        <a:xfrm>
          <a:off x="0" y="0"/>
          <a:ext cx="0" cy="0"/>
          <a:chOff x="0" y="0"/>
          <a:chExt cx="0" cy="0"/>
        </a:xfrm>
      </p:grpSpPr>
      <p:sp>
        <p:nvSpPr>
          <p:cNvPr id="195"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lvl1pPr>
          </a:lstStyle>
          <a:p>
            <a:pPr/>
            <a:r>
              <a:t>Lorem ipsum dolor sit amet, consectetur adipiscing elit.</a:t>
            </a:r>
          </a:p>
        </p:txBody>
      </p:sp>
      <p:sp>
        <p:nvSpPr>
          <p:cNvPr id="1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8_Custom Layout">
    <p:bg>
      <p:bgPr>
        <a:solidFill>
          <a:schemeClr val="accent4"/>
        </a:solidFill>
      </p:bgPr>
    </p:bg>
    <p:spTree>
      <p:nvGrpSpPr>
        <p:cNvPr id="1" name=""/>
        <p:cNvGrpSpPr/>
        <p:nvPr/>
      </p:nvGrpSpPr>
      <p:grpSpPr>
        <a:xfrm>
          <a:off x="0" y="0"/>
          <a:ext cx="0" cy="0"/>
          <a:chOff x="0" y="0"/>
          <a:chExt cx="0" cy="0"/>
        </a:xfrm>
      </p:grpSpPr>
      <p:pic>
        <p:nvPicPr>
          <p:cNvPr id="203" name="Graphic 1" descr="Graphic 1"/>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204"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lvl1pPr>
          </a:lstStyle>
          <a:p>
            <a:pPr/>
            <a:r>
              <a:t>Lorem ipsum dolor sit amet, consectetur adipiscing elit.</a:t>
            </a:r>
          </a:p>
        </p:txBody>
      </p:sp>
      <p:sp>
        <p:nvSpPr>
          <p:cNvPr id="2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3_Custom Layout">
    <p:bg>
      <p:bgPr>
        <a:solidFill>
          <a:schemeClr val="accent3"/>
        </a:solidFill>
      </p:bgPr>
    </p:bg>
    <p:spTree>
      <p:nvGrpSpPr>
        <p:cNvPr id="1" name=""/>
        <p:cNvGrpSpPr/>
        <p:nvPr/>
      </p:nvGrpSpPr>
      <p:grpSpPr>
        <a:xfrm>
          <a:off x="0" y="0"/>
          <a:ext cx="0" cy="0"/>
          <a:chOff x="0" y="0"/>
          <a:chExt cx="0" cy="0"/>
        </a:xfrm>
      </p:grpSpPr>
      <p:sp>
        <p:nvSpPr>
          <p:cNvPr id="24" name="Picture Placeholder 14"/>
          <p:cNvSpPr/>
          <p:nvPr>
            <p:ph type="pic" idx="21"/>
          </p:nvPr>
        </p:nvSpPr>
        <p:spPr>
          <a:xfrm>
            <a:off x="0" y="0"/>
            <a:ext cx="10828020" cy="6881750"/>
          </a:xfrm>
          <a:prstGeom prst="rect">
            <a:avLst/>
          </a:prstGeom>
        </p:spPr>
        <p:txBody>
          <a:bodyPr lIns="91439" rIns="91439"/>
          <a:lstStyle/>
          <a:p>
            <a:pPr/>
          </a:p>
        </p:txBody>
      </p:sp>
      <p:sp>
        <p:nvSpPr>
          <p:cNvPr id="25" name="Hello there,I’m a title slide"/>
          <p:cNvSpPr txBox="1"/>
          <p:nvPr>
            <p:ph type="title" hasCustomPrompt="1"/>
          </p:nvPr>
        </p:nvSpPr>
        <p:spPr>
          <a:xfrm>
            <a:off x="640027" y="721077"/>
            <a:ext cx="6055242" cy="3362909"/>
          </a:xfrm>
          <a:prstGeom prst="rect">
            <a:avLst/>
          </a:prstGeom>
        </p:spPr>
        <p:txBody>
          <a:bodyPr/>
          <a:lstStyle>
            <a:lvl1pPr>
              <a:defRPr sz="8800">
                <a:solidFill>
                  <a:schemeClr val="accent4"/>
                </a:solidFill>
              </a:defRPr>
            </a:lvl1pPr>
          </a:lstStyle>
          <a:p>
            <a:pPr/>
            <a:r>
              <a:t>Hello there,I’m a title slide</a:t>
            </a:r>
          </a:p>
        </p:txBody>
      </p:sp>
      <p:sp>
        <p:nvSpPr>
          <p:cNvPr id="26" name="Body Level One…"/>
          <p:cNvSpPr txBox="1"/>
          <p:nvPr>
            <p:ph type="body" sz="quarter" idx="1" hasCustomPrompt="1"/>
          </p:nvPr>
        </p:nvSpPr>
        <p:spPr>
          <a:xfrm>
            <a:off x="640029" y="5689779"/>
            <a:ext cx="3749160" cy="351141"/>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27" name="Graphic 2" descr="Graphic 2"/>
          <p:cNvPicPr>
            <a:picLocks noChangeAspect="1"/>
          </p:cNvPicPr>
          <p:nvPr/>
        </p:nvPicPr>
        <p:blipFill>
          <a:blip r:embed="rId2">
            <a:extLst/>
          </a:blip>
          <a:stretch>
            <a:fillRect/>
          </a:stretch>
        </p:blipFill>
        <p:spPr>
          <a:xfrm>
            <a:off x="8282867" y="5002819"/>
            <a:ext cx="3037617" cy="1117739"/>
          </a:xfrm>
          <a:prstGeom prst="rect">
            <a:avLst/>
          </a:prstGeom>
          <a:ln w="12700">
            <a:miter lim="400000"/>
          </a:ln>
        </p:spPr>
      </p:pic>
      <p:sp>
        <p:nvSpPr>
          <p:cNvPr id="28"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1_Custom Layout">
    <p:bg>
      <p:bgPr>
        <a:solidFill>
          <a:schemeClr val="accent3"/>
        </a:solidFill>
      </p:bgPr>
    </p:bg>
    <p:spTree>
      <p:nvGrpSpPr>
        <p:cNvPr id="1" name=""/>
        <p:cNvGrpSpPr/>
        <p:nvPr/>
      </p:nvGrpSpPr>
      <p:grpSpPr>
        <a:xfrm>
          <a:off x="0" y="0"/>
          <a:ext cx="0" cy="0"/>
          <a:chOff x="0" y="0"/>
          <a:chExt cx="0" cy="0"/>
        </a:xfrm>
      </p:grpSpPr>
      <p:sp>
        <p:nvSpPr>
          <p:cNvPr id="212" name="Picture Placeholder 14"/>
          <p:cNvSpPr/>
          <p:nvPr>
            <p:ph type="pic" idx="21"/>
          </p:nvPr>
        </p:nvSpPr>
        <p:spPr>
          <a:xfrm>
            <a:off x="660399" y="488961"/>
            <a:ext cx="9345477" cy="5939519"/>
          </a:xfrm>
          <a:prstGeom prst="rect">
            <a:avLst/>
          </a:prstGeom>
        </p:spPr>
        <p:txBody>
          <a:bodyPr lIns="91439" rIns="91439"/>
          <a:lstStyle/>
          <a:p>
            <a:pPr/>
          </a:p>
        </p:txBody>
      </p:sp>
      <p:sp>
        <p:nvSpPr>
          <p:cNvPr id="213" name="Lorem ipsum dolor sit amet, consectetur adipiscing elit."/>
          <p:cNvSpPr txBox="1"/>
          <p:nvPr>
            <p:ph type="title" hasCustomPrompt="1"/>
          </p:nvPr>
        </p:nvSpPr>
        <p:spPr>
          <a:xfrm>
            <a:off x="2968282" y="1958357"/>
            <a:ext cx="8701204" cy="3065585"/>
          </a:xfrm>
          <a:prstGeom prst="rect">
            <a:avLst/>
          </a:prstGeom>
        </p:spPr>
        <p:txBody>
          <a:bodyPr anchor="ctr"/>
          <a:lstStyle>
            <a:lvl1pPr>
              <a:defRPr sz="8000">
                <a:solidFill>
                  <a:schemeClr val="accent5"/>
                </a:solidFill>
              </a:defRPr>
            </a:lvl1pPr>
          </a:lstStyle>
          <a:p>
            <a:pPr/>
            <a:r>
              <a:t>Lorem ipsum dolor sit amet, consectetur adipiscing elit.</a:t>
            </a:r>
          </a:p>
        </p:txBody>
      </p:sp>
      <p:pic>
        <p:nvPicPr>
          <p:cNvPr id="214" name="Graphic 5" descr="Graphic 5"/>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215"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4_Custom Layout">
    <p:spTree>
      <p:nvGrpSpPr>
        <p:cNvPr id="1" name=""/>
        <p:cNvGrpSpPr/>
        <p:nvPr/>
      </p:nvGrpSpPr>
      <p:grpSpPr>
        <a:xfrm>
          <a:off x="0" y="0"/>
          <a:ext cx="0" cy="0"/>
          <a:chOff x="0" y="0"/>
          <a:chExt cx="0" cy="0"/>
        </a:xfrm>
      </p:grpSpPr>
      <p:sp>
        <p:nvSpPr>
          <p:cNvPr id="222" name="Picture Placeholder 6"/>
          <p:cNvSpPr/>
          <p:nvPr>
            <p:ph type="pic" idx="21"/>
          </p:nvPr>
        </p:nvSpPr>
        <p:spPr>
          <a:xfrm>
            <a:off x="0" y="0"/>
            <a:ext cx="6268464" cy="6858000"/>
          </a:xfrm>
          <a:prstGeom prst="rect">
            <a:avLst/>
          </a:prstGeom>
        </p:spPr>
        <p:txBody>
          <a:bodyPr lIns="91439" rIns="91439"/>
          <a:lstStyle/>
          <a:p>
            <a:pPr/>
          </a:p>
        </p:txBody>
      </p:sp>
      <p:sp>
        <p:nvSpPr>
          <p:cNvPr id="223" name="Body Level One…"/>
          <p:cNvSpPr txBox="1"/>
          <p:nvPr>
            <p:ph type="body" sz="quarter" idx="1" hasCustomPrompt="1"/>
          </p:nvPr>
        </p:nvSpPr>
        <p:spPr>
          <a:xfrm>
            <a:off x="6648773" y="1869394"/>
            <a:ext cx="5063679" cy="738665"/>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a:t>
            </a:r>
          </a:p>
          <a:p>
            <a:pPr lvl="1"/>
            <a:r>
              <a:t/>
            </a:r>
          </a:p>
          <a:p>
            <a:pPr lvl="2"/>
            <a:r>
              <a:t/>
            </a:r>
          </a:p>
          <a:p>
            <a:pPr lvl="3"/>
            <a:r>
              <a:t/>
            </a:r>
          </a:p>
          <a:p>
            <a:pPr lvl="4"/>
            <a:r>
              <a:t/>
            </a:r>
          </a:p>
        </p:txBody>
      </p:sp>
      <p:sp>
        <p:nvSpPr>
          <p:cNvPr id="224" name="Text Placeholder 5"/>
          <p:cNvSpPr/>
          <p:nvPr>
            <p:ph type="body" sz="quarter" idx="22" hasCustomPrompt="1"/>
          </p:nvPr>
        </p:nvSpPr>
        <p:spPr>
          <a:xfrm>
            <a:off x="6648773" y="1324542"/>
            <a:ext cx="5063679" cy="400111"/>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5" name="Text Placeholder 5"/>
          <p:cNvSpPr/>
          <p:nvPr>
            <p:ph type="body" sz="quarter" idx="23" hasCustomPrompt="1"/>
          </p:nvPr>
        </p:nvSpPr>
        <p:spPr>
          <a:xfrm>
            <a:off x="6648773" y="3367542"/>
            <a:ext cx="5063679" cy="738665"/>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a:t>
            </a:r>
          </a:p>
        </p:txBody>
      </p:sp>
      <p:sp>
        <p:nvSpPr>
          <p:cNvPr id="226" name="Text Placeholder 5"/>
          <p:cNvSpPr/>
          <p:nvPr>
            <p:ph type="body" sz="quarter" idx="24" hasCustomPrompt="1"/>
          </p:nvPr>
        </p:nvSpPr>
        <p:spPr>
          <a:xfrm>
            <a:off x="6648773" y="2822691"/>
            <a:ext cx="5063679" cy="400111"/>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7" name="Text Placeholder 5"/>
          <p:cNvSpPr/>
          <p:nvPr>
            <p:ph type="body" sz="quarter" idx="25" hasCustomPrompt="1"/>
          </p:nvPr>
        </p:nvSpPr>
        <p:spPr>
          <a:xfrm>
            <a:off x="6648773" y="4865037"/>
            <a:ext cx="5063679" cy="738665"/>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a:t>
            </a:r>
          </a:p>
        </p:txBody>
      </p:sp>
      <p:sp>
        <p:nvSpPr>
          <p:cNvPr id="228" name="Text Placeholder 5"/>
          <p:cNvSpPr/>
          <p:nvPr>
            <p:ph type="body" sz="quarter" idx="26" hasCustomPrompt="1"/>
          </p:nvPr>
        </p:nvSpPr>
        <p:spPr>
          <a:xfrm>
            <a:off x="6648773" y="4320185"/>
            <a:ext cx="5063679" cy="400111"/>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9"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9_Custom Layout">
    <p:bg>
      <p:bgPr>
        <a:solidFill>
          <a:schemeClr val="accent3"/>
        </a:solidFill>
      </p:bgPr>
    </p:bg>
    <p:spTree>
      <p:nvGrpSpPr>
        <p:cNvPr id="1" name=""/>
        <p:cNvGrpSpPr/>
        <p:nvPr/>
      </p:nvGrpSpPr>
      <p:grpSpPr>
        <a:xfrm>
          <a:off x="0" y="0"/>
          <a:ext cx="0" cy="0"/>
          <a:chOff x="0" y="0"/>
          <a:chExt cx="0" cy="0"/>
        </a:xfrm>
      </p:grpSpPr>
      <p:sp>
        <p:nvSpPr>
          <p:cNvPr id="236" name="Picture Placeholder 6"/>
          <p:cNvSpPr/>
          <p:nvPr>
            <p:ph type="pic" idx="21"/>
          </p:nvPr>
        </p:nvSpPr>
        <p:spPr>
          <a:xfrm>
            <a:off x="0" y="0"/>
            <a:ext cx="6268464" cy="6858000"/>
          </a:xfrm>
          <a:prstGeom prst="rect">
            <a:avLst/>
          </a:prstGeom>
        </p:spPr>
        <p:txBody>
          <a:bodyPr lIns="91439" rIns="91439"/>
          <a:lstStyle/>
          <a:p>
            <a:pPr/>
          </a:p>
        </p:txBody>
      </p:sp>
      <p:sp>
        <p:nvSpPr>
          <p:cNvPr id="237" name="Body Level One…"/>
          <p:cNvSpPr txBox="1"/>
          <p:nvPr>
            <p:ph type="body" sz="quarter" idx="1" hasCustomPrompt="1"/>
          </p:nvPr>
        </p:nvSpPr>
        <p:spPr>
          <a:xfrm>
            <a:off x="6648773" y="1869394"/>
            <a:ext cx="5063679" cy="738665"/>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a:t>
            </a:r>
          </a:p>
          <a:p>
            <a:pPr lvl="1"/>
            <a:r>
              <a:t/>
            </a:r>
          </a:p>
          <a:p>
            <a:pPr lvl="2"/>
            <a:r>
              <a:t/>
            </a:r>
          </a:p>
          <a:p>
            <a:pPr lvl="3"/>
            <a:r>
              <a:t/>
            </a:r>
          </a:p>
          <a:p>
            <a:pPr lvl="4"/>
            <a:r>
              <a:t/>
            </a:r>
          </a:p>
        </p:txBody>
      </p:sp>
      <p:sp>
        <p:nvSpPr>
          <p:cNvPr id="238" name="Text Placeholder 5"/>
          <p:cNvSpPr/>
          <p:nvPr>
            <p:ph type="body" sz="quarter" idx="22" hasCustomPrompt="1"/>
          </p:nvPr>
        </p:nvSpPr>
        <p:spPr>
          <a:xfrm>
            <a:off x="6648773" y="1324542"/>
            <a:ext cx="5063679" cy="400111"/>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sp>
        <p:nvSpPr>
          <p:cNvPr id="239" name="Text Placeholder 5"/>
          <p:cNvSpPr/>
          <p:nvPr>
            <p:ph type="body" sz="quarter" idx="23" hasCustomPrompt="1"/>
          </p:nvPr>
        </p:nvSpPr>
        <p:spPr>
          <a:xfrm>
            <a:off x="6648773" y="3367542"/>
            <a:ext cx="5063679" cy="738665"/>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a:t>
            </a:r>
          </a:p>
        </p:txBody>
      </p:sp>
      <p:sp>
        <p:nvSpPr>
          <p:cNvPr id="240" name="Text Placeholder 5"/>
          <p:cNvSpPr/>
          <p:nvPr>
            <p:ph type="body" sz="quarter" idx="24" hasCustomPrompt="1"/>
          </p:nvPr>
        </p:nvSpPr>
        <p:spPr>
          <a:xfrm>
            <a:off x="6648773" y="2822691"/>
            <a:ext cx="5063679" cy="400111"/>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sp>
        <p:nvSpPr>
          <p:cNvPr id="241" name="Text Placeholder 5"/>
          <p:cNvSpPr/>
          <p:nvPr>
            <p:ph type="body" sz="quarter" idx="25" hasCustomPrompt="1"/>
          </p:nvPr>
        </p:nvSpPr>
        <p:spPr>
          <a:xfrm>
            <a:off x="6648773" y="4865037"/>
            <a:ext cx="5063679" cy="738665"/>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a:t>
            </a:r>
          </a:p>
        </p:txBody>
      </p:sp>
      <p:sp>
        <p:nvSpPr>
          <p:cNvPr id="242" name="Text Placeholder 5"/>
          <p:cNvSpPr/>
          <p:nvPr>
            <p:ph type="body" sz="quarter" idx="26" hasCustomPrompt="1"/>
          </p:nvPr>
        </p:nvSpPr>
        <p:spPr>
          <a:xfrm>
            <a:off x="6648773" y="4320185"/>
            <a:ext cx="5063679" cy="400111"/>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pic>
        <p:nvPicPr>
          <p:cNvPr id="243" name="Graphic 4" descr="Graphic 4"/>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244"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8_Custom Layout">
    <p:spTree>
      <p:nvGrpSpPr>
        <p:cNvPr id="1" name=""/>
        <p:cNvGrpSpPr/>
        <p:nvPr/>
      </p:nvGrpSpPr>
      <p:grpSpPr>
        <a:xfrm>
          <a:off x="0" y="0"/>
          <a:ext cx="0" cy="0"/>
          <a:chOff x="0" y="0"/>
          <a:chExt cx="0" cy="0"/>
        </a:xfrm>
      </p:grpSpPr>
      <p:sp>
        <p:nvSpPr>
          <p:cNvPr id="251" name="Picture Placeholder 10"/>
          <p:cNvSpPr/>
          <p:nvPr>
            <p:ph type="pic" idx="21"/>
          </p:nvPr>
        </p:nvSpPr>
        <p:spPr>
          <a:xfrm>
            <a:off x="6096000" y="0"/>
            <a:ext cx="6096000" cy="6858000"/>
          </a:xfrm>
          <a:prstGeom prst="rect">
            <a:avLst/>
          </a:prstGeom>
        </p:spPr>
        <p:txBody>
          <a:bodyPr lIns="91439" rIns="91439"/>
          <a:lstStyle/>
          <a:p>
            <a:pPr/>
          </a:p>
        </p:txBody>
      </p:sp>
      <p:sp>
        <p:nvSpPr>
          <p:cNvPr id="252" name="Lorem ipsum dolor sit amet, consectetur."/>
          <p:cNvSpPr txBox="1"/>
          <p:nvPr>
            <p:ph type="title" hasCustomPrompt="1"/>
          </p:nvPr>
        </p:nvSpPr>
        <p:spPr>
          <a:xfrm>
            <a:off x="689316" y="555919"/>
            <a:ext cx="4921072" cy="987066"/>
          </a:xfrm>
          <a:prstGeom prst="rect">
            <a:avLst/>
          </a:prstGeom>
        </p:spPr>
        <p:txBody>
          <a:bodyPr/>
          <a:lstStyle/>
          <a:p>
            <a:pPr/>
            <a:r>
              <a:t>Lorem ipsum dolor sit amet, consectetur.</a:t>
            </a:r>
          </a:p>
        </p:txBody>
      </p:sp>
      <p:sp>
        <p:nvSpPr>
          <p:cNvPr id="253" name="Body Level One…"/>
          <p:cNvSpPr txBox="1"/>
          <p:nvPr>
            <p:ph type="body" sz="quarter" idx="1" hasCustomPrompt="1"/>
          </p:nvPr>
        </p:nvSpPr>
        <p:spPr>
          <a:xfrm>
            <a:off x="689316" y="1882514"/>
            <a:ext cx="4921071" cy="1169552"/>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54"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7_Custom Layout">
    <p:spTree>
      <p:nvGrpSpPr>
        <p:cNvPr id="1" name=""/>
        <p:cNvGrpSpPr/>
        <p:nvPr/>
      </p:nvGrpSpPr>
      <p:grpSpPr>
        <a:xfrm>
          <a:off x="0" y="0"/>
          <a:ext cx="0" cy="0"/>
          <a:chOff x="0" y="0"/>
          <a:chExt cx="0" cy="0"/>
        </a:xfrm>
      </p:grpSpPr>
      <p:sp>
        <p:nvSpPr>
          <p:cNvPr id="261" name="Picture Placeholder 10"/>
          <p:cNvSpPr/>
          <p:nvPr>
            <p:ph type="pic" idx="21"/>
          </p:nvPr>
        </p:nvSpPr>
        <p:spPr>
          <a:xfrm>
            <a:off x="0" y="0"/>
            <a:ext cx="6096000" cy="6858000"/>
          </a:xfrm>
          <a:prstGeom prst="rect">
            <a:avLst/>
          </a:prstGeom>
        </p:spPr>
        <p:txBody>
          <a:bodyPr lIns="91439" rIns="91439"/>
          <a:lstStyle/>
          <a:p>
            <a:pPr/>
          </a:p>
        </p:txBody>
      </p:sp>
      <p:sp>
        <p:nvSpPr>
          <p:cNvPr id="262" name="Lorem ipsum dolor sit amet, consectetur."/>
          <p:cNvSpPr txBox="1"/>
          <p:nvPr>
            <p:ph type="title" hasCustomPrompt="1"/>
          </p:nvPr>
        </p:nvSpPr>
        <p:spPr>
          <a:xfrm>
            <a:off x="6648773" y="555919"/>
            <a:ext cx="4184543" cy="987066"/>
          </a:xfrm>
          <a:prstGeom prst="rect">
            <a:avLst/>
          </a:prstGeom>
        </p:spPr>
        <p:txBody>
          <a:bodyPr/>
          <a:lstStyle/>
          <a:p>
            <a:pPr/>
            <a:r>
              <a:t>Lorem ipsum dolor sit amet, consectetur.</a:t>
            </a:r>
          </a:p>
        </p:txBody>
      </p:sp>
      <p:sp>
        <p:nvSpPr>
          <p:cNvPr id="263" name="Body Level One…"/>
          <p:cNvSpPr txBox="1"/>
          <p:nvPr>
            <p:ph type="body" sz="quarter" idx="1" hasCustomPrompt="1"/>
          </p:nvPr>
        </p:nvSpPr>
        <p:spPr>
          <a:xfrm>
            <a:off x="6648771" y="1882514"/>
            <a:ext cx="4921071" cy="1169552"/>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64"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7_Custom Layout">
    <p:bg>
      <p:bgPr>
        <a:solidFill>
          <a:schemeClr val="accent3"/>
        </a:solidFill>
      </p:bgPr>
    </p:bg>
    <p:spTree>
      <p:nvGrpSpPr>
        <p:cNvPr id="1" name=""/>
        <p:cNvGrpSpPr/>
        <p:nvPr/>
      </p:nvGrpSpPr>
      <p:grpSpPr>
        <a:xfrm>
          <a:off x="0" y="0"/>
          <a:ext cx="0" cy="0"/>
          <a:chOff x="0" y="0"/>
          <a:chExt cx="0" cy="0"/>
        </a:xfrm>
      </p:grpSpPr>
      <p:sp>
        <p:nvSpPr>
          <p:cNvPr id="271" name="Picture Placeholder 10"/>
          <p:cNvSpPr/>
          <p:nvPr>
            <p:ph type="pic" idx="21"/>
          </p:nvPr>
        </p:nvSpPr>
        <p:spPr>
          <a:xfrm>
            <a:off x="6096000" y="0"/>
            <a:ext cx="6096000" cy="6858000"/>
          </a:xfrm>
          <a:prstGeom prst="rect">
            <a:avLst/>
          </a:prstGeom>
        </p:spPr>
        <p:txBody>
          <a:bodyPr lIns="91439" rIns="91439"/>
          <a:lstStyle/>
          <a:p>
            <a:pPr/>
          </a:p>
        </p:txBody>
      </p:sp>
      <p:sp>
        <p:nvSpPr>
          <p:cNvPr id="272" name="Lorem ipsum dolor sit amet, consectetur."/>
          <p:cNvSpPr txBox="1"/>
          <p:nvPr>
            <p:ph type="title" hasCustomPrompt="1"/>
          </p:nvPr>
        </p:nvSpPr>
        <p:spPr>
          <a:xfrm>
            <a:off x="689316" y="555919"/>
            <a:ext cx="4921072" cy="987066"/>
          </a:xfrm>
          <a:prstGeom prst="rect">
            <a:avLst/>
          </a:prstGeom>
        </p:spPr>
        <p:txBody>
          <a:bodyPr/>
          <a:lstStyle>
            <a:lvl1pPr>
              <a:defRPr>
                <a:solidFill>
                  <a:schemeClr val="accent5"/>
                </a:solidFill>
              </a:defRPr>
            </a:lvl1pPr>
          </a:lstStyle>
          <a:p>
            <a:pPr/>
            <a:r>
              <a:t>Lorem ipsum dolor sit amet, consectetur.</a:t>
            </a:r>
          </a:p>
        </p:txBody>
      </p:sp>
      <p:sp>
        <p:nvSpPr>
          <p:cNvPr id="273" name="Body Level One…"/>
          <p:cNvSpPr txBox="1"/>
          <p:nvPr>
            <p:ph type="body" sz="quarter" idx="1" hasCustomPrompt="1"/>
          </p:nvPr>
        </p:nvSpPr>
        <p:spPr>
          <a:xfrm>
            <a:off x="689316" y="1882514"/>
            <a:ext cx="4921071" cy="95410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74"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6_Custom Layout">
    <p:bg>
      <p:bgPr>
        <a:solidFill>
          <a:schemeClr val="accent3"/>
        </a:solidFill>
      </p:bgPr>
    </p:bg>
    <p:spTree>
      <p:nvGrpSpPr>
        <p:cNvPr id="1" name=""/>
        <p:cNvGrpSpPr/>
        <p:nvPr/>
      </p:nvGrpSpPr>
      <p:grpSpPr>
        <a:xfrm>
          <a:off x="0" y="0"/>
          <a:ext cx="0" cy="0"/>
          <a:chOff x="0" y="0"/>
          <a:chExt cx="0" cy="0"/>
        </a:xfrm>
      </p:grpSpPr>
      <p:sp>
        <p:nvSpPr>
          <p:cNvPr id="281" name="Picture Placeholder 10"/>
          <p:cNvSpPr/>
          <p:nvPr>
            <p:ph type="pic" idx="21"/>
          </p:nvPr>
        </p:nvSpPr>
        <p:spPr>
          <a:xfrm>
            <a:off x="6096000" y="0"/>
            <a:ext cx="6096000" cy="6858000"/>
          </a:xfrm>
          <a:prstGeom prst="rect">
            <a:avLst/>
          </a:prstGeom>
        </p:spPr>
        <p:txBody>
          <a:bodyPr lIns="91439" rIns="91439"/>
          <a:lstStyle/>
          <a:p>
            <a:pPr/>
          </a:p>
        </p:txBody>
      </p:sp>
      <p:sp>
        <p:nvSpPr>
          <p:cNvPr id="282" name="Lorem ipsum dolor sit amet, consectetur."/>
          <p:cNvSpPr txBox="1"/>
          <p:nvPr>
            <p:ph type="title" hasCustomPrompt="1"/>
          </p:nvPr>
        </p:nvSpPr>
        <p:spPr>
          <a:xfrm>
            <a:off x="689316" y="555919"/>
            <a:ext cx="4921072" cy="987066"/>
          </a:xfrm>
          <a:prstGeom prst="rect">
            <a:avLst/>
          </a:prstGeom>
        </p:spPr>
        <p:txBody>
          <a:bodyPr/>
          <a:lstStyle>
            <a:lvl1pPr>
              <a:defRPr>
                <a:solidFill>
                  <a:schemeClr val="accent5"/>
                </a:solidFill>
              </a:defRPr>
            </a:lvl1pPr>
          </a:lstStyle>
          <a:p>
            <a:pPr/>
            <a:r>
              <a:t>Lorem ipsum dolor sit amet, consectetur.</a:t>
            </a:r>
          </a:p>
        </p:txBody>
      </p:sp>
      <p:sp>
        <p:nvSpPr>
          <p:cNvPr id="283" name="Body Level One…"/>
          <p:cNvSpPr txBox="1"/>
          <p:nvPr>
            <p:ph type="body" sz="quarter" idx="1" hasCustomPrompt="1"/>
          </p:nvPr>
        </p:nvSpPr>
        <p:spPr>
          <a:xfrm>
            <a:off x="689316" y="1882514"/>
            <a:ext cx="4921071" cy="95410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84"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2_Custom Layout">
    <p:bg>
      <p:bgPr>
        <a:solidFill>
          <a:schemeClr val="accent3"/>
        </a:solidFill>
      </p:bgPr>
    </p:bg>
    <p:spTree>
      <p:nvGrpSpPr>
        <p:cNvPr id="1" name=""/>
        <p:cNvGrpSpPr/>
        <p:nvPr/>
      </p:nvGrpSpPr>
      <p:grpSpPr>
        <a:xfrm>
          <a:off x="0" y="0"/>
          <a:ext cx="0" cy="0"/>
          <a:chOff x="0" y="0"/>
          <a:chExt cx="0" cy="0"/>
        </a:xfrm>
      </p:grpSpPr>
      <p:sp>
        <p:nvSpPr>
          <p:cNvPr id="291" name="Lorem ipsum dolor sit amet, consectetur."/>
          <p:cNvSpPr txBox="1"/>
          <p:nvPr>
            <p:ph type="title" hasCustomPrompt="1"/>
          </p:nvPr>
        </p:nvSpPr>
        <p:spPr>
          <a:xfrm>
            <a:off x="689316" y="555919"/>
            <a:ext cx="4921072" cy="987066"/>
          </a:xfrm>
          <a:prstGeom prst="rect">
            <a:avLst/>
          </a:prstGeom>
        </p:spPr>
        <p:txBody>
          <a:bodyPr/>
          <a:lstStyle>
            <a:lvl1pPr>
              <a:defRPr>
                <a:solidFill>
                  <a:schemeClr val="accent5"/>
                </a:solidFill>
              </a:defRPr>
            </a:lvl1pPr>
          </a:lstStyle>
          <a:p>
            <a:pPr/>
            <a:r>
              <a:t>Lorem ipsum dolor sit amet, consectetur.</a:t>
            </a:r>
          </a:p>
        </p:txBody>
      </p:sp>
      <p:sp>
        <p:nvSpPr>
          <p:cNvPr id="292" name="Body Level One…"/>
          <p:cNvSpPr txBox="1"/>
          <p:nvPr>
            <p:ph type="body" sz="quarter" idx="1" hasCustomPrompt="1"/>
          </p:nvPr>
        </p:nvSpPr>
        <p:spPr>
          <a:xfrm>
            <a:off x="689316" y="1882514"/>
            <a:ext cx="4921071" cy="95410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93"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4_Custom Layout">
    <p:bg>
      <p:bgPr>
        <a:solidFill>
          <a:schemeClr val="accent3"/>
        </a:solidFill>
      </p:bgPr>
    </p:bg>
    <p:spTree>
      <p:nvGrpSpPr>
        <p:cNvPr id="1" name=""/>
        <p:cNvGrpSpPr/>
        <p:nvPr/>
      </p:nvGrpSpPr>
      <p:grpSpPr>
        <a:xfrm>
          <a:off x="0" y="0"/>
          <a:ext cx="0" cy="0"/>
          <a:chOff x="0" y="0"/>
          <a:chExt cx="0" cy="0"/>
        </a:xfrm>
      </p:grpSpPr>
      <p:sp>
        <p:nvSpPr>
          <p:cNvPr id="300" name="Lorem ipsum dolor sit amet, consectetur."/>
          <p:cNvSpPr txBox="1"/>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pPr/>
            <a:r>
              <a:t>Lorem ipsum dolor sit amet, consectetur.</a:t>
            </a:r>
          </a:p>
        </p:txBody>
      </p:sp>
      <p:sp>
        <p:nvSpPr>
          <p:cNvPr id="301" name="Triangle 8"/>
          <p:cNvSpPr/>
          <p:nvPr/>
        </p:nvSpPr>
        <p:spPr>
          <a:xfrm rot="5400000">
            <a:off x="2480914" y="3028245"/>
            <a:ext cx="6846711" cy="812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p>
        </p:txBody>
      </p:sp>
      <p:sp>
        <p:nvSpPr>
          <p:cNvPr id="302" name="Body Level One…"/>
          <p:cNvSpPr txBox="1"/>
          <p:nvPr>
            <p:ph type="body" sz="quarter" idx="1" hasCustomPrompt="1"/>
          </p:nvPr>
        </p:nvSpPr>
        <p:spPr>
          <a:xfrm>
            <a:off x="6838122" y="1882514"/>
            <a:ext cx="4664563" cy="1169552"/>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03" name="Text Placeholder 5"/>
          <p:cNvSpPr/>
          <p:nvPr>
            <p:ph type="body" sz="quarter" idx="21" hasCustomPrompt="1"/>
          </p:nvPr>
        </p:nvSpPr>
        <p:spPr>
          <a:xfrm>
            <a:off x="6838122" y="555918"/>
            <a:ext cx="3856383" cy="788230"/>
          </a:xfrm>
          <a:prstGeom prst="rect">
            <a:avLst/>
          </a:prstGeom>
        </p:spPr>
        <p:txBody>
          <a:bodyPr>
            <a:normAutofit fontScale="100000" lnSpcReduction="0"/>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pPr/>
            <a:r>
              <a:t>Lorem ipsum dolor sit amet, consectetur </a:t>
            </a:r>
          </a:p>
        </p:txBody>
      </p:sp>
      <p:pic>
        <p:nvPicPr>
          <p:cNvPr id="304" name="Graphic 11" descr="Graphic 11"/>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05"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5_Custom Layout">
    <p:bg>
      <p:bgPr>
        <a:solidFill>
          <a:schemeClr val="accent3"/>
        </a:solidFill>
      </p:bgPr>
    </p:bg>
    <p:spTree>
      <p:nvGrpSpPr>
        <p:cNvPr id="1" name=""/>
        <p:cNvGrpSpPr/>
        <p:nvPr/>
      </p:nvGrpSpPr>
      <p:grpSpPr>
        <a:xfrm>
          <a:off x="0" y="0"/>
          <a:ext cx="0" cy="0"/>
          <a:chOff x="0" y="0"/>
          <a:chExt cx="0" cy="0"/>
        </a:xfrm>
      </p:grpSpPr>
      <p:sp>
        <p:nvSpPr>
          <p:cNvPr id="312" name="Lorem ipsum dolor sit amet, consectetur."/>
          <p:cNvSpPr txBox="1"/>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pPr/>
            <a:r>
              <a:t>Lorem ipsum dolor sit amet, consectetur.</a:t>
            </a:r>
          </a:p>
        </p:txBody>
      </p:sp>
      <p:sp>
        <p:nvSpPr>
          <p:cNvPr id="313" name="Body Level One…"/>
          <p:cNvSpPr txBox="1"/>
          <p:nvPr>
            <p:ph type="body" sz="quarter" idx="1" hasCustomPrompt="1"/>
          </p:nvPr>
        </p:nvSpPr>
        <p:spPr>
          <a:xfrm>
            <a:off x="6838122" y="1882514"/>
            <a:ext cx="4664563" cy="1169552"/>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14" name="Text Placeholder 5"/>
          <p:cNvSpPr/>
          <p:nvPr>
            <p:ph type="body" sz="quarter" idx="21" hasCustomPrompt="1"/>
          </p:nvPr>
        </p:nvSpPr>
        <p:spPr>
          <a:xfrm>
            <a:off x="6838122" y="555918"/>
            <a:ext cx="3896140" cy="788230"/>
          </a:xfrm>
          <a:prstGeom prst="rect">
            <a:avLst/>
          </a:prstGeom>
        </p:spPr>
        <p:txBody>
          <a:bodyPr>
            <a:normAutofit fontScale="100000" lnSpcReduction="0"/>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pPr/>
            <a:r>
              <a:t>Lorem ipsum dolor sit amet, consectetur </a:t>
            </a:r>
          </a:p>
        </p:txBody>
      </p:sp>
      <p:sp>
        <p:nvSpPr>
          <p:cNvPr id="315" name="Triangle 8"/>
          <p:cNvSpPr/>
          <p:nvPr/>
        </p:nvSpPr>
        <p:spPr>
          <a:xfrm rot="5400000">
            <a:off x="2480914" y="3028245"/>
            <a:ext cx="6846711" cy="812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p>
        </p:txBody>
      </p:sp>
      <p:sp>
        <p:nvSpPr>
          <p:cNvPr id="316" name="Text Placeholder 5"/>
          <p:cNvSpPr/>
          <p:nvPr>
            <p:ph type="body" sz="quarter" idx="22" hasCustomPrompt="1"/>
          </p:nvPr>
        </p:nvSpPr>
        <p:spPr>
          <a:xfrm>
            <a:off x="698911" y="1882514"/>
            <a:ext cx="4593885" cy="1169552"/>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pic>
        <p:nvPicPr>
          <p:cNvPr id="317" name="Graphic 9" descr="Graphic 9"/>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18"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4_Custom Layout">
    <p:bg>
      <p:bgPr>
        <a:solidFill>
          <a:schemeClr val="accent3"/>
        </a:solidFill>
      </p:bgPr>
    </p:bg>
    <p:spTree>
      <p:nvGrpSpPr>
        <p:cNvPr id="1" name=""/>
        <p:cNvGrpSpPr/>
        <p:nvPr/>
      </p:nvGrpSpPr>
      <p:grpSpPr>
        <a:xfrm>
          <a:off x="0" y="0"/>
          <a:ext cx="0" cy="0"/>
          <a:chOff x="0" y="0"/>
          <a:chExt cx="0" cy="0"/>
        </a:xfrm>
      </p:grpSpPr>
      <p:sp>
        <p:nvSpPr>
          <p:cNvPr id="35" name="Picture Placeholder 1"/>
          <p:cNvSpPr/>
          <p:nvPr>
            <p:ph type="pic" idx="21"/>
          </p:nvPr>
        </p:nvSpPr>
        <p:spPr>
          <a:xfrm>
            <a:off x="485044" y="488961"/>
            <a:ext cx="9345478" cy="5939519"/>
          </a:xfrm>
          <a:prstGeom prst="rect">
            <a:avLst/>
          </a:prstGeom>
        </p:spPr>
        <p:txBody>
          <a:bodyPr lIns="91439" rIns="91439"/>
          <a:lstStyle/>
          <a:p>
            <a:pPr/>
          </a:p>
        </p:txBody>
      </p:sp>
      <p:sp>
        <p:nvSpPr>
          <p:cNvPr id="36" name="Hello there,I’m a title slide"/>
          <p:cNvSpPr txBox="1"/>
          <p:nvPr>
            <p:ph type="title" hasCustomPrompt="1"/>
          </p:nvPr>
        </p:nvSpPr>
        <p:spPr>
          <a:xfrm>
            <a:off x="748517" y="921273"/>
            <a:ext cx="6055241" cy="3362909"/>
          </a:xfrm>
          <a:prstGeom prst="rect">
            <a:avLst/>
          </a:prstGeom>
        </p:spPr>
        <p:txBody>
          <a:bodyPr/>
          <a:lstStyle>
            <a:lvl1pPr>
              <a:defRPr sz="8800">
                <a:solidFill>
                  <a:schemeClr val="accent4"/>
                </a:solidFill>
              </a:defRPr>
            </a:lvl1pPr>
          </a:lstStyle>
          <a:p>
            <a:pPr/>
            <a:r>
              <a:t>Hello there,I’m a title slide</a:t>
            </a:r>
          </a:p>
        </p:txBody>
      </p:sp>
      <p:sp>
        <p:nvSpPr>
          <p:cNvPr id="37" name="Body Level One…"/>
          <p:cNvSpPr txBox="1"/>
          <p:nvPr>
            <p:ph type="body" sz="quarter" idx="1" hasCustomPrompt="1"/>
          </p:nvPr>
        </p:nvSpPr>
        <p:spPr>
          <a:xfrm>
            <a:off x="748518" y="5689779"/>
            <a:ext cx="2995630" cy="351141"/>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38" name="Graphic 2" descr="Graphic 2"/>
          <p:cNvPicPr>
            <a:picLocks noChangeAspect="1"/>
          </p:cNvPicPr>
          <p:nvPr/>
        </p:nvPicPr>
        <p:blipFill>
          <a:blip r:embed="rId2">
            <a:extLst/>
          </a:blip>
          <a:stretch>
            <a:fillRect/>
          </a:stretch>
        </p:blipFill>
        <p:spPr>
          <a:xfrm>
            <a:off x="8282867" y="5002819"/>
            <a:ext cx="3037617" cy="1117739"/>
          </a:xfrm>
          <a:prstGeom prst="rect">
            <a:avLst/>
          </a:prstGeom>
          <a:ln w="12700">
            <a:miter lim="400000"/>
          </a:ln>
        </p:spPr>
      </p:pic>
      <p:sp>
        <p:nvSpPr>
          <p:cNvPr id="39"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6_Custom Layout">
    <p:bg>
      <p:bgPr>
        <a:solidFill>
          <a:schemeClr val="accent3"/>
        </a:solidFill>
      </p:bgPr>
    </p:bg>
    <p:spTree>
      <p:nvGrpSpPr>
        <p:cNvPr id="1" name=""/>
        <p:cNvGrpSpPr/>
        <p:nvPr/>
      </p:nvGrpSpPr>
      <p:grpSpPr>
        <a:xfrm>
          <a:off x="0" y="0"/>
          <a:ext cx="0" cy="0"/>
          <a:chOff x="0" y="0"/>
          <a:chExt cx="0" cy="0"/>
        </a:xfrm>
      </p:grpSpPr>
      <p:sp>
        <p:nvSpPr>
          <p:cNvPr id="325" name="Rectangle 7"/>
          <p:cNvSpPr/>
          <p:nvPr/>
        </p:nvSpPr>
        <p:spPr>
          <a:xfrm>
            <a:off x="5497867" y="0"/>
            <a:ext cx="6694132" cy="6858000"/>
          </a:xfrm>
          <a:prstGeom prst="rect">
            <a:avLst/>
          </a:prstGeom>
          <a:solidFill>
            <a:schemeClr val="accent5"/>
          </a:solidFill>
          <a:ln w="12700">
            <a:miter lim="400000"/>
          </a:ln>
        </p:spPr>
        <p:txBody>
          <a:bodyPr lIns="45719" rIns="45719" anchor="ctr"/>
          <a:lstStyle/>
          <a:p>
            <a:pPr algn="ctr">
              <a:defRPr>
                <a:solidFill>
                  <a:schemeClr val="accent5"/>
                </a:solidFill>
              </a:defRPr>
            </a:pPr>
          </a:p>
        </p:txBody>
      </p:sp>
      <p:sp>
        <p:nvSpPr>
          <p:cNvPr id="326" name="Lorem ipsum dolor sit amet, consectetur."/>
          <p:cNvSpPr txBox="1"/>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pPr/>
            <a:r>
              <a:t>Lorem ipsum dolor sit amet, consectetur.</a:t>
            </a:r>
          </a:p>
        </p:txBody>
      </p:sp>
      <p:sp>
        <p:nvSpPr>
          <p:cNvPr id="327" name="Triangle 8"/>
          <p:cNvSpPr/>
          <p:nvPr/>
        </p:nvSpPr>
        <p:spPr>
          <a:xfrm rot="5400000">
            <a:off x="2374388" y="3135053"/>
            <a:ext cx="6846711" cy="599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solidFill>
            <a:schemeClr val="accent3"/>
          </a:solidFill>
          <a:ln w="12700">
            <a:miter lim="400000"/>
          </a:ln>
        </p:spPr>
        <p:txBody>
          <a:bodyPr lIns="45719" rIns="45719" anchor="ctr"/>
          <a:lstStyle/>
          <a:p>
            <a:pPr algn="ctr">
              <a:defRPr>
                <a:solidFill>
                  <a:schemeClr val="accent5"/>
                </a:solidFill>
              </a:defRPr>
            </a:pPr>
          </a:p>
        </p:txBody>
      </p:sp>
      <p:sp>
        <p:nvSpPr>
          <p:cNvPr id="328" name="Body Level One…"/>
          <p:cNvSpPr txBox="1"/>
          <p:nvPr>
            <p:ph type="body" sz="quarter" idx="1" hasCustomPrompt="1"/>
          </p:nvPr>
        </p:nvSpPr>
        <p:spPr>
          <a:xfrm>
            <a:off x="698911" y="1882514"/>
            <a:ext cx="4593885" cy="95410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29" name="Text Placeholder 5"/>
          <p:cNvSpPr/>
          <p:nvPr>
            <p:ph type="body" sz="quarter" idx="21" hasCustomPrompt="1"/>
          </p:nvPr>
        </p:nvSpPr>
        <p:spPr>
          <a:xfrm>
            <a:off x="6838122" y="1882514"/>
            <a:ext cx="4664563" cy="1169552"/>
          </a:xfrm>
          <a:prstGeom prst="rect">
            <a:avLst/>
          </a:prstGeom>
        </p:spPr>
        <p:txBody>
          <a:bodyPr>
            <a:normAutofit fontScale="100000" lnSpcReduction="0"/>
          </a:bodyPr>
          <a:lstStyle>
            <a:lvl1pPr marL="0" indent="0">
              <a:spcBef>
                <a:spcPts val="600"/>
              </a:spcBef>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330" name="Text Placeholder 5"/>
          <p:cNvSpPr/>
          <p:nvPr>
            <p:ph type="body" sz="quarter" idx="22" hasCustomPrompt="1"/>
          </p:nvPr>
        </p:nvSpPr>
        <p:spPr>
          <a:xfrm>
            <a:off x="6838122" y="555918"/>
            <a:ext cx="3843271" cy="788230"/>
          </a:xfrm>
          <a:prstGeom prst="rect">
            <a:avLst/>
          </a:prstGeom>
        </p:spPr>
        <p:txBody>
          <a:bodyPr>
            <a:normAutofit fontScale="100000" lnSpcReduction="0"/>
          </a:bodyPr>
          <a:lstStyle>
            <a:lvl1pPr marL="0" indent="0" defTabSz="859536">
              <a:lnSpc>
                <a:spcPct val="80000"/>
              </a:lnSpc>
              <a:spcBef>
                <a:spcPts val="500"/>
              </a:spcBef>
              <a:buSzTx/>
              <a:buFontTx/>
              <a:buNone/>
              <a:defRPr sz="2632">
                <a:latin typeface="Baskerville"/>
                <a:ea typeface="Baskerville"/>
                <a:cs typeface="Baskerville"/>
                <a:sym typeface="Baskerville"/>
              </a:defRPr>
            </a:lvl1pPr>
          </a:lstStyle>
          <a:p>
            <a:pPr/>
            <a:r>
              <a:t>Lorem ipsum dolor sit amet, consectetur </a:t>
            </a:r>
          </a:p>
        </p:txBody>
      </p:sp>
      <p:pic>
        <p:nvPicPr>
          <p:cNvPr id="331" name="Graphic 13" descr="Graphic 13"/>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3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1_Custom Layout">
    <p:bg>
      <p:bgPr>
        <a:solidFill>
          <a:schemeClr val="accent3"/>
        </a:solidFill>
      </p:bgPr>
    </p:bg>
    <p:spTree>
      <p:nvGrpSpPr>
        <p:cNvPr id="1" name=""/>
        <p:cNvGrpSpPr/>
        <p:nvPr/>
      </p:nvGrpSpPr>
      <p:grpSpPr>
        <a:xfrm>
          <a:off x="0" y="0"/>
          <a:ext cx="0" cy="0"/>
          <a:chOff x="0" y="0"/>
          <a:chExt cx="0" cy="0"/>
        </a:xfrm>
      </p:grpSpPr>
      <p:sp>
        <p:nvSpPr>
          <p:cNvPr id="339" name="Body Level One…"/>
          <p:cNvSpPr txBox="1"/>
          <p:nvPr>
            <p:ph type="body" sz="quarter" idx="1" hasCustomPrompt="1"/>
          </p:nvPr>
        </p:nvSpPr>
        <p:spPr>
          <a:xfrm>
            <a:off x="6581616" y="5170992"/>
            <a:ext cx="4921071" cy="954108"/>
          </a:xfrm>
          <a:prstGeom prst="rect">
            <a:avLst/>
          </a:prstGeom>
        </p:spPr>
        <p:txBody>
          <a:bodyPr anchor="b">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40" name="Graphic 4" descr="Graphic 4"/>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41" name="Text Placeholder 5"/>
          <p:cNvSpPr/>
          <p:nvPr>
            <p:ph type="body" sz="quarter" idx="21" hasCustomPrompt="1"/>
          </p:nvPr>
        </p:nvSpPr>
        <p:spPr>
          <a:xfrm>
            <a:off x="689316" y="555918"/>
            <a:ext cx="5406684" cy="3046989"/>
          </a:xfrm>
          <a:prstGeom prst="rect">
            <a:avLst/>
          </a:prstGeom>
        </p:spPr>
        <p:txBody>
          <a:bodyPr>
            <a:normAutofit fontScale="100000" lnSpcReduction="0"/>
          </a:bodyPr>
          <a:lstStyle>
            <a:lvl1pPr marL="0" indent="0">
              <a:buSzTx/>
              <a:buFontTx/>
              <a:buNone/>
              <a:defRPr sz="4800">
                <a:solidFill>
                  <a:schemeClr val="accent4"/>
                </a:solidFill>
                <a:latin typeface="Baskerville"/>
                <a:ea typeface="Baskerville"/>
                <a:cs typeface="Baskerville"/>
                <a:sym typeface="Baskerville"/>
              </a:defRPr>
            </a:lvl1pPr>
          </a:lstStyle>
          <a:p>
            <a:pPr/>
            <a:r>
              <a:t>Lorem ipsum dolor sit amet, consectetur adipiscing elit, sed do eiusmod tempor.</a:t>
            </a:r>
          </a:p>
        </p:txBody>
      </p:sp>
      <p:sp>
        <p:nvSpPr>
          <p:cNvPr id="34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3_Custom Layout">
    <p:bg>
      <p:bgPr>
        <a:solidFill>
          <a:schemeClr val="accent4"/>
        </a:solidFill>
      </p:bgPr>
    </p:bg>
    <p:spTree>
      <p:nvGrpSpPr>
        <p:cNvPr id="1" name=""/>
        <p:cNvGrpSpPr/>
        <p:nvPr/>
      </p:nvGrpSpPr>
      <p:grpSpPr>
        <a:xfrm>
          <a:off x="0" y="0"/>
          <a:ext cx="0" cy="0"/>
          <a:chOff x="0" y="0"/>
          <a:chExt cx="0" cy="0"/>
        </a:xfrm>
      </p:grpSpPr>
      <p:sp>
        <p:nvSpPr>
          <p:cNvPr id="349" name="Body Level One…"/>
          <p:cNvSpPr txBox="1"/>
          <p:nvPr>
            <p:ph type="body" sz="quarter" idx="1" hasCustomPrompt="1"/>
          </p:nvPr>
        </p:nvSpPr>
        <p:spPr>
          <a:xfrm>
            <a:off x="6581616" y="5170992"/>
            <a:ext cx="4921071" cy="954108"/>
          </a:xfrm>
          <a:prstGeom prst="rect">
            <a:avLst/>
          </a:prstGeom>
        </p:spPr>
        <p:txBody>
          <a:bodyPr anchor="b">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50" name="Graphic 4" descr="Graphic 4"/>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51" name="Text Placeholder 5"/>
          <p:cNvSpPr/>
          <p:nvPr>
            <p:ph type="body" sz="quarter" idx="21" hasCustomPrompt="1"/>
          </p:nvPr>
        </p:nvSpPr>
        <p:spPr>
          <a:xfrm>
            <a:off x="689316" y="555918"/>
            <a:ext cx="5406684" cy="3046989"/>
          </a:xfrm>
          <a:prstGeom prst="rect">
            <a:avLst/>
          </a:prstGeom>
        </p:spPr>
        <p:txBody>
          <a:bodyPr>
            <a:normAutofit fontScale="100000" lnSpcReduction="0"/>
          </a:bodyPr>
          <a:lstStyle>
            <a:lvl1pPr marL="0" indent="0">
              <a:buSzTx/>
              <a:buFontTx/>
              <a:buNone/>
              <a:defRPr sz="4800">
                <a:latin typeface="Baskerville"/>
                <a:ea typeface="Baskerville"/>
                <a:cs typeface="Baskerville"/>
                <a:sym typeface="Baskerville"/>
              </a:defRPr>
            </a:lvl1pPr>
          </a:lstStyle>
          <a:p>
            <a:pPr/>
            <a:r>
              <a:t>Lorem ipsum dolor sit amet, consectetur adipiscing elit, sed do eiusmod tempor.</a:t>
            </a:r>
          </a:p>
        </p:txBody>
      </p:sp>
      <p:sp>
        <p:nvSpPr>
          <p:cNvPr id="35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6_Custom Layout">
    <p:bg>
      <p:bgPr>
        <a:solidFill>
          <a:schemeClr val="accent3"/>
        </a:solidFill>
      </p:bgPr>
    </p:bg>
    <p:spTree>
      <p:nvGrpSpPr>
        <p:cNvPr id="1" name=""/>
        <p:cNvGrpSpPr/>
        <p:nvPr/>
      </p:nvGrpSpPr>
      <p:grpSpPr>
        <a:xfrm>
          <a:off x="0" y="0"/>
          <a:ext cx="0" cy="0"/>
          <a:chOff x="0" y="0"/>
          <a:chExt cx="0" cy="0"/>
        </a:xfrm>
      </p:grpSpPr>
      <p:pic>
        <p:nvPicPr>
          <p:cNvPr id="359"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60" name="Lorem ipsum dolor sit amet, consectetur."/>
          <p:cNvSpPr txBox="1"/>
          <p:nvPr>
            <p:ph type="title" hasCustomPrompt="1"/>
          </p:nvPr>
        </p:nvSpPr>
        <p:spPr>
          <a:xfrm>
            <a:off x="689316" y="555919"/>
            <a:ext cx="4921072" cy="987066"/>
          </a:xfrm>
          <a:prstGeom prst="rect">
            <a:avLst/>
          </a:prstGeom>
        </p:spPr>
        <p:txBody>
          <a:bodyPr/>
          <a:lstStyle>
            <a:lvl1pPr>
              <a:defRPr>
                <a:solidFill>
                  <a:schemeClr val="accent5"/>
                </a:solidFill>
              </a:defRPr>
            </a:lvl1pPr>
          </a:lstStyle>
          <a:p>
            <a:pPr/>
            <a:r>
              <a:t>Lorem ipsum dolor sit amet, consectetur.</a:t>
            </a:r>
          </a:p>
        </p:txBody>
      </p:sp>
      <p:sp>
        <p:nvSpPr>
          <p:cNvPr id="361" name="Body Level One…"/>
          <p:cNvSpPr txBox="1"/>
          <p:nvPr>
            <p:ph type="body" sz="quarter" idx="1" hasCustomPrompt="1"/>
          </p:nvPr>
        </p:nvSpPr>
        <p:spPr>
          <a:xfrm>
            <a:off x="689316" y="1882514"/>
            <a:ext cx="4921071" cy="95410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62" name="Graphic 1" descr="Graphic 1"/>
          <p:cNvPicPr>
            <a:picLocks noChangeAspect="1"/>
          </p:cNvPicPr>
          <p:nvPr/>
        </p:nvPicPr>
        <p:blipFill>
          <a:blip r:embed="rId3">
            <a:extLst/>
          </a:blip>
          <a:srcRect l="17156" t="28414" r="36717" b="19397"/>
          <a:stretch>
            <a:fillRect/>
          </a:stretch>
        </p:blipFill>
        <p:spPr>
          <a:xfrm>
            <a:off x="6279775" y="0"/>
            <a:ext cx="5912225" cy="6858000"/>
          </a:xfrm>
          <a:prstGeom prst="rect">
            <a:avLst/>
          </a:prstGeom>
          <a:ln w="12700">
            <a:miter lim="400000"/>
          </a:ln>
        </p:spPr>
      </p:pic>
      <p:sp>
        <p:nvSpPr>
          <p:cNvPr id="363"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0_Custom Layout">
    <p:bg>
      <p:bgPr>
        <a:solidFill>
          <a:schemeClr val="accent3"/>
        </a:solidFill>
      </p:bgPr>
    </p:bg>
    <p:spTree>
      <p:nvGrpSpPr>
        <p:cNvPr id="1" name=""/>
        <p:cNvGrpSpPr/>
        <p:nvPr/>
      </p:nvGrpSpPr>
      <p:grpSpPr>
        <a:xfrm>
          <a:off x="0" y="0"/>
          <a:ext cx="0" cy="0"/>
          <a:chOff x="0" y="0"/>
          <a:chExt cx="0" cy="0"/>
        </a:xfrm>
      </p:grpSpPr>
      <p:sp>
        <p:nvSpPr>
          <p:cNvPr id="370" name="Lorem ipsum dolor sit amet, consectetur."/>
          <p:cNvSpPr txBox="1"/>
          <p:nvPr>
            <p:ph type="title" hasCustomPrompt="1"/>
          </p:nvPr>
        </p:nvSpPr>
        <p:spPr>
          <a:xfrm>
            <a:off x="689316" y="555919"/>
            <a:ext cx="4921072" cy="987066"/>
          </a:xfrm>
          <a:prstGeom prst="rect">
            <a:avLst/>
          </a:prstGeom>
        </p:spPr>
        <p:txBody>
          <a:bodyPr/>
          <a:lstStyle>
            <a:lvl1pPr>
              <a:defRPr>
                <a:solidFill>
                  <a:schemeClr val="accent5"/>
                </a:solidFill>
              </a:defRPr>
            </a:lvl1pPr>
          </a:lstStyle>
          <a:p>
            <a:pPr/>
            <a:r>
              <a:t>Lorem ipsum dolor sit amet, consectetur.</a:t>
            </a:r>
          </a:p>
        </p:txBody>
      </p:sp>
      <p:sp>
        <p:nvSpPr>
          <p:cNvPr id="371" name="Body Level One…"/>
          <p:cNvSpPr txBox="1"/>
          <p:nvPr>
            <p:ph type="body" sz="quarter" idx="1" hasCustomPrompt="1"/>
          </p:nvPr>
        </p:nvSpPr>
        <p:spPr>
          <a:xfrm>
            <a:off x="8901952" y="1882514"/>
            <a:ext cx="2767533" cy="185576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72" name="Graphic 1" descr="Graphic 1"/>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73"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Custom Layout">
    <p:spTree>
      <p:nvGrpSpPr>
        <p:cNvPr id="1" name=""/>
        <p:cNvGrpSpPr/>
        <p:nvPr/>
      </p:nvGrpSpPr>
      <p:grpSpPr>
        <a:xfrm>
          <a:off x="0" y="0"/>
          <a:ext cx="0" cy="0"/>
          <a:chOff x="0" y="0"/>
          <a:chExt cx="0" cy="0"/>
        </a:xfrm>
      </p:grpSpPr>
      <p:sp>
        <p:nvSpPr>
          <p:cNvPr id="380" name="Picture Placeholder 10"/>
          <p:cNvSpPr/>
          <p:nvPr>
            <p:ph type="pic" idx="21"/>
          </p:nvPr>
        </p:nvSpPr>
        <p:spPr>
          <a:xfrm>
            <a:off x="0" y="0"/>
            <a:ext cx="12192000" cy="6858000"/>
          </a:xfrm>
          <a:prstGeom prst="rect">
            <a:avLst/>
          </a:prstGeom>
        </p:spPr>
        <p:txBody>
          <a:bodyPr lIns="91439" rIns="91439"/>
          <a:lstStyle/>
          <a:p>
            <a:pPr/>
          </a:p>
        </p:txBody>
      </p:sp>
      <p:sp>
        <p:nvSpPr>
          <p:cNvPr id="381" name="Divider slide #1"/>
          <p:cNvSpPr txBox="1"/>
          <p:nvPr>
            <p:ph type="title" hasCustomPrompt="1"/>
          </p:nvPr>
        </p:nvSpPr>
        <p:spPr>
          <a:xfrm>
            <a:off x="924389" y="2869046"/>
            <a:ext cx="8982558" cy="995466"/>
          </a:xfrm>
          <a:prstGeom prst="rect">
            <a:avLst/>
          </a:prstGeom>
        </p:spPr>
        <p:txBody>
          <a:bodyPr anchor="ctr"/>
          <a:lstStyle>
            <a:lvl1pPr>
              <a:defRPr sz="7200"/>
            </a:lvl1pPr>
          </a:lstStyle>
          <a:p>
            <a:pPr/>
            <a:r>
              <a:t>Divider slide #1</a:t>
            </a:r>
          </a:p>
        </p:txBody>
      </p:sp>
      <p:sp>
        <p:nvSpPr>
          <p:cNvPr id="3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1_Custom Layout">
    <p:spTree>
      <p:nvGrpSpPr>
        <p:cNvPr id="1" name=""/>
        <p:cNvGrpSpPr/>
        <p:nvPr/>
      </p:nvGrpSpPr>
      <p:grpSpPr>
        <a:xfrm>
          <a:off x="0" y="0"/>
          <a:ext cx="0" cy="0"/>
          <a:chOff x="0" y="0"/>
          <a:chExt cx="0" cy="0"/>
        </a:xfrm>
      </p:grpSpPr>
      <p:pic>
        <p:nvPicPr>
          <p:cNvPr id="389" name="Graphic 5" descr="Graphic 5"/>
          <p:cNvPicPr>
            <a:picLocks noChangeAspect="1"/>
          </p:cNvPicPr>
          <p:nvPr/>
        </p:nvPicPr>
        <p:blipFill>
          <a:blip r:embed="rId2">
            <a:extLst/>
          </a:blip>
          <a:stretch>
            <a:fillRect/>
          </a:stretch>
        </p:blipFill>
        <p:spPr>
          <a:xfrm>
            <a:off x="581466" y="484093"/>
            <a:ext cx="9120179" cy="5955733"/>
          </a:xfrm>
          <a:prstGeom prst="rect">
            <a:avLst/>
          </a:prstGeom>
          <a:ln w="12700">
            <a:miter lim="400000"/>
          </a:ln>
        </p:spPr>
      </p:pic>
      <p:sp>
        <p:nvSpPr>
          <p:cNvPr id="390" name="Dividerslide #1"/>
          <p:cNvSpPr txBox="1"/>
          <p:nvPr>
            <p:ph type="title" hasCustomPrompt="1"/>
          </p:nvPr>
        </p:nvSpPr>
        <p:spPr>
          <a:xfrm>
            <a:off x="985213" y="788393"/>
            <a:ext cx="5834042" cy="2279536"/>
          </a:xfrm>
          <a:prstGeom prst="rect">
            <a:avLst/>
          </a:prstGeom>
        </p:spPr>
        <p:txBody>
          <a:bodyPr/>
          <a:lstStyle>
            <a:lvl1pPr>
              <a:defRPr sz="8800"/>
            </a:lvl1pPr>
          </a:lstStyle>
          <a:p>
            <a:pPr/>
            <a:r>
              <a:t>Dividerslide #1</a:t>
            </a:r>
          </a:p>
        </p:txBody>
      </p:sp>
      <p:sp>
        <p:nvSpPr>
          <p:cNvPr id="3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2_Custom Layout">
    <p:spTree>
      <p:nvGrpSpPr>
        <p:cNvPr id="1" name=""/>
        <p:cNvGrpSpPr/>
        <p:nvPr/>
      </p:nvGrpSpPr>
      <p:grpSpPr>
        <a:xfrm>
          <a:off x="0" y="0"/>
          <a:ext cx="0" cy="0"/>
          <a:chOff x="0" y="0"/>
          <a:chExt cx="0" cy="0"/>
        </a:xfrm>
      </p:grpSpPr>
      <p:pic>
        <p:nvPicPr>
          <p:cNvPr id="398" name="Graphic 5" descr="Graphic 5"/>
          <p:cNvPicPr>
            <a:picLocks noChangeAspect="1"/>
          </p:cNvPicPr>
          <p:nvPr/>
        </p:nvPicPr>
        <p:blipFill>
          <a:blip r:embed="rId2">
            <a:extLst/>
          </a:blip>
          <a:stretch>
            <a:fillRect/>
          </a:stretch>
        </p:blipFill>
        <p:spPr>
          <a:xfrm>
            <a:off x="690746" y="542288"/>
            <a:ext cx="5122832" cy="5832620"/>
          </a:xfrm>
          <a:prstGeom prst="rect">
            <a:avLst/>
          </a:prstGeom>
          <a:ln w="12700">
            <a:miter lim="400000"/>
          </a:ln>
        </p:spPr>
      </p:pic>
      <p:sp>
        <p:nvSpPr>
          <p:cNvPr id="399" name="Dividerslide #1"/>
          <p:cNvSpPr txBox="1"/>
          <p:nvPr>
            <p:ph type="title" hasCustomPrompt="1"/>
          </p:nvPr>
        </p:nvSpPr>
        <p:spPr>
          <a:xfrm>
            <a:off x="985213" y="788393"/>
            <a:ext cx="9724116" cy="2279536"/>
          </a:xfrm>
          <a:prstGeom prst="rect">
            <a:avLst/>
          </a:prstGeom>
        </p:spPr>
        <p:txBody>
          <a:bodyPr/>
          <a:lstStyle>
            <a:lvl1pPr>
              <a:defRPr sz="8800"/>
            </a:lvl1pPr>
          </a:lstStyle>
          <a:p>
            <a:pPr/>
            <a:r>
              <a:t>Dividerslide #1</a:t>
            </a:r>
          </a:p>
        </p:txBody>
      </p:sp>
      <p:sp>
        <p:nvSpPr>
          <p:cNvPr id="4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4_Custom Layout">
    <p:bg>
      <p:bgPr>
        <a:solidFill>
          <a:schemeClr val="accent3"/>
        </a:solidFill>
      </p:bgPr>
    </p:bg>
    <p:spTree>
      <p:nvGrpSpPr>
        <p:cNvPr id="1" name=""/>
        <p:cNvGrpSpPr/>
        <p:nvPr/>
      </p:nvGrpSpPr>
      <p:grpSpPr>
        <a:xfrm>
          <a:off x="0" y="0"/>
          <a:ext cx="0" cy="0"/>
          <a:chOff x="0" y="0"/>
          <a:chExt cx="0" cy="0"/>
        </a:xfrm>
      </p:grpSpPr>
      <p:sp>
        <p:nvSpPr>
          <p:cNvPr id="407" name="Picture Placeholder 9"/>
          <p:cNvSpPr/>
          <p:nvPr>
            <p:ph type="pic" idx="21"/>
          </p:nvPr>
        </p:nvSpPr>
        <p:spPr>
          <a:xfrm>
            <a:off x="0" y="3875"/>
            <a:ext cx="6096001" cy="6858001"/>
          </a:xfrm>
          <a:prstGeom prst="rect">
            <a:avLst/>
          </a:prstGeom>
        </p:spPr>
        <p:txBody>
          <a:bodyPr lIns="91439" rIns="91439"/>
          <a:lstStyle/>
          <a:p>
            <a:pPr/>
          </a:p>
        </p:txBody>
      </p:sp>
      <p:pic>
        <p:nvPicPr>
          <p:cNvPr id="408" name="Graphic 4" descr="Graphic 4"/>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409" name="Divider slide #1"/>
          <p:cNvSpPr txBox="1"/>
          <p:nvPr>
            <p:ph type="title" hasCustomPrompt="1"/>
          </p:nvPr>
        </p:nvSpPr>
        <p:spPr>
          <a:xfrm>
            <a:off x="4773478" y="2869046"/>
            <a:ext cx="6307810" cy="995466"/>
          </a:xfrm>
          <a:prstGeom prst="rect">
            <a:avLst/>
          </a:prstGeom>
        </p:spPr>
        <p:txBody>
          <a:bodyPr anchor="ctr"/>
          <a:lstStyle>
            <a:lvl1pPr>
              <a:defRPr sz="7200">
                <a:solidFill>
                  <a:schemeClr val="accent5"/>
                </a:solidFill>
              </a:defRPr>
            </a:lvl1pPr>
          </a:lstStyle>
          <a:p>
            <a:pPr/>
            <a:r>
              <a:t>Divider slide #1</a:t>
            </a:r>
          </a:p>
        </p:txBody>
      </p:sp>
      <p:sp>
        <p:nvSpPr>
          <p:cNvPr id="410"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_Custom Layout">
    <p:bg>
      <p:bgPr>
        <a:solidFill>
          <a:schemeClr val="accent1"/>
        </a:solidFill>
      </p:bgPr>
    </p:bg>
    <p:spTree>
      <p:nvGrpSpPr>
        <p:cNvPr id="1" name=""/>
        <p:cNvGrpSpPr/>
        <p:nvPr/>
      </p:nvGrpSpPr>
      <p:grpSpPr>
        <a:xfrm>
          <a:off x="0" y="0"/>
          <a:ext cx="0" cy="0"/>
          <a:chOff x="0" y="0"/>
          <a:chExt cx="0" cy="0"/>
        </a:xfrm>
      </p:grpSpPr>
      <p:sp>
        <p:nvSpPr>
          <p:cNvPr id="417"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5_Custom Layout">
    <p:bg>
      <p:bgPr>
        <a:solidFill>
          <a:schemeClr val="accent3"/>
        </a:solidFill>
      </p:bgPr>
    </p:bg>
    <p:spTree>
      <p:nvGrpSpPr>
        <p:cNvPr id="1" name=""/>
        <p:cNvGrpSpPr/>
        <p:nvPr/>
      </p:nvGrpSpPr>
      <p:grpSpPr>
        <a:xfrm>
          <a:off x="0" y="0"/>
          <a:ext cx="0" cy="0"/>
          <a:chOff x="0" y="0"/>
          <a:chExt cx="0" cy="0"/>
        </a:xfrm>
      </p:grpSpPr>
      <p:pic>
        <p:nvPicPr>
          <p:cNvPr id="46" name="Graphic 5" descr="Graphic 5"/>
          <p:cNvPicPr>
            <a:picLocks noChangeAspect="1"/>
          </p:cNvPicPr>
          <p:nvPr/>
        </p:nvPicPr>
        <p:blipFill>
          <a:blip r:embed="rId2">
            <a:extLst/>
          </a:blip>
          <a:stretch>
            <a:fillRect/>
          </a:stretch>
        </p:blipFill>
        <p:spPr>
          <a:xfrm>
            <a:off x="0" y="479423"/>
            <a:ext cx="9131114" cy="5955734"/>
          </a:xfrm>
          <a:prstGeom prst="rect">
            <a:avLst/>
          </a:prstGeom>
          <a:ln w="12700">
            <a:miter lim="400000"/>
          </a:ln>
        </p:spPr>
      </p:pic>
      <p:sp>
        <p:nvSpPr>
          <p:cNvPr id="47" name="Hello there,I’m a title slide"/>
          <p:cNvSpPr txBox="1"/>
          <p:nvPr>
            <p:ph type="title" hasCustomPrompt="1"/>
          </p:nvPr>
        </p:nvSpPr>
        <p:spPr>
          <a:xfrm>
            <a:off x="748518" y="921273"/>
            <a:ext cx="6553235" cy="4446284"/>
          </a:xfrm>
          <a:prstGeom prst="rect">
            <a:avLst/>
          </a:prstGeom>
        </p:spPr>
        <p:txBody>
          <a:bodyPr/>
          <a:lstStyle>
            <a:lvl1pPr>
              <a:defRPr sz="8800">
                <a:solidFill>
                  <a:schemeClr val="accent2"/>
                </a:solidFill>
              </a:defRPr>
            </a:lvl1pPr>
          </a:lstStyle>
          <a:p>
            <a:pPr/>
            <a:r>
              <a:t>Hello there,I’m a title slide</a:t>
            </a:r>
          </a:p>
        </p:txBody>
      </p:sp>
      <p:sp>
        <p:nvSpPr>
          <p:cNvPr id="48" name="Body Level One…"/>
          <p:cNvSpPr txBox="1"/>
          <p:nvPr>
            <p:ph type="body" sz="quarter" idx="1" hasCustomPrompt="1"/>
          </p:nvPr>
        </p:nvSpPr>
        <p:spPr>
          <a:xfrm>
            <a:off x="748520" y="5689779"/>
            <a:ext cx="2424986" cy="351141"/>
          </a:xfrm>
          <a:prstGeom prst="rect">
            <a:avLst/>
          </a:prstGeom>
        </p:spPr>
        <p:txBody>
          <a:bodyPr>
            <a:normAutofit fontScale="100000" lnSpcReduction="0"/>
          </a:bodyPr>
          <a:lstStyle>
            <a:lvl1pPr marL="0" indent="0">
              <a:buSzTx/>
              <a:buFontTx/>
              <a:buNone/>
              <a:defRPr>
                <a:solidFill>
                  <a:schemeClr val="accent2"/>
                </a:solidFill>
              </a:defRPr>
            </a:lvl1pPr>
            <a:lvl2pPr>
              <a:buFontTx/>
              <a:defRPr>
                <a:solidFill>
                  <a:schemeClr val="accent2"/>
                </a:solidFill>
              </a:defRPr>
            </a:lvl2pPr>
            <a:lvl3pPr>
              <a:buFontTx/>
              <a:defRPr>
                <a:solidFill>
                  <a:schemeClr val="accent2"/>
                </a:solidFill>
              </a:defRPr>
            </a:lvl3pPr>
            <a:lvl4pPr>
              <a:buFontTx/>
              <a:defRPr>
                <a:solidFill>
                  <a:schemeClr val="accent2"/>
                </a:solidFill>
              </a:defRPr>
            </a:lvl4pPr>
            <a:lvl5pPr>
              <a:buFontTx/>
              <a:defRPr>
                <a:solidFill>
                  <a:schemeClr val="accent2"/>
                </a:solidFill>
              </a:defRPr>
            </a:lvl5pPr>
          </a:lstStyle>
          <a:p>
            <a:pPr/>
            <a:r>
              <a:t>XX - XX - XXXX</a:t>
            </a:r>
          </a:p>
          <a:p>
            <a:pPr lvl="1"/>
            <a:r>
              <a:t/>
            </a:r>
          </a:p>
          <a:p>
            <a:pPr lvl="2"/>
            <a:r>
              <a:t/>
            </a:r>
          </a:p>
          <a:p>
            <a:pPr lvl="3"/>
            <a:r>
              <a:t/>
            </a:r>
          </a:p>
          <a:p>
            <a:pPr lvl="4"/>
            <a:r>
              <a:t/>
            </a:r>
          </a:p>
        </p:txBody>
      </p:sp>
      <p:pic>
        <p:nvPicPr>
          <p:cNvPr id="49" name="Graphic 1" descr="Graphic 1"/>
          <p:cNvPicPr>
            <a:picLocks noChangeAspect="1"/>
          </p:cNvPicPr>
          <p:nvPr/>
        </p:nvPicPr>
        <p:blipFill>
          <a:blip r:embed="rId3">
            <a:extLst/>
          </a:blip>
          <a:stretch>
            <a:fillRect/>
          </a:stretch>
        </p:blipFill>
        <p:spPr>
          <a:xfrm>
            <a:off x="8282867" y="5002819"/>
            <a:ext cx="3037617" cy="1117739"/>
          </a:xfrm>
          <a:prstGeom prst="rect">
            <a:avLst/>
          </a:prstGeom>
          <a:ln w="12700">
            <a:miter lim="400000"/>
          </a:ln>
        </p:spPr>
      </p:pic>
      <p:sp>
        <p:nvSpPr>
          <p:cNvPr id="50"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9_Custom Layout">
    <p:bg>
      <p:bgPr>
        <a:solidFill>
          <a:schemeClr val="accent2"/>
        </a:solidFill>
      </p:bgPr>
    </p:bg>
    <p:spTree>
      <p:nvGrpSpPr>
        <p:cNvPr id="1" name=""/>
        <p:cNvGrpSpPr/>
        <p:nvPr/>
      </p:nvGrpSpPr>
      <p:grpSpPr>
        <a:xfrm>
          <a:off x="0" y="0"/>
          <a:ext cx="0" cy="0"/>
          <a:chOff x="0" y="0"/>
          <a:chExt cx="0" cy="0"/>
        </a:xfrm>
      </p:grpSpPr>
      <p:sp>
        <p:nvSpPr>
          <p:cNvPr id="425"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0_Custom Layout">
    <p:bg>
      <p:bgPr>
        <a:solidFill>
          <a:schemeClr val="accent4"/>
        </a:solidFill>
      </p:bgPr>
    </p:bg>
    <p:spTree>
      <p:nvGrpSpPr>
        <p:cNvPr id="1" name=""/>
        <p:cNvGrpSpPr/>
        <p:nvPr/>
      </p:nvGrpSpPr>
      <p:grpSpPr>
        <a:xfrm>
          <a:off x="0" y="0"/>
          <a:ext cx="0" cy="0"/>
          <a:chOff x="0" y="0"/>
          <a:chExt cx="0" cy="0"/>
        </a:xfrm>
      </p:grpSpPr>
      <p:sp>
        <p:nvSpPr>
          <p:cNvPr id="433"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Custom Layout">
    <p:bg>
      <p:bgPr>
        <a:solidFill>
          <a:schemeClr val="accent3"/>
        </a:solidFill>
      </p:bgPr>
    </p:bg>
    <p:spTree>
      <p:nvGrpSpPr>
        <p:cNvPr id="1" name=""/>
        <p:cNvGrpSpPr/>
        <p:nvPr/>
      </p:nvGrpSpPr>
      <p:grpSpPr>
        <a:xfrm>
          <a:off x="0" y="0"/>
          <a:ext cx="0" cy="0"/>
          <a:chOff x="0" y="0"/>
          <a:chExt cx="0" cy="0"/>
        </a:xfrm>
      </p:grpSpPr>
      <p:sp>
        <p:nvSpPr>
          <p:cNvPr id="441" name="Picture Placeholder 5"/>
          <p:cNvSpPr/>
          <p:nvPr>
            <p:ph type="pic" idx="21"/>
          </p:nvPr>
        </p:nvSpPr>
        <p:spPr>
          <a:xfrm>
            <a:off x="0" y="488961"/>
            <a:ext cx="9345477" cy="5939519"/>
          </a:xfrm>
          <a:prstGeom prst="rect">
            <a:avLst/>
          </a:prstGeom>
        </p:spPr>
        <p:txBody>
          <a:bodyPr lIns="91439" rIns="91439"/>
          <a:lstStyle/>
          <a:p>
            <a:pPr/>
          </a:p>
        </p:txBody>
      </p:sp>
      <p:sp>
        <p:nvSpPr>
          <p:cNvPr id="442" name="Divider slide #1"/>
          <p:cNvSpPr txBox="1"/>
          <p:nvPr>
            <p:ph type="title" hasCustomPrompt="1"/>
          </p:nvPr>
        </p:nvSpPr>
        <p:spPr>
          <a:xfrm>
            <a:off x="6096000" y="2550217"/>
            <a:ext cx="5573484" cy="1881863"/>
          </a:xfrm>
          <a:prstGeom prst="rect">
            <a:avLst/>
          </a:prstGeom>
        </p:spPr>
        <p:txBody>
          <a:bodyPr anchor="ctr"/>
          <a:lstStyle>
            <a:lvl1pPr>
              <a:defRPr sz="7200">
                <a:solidFill>
                  <a:schemeClr val="accent5"/>
                </a:solidFill>
              </a:defRPr>
            </a:lvl1pPr>
          </a:lstStyle>
          <a:p>
            <a:pPr/>
            <a:r>
              <a:t>Divider slide #1</a:t>
            </a:r>
          </a:p>
        </p:txBody>
      </p:sp>
      <p:pic>
        <p:nvPicPr>
          <p:cNvPr id="443"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444"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6_Custom Layout">
    <p:bg>
      <p:bgPr>
        <a:solidFill>
          <a:schemeClr val="accent3"/>
        </a:solidFill>
      </p:bgPr>
    </p:bg>
    <p:spTree>
      <p:nvGrpSpPr>
        <p:cNvPr id="1" name=""/>
        <p:cNvGrpSpPr/>
        <p:nvPr/>
      </p:nvGrpSpPr>
      <p:grpSpPr>
        <a:xfrm>
          <a:off x="0" y="0"/>
          <a:ext cx="0" cy="0"/>
          <a:chOff x="0" y="0"/>
          <a:chExt cx="0" cy="0"/>
        </a:xfrm>
      </p:grpSpPr>
      <p:pic>
        <p:nvPicPr>
          <p:cNvPr id="451" name="Graphic 8" descr="Graphic 8"/>
          <p:cNvPicPr>
            <a:picLocks noChangeAspect="1"/>
          </p:cNvPicPr>
          <p:nvPr/>
        </p:nvPicPr>
        <p:blipFill>
          <a:blip r:embed="rId2">
            <a:extLst/>
          </a:blip>
          <a:stretch>
            <a:fillRect/>
          </a:stretch>
        </p:blipFill>
        <p:spPr>
          <a:xfrm>
            <a:off x="662148" y="443751"/>
            <a:ext cx="9120179" cy="6061387"/>
          </a:xfrm>
          <a:prstGeom prst="rect">
            <a:avLst/>
          </a:prstGeom>
          <a:ln w="12700">
            <a:miter lim="400000"/>
          </a:ln>
        </p:spPr>
      </p:pic>
      <p:sp>
        <p:nvSpPr>
          <p:cNvPr id="452" name="Divider slide #1"/>
          <p:cNvSpPr txBox="1"/>
          <p:nvPr>
            <p:ph type="title" hasCustomPrompt="1"/>
          </p:nvPr>
        </p:nvSpPr>
        <p:spPr>
          <a:xfrm>
            <a:off x="3498574" y="2869046"/>
            <a:ext cx="8170912" cy="995466"/>
          </a:xfrm>
          <a:prstGeom prst="rect">
            <a:avLst/>
          </a:prstGeom>
        </p:spPr>
        <p:txBody>
          <a:bodyPr anchor="ctr"/>
          <a:lstStyle>
            <a:lvl1pPr>
              <a:defRPr sz="7200">
                <a:solidFill>
                  <a:schemeClr val="accent5"/>
                </a:solidFill>
              </a:defRPr>
            </a:lvl1pPr>
          </a:lstStyle>
          <a:p>
            <a:pPr/>
            <a:r>
              <a:t>Divider slide #1</a:t>
            </a:r>
          </a:p>
        </p:txBody>
      </p:sp>
      <p:pic>
        <p:nvPicPr>
          <p:cNvPr id="453" name="Graphic 7" descr="Graphic 7"/>
          <p:cNvPicPr>
            <a:picLocks noChangeAspect="1"/>
          </p:cNvPicPr>
          <p:nvPr/>
        </p:nvPicPr>
        <p:blipFill>
          <a:blip r:embed="rId3">
            <a:extLst/>
          </a:blip>
          <a:stretch>
            <a:fillRect/>
          </a:stretch>
        </p:blipFill>
        <p:spPr>
          <a:xfrm>
            <a:off x="11203906" y="555919"/>
            <a:ext cx="465579" cy="520714"/>
          </a:xfrm>
          <a:prstGeom prst="rect">
            <a:avLst/>
          </a:prstGeom>
          <a:ln w="12700">
            <a:miter lim="400000"/>
          </a:ln>
        </p:spPr>
      </p:pic>
      <p:sp>
        <p:nvSpPr>
          <p:cNvPr id="454"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7_Custom Layout">
    <p:spTree>
      <p:nvGrpSpPr>
        <p:cNvPr id="1" name=""/>
        <p:cNvGrpSpPr/>
        <p:nvPr/>
      </p:nvGrpSpPr>
      <p:grpSpPr>
        <a:xfrm>
          <a:off x="0" y="0"/>
          <a:ext cx="0" cy="0"/>
          <a:chOff x="0" y="0"/>
          <a:chExt cx="0" cy="0"/>
        </a:xfrm>
      </p:grpSpPr>
      <p:sp>
        <p:nvSpPr>
          <p:cNvPr id="461" name="Click to edit Master title style"/>
          <p:cNvSpPr txBox="1"/>
          <p:nvPr>
            <p:ph type="title" hasCustomPrompt="1"/>
          </p:nvPr>
        </p:nvSpPr>
        <p:spPr>
          <a:xfrm>
            <a:off x="689316" y="555919"/>
            <a:ext cx="9997735" cy="987066"/>
          </a:xfrm>
          <a:prstGeom prst="rect">
            <a:avLst/>
          </a:prstGeom>
        </p:spPr>
        <p:txBody>
          <a:bodyPr/>
          <a:lstStyle>
            <a:lvl1pPr>
              <a:defRPr>
                <a:solidFill>
                  <a:schemeClr val="accent6"/>
                </a:solidFill>
              </a:defRPr>
            </a:lvl1pPr>
          </a:lstStyle>
          <a:p>
            <a:pPr/>
            <a:r>
              <a:t>Click to edit Master title style</a:t>
            </a:r>
          </a:p>
        </p:txBody>
      </p:sp>
      <p:sp>
        <p:nvSpPr>
          <p:cNvPr id="462" name="Body Level One…"/>
          <p:cNvSpPr txBox="1"/>
          <p:nvPr>
            <p:ph type="body" sz="quarter" idx="1" hasCustomPrompt="1"/>
          </p:nvPr>
        </p:nvSpPr>
        <p:spPr>
          <a:xfrm>
            <a:off x="689316" y="2755369"/>
            <a:ext cx="4825221" cy="923331"/>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vl2pPr marL="1338942" indent="-881742">
              <a:buFontTx/>
              <a:defRPr sz="5400">
                <a:solidFill>
                  <a:schemeClr val="accent6"/>
                </a:solidFill>
                <a:latin typeface="Baskerville"/>
                <a:ea typeface="Baskerville"/>
                <a:cs typeface="Baskerville"/>
                <a:sym typeface="Baskerville"/>
              </a:defRPr>
            </a:lvl2pPr>
            <a:lvl3pPr marL="1943100" indent="-1028700">
              <a:buFontTx/>
              <a:defRPr sz="5400">
                <a:solidFill>
                  <a:schemeClr val="accent6"/>
                </a:solidFill>
                <a:latin typeface="Baskerville"/>
                <a:ea typeface="Baskerville"/>
                <a:cs typeface="Baskerville"/>
                <a:sym typeface="Baskerville"/>
              </a:defRPr>
            </a:lvl3pPr>
            <a:lvl4pPr marL="2493818" indent="-1122218">
              <a:buFontTx/>
              <a:defRPr sz="5400">
                <a:solidFill>
                  <a:schemeClr val="accent6"/>
                </a:solidFill>
                <a:latin typeface="Baskerville"/>
                <a:ea typeface="Baskerville"/>
                <a:cs typeface="Baskerville"/>
                <a:sym typeface="Baskerville"/>
              </a:defRPr>
            </a:lvl4pPr>
            <a:lvl5pPr marL="2951018" indent="-1122218">
              <a:buFontTx/>
              <a:defRPr sz="5400">
                <a:solidFill>
                  <a:schemeClr val="accent6"/>
                </a:solidFill>
                <a:latin typeface="Baskerville"/>
                <a:ea typeface="Baskerville"/>
                <a:cs typeface="Baskerville"/>
                <a:sym typeface="Baskerville"/>
              </a:defRPr>
            </a:lvl5pPr>
          </a:lstStyle>
          <a:p>
            <a:pPr/>
            <a:r>
              <a:t>XXX</a:t>
            </a:r>
          </a:p>
          <a:p>
            <a:pPr lvl="1"/>
            <a:r>
              <a:t/>
            </a:r>
          </a:p>
          <a:p>
            <a:pPr lvl="2"/>
            <a:r>
              <a:t/>
            </a:r>
          </a:p>
          <a:p>
            <a:pPr lvl="3"/>
            <a:r>
              <a:t/>
            </a:r>
          </a:p>
          <a:p>
            <a:pPr lvl="4"/>
            <a:r>
              <a:t/>
            </a:r>
          </a:p>
        </p:txBody>
      </p:sp>
      <p:sp>
        <p:nvSpPr>
          <p:cNvPr id="463" name="Text Placeholder 5"/>
          <p:cNvSpPr/>
          <p:nvPr>
            <p:ph type="body" sz="quarter" idx="21"/>
          </p:nvPr>
        </p:nvSpPr>
        <p:spPr>
          <a:xfrm>
            <a:off x="689317" y="2327418"/>
            <a:ext cx="4825220" cy="338555"/>
          </a:xfrm>
          <a:prstGeom prst="rect">
            <a:avLst/>
          </a:prstGeom>
        </p:spPr>
        <p:txBody>
          <a:bodyPr>
            <a:normAutofit fontScale="100000" lnSpcReduction="0"/>
          </a:bodyPr>
          <a:lstStyle/>
          <a:p>
            <a:pPr marL="0" indent="0">
              <a:buSzTx/>
              <a:buFontTx/>
              <a:buNone/>
              <a:defRPr>
                <a:solidFill>
                  <a:schemeClr val="accent6"/>
                </a:solidFill>
              </a:defRPr>
            </a:pPr>
          </a:p>
        </p:txBody>
      </p:sp>
      <p:pic>
        <p:nvPicPr>
          <p:cNvPr id="464" name="Graphic 4" descr="Graphic 4"/>
          <p:cNvPicPr>
            <a:picLocks noChangeAspect="1"/>
          </p:cNvPicPr>
          <p:nvPr/>
        </p:nvPicPr>
        <p:blipFill>
          <a:blip r:embed="rId2">
            <a:extLst/>
          </a:blip>
          <a:stretch>
            <a:fillRect/>
          </a:stretch>
        </p:blipFill>
        <p:spPr>
          <a:xfrm>
            <a:off x="782305" y="1897061"/>
            <a:ext cx="539980" cy="343047"/>
          </a:xfrm>
          <a:prstGeom prst="rect">
            <a:avLst/>
          </a:prstGeom>
          <a:ln w="12700">
            <a:miter lim="400000"/>
          </a:ln>
        </p:spPr>
      </p:pic>
      <p:sp>
        <p:nvSpPr>
          <p:cNvPr id="465" name="Text Placeholder 5"/>
          <p:cNvSpPr/>
          <p:nvPr>
            <p:ph type="body" sz="quarter" idx="22" hasCustomPrompt="1"/>
          </p:nvPr>
        </p:nvSpPr>
        <p:spPr>
          <a:xfrm>
            <a:off x="689317" y="4956128"/>
            <a:ext cx="4825220" cy="923331"/>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66" name="Text Placeholder 5"/>
          <p:cNvSpPr/>
          <p:nvPr>
            <p:ph type="body" sz="quarter" idx="23"/>
          </p:nvPr>
        </p:nvSpPr>
        <p:spPr>
          <a:xfrm>
            <a:off x="689317" y="4528177"/>
            <a:ext cx="4825220" cy="338555"/>
          </a:xfrm>
          <a:prstGeom prst="rect">
            <a:avLst/>
          </a:prstGeom>
        </p:spPr>
        <p:txBody>
          <a:bodyPr>
            <a:normAutofit fontScale="100000" lnSpcReduction="0"/>
          </a:bodyPr>
          <a:lstStyle/>
          <a:p>
            <a:pPr marL="0" indent="0">
              <a:buSzTx/>
              <a:buFontTx/>
              <a:buNone/>
              <a:defRPr>
                <a:solidFill>
                  <a:schemeClr val="accent6"/>
                </a:solidFill>
              </a:defRPr>
            </a:pPr>
          </a:p>
        </p:txBody>
      </p:sp>
      <p:pic>
        <p:nvPicPr>
          <p:cNvPr id="467" name="Graphic 15" descr="Graphic 15"/>
          <p:cNvPicPr>
            <a:picLocks noChangeAspect="1"/>
          </p:cNvPicPr>
          <p:nvPr/>
        </p:nvPicPr>
        <p:blipFill>
          <a:blip r:embed="rId2">
            <a:extLst/>
          </a:blip>
          <a:stretch>
            <a:fillRect/>
          </a:stretch>
        </p:blipFill>
        <p:spPr>
          <a:xfrm>
            <a:off x="782305" y="4097821"/>
            <a:ext cx="539980" cy="343047"/>
          </a:xfrm>
          <a:prstGeom prst="rect">
            <a:avLst/>
          </a:prstGeom>
          <a:ln w="12700">
            <a:miter lim="400000"/>
          </a:ln>
        </p:spPr>
      </p:pic>
      <p:sp>
        <p:nvSpPr>
          <p:cNvPr id="468" name="Text Placeholder 5"/>
          <p:cNvSpPr/>
          <p:nvPr>
            <p:ph type="body" sz="quarter" idx="24" hasCustomPrompt="1"/>
          </p:nvPr>
        </p:nvSpPr>
        <p:spPr>
          <a:xfrm>
            <a:off x="6020732" y="2755369"/>
            <a:ext cx="4825221" cy="923331"/>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69" name="Text Placeholder 5"/>
          <p:cNvSpPr/>
          <p:nvPr>
            <p:ph type="body" sz="quarter" idx="25"/>
          </p:nvPr>
        </p:nvSpPr>
        <p:spPr>
          <a:xfrm>
            <a:off x="6020732" y="2327418"/>
            <a:ext cx="4825221" cy="338555"/>
          </a:xfrm>
          <a:prstGeom prst="rect">
            <a:avLst/>
          </a:prstGeom>
        </p:spPr>
        <p:txBody>
          <a:bodyPr>
            <a:normAutofit fontScale="100000" lnSpcReduction="0"/>
          </a:bodyPr>
          <a:lstStyle/>
          <a:p>
            <a:pPr marL="0" indent="0">
              <a:buSzTx/>
              <a:buFontTx/>
              <a:buNone/>
              <a:defRPr>
                <a:solidFill>
                  <a:schemeClr val="accent6"/>
                </a:solidFill>
              </a:defRPr>
            </a:pPr>
          </a:p>
        </p:txBody>
      </p:sp>
      <p:pic>
        <p:nvPicPr>
          <p:cNvPr id="470" name="Graphic 22" descr="Graphic 22"/>
          <p:cNvPicPr>
            <a:picLocks noChangeAspect="1"/>
          </p:cNvPicPr>
          <p:nvPr/>
        </p:nvPicPr>
        <p:blipFill>
          <a:blip r:embed="rId2">
            <a:extLst/>
          </a:blip>
          <a:stretch>
            <a:fillRect/>
          </a:stretch>
        </p:blipFill>
        <p:spPr>
          <a:xfrm>
            <a:off x="6113721" y="1897061"/>
            <a:ext cx="539980" cy="343047"/>
          </a:xfrm>
          <a:prstGeom prst="rect">
            <a:avLst/>
          </a:prstGeom>
          <a:ln w="12700">
            <a:miter lim="400000"/>
          </a:ln>
        </p:spPr>
      </p:pic>
      <p:sp>
        <p:nvSpPr>
          <p:cNvPr id="471" name="Text Placeholder 5"/>
          <p:cNvSpPr/>
          <p:nvPr>
            <p:ph type="body" sz="quarter" idx="26" hasCustomPrompt="1"/>
          </p:nvPr>
        </p:nvSpPr>
        <p:spPr>
          <a:xfrm>
            <a:off x="6020732" y="4956128"/>
            <a:ext cx="4825221" cy="923331"/>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72" name="Text Placeholder 5"/>
          <p:cNvSpPr/>
          <p:nvPr>
            <p:ph type="body" sz="quarter" idx="27"/>
          </p:nvPr>
        </p:nvSpPr>
        <p:spPr>
          <a:xfrm>
            <a:off x="6020732" y="4528177"/>
            <a:ext cx="4825221" cy="338555"/>
          </a:xfrm>
          <a:prstGeom prst="rect">
            <a:avLst/>
          </a:prstGeom>
        </p:spPr>
        <p:txBody>
          <a:bodyPr>
            <a:normAutofit fontScale="100000" lnSpcReduction="0"/>
          </a:bodyPr>
          <a:lstStyle/>
          <a:p>
            <a:pPr marL="0" indent="0">
              <a:buSzTx/>
              <a:buFontTx/>
              <a:buNone/>
              <a:defRPr>
                <a:solidFill>
                  <a:schemeClr val="accent6"/>
                </a:solidFill>
              </a:defRPr>
            </a:pPr>
          </a:p>
        </p:txBody>
      </p:sp>
      <p:pic>
        <p:nvPicPr>
          <p:cNvPr id="473" name="Graphic 25" descr="Graphic 25"/>
          <p:cNvPicPr>
            <a:picLocks noChangeAspect="1"/>
          </p:cNvPicPr>
          <p:nvPr/>
        </p:nvPicPr>
        <p:blipFill>
          <a:blip r:embed="rId2">
            <a:extLst/>
          </a:blip>
          <a:stretch>
            <a:fillRect/>
          </a:stretch>
        </p:blipFill>
        <p:spPr>
          <a:xfrm>
            <a:off x="6113721" y="4097821"/>
            <a:ext cx="539980" cy="343047"/>
          </a:xfrm>
          <a:prstGeom prst="rect">
            <a:avLst/>
          </a:prstGeom>
          <a:ln w="12700">
            <a:miter lim="400000"/>
          </a:ln>
        </p:spPr>
      </p:pic>
      <p:sp>
        <p:nvSpPr>
          <p:cNvPr id="474"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8_Custom Layout">
    <p:bg>
      <p:bgPr>
        <a:solidFill>
          <a:schemeClr val="accent3"/>
        </a:solidFill>
      </p:bgPr>
    </p:bg>
    <p:spTree>
      <p:nvGrpSpPr>
        <p:cNvPr id="1" name=""/>
        <p:cNvGrpSpPr/>
        <p:nvPr/>
      </p:nvGrpSpPr>
      <p:grpSpPr>
        <a:xfrm>
          <a:off x="0" y="0"/>
          <a:ext cx="0" cy="0"/>
          <a:chOff x="0" y="0"/>
          <a:chExt cx="0" cy="0"/>
        </a:xfrm>
      </p:grpSpPr>
      <p:sp>
        <p:nvSpPr>
          <p:cNvPr id="481" name="Click to edit Master title style"/>
          <p:cNvSpPr txBox="1"/>
          <p:nvPr>
            <p:ph type="title" hasCustomPrompt="1"/>
          </p:nvPr>
        </p:nvSpPr>
        <p:spPr>
          <a:xfrm>
            <a:off x="689316" y="555919"/>
            <a:ext cx="9997735" cy="987066"/>
          </a:xfrm>
          <a:prstGeom prst="rect">
            <a:avLst/>
          </a:prstGeom>
        </p:spPr>
        <p:txBody>
          <a:bodyPr/>
          <a:lstStyle>
            <a:lvl1pPr>
              <a:defRPr>
                <a:solidFill>
                  <a:schemeClr val="accent5"/>
                </a:solidFill>
              </a:defRPr>
            </a:lvl1pPr>
          </a:lstStyle>
          <a:p>
            <a:pPr/>
            <a:r>
              <a:t>Click to edit Master title style</a:t>
            </a:r>
          </a:p>
        </p:txBody>
      </p:sp>
      <p:sp>
        <p:nvSpPr>
          <p:cNvPr id="482" name="Body Level One…"/>
          <p:cNvSpPr txBox="1"/>
          <p:nvPr>
            <p:ph type="body" sz="quarter" idx="1" hasCustomPrompt="1"/>
          </p:nvPr>
        </p:nvSpPr>
        <p:spPr>
          <a:xfrm>
            <a:off x="689316" y="2755369"/>
            <a:ext cx="4825221" cy="923331"/>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vl2pPr marL="1338942" indent="-881742">
              <a:buFontTx/>
              <a:defRPr sz="5400">
                <a:solidFill>
                  <a:schemeClr val="accent5"/>
                </a:solidFill>
                <a:latin typeface="Baskerville"/>
                <a:ea typeface="Baskerville"/>
                <a:cs typeface="Baskerville"/>
                <a:sym typeface="Baskerville"/>
              </a:defRPr>
            </a:lvl2pPr>
            <a:lvl3pPr marL="1943100" indent="-1028700">
              <a:buFontTx/>
              <a:defRPr sz="5400">
                <a:solidFill>
                  <a:schemeClr val="accent5"/>
                </a:solidFill>
                <a:latin typeface="Baskerville"/>
                <a:ea typeface="Baskerville"/>
                <a:cs typeface="Baskerville"/>
                <a:sym typeface="Baskerville"/>
              </a:defRPr>
            </a:lvl3pPr>
            <a:lvl4pPr marL="2493818" indent="-1122218">
              <a:buFontTx/>
              <a:defRPr sz="5400">
                <a:solidFill>
                  <a:schemeClr val="accent5"/>
                </a:solidFill>
                <a:latin typeface="Baskerville"/>
                <a:ea typeface="Baskerville"/>
                <a:cs typeface="Baskerville"/>
                <a:sym typeface="Baskerville"/>
              </a:defRPr>
            </a:lvl4pPr>
            <a:lvl5pPr marL="2951018" indent="-1122218">
              <a:buFontTx/>
              <a:defRPr sz="5400">
                <a:solidFill>
                  <a:schemeClr val="accent5"/>
                </a:solidFill>
                <a:latin typeface="Baskerville"/>
                <a:ea typeface="Baskerville"/>
                <a:cs typeface="Baskerville"/>
                <a:sym typeface="Baskerville"/>
              </a:defRPr>
            </a:lvl5pPr>
          </a:lstStyle>
          <a:p>
            <a:pPr/>
            <a:r>
              <a:t>XXX</a:t>
            </a:r>
          </a:p>
          <a:p>
            <a:pPr lvl="1"/>
            <a:r>
              <a:t/>
            </a:r>
          </a:p>
          <a:p>
            <a:pPr lvl="2"/>
            <a:r>
              <a:t/>
            </a:r>
          </a:p>
          <a:p>
            <a:pPr lvl="3"/>
            <a:r>
              <a:t/>
            </a:r>
          </a:p>
          <a:p>
            <a:pPr lvl="4"/>
            <a:r>
              <a:t/>
            </a:r>
          </a:p>
        </p:txBody>
      </p:sp>
      <p:sp>
        <p:nvSpPr>
          <p:cNvPr id="483" name="Text Placeholder 5"/>
          <p:cNvSpPr/>
          <p:nvPr>
            <p:ph type="body" sz="quarter" idx="21"/>
          </p:nvPr>
        </p:nvSpPr>
        <p:spPr>
          <a:xfrm>
            <a:off x="689317" y="2327418"/>
            <a:ext cx="4825220" cy="338555"/>
          </a:xfrm>
          <a:prstGeom prst="rect">
            <a:avLst/>
          </a:prstGeom>
        </p:spPr>
        <p:txBody>
          <a:bodyPr>
            <a:normAutofit fontScale="100000" lnSpcReduction="0"/>
          </a:bodyPr>
          <a:lstStyle/>
          <a:p>
            <a:pPr marL="0" indent="0">
              <a:buSzTx/>
              <a:buFontTx/>
              <a:buNone/>
              <a:defRPr>
                <a:solidFill>
                  <a:schemeClr val="accent5"/>
                </a:solidFill>
              </a:defRPr>
            </a:pPr>
          </a:p>
        </p:txBody>
      </p:sp>
      <p:sp>
        <p:nvSpPr>
          <p:cNvPr id="484" name="Text Placeholder 5"/>
          <p:cNvSpPr/>
          <p:nvPr>
            <p:ph type="body" sz="quarter" idx="22" hasCustomPrompt="1"/>
          </p:nvPr>
        </p:nvSpPr>
        <p:spPr>
          <a:xfrm>
            <a:off x="689317" y="4956128"/>
            <a:ext cx="4825220" cy="923331"/>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5" name="Text Placeholder 5"/>
          <p:cNvSpPr/>
          <p:nvPr>
            <p:ph type="body" sz="quarter" idx="23"/>
          </p:nvPr>
        </p:nvSpPr>
        <p:spPr>
          <a:xfrm>
            <a:off x="689317" y="4528177"/>
            <a:ext cx="4825220" cy="338555"/>
          </a:xfrm>
          <a:prstGeom prst="rect">
            <a:avLst/>
          </a:prstGeom>
        </p:spPr>
        <p:txBody>
          <a:bodyPr>
            <a:normAutofit fontScale="100000" lnSpcReduction="0"/>
          </a:bodyPr>
          <a:lstStyle/>
          <a:p>
            <a:pPr marL="0" indent="0">
              <a:buSzTx/>
              <a:buFontTx/>
              <a:buNone/>
              <a:defRPr>
                <a:solidFill>
                  <a:schemeClr val="accent5"/>
                </a:solidFill>
              </a:defRPr>
            </a:pPr>
          </a:p>
        </p:txBody>
      </p:sp>
      <p:sp>
        <p:nvSpPr>
          <p:cNvPr id="486" name="Text Placeholder 5"/>
          <p:cNvSpPr/>
          <p:nvPr>
            <p:ph type="body" sz="quarter" idx="24" hasCustomPrompt="1"/>
          </p:nvPr>
        </p:nvSpPr>
        <p:spPr>
          <a:xfrm>
            <a:off x="6020732" y="2755369"/>
            <a:ext cx="4825221" cy="923331"/>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7" name="Text Placeholder 5"/>
          <p:cNvSpPr/>
          <p:nvPr>
            <p:ph type="body" sz="quarter" idx="25"/>
          </p:nvPr>
        </p:nvSpPr>
        <p:spPr>
          <a:xfrm>
            <a:off x="6020732" y="2327418"/>
            <a:ext cx="4825221" cy="338555"/>
          </a:xfrm>
          <a:prstGeom prst="rect">
            <a:avLst/>
          </a:prstGeom>
        </p:spPr>
        <p:txBody>
          <a:bodyPr>
            <a:normAutofit fontScale="100000" lnSpcReduction="0"/>
          </a:bodyPr>
          <a:lstStyle/>
          <a:p>
            <a:pPr marL="0" indent="0">
              <a:buSzTx/>
              <a:buFontTx/>
              <a:buNone/>
              <a:defRPr>
                <a:solidFill>
                  <a:schemeClr val="accent5"/>
                </a:solidFill>
              </a:defRPr>
            </a:pPr>
          </a:p>
        </p:txBody>
      </p:sp>
      <p:sp>
        <p:nvSpPr>
          <p:cNvPr id="488" name="Text Placeholder 5"/>
          <p:cNvSpPr/>
          <p:nvPr>
            <p:ph type="body" sz="quarter" idx="26" hasCustomPrompt="1"/>
          </p:nvPr>
        </p:nvSpPr>
        <p:spPr>
          <a:xfrm>
            <a:off x="6020732" y="4956128"/>
            <a:ext cx="4825221" cy="923331"/>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9" name="Text Placeholder 5"/>
          <p:cNvSpPr/>
          <p:nvPr>
            <p:ph type="body" sz="quarter" idx="27"/>
          </p:nvPr>
        </p:nvSpPr>
        <p:spPr>
          <a:xfrm>
            <a:off x="6020732" y="4528177"/>
            <a:ext cx="4825221" cy="338555"/>
          </a:xfrm>
          <a:prstGeom prst="rect">
            <a:avLst/>
          </a:prstGeom>
        </p:spPr>
        <p:txBody>
          <a:bodyPr>
            <a:normAutofit fontScale="100000" lnSpcReduction="0"/>
          </a:bodyPr>
          <a:lstStyle/>
          <a:p>
            <a:pPr marL="0" indent="0">
              <a:buSzTx/>
              <a:buFontTx/>
              <a:buNone/>
              <a:defRPr>
                <a:solidFill>
                  <a:schemeClr val="accent5"/>
                </a:solidFill>
              </a:defRPr>
            </a:pPr>
          </a:p>
        </p:txBody>
      </p:sp>
      <p:pic>
        <p:nvPicPr>
          <p:cNvPr id="490" name="Graphic 33" descr="Graphic 33"/>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pic>
        <p:nvPicPr>
          <p:cNvPr id="491" name="Graphic 34" descr="Graphic 34"/>
          <p:cNvPicPr>
            <a:picLocks noChangeAspect="1"/>
          </p:cNvPicPr>
          <p:nvPr/>
        </p:nvPicPr>
        <p:blipFill>
          <a:blip r:embed="rId3">
            <a:extLst/>
          </a:blip>
          <a:stretch>
            <a:fillRect/>
          </a:stretch>
        </p:blipFill>
        <p:spPr>
          <a:xfrm>
            <a:off x="782305" y="1897061"/>
            <a:ext cx="539980" cy="343047"/>
          </a:xfrm>
          <a:prstGeom prst="rect">
            <a:avLst/>
          </a:prstGeom>
          <a:ln w="12700">
            <a:miter lim="400000"/>
          </a:ln>
        </p:spPr>
      </p:pic>
      <p:pic>
        <p:nvPicPr>
          <p:cNvPr id="492" name="Graphic 35" descr="Graphic 35"/>
          <p:cNvPicPr>
            <a:picLocks noChangeAspect="1"/>
          </p:cNvPicPr>
          <p:nvPr/>
        </p:nvPicPr>
        <p:blipFill>
          <a:blip r:embed="rId3">
            <a:extLst/>
          </a:blip>
          <a:stretch>
            <a:fillRect/>
          </a:stretch>
        </p:blipFill>
        <p:spPr>
          <a:xfrm>
            <a:off x="782305" y="4097821"/>
            <a:ext cx="539980" cy="343047"/>
          </a:xfrm>
          <a:prstGeom prst="rect">
            <a:avLst/>
          </a:prstGeom>
          <a:ln w="12700">
            <a:miter lim="400000"/>
          </a:ln>
        </p:spPr>
      </p:pic>
      <p:pic>
        <p:nvPicPr>
          <p:cNvPr id="493" name="Graphic 36" descr="Graphic 36"/>
          <p:cNvPicPr>
            <a:picLocks noChangeAspect="1"/>
          </p:cNvPicPr>
          <p:nvPr/>
        </p:nvPicPr>
        <p:blipFill>
          <a:blip r:embed="rId3">
            <a:extLst/>
          </a:blip>
          <a:stretch>
            <a:fillRect/>
          </a:stretch>
        </p:blipFill>
        <p:spPr>
          <a:xfrm>
            <a:off x="6113721" y="1897061"/>
            <a:ext cx="539980" cy="343047"/>
          </a:xfrm>
          <a:prstGeom prst="rect">
            <a:avLst/>
          </a:prstGeom>
          <a:ln w="12700">
            <a:miter lim="400000"/>
          </a:ln>
        </p:spPr>
      </p:pic>
      <p:pic>
        <p:nvPicPr>
          <p:cNvPr id="494" name="Graphic 37" descr="Graphic 37"/>
          <p:cNvPicPr>
            <a:picLocks noChangeAspect="1"/>
          </p:cNvPicPr>
          <p:nvPr/>
        </p:nvPicPr>
        <p:blipFill>
          <a:blip r:embed="rId3">
            <a:extLst/>
          </a:blip>
          <a:stretch>
            <a:fillRect/>
          </a:stretch>
        </p:blipFill>
        <p:spPr>
          <a:xfrm>
            <a:off x="6113721" y="4097821"/>
            <a:ext cx="539980" cy="343047"/>
          </a:xfrm>
          <a:prstGeom prst="rect">
            <a:avLst/>
          </a:prstGeom>
          <a:ln w="12700">
            <a:miter lim="400000"/>
          </a:ln>
        </p:spPr>
      </p:pic>
      <p:sp>
        <p:nvSpPr>
          <p:cNvPr id="495"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9_Custom Layout">
    <p:bg>
      <p:bgPr>
        <a:solidFill>
          <a:schemeClr val="accent3"/>
        </a:solidFill>
      </p:bgPr>
    </p:bg>
    <p:spTree>
      <p:nvGrpSpPr>
        <p:cNvPr id="1" name=""/>
        <p:cNvGrpSpPr/>
        <p:nvPr/>
      </p:nvGrpSpPr>
      <p:grpSpPr>
        <a:xfrm>
          <a:off x="0" y="0"/>
          <a:ext cx="0" cy="0"/>
          <a:chOff x="0" y="0"/>
          <a:chExt cx="0" cy="0"/>
        </a:xfrm>
      </p:grpSpPr>
      <p:pic>
        <p:nvPicPr>
          <p:cNvPr id="502" name="Graphic 13" descr="Graphic 13"/>
          <p:cNvPicPr>
            <a:picLocks noChangeAspect="1"/>
          </p:cNvPicPr>
          <p:nvPr/>
        </p:nvPicPr>
        <p:blipFill>
          <a:blip r:embed="rId2">
            <a:extLst/>
          </a:blip>
          <a:srcRect l="33702" t="24850" r="0" b="8677"/>
          <a:stretch>
            <a:fillRect/>
          </a:stretch>
        </p:blipFill>
        <p:spPr>
          <a:xfrm>
            <a:off x="-2" y="-2"/>
            <a:ext cx="6042343" cy="6211144"/>
          </a:xfrm>
          <a:prstGeom prst="rect">
            <a:avLst/>
          </a:prstGeom>
          <a:ln w="12700">
            <a:miter lim="400000"/>
          </a:ln>
        </p:spPr>
      </p:pic>
      <p:sp>
        <p:nvSpPr>
          <p:cNvPr id="503" name="Experiencethe Shift"/>
          <p:cNvSpPr txBox="1"/>
          <p:nvPr>
            <p:ph type="title" hasCustomPrompt="1"/>
          </p:nvPr>
        </p:nvSpPr>
        <p:spPr>
          <a:xfrm>
            <a:off x="5335818" y="795098"/>
            <a:ext cx="5905579" cy="1881864"/>
          </a:xfrm>
          <a:prstGeom prst="rect">
            <a:avLst/>
          </a:prstGeom>
        </p:spPr>
        <p:txBody>
          <a:bodyPr/>
          <a:lstStyle>
            <a:lvl1pPr>
              <a:defRPr sz="7200">
                <a:solidFill>
                  <a:schemeClr val="accent4"/>
                </a:solidFill>
              </a:defRPr>
            </a:lvl1pPr>
          </a:lstStyle>
          <a:p>
            <a:pPr/>
            <a:r>
              <a:t>Experiencethe Shift</a:t>
            </a:r>
          </a:p>
        </p:txBody>
      </p:sp>
      <p:sp>
        <p:nvSpPr>
          <p:cNvPr id="504" name="Body Level One…"/>
          <p:cNvSpPr txBox="1"/>
          <p:nvPr>
            <p:ph type="body" sz="quarter" idx="1" hasCustomPrompt="1"/>
          </p:nvPr>
        </p:nvSpPr>
        <p:spPr>
          <a:xfrm>
            <a:off x="5335818" y="3995556"/>
            <a:ext cx="5905579" cy="400111"/>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vl2pPr marL="783771" indent="-326571">
              <a:buFontTx/>
              <a:defRPr sz="2000">
                <a:solidFill>
                  <a:schemeClr val="accent4"/>
                </a:solidFill>
                <a:latin typeface="Baskerville"/>
                <a:ea typeface="Baskerville"/>
                <a:cs typeface="Baskerville"/>
                <a:sym typeface="Baskerville"/>
              </a:defRPr>
            </a:lvl2pPr>
            <a:lvl3pPr marL="1295400" indent="-381000">
              <a:buFontTx/>
              <a:defRPr sz="2000">
                <a:solidFill>
                  <a:schemeClr val="accent4"/>
                </a:solidFill>
                <a:latin typeface="Baskerville"/>
                <a:ea typeface="Baskerville"/>
                <a:cs typeface="Baskerville"/>
                <a:sym typeface="Baskerville"/>
              </a:defRPr>
            </a:lvl3pPr>
            <a:lvl4pPr marL="1787236" indent="-415636">
              <a:buFontTx/>
              <a:defRPr sz="2000">
                <a:solidFill>
                  <a:schemeClr val="accent4"/>
                </a:solidFill>
                <a:latin typeface="Baskerville"/>
                <a:ea typeface="Baskerville"/>
                <a:cs typeface="Baskerville"/>
                <a:sym typeface="Baskerville"/>
              </a:defRPr>
            </a:lvl4pPr>
            <a:lvl5pPr marL="2244436" indent="-415636">
              <a:buFontTx/>
              <a:defRPr sz="2000">
                <a:solidFill>
                  <a:schemeClr val="accent4"/>
                </a:solidFill>
                <a:latin typeface="Baskerville"/>
                <a:ea typeface="Baskerville"/>
                <a:cs typeface="Baskerville"/>
                <a:sym typeface="Baskerville"/>
              </a:defRPr>
            </a:lvl5pPr>
          </a:lstStyle>
          <a:p>
            <a:pPr/>
            <a:r>
              <a:t>Name Surname</a:t>
            </a:r>
          </a:p>
          <a:p>
            <a:pPr lvl="1"/>
            <a:r>
              <a:t/>
            </a:r>
          </a:p>
          <a:p>
            <a:pPr lvl="2"/>
            <a:r>
              <a:t/>
            </a:r>
          </a:p>
          <a:p>
            <a:pPr lvl="3"/>
            <a:r>
              <a:t/>
            </a:r>
          </a:p>
          <a:p>
            <a:pPr lvl="4"/>
            <a:r>
              <a:t/>
            </a:r>
          </a:p>
        </p:txBody>
      </p:sp>
      <p:sp>
        <p:nvSpPr>
          <p:cNvPr id="505" name="Text Placeholder 5"/>
          <p:cNvSpPr/>
          <p:nvPr>
            <p:ph type="body" sz="quarter" idx="21" hasCustomPrompt="1"/>
          </p:nvPr>
        </p:nvSpPr>
        <p:spPr>
          <a:xfrm>
            <a:off x="5335818" y="5071902"/>
            <a:ext cx="5905579" cy="538610"/>
          </a:xfrm>
          <a:prstGeom prst="rect">
            <a:avLst/>
          </a:prstGeom>
        </p:spPr>
        <p:txBody>
          <a:bodyPr>
            <a:normAutofit fontScale="100000" lnSpcReduction="0"/>
          </a:bodyPr>
          <a:lstStyle>
            <a:lvl1pPr marL="0" indent="0">
              <a:spcBef>
                <a:spcPts val="600"/>
              </a:spcBef>
              <a:buSzTx/>
              <a:buFontTx/>
              <a:buNone/>
              <a:defRPr sz="1200">
                <a:solidFill>
                  <a:schemeClr val="accent4"/>
                </a:solidFill>
              </a:defRPr>
            </a:lvl1pPr>
          </a:lstStyle>
          <a:p>
            <a:pPr/>
            <a:r>
              <a:t>name.surname@example.com
+420 777 888 999</a:t>
            </a:r>
          </a:p>
        </p:txBody>
      </p:sp>
      <p:sp>
        <p:nvSpPr>
          <p:cNvPr id="506" name="Text Placeholder 5"/>
          <p:cNvSpPr/>
          <p:nvPr>
            <p:ph type="body" sz="quarter" idx="22" hasCustomPrompt="1"/>
          </p:nvPr>
        </p:nvSpPr>
        <p:spPr>
          <a:xfrm>
            <a:off x="5335818" y="4480978"/>
            <a:ext cx="5905579" cy="277000"/>
          </a:xfrm>
          <a:prstGeom prst="rect">
            <a:avLst/>
          </a:prstGeom>
        </p:spPr>
        <p:txBody>
          <a:bodyPr>
            <a:normAutofit fontScale="100000" lnSpcReduction="0"/>
          </a:bodyPr>
          <a:lstStyle>
            <a:lvl1pPr marL="0" indent="0">
              <a:buSzTx/>
              <a:buFontTx/>
              <a:buNone/>
              <a:defRPr sz="1200">
                <a:solidFill>
                  <a:schemeClr val="accent2"/>
                </a:solidFill>
              </a:defRPr>
            </a:lvl1pPr>
          </a:lstStyle>
          <a:p>
            <a:pPr/>
            <a:r>
              <a:t>Position</a:t>
            </a:r>
          </a:p>
        </p:txBody>
      </p:sp>
      <p:pic>
        <p:nvPicPr>
          <p:cNvPr id="507" name="Graphic 2" descr="Graphic 2"/>
          <p:cNvPicPr>
            <a:picLocks noChangeAspect="1"/>
          </p:cNvPicPr>
          <p:nvPr/>
        </p:nvPicPr>
        <p:blipFill>
          <a:blip r:embed="rId3">
            <a:extLst/>
          </a:blip>
          <a:stretch>
            <a:fillRect/>
          </a:stretch>
        </p:blipFill>
        <p:spPr>
          <a:xfrm>
            <a:off x="381739" y="5610512"/>
            <a:ext cx="2194239" cy="807405"/>
          </a:xfrm>
          <a:prstGeom prst="rect">
            <a:avLst/>
          </a:prstGeom>
          <a:ln w="12700">
            <a:miter lim="400000"/>
          </a:ln>
        </p:spPr>
      </p:pic>
      <p:sp>
        <p:nvSpPr>
          <p:cNvPr id="508"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1_Custom Layout">
    <p:bg>
      <p:bgPr>
        <a:solidFill>
          <a:schemeClr val="accent3"/>
        </a:solidFill>
      </p:bgPr>
    </p:bg>
    <p:spTree>
      <p:nvGrpSpPr>
        <p:cNvPr id="1" name=""/>
        <p:cNvGrpSpPr/>
        <p:nvPr/>
      </p:nvGrpSpPr>
      <p:grpSpPr>
        <a:xfrm>
          <a:off x="0" y="0"/>
          <a:ext cx="0" cy="0"/>
          <a:chOff x="0" y="0"/>
          <a:chExt cx="0" cy="0"/>
        </a:xfrm>
      </p:grpSpPr>
      <p:sp>
        <p:nvSpPr>
          <p:cNvPr id="57" name="Picture Placeholder 6"/>
          <p:cNvSpPr/>
          <p:nvPr>
            <p:ph type="pic" idx="21"/>
          </p:nvPr>
        </p:nvSpPr>
        <p:spPr>
          <a:xfrm>
            <a:off x="5918679" y="0"/>
            <a:ext cx="6273321" cy="6858000"/>
          </a:xfrm>
          <a:prstGeom prst="rect">
            <a:avLst/>
          </a:prstGeom>
        </p:spPr>
        <p:txBody>
          <a:bodyPr lIns="91439" rIns="91439"/>
          <a:lstStyle/>
          <a:p>
            <a:pPr/>
          </a:p>
        </p:txBody>
      </p:sp>
      <p:sp>
        <p:nvSpPr>
          <p:cNvPr id="58" name="Hello there,I’m a title slide"/>
          <p:cNvSpPr txBox="1"/>
          <p:nvPr>
            <p:ph type="title" hasCustomPrompt="1"/>
          </p:nvPr>
        </p:nvSpPr>
        <p:spPr>
          <a:xfrm>
            <a:off x="640027" y="2716525"/>
            <a:ext cx="4678995" cy="1434496"/>
          </a:xfrm>
          <a:prstGeom prst="rect">
            <a:avLst/>
          </a:prstGeom>
        </p:spPr>
        <p:txBody>
          <a:bodyPr anchor="b"/>
          <a:lstStyle>
            <a:lvl1pPr>
              <a:defRPr sz="5400">
                <a:solidFill>
                  <a:schemeClr val="accent4"/>
                </a:solidFill>
              </a:defRPr>
            </a:lvl1pPr>
          </a:lstStyle>
          <a:p>
            <a:pPr/>
            <a:r>
              <a:t>Hello there,I’m a title slide</a:t>
            </a:r>
          </a:p>
        </p:txBody>
      </p:sp>
      <p:sp>
        <p:nvSpPr>
          <p:cNvPr id="59" name="Body Level One…"/>
          <p:cNvSpPr txBox="1"/>
          <p:nvPr>
            <p:ph type="body" sz="quarter" idx="1" hasCustomPrompt="1"/>
          </p:nvPr>
        </p:nvSpPr>
        <p:spPr>
          <a:xfrm>
            <a:off x="640029" y="4320873"/>
            <a:ext cx="3749160" cy="351141"/>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60" name="Graphic 3" descr="Graphic 3"/>
          <p:cNvPicPr>
            <a:picLocks noChangeAspect="1"/>
          </p:cNvPicPr>
          <p:nvPr/>
        </p:nvPicPr>
        <p:blipFill>
          <a:blip r:embed="rId2">
            <a:extLst/>
          </a:blip>
          <a:stretch>
            <a:fillRect/>
          </a:stretch>
        </p:blipFill>
        <p:spPr>
          <a:xfrm>
            <a:off x="640027" y="721077"/>
            <a:ext cx="592856" cy="663063"/>
          </a:xfrm>
          <a:prstGeom prst="rect">
            <a:avLst/>
          </a:prstGeom>
          <a:ln w="12700">
            <a:miter lim="400000"/>
          </a:ln>
        </p:spPr>
      </p:pic>
      <p:sp>
        <p:nvSpPr>
          <p:cNvPr id="61"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6_Custom Layout">
    <p:spTree>
      <p:nvGrpSpPr>
        <p:cNvPr id="1" name=""/>
        <p:cNvGrpSpPr/>
        <p:nvPr/>
      </p:nvGrpSpPr>
      <p:grpSpPr>
        <a:xfrm>
          <a:off x="0" y="0"/>
          <a:ext cx="0" cy="0"/>
          <a:chOff x="0" y="0"/>
          <a:chExt cx="0" cy="0"/>
        </a:xfrm>
      </p:grpSpPr>
      <p:sp>
        <p:nvSpPr>
          <p:cNvPr id="68" name="Lorem ipsum dolor sit amet, consectetur."/>
          <p:cNvSpPr txBox="1"/>
          <p:nvPr>
            <p:ph type="title" hasCustomPrompt="1"/>
          </p:nvPr>
        </p:nvSpPr>
        <p:spPr>
          <a:prstGeom prst="rect">
            <a:avLst/>
          </a:prstGeom>
        </p:spPr>
        <p:txBody>
          <a:bodyPr/>
          <a:lstStyle/>
          <a:p>
            <a:pPr/>
            <a:r>
              <a:t>Lorem ipsum dolor sit amet, consectetur.</a:t>
            </a: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Custom Layout">
    <p:spTree>
      <p:nvGrpSpPr>
        <p:cNvPr id="1" name=""/>
        <p:cNvGrpSpPr/>
        <p:nvPr/>
      </p:nvGrpSpPr>
      <p:grpSpPr>
        <a:xfrm>
          <a:off x="0" y="0"/>
          <a:ext cx="0" cy="0"/>
          <a:chOff x="0" y="0"/>
          <a:chExt cx="0" cy="0"/>
        </a:xfrm>
      </p:grpSpPr>
      <p:sp>
        <p:nvSpPr>
          <p:cNvPr id="76" name="Body Level One…"/>
          <p:cNvSpPr txBox="1"/>
          <p:nvPr>
            <p:ph type="body" sz="quarter" idx="1"/>
          </p:nvPr>
        </p:nvSpPr>
        <p:spPr>
          <a:xfrm>
            <a:off x="689316" y="1760393"/>
            <a:ext cx="8525023" cy="1641476"/>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7" name="Lorem ipsum dolor sit amet, consectetur."/>
          <p:cNvSpPr txBox="1"/>
          <p:nvPr>
            <p:ph type="title" hasCustomPrompt="1"/>
          </p:nvPr>
        </p:nvSpPr>
        <p:spPr>
          <a:prstGeom prst="rect">
            <a:avLst/>
          </a:prstGeom>
        </p:spPr>
        <p:txBody>
          <a:bodyPr/>
          <a:lstStyle/>
          <a:p>
            <a:pPr/>
            <a:r>
              <a:t>Lorem ipsum dolor sit amet, consectetur.</a:t>
            </a: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Custom Layout">
    <p:spTree>
      <p:nvGrpSpPr>
        <p:cNvPr id="1" name=""/>
        <p:cNvGrpSpPr/>
        <p:nvPr/>
      </p:nvGrpSpPr>
      <p:grpSpPr>
        <a:xfrm>
          <a:off x="0" y="0"/>
          <a:ext cx="0" cy="0"/>
          <a:chOff x="0" y="0"/>
          <a:chExt cx="0" cy="0"/>
        </a:xfrm>
      </p:grpSpPr>
      <p:sp>
        <p:nvSpPr>
          <p:cNvPr id="85" name="Body Level One…"/>
          <p:cNvSpPr txBox="1"/>
          <p:nvPr>
            <p:ph type="body" sz="quarter" idx="1"/>
          </p:nvPr>
        </p:nvSpPr>
        <p:spPr>
          <a:xfrm>
            <a:off x="689314" y="1760393"/>
            <a:ext cx="5406687" cy="1641476"/>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6" name="Text Placeholder 5"/>
          <p:cNvSpPr/>
          <p:nvPr>
            <p:ph type="body" sz="quarter" idx="21"/>
          </p:nvPr>
        </p:nvSpPr>
        <p:spPr>
          <a:xfrm>
            <a:off x="6357348" y="1760393"/>
            <a:ext cx="5312139" cy="1641476"/>
          </a:xfrm>
          <a:prstGeom prst="rect">
            <a:avLst/>
          </a:prstGeom>
        </p:spPr>
        <p:txBody>
          <a:bodyPr>
            <a:normAutofit fontScale="100000" lnSpcReduction="0"/>
          </a:bodyPr>
          <a:lstStyle/>
          <a:p>
            <a:pPr/>
          </a:p>
        </p:txBody>
      </p:sp>
      <p:sp>
        <p:nvSpPr>
          <p:cNvPr id="87" name="Lorem ipsum dolor sit amet, consectetur."/>
          <p:cNvSpPr txBox="1"/>
          <p:nvPr>
            <p:ph type="title" hasCustomPrompt="1"/>
          </p:nvPr>
        </p:nvSpPr>
        <p:spPr>
          <a:prstGeom prst="rect">
            <a:avLst/>
          </a:prstGeom>
        </p:spPr>
        <p:txBody>
          <a:bodyPr/>
          <a:lstStyle/>
          <a:p>
            <a:pPr/>
            <a:r>
              <a:t>Lorem ipsum dolor sit amet, consectetur.</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2_Custom Layout">
    <p:spTree>
      <p:nvGrpSpPr>
        <p:cNvPr id="1" name=""/>
        <p:cNvGrpSpPr/>
        <p:nvPr/>
      </p:nvGrpSpPr>
      <p:grpSpPr>
        <a:xfrm>
          <a:off x="0" y="0"/>
          <a:ext cx="0" cy="0"/>
          <a:chOff x="0" y="0"/>
          <a:chExt cx="0" cy="0"/>
        </a:xfrm>
      </p:grpSpPr>
      <p:sp>
        <p:nvSpPr>
          <p:cNvPr id="95" name="Lorem ipsum dolor sit amet, consectetur."/>
          <p:cNvSpPr txBox="1"/>
          <p:nvPr>
            <p:ph type="title" hasCustomPrompt="1"/>
          </p:nvPr>
        </p:nvSpPr>
        <p:spPr>
          <a:prstGeom prst="rect">
            <a:avLst/>
          </a:prstGeom>
        </p:spPr>
        <p:txBody>
          <a:bodyPr/>
          <a:lstStyle/>
          <a:p>
            <a:pPr/>
            <a:r>
              <a:t>Lorem ipsum dolor sit amet, consectetur.</a:t>
            </a:r>
          </a:p>
        </p:txBody>
      </p:sp>
      <p:sp>
        <p:nvSpPr>
          <p:cNvPr id="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 Id="rId29" Type="http://schemas.openxmlformats.org/officeDocument/2006/relationships/slideLayout" Target="../slideLayouts/slideLayout27.xml"/><Relationship Id="rId30" Type="http://schemas.openxmlformats.org/officeDocument/2006/relationships/slideLayout" Target="../slideLayouts/slideLayout28.xml"/><Relationship Id="rId31" Type="http://schemas.openxmlformats.org/officeDocument/2006/relationships/slideLayout" Target="../slideLayouts/slideLayout29.xml"/><Relationship Id="rId32" Type="http://schemas.openxmlformats.org/officeDocument/2006/relationships/slideLayout" Target="../slideLayouts/slideLayout30.xml"/><Relationship Id="rId33" Type="http://schemas.openxmlformats.org/officeDocument/2006/relationships/slideLayout" Target="../slideLayouts/slideLayout31.xml"/><Relationship Id="rId34" Type="http://schemas.openxmlformats.org/officeDocument/2006/relationships/slideLayout" Target="../slideLayouts/slideLayout32.xml"/><Relationship Id="rId35" Type="http://schemas.openxmlformats.org/officeDocument/2006/relationships/slideLayout" Target="../slideLayouts/slideLayout33.xml"/><Relationship Id="rId36" Type="http://schemas.openxmlformats.org/officeDocument/2006/relationships/slideLayout" Target="../slideLayouts/slideLayout34.xml"/><Relationship Id="rId37" Type="http://schemas.openxmlformats.org/officeDocument/2006/relationships/slideLayout" Target="../slideLayouts/slideLayout35.xml"/><Relationship Id="rId38" Type="http://schemas.openxmlformats.org/officeDocument/2006/relationships/slideLayout" Target="../slideLayouts/slideLayout36.xml"/><Relationship Id="rId39" Type="http://schemas.openxmlformats.org/officeDocument/2006/relationships/slideLayout" Target="../slideLayouts/slideLayout37.xml"/><Relationship Id="rId40" Type="http://schemas.openxmlformats.org/officeDocument/2006/relationships/slideLayout" Target="../slideLayouts/slideLayout38.xml"/><Relationship Id="rId41" Type="http://schemas.openxmlformats.org/officeDocument/2006/relationships/slideLayout" Target="../slideLayouts/slideLayout39.xml"/><Relationship Id="rId42" Type="http://schemas.openxmlformats.org/officeDocument/2006/relationships/slideLayout" Target="../slideLayouts/slideLayout40.xml"/><Relationship Id="rId43" Type="http://schemas.openxmlformats.org/officeDocument/2006/relationships/slideLayout" Target="../slideLayouts/slideLayout41.xml"/><Relationship Id="rId44" Type="http://schemas.openxmlformats.org/officeDocument/2006/relationships/slideLayout" Target="../slideLayouts/slideLayout42.xml"/><Relationship Id="rId45" Type="http://schemas.openxmlformats.org/officeDocument/2006/relationships/slideLayout" Target="../slideLayouts/slideLayout43.xml"/><Relationship Id="rId46" Type="http://schemas.openxmlformats.org/officeDocument/2006/relationships/slideLayout" Target="../slideLayouts/slideLayout44.xml"/><Relationship Id="rId47" Type="http://schemas.openxmlformats.org/officeDocument/2006/relationships/slideLayout" Target="../slideLayouts/slideLayout45.xml"/><Relationship Id="rId4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5"/>
        </a:solidFill>
      </p:bgPr>
    </p:bg>
    <p:spTree>
      <p:nvGrpSpPr>
        <p:cNvPr id="1" name=""/>
        <p:cNvGrpSpPr/>
        <p:nvPr/>
      </p:nvGrpSpPr>
      <p:grpSpPr>
        <a:xfrm>
          <a:off x="0" y="0"/>
          <a:ext cx="0" cy="0"/>
          <a:chOff x="0" y="0"/>
          <a:chExt cx="0" cy="0"/>
        </a:xfrm>
      </p:grpSpPr>
      <p:pic>
        <p:nvPicPr>
          <p:cNvPr id="2"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 name="Lorem ipsum dolor sit amet, consectetur."/>
          <p:cNvSpPr txBox="1"/>
          <p:nvPr>
            <p:ph type="title" hasCustomPrompt="1"/>
          </p:nvPr>
        </p:nvSpPr>
        <p:spPr>
          <a:xfrm>
            <a:off x="689316" y="555919"/>
            <a:ext cx="10113003" cy="54386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Lorem ipsum dolor sit amet, consectetur.</a:t>
            </a:r>
          </a:p>
        </p:txBody>
      </p:sp>
      <p:sp>
        <p:nvSpPr>
          <p:cNvPr id="4"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234224" y="6525099"/>
            <a:ext cx="217152" cy="202417"/>
          </a:xfrm>
          <a:prstGeom prst="rect">
            <a:avLst/>
          </a:prstGeom>
          <a:ln w="12700">
            <a:miter lim="400000"/>
          </a:ln>
        </p:spPr>
        <p:txBody>
          <a:bodyPr wrap="none" lIns="45719" rIns="45719" anchor="ctr">
            <a:spAutoFit/>
          </a:bodyPr>
          <a:lstStyle>
            <a:lvl1pPr algn="ctr">
              <a:defRPr sz="800">
                <a:solidFill>
                  <a:schemeClr val="accent3"/>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 id="2147483692" r:id="rId46"/>
    <p:sldLayoutId id="2147483693" r:id="rId47"/>
    <p:sldLayoutId id="2147483694" r:id="rId48"/>
  </p:sldLayoutIdLst>
  <p:transition xmlns:p14="http://schemas.microsoft.com/office/powerpoint/2010/main" spd="med" advClick="1"/>
  <p:txStyles>
    <p:titleStyle>
      <a:lvl1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1pPr>
      <a:lvl2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2pPr>
      <a:lvl3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3pPr>
      <a:lvl4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4pPr>
      <a:lvl5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5pPr>
      <a:lvl6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6pPr>
      <a:lvl7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7pPr>
      <a:lvl8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8pPr>
      <a:lvl9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9pPr>
    </p:titleStyle>
    <p:bodyStyle>
      <a:lvl1pPr marL="228600" marR="0" indent="-2286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1pPr>
      <a:lvl2pPr marL="718457" marR="0" indent="-261257"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2pPr>
      <a:lvl3pPr marL="1219200" marR="0" indent="-3048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3pPr>
      <a:lvl4pPr marL="1704109" marR="0" indent="-332509"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4pPr>
      <a:lvl5pPr marL="2161309" marR="0" indent="-332509"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5pPr>
      <a:lvl6pPr marL="24892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6pPr>
      <a:lvl7pPr marL="29464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7pPr>
      <a:lvl8pPr marL="34036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8pPr>
      <a:lvl9pPr marL="38608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1pPr>
      <a:lvl2pPr marL="0" marR="0" indent="4572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2pPr>
      <a:lvl3pPr marL="0" marR="0" indent="9144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3pPr>
      <a:lvl4pPr marL="0" marR="0" indent="13716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4pPr>
      <a:lvl5pPr marL="0" marR="0" indent="18288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5pPr>
      <a:lvl6pPr marL="0" marR="0" indent="22860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6pPr>
      <a:lvl7pPr marL="0" marR="0" indent="27432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7pPr>
      <a:lvl8pPr marL="0" marR="0" indent="32004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8pPr>
      <a:lvl9pPr marL="0" marR="0" indent="36576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4.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5.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6.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7.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17" name="Picture Placeholder 1" descr="Picture Placeholder 1"/>
          <p:cNvPicPr>
            <a:picLocks noChangeAspect="1"/>
          </p:cNvPicPr>
          <p:nvPr>
            <p:ph type="pic" idx="21"/>
          </p:nvPr>
        </p:nvPicPr>
        <p:blipFill>
          <a:blip r:embed="rId2">
            <a:extLst/>
          </a:blip>
          <a:srcRect l="0" t="0" r="0" b="0"/>
          <a:stretch>
            <a:fillRect/>
          </a:stretch>
        </p:blipFill>
        <p:spPr>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7809" y="21600"/>
                </a:lnTo>
                <a:lnTo>
                  <a:pt x="21600" y="0"/>
                </a:lnTo>
                <a:lnTo>
                  <a:pt x="0" y="0"/>
                </a:lnTo>
                <a:close/>
              </a:path>
            </a:pathLst>
          </a:custGeom>
        </p:spPr>
      </p:pic>
      <p:sp>
        <p:nvSpPr>
          <p:cNvPr id="518" name="Title 2"/>
          <p:cNvSpPr txBox="1"/>
          <p:nvPr>
            <p:ph type="title"/>
          </p:nvPr>
        </p:nvSpPr>
        <p:spPr>
          <a:xfrm>
            <a:off x="748516" y="921273"/>
            <a:ext cx="6055242" cy="3362909"/>
          </a:xfrm>
          <a:prstGeom prst="rect">
            <a:avLst/>
          </a:prstGeom>
        </p:spPr>
        <p:txBody>
          <a:bodyPr/>
          <a:lstStyle>
            <a:lvl1pPr defTabSz="905255">
              <a:spcBef>
                <a:spcPts val="500"/>
              </a:spcBef>
              <a:defRPr sz="8712"/>
            </a:lvl1pPr>
          </a:lstStyle>
          <a:p>
            <a:pPr/>
            <a:r>
              <a:t>Database Development and Design</a:t>
            </a:r>
          </a:p>
        </p:txBody>
      </p:sp>
      <p:sp>
        <p:nvSpPr>
          <p:cNvPr id="519" name="Text Placeholder 3"/>
          <p:cNvSpPr txBox="1"/>
          <p:nvPr>
            <p:ph type="body" sz="quarter" idx="1"/>
          </p:nvPr>
        </p:nvSpPr>
        <p:spPr>
          <a:xfrm>
            <a:off x="748517" y="5689779"/>
            <a:ext cx="2995632" cy="351141"/>
          </a:xfrm>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2" name="Text Placeholder 1"/>
          <p:cNvSpPr txBox="1"/>
          <p:nvPr>
            <p:ph type="body" sz="half" idx="1"/>
          </p:nvPr>
        </p:nvSpPr>
        <p:spPr>
          <a:xfrm>
            <a:off x="689314" y="1506406"/>
            <a:ext cx="10813372" cy="1848832"/>
          </a:xfrm>
          <a:prstGeom prst="rect">
            <a:avLst/>
          </a:prstGeom>
        </p:spPr>
        <p:txBody>
          <a:bodyPr/>
          <a:lstStyle/>
          <a:p>
            <a:pPr marL="240631" indent="-240631">
              <a:buFontTx/>
              <a:defRPr sz="2400"/>
            </a:pPr>
            <a:r>
              <a:t>Suppose we need to create a program to execute specific tasks with the data about customers, products and orders</a:t>
            </a:r>
          </a:p>
          <a:p>
            <a:pPr marL="240631" indent="-240631">
              <a:buFontTx/>
              <a:defRPr sz="2400"/>
            </a:pPr>
            <a:r>
              <a:t>Perform an order: “Customer A” orders “Product A”</a:t>
            </a:r>
          </a:p>
          <a:p>
            <a:pPr lvl="1" marL="621631" indent="-240631">
              <a:buFontTx/>
              <a:defRPr sz="2400"/>
            </a:pPr>
            <a:r>
              <a:t>Write a program to do the following:</a:t>
            </a:r>
          </a:p>
        </p:txBody>
      </p:sp>
      <p:sp>
        <p:nvSpPr>
          <p:cNvPr id="553"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Doing it without DBMS</a:t>
            </a:r>
          </a:p>
        </p:txBody>
      </p:sp>
      <p:grpSp>
        <p:nvGrpSpPr>
          <p:cNvPr id="559" name="AutoShape 4"/>
          <p:cNvGrpSpPr/>
          <p:nvPr/>
        </p:nvGrpSpPr>
        <p:grpSpPr>
          <a:xfrm>
            <a:off x="867593" y="3378612"/>
            <a:ext cx="10456814" cy="2025004"/>
            <a:chOff x="0" y="0"/>
            <a:chExt cx="10456813" cy="2025002"/>
          </a:xfrm>
        </p:grpSpPr>
        <p:grpSp>
          <p:nvGrpSpPr>
            <p:cNvPr id="557" name="Group"/>
            <p:cNvGrpSpPr/>
            <p:nvPr/>
          </p:nvGrpSpPr>
          <p:grpSpPr>
            <a:xfrm>
              <a:off x="-1" y="0"/>
              <a:ext cx="10456815" cy="2025004"/>
              <a:chOff x="0" y="0"/>
              <a:chExt cx="10456813" cy="2025003"/>
            </a:xfrm>
          </p:grpSpPr>
          <p:sp>
            <p:nvSpPr>
              <p:cNvPr id="554" name="Shape"/>
              <p:cNvSpPr/>
              <p:nvPr/>
            </p:nvSpPr>
            <p:spPr>
              <a:xfrm>
                <a:off x="0" y="0"/>
                <a:ext cx="10456813" cy="20250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7415"/>
                    </a:lnTo>
                    <a:lnTo>
                      <a:pt x="20790" y="21600"/>
                    </a:lnTo>
                    <a:lnTo>
                      <a:pt x="0" y="21600"/>
                    </a:lnTo>
                    <a:close/>
                  </a:path>
                </a:pathLst>
              </a:custGeom>
              <a:solidFill>
                <a:schemeClr val="accent5">
                  <a:hueOff val="-3150000"/>
                  <a:satOff val="-100000"/>
                  <a:lumOff val="1568"/>
                </a:schemeClr>
              </a:solidFill>
              <a:ln w="12700" cap="flat">
                <a:noFill/>
                <a:miter lim="400000"/>
              </a:ln>
              <a:effectLst>
                <a:outerShdw sx="100000" sy="100000" kx="0" ky="0" algn="b" rotWithShape="0" blurRad="0" dist="107762" dir="2700000">
                  <a:srgbClr val="E7E6E6"/>
                </a:outerShdw>
              </a:effectLst>
            </p:spPr>
            <p:txBody>
              <a:bodyPr wrap="square" lIns="45719" tIns="45719" rIns="45719" bIns="45719" numCol="1" anchor="t">
                <a:noAutofit/>
              </a:bodyPr>
              <a:lstStyle/>
              <a:p>
                <a:pPr>
                  <a:lnSpc>
                    <a:spcPct val="90000"/>
                  </a:lnSpc>
                  <a:defRPr sz="2400">
                    <a:solidFill>
                      <a:srgbClr val="000000"/>
                    </a:solidFill>
                    <a:latin typeface="Times New Roman"/>
                    <a:ea typeface="Times New Roman"/>
                    <a:cs typeface="Times New Roman"/>
                    <a:sym typeface="Times New Roman"/>
                  </a:defRPr>
                </a:pPr>
              </a:p>
            </p:txBody>
          </p:sp>
          <p:sp>
            <p:nvSpPr>
              <p:cNvPr id="555" name="Triangle"/>
              <p:cNvSpPr/>
              <p:nvPr/>
            </p:nvSpPr>
            <p:spPr>
              <a:xfrm>
                <a:off x="10064469" y="1632659"/>
                <a:ext cx="392345" cy="3923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t">
                <a:noAutofit/>
              </a:bodyPr>
              <a:lstStyle/>
              <a:p>
                <a:pPr>
                  <a:lnSpc>
                    <a:spcPct val="90000"/>
                  </a:lnSpc>
                  <a:defRPr sz="2400">
                    <a:solidFill>
                      <a:srgbClr val="000000"/>
                    </a:solidFill>
                    <a:latin typeface="Times New Roman"/>
                    <a:ea typeface="Times New Roman"/>
                    <a:cs typeface="Times New Roman"/>
                    <a:sym typeface="Times New Roman"/>
                  </a:defRPr>
                </a:pPr>
              </a:p>
            </p:txBody>
          </p:sp>
          <p:sp>
            <p:nvSpPr>
              <p:cNvPr id="556" name="Line"/>
              <p:cNvSpPr/>
              <p:nvPr/>
            </p:nvSpPr>
            <p:spPr>
              <a:xfrm>
                <a:off x="0" y="0"/>
                <a:ext cx="10456813" cy="20250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790" y="21600"/>
                    </a:moveTo>
                    <a:lnTo>
                      <a:pt x="20952" y="18252"/>
                    </a:lnTo>
                    <a:lnTo>
                      <a:pt x="21600" y="17415"/>
                    </a:lnTo>
                    <a:lnTo>
                      <a:pt x="20790" y="21600"/>
                    </a:lnTo>
                    <a:lnTo>
                      <a:pt x="0" y="21600"/>
                    </a:lnTo>
                    <a:lnTo>
                      <a:pt x="0" y="0"/>
                    </a:lnTo>
                    <a:lnTo>
                      <a:pt x="21600" y="0"/>
                    </a:lnTo>
                    <a:lnTo>
                      <a:pt x="21600" y="17415"/>
                    </a:lnTo>
                  </a:path>
                </a:pathLst>
              </a:custGeom>
              <a:noFill/>
              <a:ln w="9525" cap="flat">
                <a:solidFill>
                  <a:srgbClr val="000000"/>
                </a:solidFill>
                <a:prstDash val="solid"/>
                <a:round/>
              </a:ln>
              <a:effectLst/>
            </p:spPr>
            <p:txBody>
              <a:bodyPr wrap="square" lIns="45719" tIns="45719" rIns="45719" bIns="45719" numCol="1" anchor="t">
                <a:noAutofit/>
              </a:bodyPr>
              <a:lstStyle/>
              <a:p>
                <a:pPr>
                  <a:lnSpc>
                    <a:spcPct val="90000"/>
                  </a:lnSpc>
                  <a:defRPr sz="2400">
                    <a:solidFill>
                      <a:srgbClr val="000000"/>
                    </a:solidFill>
                    <a:latin typeface="Times New Roman"/>
                    <a:ea typeface="Times New Roman"/>
                    <a:cs typeface="Times New Roman"/>
                    <a:sym typeface="Times New Roman"/>
                  </a:defRPr>
                </a:pPr>
              </a:p>
            </p:txBody>
          </p:sp>
        </p:grpSp>
        <p:sp>
          <p:nvSpPr>
            <p:cNvPr id="558" name="Read ‘Customer.txt’…"/>
            <p:cNvSpPr txBox="1"/>
            <p:nvPr/>
          </p:nvSpPr>
          <p:spPr>
            <a:xfrm>
              <a:off x="50482" y="4762"/>
              <a:ext cx="10355849" cy="15845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lvl="1">
                <a:lnSpc>
                  <a:spcPct val="90000"/>
                </a:lnSpc>
                <a:defRPr sz="2800">
                  <a:solidFill>
                    <a:srgbClr val="000000"/>
                  </a:solidFill>
                  <a:latin typeface="Times New Roman"/>
                  <a:ea typeface="Times New Roman"/>
                  <a:cs typeface="Times New Roman"/>
                  <a:sym typeface="Times New Roman"/>
                </a:defRPr>
              </a:pPr>
              <a:r>
                <a:t>Read ‘Customer.txt’</a:t>
              </a:r>
              <a:endParaRPr sz="2400"/>
            </a:p>
            <a:p>
              <a:pPr lvl="1">
                <a:lnSpc>
                  <a:spcPct val="90000"/>
                </a:lnSpc>
                <a:defRPr sz="2800">
                  <a:solidFill>
                    <a:srgbClr val="000000"/>
                  </a:solidFill>
                  <a:latin typeface="Times New Roman"/>
                  <a:ea typeface="Times New Roman"/>
                  <a:cs typeface="Times New Roman"/>
                  <a:sym typeface="Times New Roman"/>
                </a:defRPr>
              </a:pPr>
              <a:r>
                <a:t>Read ‘Product.txt’</a:t>
              </a:r>
              <a:endParaRPr sz="2400"/>
            </a:p>
            <a:p>
              <a:pPr lvl="1">
                <a:lnSpc>
                  <a:spcPct val="90000"/>
                </a:lnSpc>
                <a:defRPr sz="2800">
                  <a:solidFill>
                    <a:srgbClr val="000000"/>
                  </a:solidFill>
                  <a:latin typeface="Times New Roman"/>
                  <a:ea typeface="Times New Roman"/>
                  <a:cs typeface="Times New Roman"/>
                  <a:sym typeface="Times New Roman"/>
                </a:defRPr>
              </a:pPr>
              <a:r>
                <a:t>Write in ‘Orders.txt’ - “Customer A orders Product A” </a:t>
              </a:r>
              <a:endParaRPr sz="2400"/>
            </a:p>
            <a:p>
              <a:pPr lvl="1">
                <a:lnSpc>
                  <a:spcPct val="90000"/>
                </a:lnSpc>
                <a:defRPr sz="2800">
                  <a:solidFill>
                    <a:srgbClr val="000000"/>
                  </a:solidFill>
                  <a:latin typeface="Times New Roman"/>
                  <a:ea typeface="Times New Roman"/>
                  <a:cs typeface="Times New Roman"/>
                  <a:sym typeface="Times New Roman"/>
                </a:defRPr>
              </a:pPr>
              <a:r>
                <a:t>Write in “Product.txt” - “Product A” has changed available quantity</a:t>
              </a:r>
            </a:p>
          </p:txBody>
        </p:sp>
      </p:gr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1" name="Text Placeholder 1"/>
          <p:cNvSpPr txBox="1"/>
          <p:nvPr>
            <p:ph type="body" idx="1"/>
          </p:nvPr>
        </p:nvSpPr>
        <p:spPr>
          <a:xfrm>
            <a:off x="689314" y="1506406"/>
            <a:ext cx="10813372" cy="4742032"/>
          </a:xfrm>
          <a:prstGeom prst="rect">
            <a:avLst/>
          </a:prstGeom>
        </p:spPr>
        <p:txBody>
          <a:bodyPr/>
          <a:lstStyle/>
          <a:p>
            <a:pPr marL="235818" indent="-235818" defTabSz="896111">
              <a:spcBef>
                <a:spcPts val="900"/>
              </a:spcBef>
              <a:buFontTx/>
              <a:defRPr sz="2352"/>
            </a:pPr>
            <a:r>
              <a:t>Large data sets (Millions of Customers and Products)</a:t>
            </a:r>
          </a:p>
          <a:p>
            <a:pPr lvl="1" marL="609198" indent="-235818" defTabSz="896111">
              <a:spcBef>
                <a:spcPts val="900"/>
              </a:spcBef>
              <a:buFontTx/>
              <a:defRPr sz="2352"/>
            </a:pPr>
            <a:r>
              <a:t>Creates problem with memory</a:t>
            </a:r>
          </a:p>
          <a:p>
            <a:pPr marL="235818" indent="-235818" defTabSz="896111">
              <a:spcBef>
                <a:spcPts val="900"/>
              </a:spcBef>
              <a:buFontTx/>
              <a:defRPr sz="2352"/>
            </a:pPr>
            <a:r>
              <a:t>Concurrent access by many users</a:t>
            </a:r>
          </a:p>
          <a:p>
            <a:pPr lvl="1" marL="609198" indent="-235818" defTabSz="896111">
              <a:spcBef>
                <a:spcPts val="900"/>
              </a:spcBef>
              <a:buFontTx/>
              <a:defRPr sz="2352"/>
            </a:pPr>
            <a:r>
              <a:t>Multiple users want to place an order in a same time. Multiple requests for write to Orders data file.</a:t>
            </a:r>
          </a:p>
          <a:p>
            <a:pPr marL="235818" indent="-235818" defTabSz="896111">
              <a:spcBef>
                <a:spcPts val="900"/>
              </a:spcBef>
              <a:buFontTx/>
              <a:defRPr sz="2352"/>
            </a:pPr>
            <a:r>
              <a:t>Data inconsistency</a:t>
            </a:r>
          </a:p>
          <a:p>
            <a:pPr lvl="1" marL="609198" indent="-235818" defTabSz="896111">
              <a:spcBef>
                <a:spcPts val="900"/>
              </a:spcBef>
              <a:buFontTx/>
              <a:defRPr sz="2352"/>
            </a:pPr>
            <a:r>
              <a:t>Data inconsistency occurs when different versions of the same data exist in different places in an organization. </a:t>
            </a:r>
          </a:p>
          <a:p>
            <a:pPr marL="235818" indent="-235818" defTabSz="896111">
              <a:spcBef>
                <a:spcPts val="900"/>
              </a:spcBef>
              <a:buFontTx/>
              <a:defRPr sz="2352"/>
            </a:pPr>
            <a:r>
              <a:t>A management system helps get quick solutions to database queries, thus making data access faster and more accurate. End-users like salespeople will have enhanced access to the data, enabling more productivity.</a:t>
            </a:r>
          </a:p>
        </p:txBody>
      </p:sp>
      <p:sp>
        <p:nvSpPr>
          <p:cNvPr id="562"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Problems without DBMS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4" name="Text Placeholder 1"/>
          <p:cNvSpPr txBox="1"/>
          <p:nvPr>
            <p:ph type="body" sz="half" idx="1"/>
          </p:nvPr>
        </p:nvSpPr>
        <p:spPr>
          <a:xfrm>
            <a:off x="689314" y="1506406"/>
            <a:ext cx="10813372" cy="3021791"/>
          </a:xfrm>
          <a:prstGeom prst="rect">
            <a:avLst/>
          </a:prstGeom>
        </p:spPr>
        <p:txBody>
          <a:bodyPr/>
          <a:lstStyle/>
          <a:p>
            <a:pPr marL="240631" indent="-240631">
              <a:buFontTx/>
              <a:defRPr sz="2400"/>
            </a:pPr>
            <a:r>
              <a:t>PostgreSQL is an advanced, enterprise-class, and open-source relational database system. PostgreSQL supports both SQL (relational) and JSON (non-relational) querying.</a:t>
            </a:r>
          </a:p>
          <a:p>
            <a:pPr marL="240631" indent="-240631">
              <a:buFontTx/>
              <a:defRPr sz="2400"/>
            </a:pPr>
            <a:r>
              <a:t>PostgreSQL is a highly stable database backed by more than 20 years of development by the open-source community.</a:t>
            </a:r>
          </a:p>
          <a:p>
            <a:pPr marL="240631" indent="-240631">
              <a:buFontTx/>
              <a:defRPr sz="2400"/>
            </a:pPr>
            <a:r>
              <a:t>PostgreSQL is used as a primary database for many web applications as well as mobile and analytics applications.</a:t>
            </a:r>
          </a:p>
        </p:txBody>
      </p:sp>
      <p:sp>
        <p:nvSpPr>
          <p:cNvPr id="565"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PostgreSQL</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7" name="Title 1"/>
          <p:cNvSpPr txBox="1"/>
          <p:nvPr>
            <p:ph type="title"/>
          </p:nvPr>
        </p:nvSpPr>
        <p:spPr>
          <a:xfrm>
            <a:off x="1038384" y="2107020"/>
            <a:ext cx="10450657" cy="2768258"/>
          </a:xfrm>
          <a:prstGeom prst="rect">
            <a:avLst/>
          </a:prstGeom>
        </p:spPr>
        <p:txBody>
          <a:bodyPr/>
          <a:lstStyle/>
          <a:p>
            <a:pPr/>
            <a:r>
              <a:t>Types of databases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9" name="Text Placeholder 1"/>
          <p:cNvSpPr txBox="1"/>
          <p:nvPr>
            <p:ph type="body" sz="quarter" idx="1"/>
          </p:nvPr>
        </p:nvSpPr>
        <p:spPr>
          <a:xfrm>
            <a:off x="689314" y="1506406"/>
            <a:ext cx="10813372" cy="1132948"/>
          </a:xfrm>
          <a:prstGeom prst="rect">
            <a:avLst/>
          </a:prstGeom>
        </p:spPr>
        <p:txBody>
          <a:bodyPr/>
          <a:lstStyle/>
          <a:p>
            <a:pPr marL="240631" indent="-240631">
              <a:buFontTx/>
              <a:defRPr sz="2400"/>
            </a:pPr>
            <a:r>
              <a:t>Relational databases (SQL)</a:t>
            </a:r>
          </a:p>
          <a:p>
            <a:pPr marL="240631" indent="-240631">
              <a:buFontTx/>
              <a:defRPr sz="2400"/>
            </a:pPr>
            <a:r>
              <a:t>Non-Relational databases (NoSQL)</a:t>
            </a:r>
          </a:p>
        </p:txBody>
      </p:sp>
      <p:sp>
        <p:nvSpPr>
          <p:cNvPr id="570"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Types of databases 1/3</a:t>
            </a:r>
          </a:p>
        </p:txBody>
      </p:sp>
      <p:pic>
        <p:nvPicPr>
          <p:cNvPr id="571" name="Picture 5" descr="Picture 5"/>
          <p:cNvPicPr>
            <a:picLocks noChangeAspect="1"/>
          </p:cNvPicPr>
          <p:nvPr/>
        </p:nvPicPr>
        <p:blipFill>
          <a:blip r:embed="rId2">
            <a:extLst/>
          </a:blip>
          <a:stretch>
            <a:fillRect/>
          </a:stretch>
        </p:blipFill>
        <p:spPr>
          <a:xfrm>
            <a:off x="1619250" y="2574245"/>
            <a:ext cx="8953500" cy="381000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3"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Types of databases 2/3</a:t>
            </a:r>
          </a:p>
        </p:txBody>
      </p:sp>
      <p:graphicFrame>
        <p:nvGraphicFramePr>
          <p:cNvPr id="574" name="Table 4"/>
          <p:cNvGraphicFramePr/>
          <p:nvPr/>
        </p:nvGraphicFramePr>
        <p:xfrm>
          <a:off x="968309" y="1534837"/>
          <a:ext cx="10268082" cy="4745242"/>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5127690"/>
                <a:gridCol w="5127690"/>
              </a:tblGrid>
              <a:tr h="534003">
                <a:tc>
                  <a:txBody>
                    <a:bodyPr/>
                    <a:lstStyle/>
                    <a:p>
                      <a:pPr>
                        <a:defRPr b="0" sz="1800">
                          <a:solidFill>
                            <a:srgbClr val="000000"/>
                          </a:solidFill>
                        </a:defRPr>
                      </a:pPr>
                      <a:r>
                        <a:rPr b="1">
                          <a:solidFill>
                            <a:schemeClr val="accent5">
                              <a:hueOff val="-3150000"/>
                              <a:satOff val="-100000"/>
                              <a:lumOff val="1568"/>
                            </a:schemeClr>
                          </a:solidFill>
                          <a:latin typeface="+mn-lt"/>
                          <a:ea typeface="+mn-ea"/>
                          <a:cs typeface="+mn-cs"/>
                          <a:sym typeface="Calibri"/>
                        </a:rPr>
                        <a:t>SQL</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38100">
                      <a:solidFill>
                        <a:schemeClr val="accent5">
                          <a:hueOff val="-3150000"/>
                          <a:satOff val="-100000"/>
                          <a:lumOff val="1568"/>
                        </a:schemeClr>
                      </a:solidFill>
                    </a:lnB>
                    <a:solidFill>
                      <a:srgbClr val="4472C4"/>
                    </a:solidFill>
                  </a:tcPr>
                </a:tc>
                <a:tc>
                  <a:txBody>
                    <a:bodyPr/>
                    <a:lstStyle/>
                    <a:p>
                      <a:pPr>
                        <a:defRPr b="0" sz="1800">
                          <a:solidFill>
                            <a:srgbClr val="000000"/>
                          </a:solidFill>
                        </a:defRPr>
                      </a:pPr>
                      <a:r>
                        <a:rPr b="1">
                          <a:solidFill>
                            <a:schemeClr val="accent5">
                              <a:hueOff val="-3150000"/>
                              <a:satOff val="-100000"/>
                              <a:lumOff val="1568"/>
                            </a:schemeClr>
                          </a:solidFill>
                          <a:latin typeface="+mn-lt"/>
                          <a:ea typeface="+mn-ea"/>
                          <a:cs typeface="+mn-cs"/>
                          <a:sym typeface="Calibri"/>
                        </a:rPr>
                        <a:t>NoSQL</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38100">
                      <a:solidFill>
                        <a:schemeClr val="accent5">
                          <a:hueOff val="-3150000"/>
                          <a:satOff val="-100000"/>
                          <a:lumOff val="1568"/>
                        </a:schemeClr>
                      </a:solidFill>
                    </a:lnB>
                    <a:solidFill>
                      <a:srgbClr val="4472C4"/>
                    </a:solidFill>
                  </a:tcPr>
                </a:tc>
              </a:tr>
              <a:tr h="936834">
                <a:tc>
                  <a:txBody>
                    <a:bodyPr/>
                    <a:lstStyle/>
                    <a:p>
                      <a:pPr algn="l">
                        <a:defRPr sz="1800">
                          <a:solidFill>
                            <a:srgbClr val="000000"/>
                          </a:solidFill>
                        </a:defRPr>
                      </a:pPr>
                      <a:r>
                        <a:rPr>
                          <a:latin typeface="+mn-lt"/>
                          <a:ea typeface="+mn-ea"/>
                          <a:cs typeface="+mn-cs"/>
                          <a:sym typeface="Calibri"/>
                        </a:rPr>
                        <a:t>RELATIONAL DATABASE MANAGEMENT SYSTEM (RDBMS)</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38100">
                      <a:solidFill>
                        <a:schemeClr val="accent5">
                          <a:hueOff val="-3150000"/>
                          <a:satOff val="-100000"/>
                          <a:lumOff val="1568"/>
                        </a:schemeClr>
                      </a:solidFill>
                    </a:lnT>
                    <a:lnB w="12700">
                      <a:solidFill>
                        <a:schemeClr val="accent5">
                          <a:hueOff val="-3150000"/>
                          <a:satOff val="-100000"/>
                          <a:lumOff val="1568"/>
                        </a:schemeClr>
                      </a:solidFill>
                    </a:lnB>
                    <a:solidFill>
                      <a:srgbClr val="CDD4EA"/>
                    </a:solidFill>
                  </a:tcPr>
                </a:tc>
                <a:tc>
                  <a:txBody>
                    <a:bodyPr/>
                    <a:lstStyle/>
                    <a:p>
                      <a:pPr algn="l">
                        <a:defRPr sz="1800">
                          <a:solidFill>
                            <a:srgbClr val="000000"/>
                          </a:solidFill>
                        </a:defRPr>
                      </a:pPr>
                      <a:r>
                        <a:rPr>
                          <a:latin typeface="+mn-lt"/>
                          <a:ea typeface="+mn-ea"/>
                          <a:cs typeface="+mn-cs"/>
                          <a:sym typeface="Calibri"/>
                        </a:rPr>
                        <a:t>Non-relational or distributed database system</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38100">
                      <a:solidFill>
                        <a:schemeClr val="accent5">
                          <a:hueOff val="-3150000"/>
                          <a:satOff val="-100000"/>
                          <a:lumOff val="1568"/>
                        </a:schemeClr>
                      </a:solidFill>
                    </a:lnT>
                    <a:lnB w="12700">
                      <a:solidFill>
                        <a:schemeClr val="accent5">
                          <a:hueOff val="-3150000"/>
                          <a:satOff val="-100000"/>
                          <a:lumOff val="1568"/>
                        </a:schemeClr>
                      </a:solidFill>
                    </a:lnB>
                    <a:solidFill>
                      <a:srgbClr val="CDD4EA"/>
                    </a:solidFill>
                  </a:tcPr>
                </a:tc>
              </a:tr>
              <a:tr h="918546">
                <a:tc>
                  <a:txBody>
                    <a:bodyPr/>
                    <a:lstStyle/>
                    <a:p>
                      <a:pPr algn="l">
                        <a:defRPr sz="1800">
                          <a:solidFill>
                            <a:srgbClr val="000000"/>
                          </a:solidFill>
                        </a:defRPr>
                      </a:pPr>
                      <a:r>
                        <a:rPr>
                          <a:latin typeface="+mn-lt"/>
                          <a:ea typeface="+mn-ea"/>
                          <a:cs typeface="+mn-cs"/>
                          <a:sym typeface="Calibri"/>
                        </a:rPr>
                        <a:t>These databases have fixed or static or predefined schema</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12700">
                      <a:solidFill>
                        <a:schemeClr val="accent5">
                          <a:hueOff val="-3150000"/>
                          <a:satOff val="-100000"/>
                          <a:lumOff val="1568"/>
                        </a:schemeClr>
                      </a:solidFill>
                    </a:lnB>
                    <a:solidFill>
                      <a:srgbClr val="E8EBF5"/>
                    </a:solidFill>
                  </a:tcPr>
                </a:tc>
                <a:tc>
                  <a:txBody>
                    <a:bodyPr/>
                    <a:lstStyle/>
                    <a:p>
                      <a:pPr algn="l">
                        <a:defRPr sz="1800">
                          <a:solidFill>
                            <a:srgbClr val="000000"/>
                          </a:solidFill>
                        </a:defRPr>
                      </a:pPr>
                      <a:r>
                        <a:rPr>
                          <a:latin typeface="+mn-lt"/>
                          <a:ea typeface="+mn-ea"/>
                          <a:cs typeface="+mn-cs"/>
                          <a:sym typeface="Calibri"/>
                        </a:rPr>
                        <a:t>They have dynamic schema</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12700">
                      <a:solidFill>
                        <a:schemeClr val="accent5">
                          <a:hueOff val="-3150000"/>
                          <a:satOff val="-100000"/>
                          <a:lumOff val="1568"/>
                        </a:schemeClr>
                      </a:solidFill>
                    </a:lnB>
                    <a:solidFill>
                      <a:srgbClr val="E8EBF5"/>
                    </a:solidFill>
                  </a:tcPr>
                </a:tc>
              </a:tr>
              <a:tr h="918546">
                <a:tc>
                  <a:txBody>
                    <a:bodyPr/>
                    <a:lstStyle/>
                    <a:p>
                      <a:pPr algn="l">
                        <a:defRPr sz="1800">
                          <a:solidFill>
                            <a:srgbClr val="000000"/>
                          </a:solidFill>
                        </a:defRPr>
                      </a:pPr>
                      <a:r>
                        <a:rPr>
                          <a:latin typeface="+mn-lt"/>
                          <a:ea typeface="+mn-ea"/>
                          <a:cs typeface="+mn-cs"/>
                          <a:sym typeface="Calibri"/>
                        </a:rPr>
                        <a:t>These databases are not suited for hierarchical data storage</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12700">
                      <a:solidFill>
                        <a:schemeClr val="accent5">
                          <a:hueOff val="-3150000"/>
                          <a:satOff val="-100000"/>
                          <a:lumOff val="1568"/>
                        </a:schemeClr>
                      </a:solidFill>
                    </a:lnB>
                    <a:solidFill>
                      <a:srgbClr val="CDD4EA"/>
                    </a:solidFill>
                  </a:tcPr>
                </a:tc>
                <a:tc>
                  <a:txBody>
                    <a:bodyPr/>
                    <a:lstStyle/>
                    <a:p>
                      <a:pPr algn="l">
                        <a:defRPr sz="1800">
                          <a:solidFill>
                            <a:srgbClr val="000000"/>
                          </a:solidFill>
                        </a:defRPr>
                      </a:pPr>
                      <a:r>
                        <a:rPr>
                          <a:latin typeface="+mn-lt"/>
                          <a:ea typeface="+mn-ea"/>
                          <a:cs typeface="+mn-cs"/>
                          <a:sym typeface="Calibri"/>
                        </a:rPr>
                        <a:t>These databases are best suited for hierarchical data storage.</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12700">
                      <a:solidFill>
                        <a:schemeClr val="accent5">
                          <a:hueOff val="-3150000"/>
                          <a:satOff val="-100000"/>
                          <a:lumOff val="1568"/>
                        </a:schemeClr>
                      </a:solidFill>
                    </a:lnB>
                    <a:solidFill>
                      <a:srgbClr val="CDD4EA"/>
                    </a:solidFill>
                  </a:tcPr>
                </a:tc>
              </a:tr>
              <a:tr h="918546">
                <a:tc>
                  <a:txBody>
                    <a:bodyPr/>
                    <a:lstStyle/>
                    <a:p>
                      <a:pPr algn="l">
                        <a:defRPr sz="1800">
                          <a:solidFill>
                            <a:srgbClr val="000000"/>
                          </a:solidFill>
                        </a:defRPr>
                      </a:pPr>
                      <a:r>
                        <a:rPr>
                          <a:latin typeface="+mn-lt"/>
                          <a:ea typeface="+mn-ea"/>
                          <a:cs typeface="+mn-cs"/>
                          <a:sym typeface="Calibri"/>
                        </a:rPr>
                        <a:t>These databases are best suited for complex queries</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12700">
                      <a:solidFill>
                        <a:schemeClr val="accent5">
                          <a:hueOff val="-3150000"/>
                          <a:satOff val="-100000"/>
                          <a:lumOff val="1568"/>
                        </a:schemeClr>
                      </a:solidFill>
                    </a:lnB>
                    <a:solidFill>
                      <a:srgbClr val="E8EBF5"/>
                    </a:solidFill>
                  </a:tcPr>
                </a:tc>
                <a:tc>
                  <a:txBody>
                    <a:bodyPr/>
                    <a:lstStyle/>
                    <a:p>
                      <a:pPr algn="l">
                        <a:defRPr sz="1800">
                          <a:solidFill>
                            <a:srgbClr val="000000"/>
                          </a:solidFill>
                        </a:defRPr>
                      </a:pPr>
                      <a:r>
                        <a:rPr>
                          <a:latin typeface="+mn-lt"/>
                          <a:ea typeface="+mn-ea"/>
                          <a:cs typeface="+mn-cs"/>
                          <a:sym typeface="Calibri"/>
                        </a:rPr>
                        <a:t>These databases are not so good for complex queries</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12700">
                      <a:solidFill>
                        <a:schemeClr val="accent5">
                          <a:hueOff val="-3150000"/>
                          <a:satOff val="-100000"/>
                          <a:lumOff val="1568"/>
                        </a:schemeClr>
                      </a:solidFill>
                    </a:lnB>
                    <a:solidFill>
                      <a:srgbClr val="E8EBF5"/>
                    </a:solidFill>
                  </a:tcPr>
                </a:tc>
              </a:tr>
              <a:tr h="534003">
                <a:tc>
                  <a:txBody>
                    <a:bodyPr/>
                    <a:lstStyle/>
                    <a:p>
                      <a:pPr algn="l">
                        <a:defRPr sz="1800">
                          <a:solidFill>
                            <a:srgbClr val="000000"/>
                          </a:solidFill>
                        </a:defRPr>
                      </a:pPr>
                      <a:r>
                        <a:rPr>
                          <a:latin typeface="+mn-lt"/>
                          <a:ea typeface="+mn-ea"/>
                          <a:cs typeface="+mn-cs"/>
                          <a:sym typeface="Calibri"/>
                        </a:rPr>
                        <a:t>Vertically Scalable</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12700">
                      <a:solidFill>
                        <a:schemeClr val="accent5">
                          <a:hueOff val="-3150000"/>
                          <a:satOff val="-100000"/>
                          <a:lumOff val="1568"/>
                        </a:schemeClr>
                      </a:solidFill>
                    </a:lnB>
                    <a:solidFill>
                      <a:srgbClr val="CDD4EA"/>
                    </a:solidFill>
                  </a:tcPr>
                </a:tc>
                <a:tc>
                  <a:txBody>
                    <a:bodyPr/>
                    <a:lstStyle/>
                    <a:p>
                      <a:pPr algn="l">
                        <a:defRPr sz="1800">
                          <a:solidFill>
                            <a:srgbClr val="000000"/>
                          </a:solidFill>
                        </a:defRPr>
                      </a:pPr>
                      <a:r>
                        <a:rPr>
                          <a:latin typeface="+mn-lt"/>
                          <a:ea typeface="+mn-ea"/>
                          <a:cs typeface="+mn-cs"/>
                          <a:sym typeface="Calibri"/>
                        </a:rPr>
                        <a:t>Horizontally scalable</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12700">
                      <a:solidFill>
                        <a:schemeClr val="accent5">
                          <a:hueOff val="-3150000"/>
                          <a:satOff val="-100000"/>
                          <a:lumOff val="1568"/>
                        </a:schemeClr>
                      </a:solidFill>
                    </a:lnB>
                    <a:solidFill>
                      <a:srgbClr val="CDD4EA"/>
                    </a:solidFill>
                  </a:tcPr>
                </a:tc>
              </a:tr>
            </a:tbl>
          </a:graphicData>
        </a:graphic>
      </p:graphicFrame>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6" name="Text Placeholder 1"/>
          <p:cNvSpPr txBox="1"/>
          <p:nvPr>
            <p:ph type="body" idx="1"/>
          </p:nvPr>
        </p:nvSpPr>
        <p:spPr>
          <a:xfrm>
            <a:off x="689314" y="1506406"/>
            <a:ext cx="10813372" cy="4673281"/>
          </a:xfrm>
          <a:prstGeom prst="rect">
            <a:avLst/>
          </a:prstGeom>
        </p:spPr>
        <p:txBody>
          <a:bodyPr/>
          <a:lstStyle/>
          <a:p>
            <a:pPr marL="192505" indent="-192505" defTabSz="731520">
              <a:spcBef>
                <a:spcPts val="800"/>
              </a:spcBef>
              <a:buFontTx/>
              <a:defRPr sz="1920"/>
            </a:pPr>
            <a:r>
              <a:t>Relational databases (SQL)</a:t>
            </a:r>
          </a:p>
          <a:p>
            <a:pPr lvl="1" marL="497305" indent="-192505" defTabSz="731520">
              <a:spcBef>
                <a:spcPts val="800"/>
              </a:spcBef>
              <a:buFontTx/>
              <a:defRPr sz="1920"/>
            </a:pPr>
            <a:r>
              <a:t>Structured (table based)</a:t>
            </a:r>
          </a:p>
          <a:p>
            <a:pPr lvl="1" marL="497305" indent="-192505" defTabSz="731520">
              <a:spcBef>
                <a:spcPts val="800"/>
              </a:spcBef>
              <a:buFontTx/>
              <a:defRPr sz="1920"/>
            </a:pPr>
            <a:r>
              <a:t>Most popular</a:t>
            </a:r>
          </a:p>
          <a:p>
            <a:pPr lvl="2" marL="802105" indent="-192505" defTabSz="731520">
              <a:spcBef>
                <a:spcPts val="800"/>
              </a:spcBef>
              <a:buFontTx/>
              <a:defRPr sz="1920"/>
            </a:pPr>
            <a:r>
              <a:t>SQL Server, Oracle, PostgreSQL, MySQL</a:t>
            </a:r>
          </a:p>
          <a:p>
            <a:pPr marL="192505" indent="-192505" defTabSz="731520">
              <a:spcBef>
                <a:spcPts val="800"/>
              </a:spcBef>
              <a:buFontTx/>
              <a:defRPr sz="1920"/>
            </a:pPr>
            <a:r>
              <a:t>Non-Relational databases (SQL)</a:t>
            </a:r>
          </a:p>
          <a:p>
            <a:pPr lvl="1" marL="497305" indent="-192505" defTabSz="731520">
              <a:spcBef>
                <a:spcPts val="800"/>
              </a:spcBef>
              <a:buFontTx/>
              <a:defRPr sz="1920"/>
            </a:pPr>
            <a:r>
              <a:t>Non structured</a:t>
            </a:r>
          </a:p>
          <a:p>
            <a:pPr lvl="2" marL="802105" indent="-192505" defTabSz="731520">
              <a:spcBef>
                <a:spcPts val="800"/>
              </a:spcBef>
              <a:buFontTx/>
              <a:defRPr sz="1920"/>
            </a:pPr>
            <a:r>
              <a:t>Document based</a:t>
            </a:r>
          </a:p>
          <a:p>
            <a:pPr lvl="2" marL="802105" indent="-192505" defTabSz="731520">
              <a:spcBef>
                <a:spcPts val="800"/>
              </a:spcBef>
              <a:buFontTx/>
              <a:defRPr sz="1920"/>
            </a:pPr>
            <a:r>
              <a:t>Key-value pairs</a:t>
            </a:r>
          </a:p>
          <a:p>
            <a:pPr lvl="2" marL="802105" indent="-192505" defTabSz="731520">
              <a:spcBef>
                <a:spcPts val="800"/>
              </a:spcBef>
              <a:buFontTx/>
              <a:defRPr sz="1920"/>
            </a:pPr>
            <a:r>
              <a:t>Graph databases</a:t>
            </a:r>
          </a:p>
          <a:p>
            <a:pPr lvl="2" marL="802105" indent="-192505" defTabSz="731520">
              <a:spcBef>
                <a:spcPts val="800"/>
              </a:spcBef>
              <a:buFontTx/>
              <a:defRPr sz="1920"/>
            </a:pPr>
            <a:r>
              <a:t>Wide column stores</a:t>
            </a:r>
          </a:p>
          <a:p>
            <a:pPr lvl="1" marL="497305" indent="-192505" defTabSz="731520">
              <a:spcBef>
                <a:spcPts val="800"/>
              </a:spcBef>
              <a:buFontTx/>
              <a:defRPr sz="1920"/>
            </a:pPr>
            <a:r>
              <a:t>Most popular</a:t>
            </a:r>
          </a:p>
          <a:p>
            <a:pPr lvl="2" marL="802105" indent="-192505" defTabSz="731520">
              <a:spcBef>
                <a:spcPts val="800"/>
              </a:spcBef>
              <a:buFontTx/>
              <a:defRPr sz="1920"/>
            </a:pPr>
            <a:r>
              <a:t>MongoDB, Cassandra, Hbase, CoachDB</a:t>
            </a:r>
          </a:p>
        </p:txBody>
      </p:sp>
      <p:sp>
        <p:nvSpPr>
          <p:cNvPr id="577"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Types of databases 3/3</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9" name="Title 1"/>
          <p:cNvSpPr txBox="1"/>
          <p:nvPr>
            <p:ph type="title"/>
          </p:nvPr>
        </p:nvSpPr>
        <p:spPr>
          <a:xfrm>
            <a:off x="1038384" y="2107020"/>
            <a:ext cx="10450657" cy="2768258"/>
          </a:xfrm>
          <a:prstGeom prst="rect">
            <a:avLst/>
          </a:prstGeom>
        </p:spPr>
        <p:txBody>
          <a:bodyPr/>
          <a:lstStyle/>
          <a:p>
            <a:pPr/>
            <a:r>
              <a:t>Introduction to pgAdmin 4</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81" name="Picture 4" descr="Picture 4"/>
          <p:cNvPicPr>
            <a:picLocks noChangeAspect="1"/>
          </p:cNvPicPr>
          <p:nvPr/>
        </p:nvPicPr>
        <p:blipFill>
          <a:blip r:embed="rId2">
            <a:extLst/>
          </a:blip>
          <a:stretch>
            <a:fillRect/>
          </a:stretch>
        </p:blipFill>
        <p:spPr>
          <a:xfrm>
            <a:off x="0" y="180252"/>
            <a:ext cx="12192000" cy="6497494"/>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3" name="Title 1"/>
          <p:cNvSpPr txBox="1"/>
          <p:nvPr>
            <p:ph type="title"/>
          </p:nvPr>
        </p:nvSpPr>
        <p:spPr>
          <a:xfrm>
            <a:off x="1038384" y="2107020"/>
            <a:ext cx="10450657" cy="2768258"/>
          </a:xfrm>
          <a:prstGeom prst="rect">
            <a:avLst/>
          </a:prstGeom>
        </p:spPr>
        <p:txBody>
          <a:bodyPr/>
          <a:lstStyle/>
          <a:p>
            <a:pPr/>
            <a:r>
              <a:t>Key terminology</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1" name="Title 1"/>
          <p:cNvSpPr txBox="1"/>
          <p:nvPr>
            <p:ph type="title"/>
          </p:nvPr>
        </p:nvSpPr>
        <p:spPr>
          <a:xfrm>
            <a:off x="689316" y="555919"/>
            <a:ext cx="4921072" cy="1645903"/>
          </a:xfrm>
          <a:prstGeom prst="rect">
            <a:avLst/>
          </a:prstGeom>
        </p:spPr>
        <p:txBody>
          <a:bodyPr/>
          <a:lstStyle>
            <a:lvl1pPr>
              <a:defRPr sz="4100"/>
            </a:lvl1pPr>
          </a:lstStyle>
          <a:p>
            <a:pPr/>
            <a:r>
              <a:t>Database Development and Design</a:t>
            </a:r>
          </a:p>
        </p:txBody>
      </p:sp>
      <p:sp>
        <p:nvSpPr>
          <p:cNvPr id="522" name="Text Placeholder 2"/>
          <p:cNvSpPr txBox="1"/>
          <p:nvPr>
            <p:ph type="body" sz="quarter" idx="1"/>
          </p:nvPr>
        </p:nvSpPr>
        <p:spPr>
          <a:xfrm>
            <a:off x="689316" y="2457253"/>
            <a:ext cx="4921072" cy="2853679"/>
          </a:xfrm>
          <a:prstGeom prst="rect">
            <a:avLst/>
          </a:prstGeom>
        </p:spPr>
        <p:txBody>
          <a:bodyPr/>
          <a:lstStyle>
            <a:lvl1pPr>
              <a:defRPr sz="2300"/>
            </a:lvl1pPr>
          </a:lstStyle>
          <a:p>
            <a:pPr/>
            <a:r>
              <a:t>Developing and Design of databases using PostgreSQL - Powerful, open-source object-relational database</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5" name="Text Placeholder 1"/>
          <p:cNvSpPr txBox="1"/>
          <p:nvPr>
            <p:ph type="body" idx="1"/>
          </p:nvPr>
        </p:nvSpPr>
        <p:spPr>
          <a:xfrm>
            <a:off x="689314" y="1506406"/>
            <a:ext cx="10813372" cy="4673281"/>
          </a:xfrm>
          <a:prstGeom prst="rect">
            <a:avLst/>
          </a:prstGeom>
        </p:spPr>
        <p:txBody>
          <a:bodyPr/>
          <a:lstStyle/>
          <a:p>
            <a:pPr marL="0" indent="0">
              <a:buSzTx/>
              <a:buFontTx/>
              <a:buNone/>
              <a:defRPr sz="2400"/>
            </a:pPr>
            <a:r>
              <a:rPr b="1"/>
              <a:t>Data Definition Language</a:t>
            </a:r>
            <a:r>
              <a:t> (DDL) is a subset of the Transact-SQL language; it deals with creating database objects like tables, constraints, and stored procedures. The interface used to create these underlying DDL statements is the pgAdmin user interface.</a:t>
            </a:r>
          </a:p>
          <a:p>
            <a:pPr marL="0" indent="0">
              <a:buSzTx/>
              <a:buFontTx/>
              <a:buNone/>
              <a:defRPr sz="2400"/>
            </a:pPr>
            <a:r>
              <a:t>The main DDL statements are as follows:</a:t>
            </a:r>
          </a:p>
          <a:p>
            <a:pPr lvl="1" marL="621631" indent="-240631">
              <a:buFontTx/>
              <a:defRPr b="1" sz="2400"/>
            </a:pPr>
            <a:r>
              <a:t>ALTER</a:t>
            </a:r>
          </a:p>
          <a:p>
            <a:pPr lvl="1" marL="621631" indent="-240631">
              <a:buFontTx/>
              <a:defRPr b="1" sz="2400"/>
            </a:pPr>
            <a:r>
              <a:t>CREATE</a:t>
            </a:r>
          </a:p>
          <a:p>
            <a:pPr lvl="1" marL="621631" indent="-240631">
              <a:buFontTx/>
              <a:defRPr b="1" sz="2400"/>
            </a:pPr>
            <a:r>
              <a:t>DROP</a:t>
            </a:r>
          </a:p>
          <a:p>
            <a:pPr lvl="1" marL="621631" indent="-240631">
              <a:buFontTx/>
              <a:defRPr b="1" sz="2400"/>
            </a:pPr>
            <a:r>
              <a:t>GRANT</a:t>
            </a:r>
          </a:p>
          <a:p>
            <a:pPr lvl="1" marL="621631" indent="-240631">
              <a:buFontTx/>
              <a:defRPr b="1" sz="2400"/>
            </a:pPr>
            <a:r>
              <a:t>REVOKE</a:t>
            </a:r>
          </a:p>
        </p:txBody>
      </p:sp>
      <p:sp>
        <p:nvSpPr>
          <p:cNvPr id="586"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Key database terminology 1/2</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8" name="Text Placeholder 1"/>
          <p:cNvSpPr txBox="1"/>
          <p:nvPr>
            <p:ph type="body" idx="1"/>
          </p:nvPr>
        </p:nvSpPr>
        <p:spPr>
          <a:xfrm>
            <a:off x="689314" y="1506406"/>
            <a:ext cx="10813372" cy="4673281"/>
          </a:xfrm>
          <a:prstGeom prst="rect">
            <a:avLst/>
          </a:prstGeom>
        </p:spPr>
        <p:txBody>
          <a:bodyPr/>
          <a:lstStyle/>
          <a:p>
            <a:pPr marL="0" indent="0">
              <a:buSzTx/>
              <a:buFontTx/>
              <a:buNone/>
              <a:defRPr sz="2400"/>
            </a:pPr>
            <a:r>
              <a:rPr b="1"/>
              <a:t>Data Manipulation Language</a:t>
            </a:r>
            <a:r>
              <a:t> (DML) is the language element that allows you to use the core statements INSERT, UPDATE and DELETE to manipulate data in any SQL Server tables. Core DML statements include the following:</a:t>
            </a:r>
          </a:p>
          <a:p>
            <a:pPr lvl="1" marL="621631" indent="-240631">
              <a:buFontTx/>
              <a:defRPr sz="2400"/>
            </a:pPr>
            <a:r>
              <a:rPr b="1"/>
              <a:t>SELECT</a:t>
            </a:r>
            <a:r>
              <a:t>: Retrieves rows from the database and enables the selection of one or many rows or columns from one or many tables in SQL Server.</a:t>
            </a:r>
          </a:p>
          <a:p>
            <a:pPr lvl="1" marL="621631" indent="-240631">
              <a:buFontTx/>
              <a:defRPr sz="2400"/>
            </a:pPr>
            <a:r>
              <a:rPr b="1"/>
              <a:t>INSERT</a:t>
            </a:r>
            <a:r>
              <a:t>: Adds one or more new rows to a table or a view in SQL Server.</a:t>
            </a:r>
          </a:p>
          <a:p>
            <a:pPr lvl="1" marL="621631" indent="-240631">
              <a:buFontTx/>
              <a:defRPr sz="2400"/>
            </a:pPr>
            <a:r>
              <a:rPr b="1"/>
              <a:t>UPDATE</a:t>
            </a:r>
            <a:r>
              <a:t>: Changes existing data in one or more columns in a table or view.</a:t>
            </a:r>
          </a:p>
          <a:p>
            <a:pPr lvl="1" marL="621631" indent="-240631">
              <a:buFontTx/>
              <a:defRPr sz="2400"/>
            </a:pPr>
            <a:r>
              <a:rPr b="1"/>
              <a:t>DELETE</a:t>
            </a:r>
            <a:r>
              <a:t>: Removes rows from a table or view.</a:t>
            </a:r>
          </a:p>
        </p:txBody>
      </p:sp>
      <p:sp>
        <p:nvSpPr>
          <p:cNvPr id="589"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Key database terminology 2/2</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1" name="Text Placeholder 1"/>
          <p:cNvSpPr txBox="1"/>
          <p:nvPr>
            <p:ph type="body" sz="quarter" idx="1"/>
          </p:nvPr>
        </p:nvSpPr>
        <p:spPr>
          <a:xfrm>
            <a:off x="9021223" y="1506406"/>
            <a:ext cx="2481462" cy="4673281"/>
          </a:xfrm>
          <a:prstGeom prst="rect">
            <a:avLst/>
          </a:prstGeom>
        </p:spPr>
        <p:txBody>
          <a:bodyPr/>
          <a:lstStyle>
            <a:lvl1pPr marL="0" indent="0">
              <a:buSzTx/>
              <a:buFontTx/>
              <a:buNone/>
              <a:defRPr sz="2400"/>
            </a:lvl1pPr>
          </a:lstStyle>
          <a:p>
            <a:pPr/>
            <a:r>
              <a:t>A table is a collection of related data held in a table format within a database. It consists of columns and rows.</a:t>
            </a:r>
          </a:p>
        </p:txBody>
      </p:sp>
      <p:sp>
        <p:nvSpPr>
          <p:cNvPr id="592"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A table example terminology</a:t>
            </a:r>
          </a:p>
        </p:txBody>
      </p:sp>
      <p:pic>
        <p:nvPicPr>
          <p:cNvPr id="593" name="Content Placeholder 6" descr="Content Placeholder 6"/>
          <p:cNvPicPr>
            <a:picLocks noChangeAspect="1"/>
          </p:cNvPicPr>
          <p:nvPr/>
        </p:nvPicPr>
        <p:blipFill>
          <a:blip r:embed="rId2">
            <a:extLst/>
          </a:blip>
          <a:stretch>
            <a:fillRect/>
          </a:stretch>
        </p:blipFill>
        <p:spPr>
          <a:xfrm>
            <a:off x="649079" y="1559947"/>
            <a:ext cx="8230092" cy="4566199"/>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5" name="Title 1"/>
          <p:cNvSpPr txBox="1"/>
          <p:nvPr>
            <p:ph type="title"/>
          </p:nvPr>
        </p:nvSpPr>
        <p:spPr>
          <a:xfrm>
            <a:off x="1038384" y="2107020"/>
            <a:ext cx="10450657" cy="2768258"/>
          </a:xfrm>
          <a:prstGeom prst="rect">
            <a:avLst/>
          </a:prstGeom>
        </p:spPr>
        <p:txBody>
          <a:bodyPr/>
          <a:lstStyle/>
          <a:p>
            <a:pPr/>
            <a:r>
              <a:t>Data types in PostgreSQL</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7" name="Text Placeholder 1"/>
          <p:cNvSpPr txBox="1"/>
          <p:nvPr>
            <p:ph type="body" idx="1"/>
          </p:nvPr>
        </p:nvSpPr>
        <p:spPr>
          <a:xfrm>
            <a:off x="689314" y="1506406"/>
            <a:ext cx="10813372" cy="4673281"/>
          </a:xfrm>
          <a:prstGeom prst="rect">
            <a:avLst/>
          </a:prstGeom>
        </p:spPr>
        <p:txBody>
          <a:bodyPr/>
          <a:lstStyle/>
          <a:p>
            <a:pPr marL="211755" indent="-211755" defTabSz="804672">
              <a:spcBef>
                <a:spcPts val="800"/>
              </a:spcBef>
              <a:buFontTx/>
              <a:defRPr sz="2112"/>
            </a:pPr>
            <a:r>
              <a:t>Each column in a database table is required to have a name and a data type.</a:t>
            </a:r>
          </a:p>
          <a:p>
            <a:pPr marL="211755" indent="-211755" defTabSz="804672">
              <a:spcBef>
                <a:spcPts val="800"/>
              </a:spcBef>
              <a:buFontTx/>
              <a:defRPr sz="2112"/>
            </a:pPr>
            <a:r>
              <a:t>SQL data type is an attribute that specifies type of data of any object. Each column, variable and expression has related data type in SQL.</a:t>
            </a:r>
          </a:p>
          <a:p>
            <a:pPr marL="211755" indent="-211755" defTabSz="804672">
              <a:spcBef>
                <a:spcPts val="800"/>
              </a:spcBef>
              <a:buFontTx/>
              <a:defRPr sz="2112"/>
            </a:pPr>
            <a:r>
              <a:t>You would use these data types while creating your tables. You would choose a particular data type for a table column based on your requirement.</a:t>
            </a:r>
          </a:p>
          <a:p>
            <a:pPr marL="211755" indent="-211755" defTabSz="804672">
              <a:spcBef>
                <a:spcPts val="800"/>
              </a:spcBef>
              <a:buFontTx/>
              <a:defRPr sz="2112"/>
            </a:pPr>
            <a:r>
              <a:t>SQL developers must decide what types of data will be stored inside each table column when creating a SQL table. </a:t>
            </a:r>
          </a:p>
          <a:p>
            <a:pPr marL="211755" indent="-211755" defTabSz="804672">
              <a:spcBef>
                <a:spcPts val="800"/>
              </a:spcBef>
              <a:buFontTx/>
              <a:defRPr sz="2112"/>
            </a:pPr>
            <a:r>
              <a:t>The data type is a label and a guideline for SQL to understand what type of data is expected inside of each column, and it also identifies how SQL will interact with the stored data.</a:t>
            </a:r>
          </a:p>
          <a:p>
            <a:pPr marL="211755" indent="-211755" defTabSz="804672">
              <a:spcBef>
                <a:spcPts val="800"/>
              </a:spcBef>
              <a:buFontTx/>
              <a:defRPr sz="2112"/>
            </a:pPr>
            <a:r>
              <a:t>In PostgreSQL, each column, local variable, expression, and parameter has a related data type. A data type is an attribute that specifies the type of data that the object can hold: Boolean, character, numeric, temporal, array, json, uuid, and special types.</a:t>
            </a:r>
          </a:p>
        </p:txBody>
      </p:sp>
      <p:sp>
        <p:nvSpPr>
          <p:cNvPr id="598"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Data types in PostgreSQL</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0" name="Text Placeholder 1"/>
          <p:cNvSpPr txBox="1"/>
          <p:nvPr>
            <p:ph type="body" idx="1"/>
          </p:nvPr>
        </p:nvSpPr>
        <p:spPr>
          <a:xfrm>
            <a:off x="689314" y="1506406"/>
            <a:ext cx="10813372" cy="4673281"/>
          </a:xfrm>
          <a:prstGeom prst="rect">
            <a:avLst/>
          </a:prstGeom>
        </p:spPr>
        <p:txBody>
          <a:bodyPr/>
          <a:lstStyle/>
          <a:p>
            <a:pPr marL="204536" indent="-204536" defTabSz="777240">
              <a:spcBef>
                <a:spcPts val="800"/>
              </a:spcBef>
              <a:buFontTx/>
              <a:defRPr b="1" sz="2040"/>
            </a:pPr>
            <a:r>
              <a:t>Boolean</a:t>
            </a:r>
          </a:p>
          <a:p>
            <a:pPr lvl="1" marL="528386" indent="-204536" defTabSz="777240">
              <a:spcBef>
                <a:spcPts val="800"/>
              </a:spcBef>
              <a:buFontTx/>
              <a:defRPr sz="2040"/>
            </a:pPr>
            <a:r>
              <a:t>A Boolean data type can hold one of three possible values: true, false or null. You use boolean or bool keyword to declare a column with the Boolean data type.</a:t>
            </a:r>
          </a:p>
          <a:p>
            <a:pPr marL="204536" indent="-204536" defTabSz="777240">
              <a:spcBef>
                <a:spcPts val="800"/>
              </a:spcBef>
              <a:buFontTx/>
              <a:defRPr b="1" sz="2040"/>
            </a:pPr>
            <a:r>
              <a:t>Character</a:t>
            </a:r>
          </a:p>
          <a:p>
            <a:pPr lvl="1" marL="528386" indent="-204536" defTabSz="777240">
              <a:spcBef>
                <a:spcPts val="800"/>
              </a:spcBef>
              <a:buFontTx/>
              <a:defRPr sz="2040"/>
            </a:pPr>
            <a:r>
              <a:t>PostgreSQL provides three character data types: CHAR(n), VARCHAR(n), and TEXT</a:t>
            </a:r>
          </a:p>
          <a:p>
            <a:pPr lvl="2" marL="852236" indent="-204536" defTabSz="777240">
              <a:spcBef>
                <a:spcPts val="800"/>
              </a:spcBef>
              <a:buFontTx/>
              <a:defRPr sz="2040"/>
            </a:pPr>
            <a:r>
              <a:rPr b="1"/>
              <a:t>CHAR</a:t>
            </a:r>
            <a:r>
              <a:t>(n) is the fixed-length character with space padded. If you insert a string that is shorter than the length of the column, PostgreSQL pads spaces. If you insert a string that is longer than the length of the column, PostgreSQL will issue an error.</a:t>
            </a:r>
          </a:p>
          <a:p>
            <a:pPr lvl="2" marL="852236" indent="-204536" defTabSz="777240">
              <a:spcBef>
                <a:spcPts val="800"/>
              </a:spcBef>
              <a:buFontTx/>
              <a:defRPr sz="2040"/>
            </a:pPr>
            <a:r>
              <a:t> </a:t>
            </a:r>
            <a:r>
              <a:rPr b="1"/>
              <a:t>VARCHAR</a:t>
            </a:r>
            <a:r>
              <a:t>(n) is the variable-length character string.  With VARCHAR(n),  you can store up to n characters. PostgreSQL does not pad spaces when the stored string is shorter than the length of the column.</a:t>
            </a:r>
          </a:p>
          <a:p>
            <a:pPr lvl="2" marL="852236" indent="-204536" defTabSz="777240">
              <a:spcBef>
                <a:spcPts val="800"/>
              </a:spcBef>
              <a:buFontTx/>
              <a:defRPr sz="2040"/>
            </a:pPr>
            <a:r>
              <a:t> </a:t>
            </a:r>
            <a:r>
              <a:rPr b="1"/>
              <a:t>TEXT</a:t>
            </a:r>
            <a:r>
              <a:t> is the variable-length character string. Theoretically, text data is a character string with unlimited length.</a:t>
            </a:r>
          </a:p>
        </p:txBody>
      </p:sp>
      <p:sp>
        <p:nvSpPr>
          <p:cNvPr id="601"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Data types in PostgreSQL</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3" name="Text Placeholder 1"/>
          <p:cNvSpPr txBox="1"/>
          <p:nvPr>
            <p:ph type="body" idx="1"/>
          </p:nvPr>
        </p:nvSpPr>
        <p:spPr>
          <a:xfrm>
            <a:off x="689314" y="1506406"/>
            <a:ext cx="10813372" cy="4673281"/>
          </a:xfrm>
          <a:prstGeom prst="rect">
            <a:avLst/>
          </a:prstGeom>
        </p:spPr>
        <p:txBody>
          <a:bodyPr/>
          <a:lstStyle/>
          <a:p>
            <a:pPr marL="170848" indent="-170848" defTabSz="649223">
              <a:spcBef>
                <a:spcPts val="700"/>
              </a:spcBef>
              <a:buFontTx/>
              <a:defRPr b="1" sz="1703"/>
            </a:pPr>
            <a:r>
              <a:t>Numeric</a:t>
            </a:r>
          </a:p>
          <a:p>
            <a:pPr lvl="1" marL="441358" indent="-170848" defTabSz="649223">
              <a:spcBef>
                <a:spcPts val="700"/>
              </a:spcBef>
              <a:buFontTx/>
              <a:defRPr b="1" sz="1703"/>
            </a:pPr>
            <a:r>
              <a:t>Integer </a:t>
            </a:r>
          </a:p>
          <a:p>
            <a:pPr lvl="2" marL="711868" indent="-170848" defTabSz="649223">
              <a:spcBef>
                <a:spcPts val="700"/>
              </a:spcBef>
              <a:buFontTx/>
              <a:defRPr sz="1703"/>
            </a:pPr>
            <a:r>
              <a:t>There are three kinds of integers in PostgreSQL:</a:t>
            </a:r>
          </a:p>
          <a:p>
            <a:pPr lvl="3" marL="982378" indent="-170848" defTabSz="649223">
              <a:spcBef>
                <a:spcPts val="700"/>
              </a:spcBef>
              <a:buFontTx/>
              <a:defRPr sz="1703"/>
            </a:pPr>
            <a:r>
              <a:t>Small integer (</a:t>
            </a:r>
            <a:r>
              <a:rPr b="1"/>
              <a:t>SMALLINT</a:t>
            </a:r>
            <a:r>
              <a:t>) is 2-byte signed integer that has a range from -32,768 to 32,767.</a:t>
            </a:r>
          </a:p>
          <a:p>
            <a:pPr lvl="3" marL="982378" indent="-170848" defTabSz="649223">
              <a:spcBef>
                <a:spcPts val="700"/>
              </a:spcBef>
              <a:buFontTx/>
              <a:defRPr sz="1703"/>
            </a:pPr>
            <a:r>
              <a:t>Integer (</a:t>
            </a:r>
            <a:r>
              <a:rPr b="1"/>
              <a:t>INT</a:t>
            </a:r>
            <a:r>
              <a:t>) is a 4-byte integer that has a range from -2,147,483,648 to 2,147,483,647.</a:t>
            </a:r>
          </a:p>
          <a:p>
            <a:pPr lvl="3" marL="982378" indent="-170848" defTabSz="649223">
              <a:spcBef>
                <a:spcPts val="700"/>
              </a:spcBef>
              <a:buFontTx/>
              <a:defRPr sz="1703"/>
            </a:pPr>
            <a:r>
              <a:t>Serial is the same as integer except that PostgreSQL will automatically generate and populate values into the </a:t>
            </a:r>
            <a:r>
              <a:rPr b="1"/>
              <a:t>SERIAL</a:t>
            </a:r>
            <a:r>
              <a:t> column. This is similar to AUTO_INCREMENT column in MySQL or AUTOINCREMENT column in SQLite.</a:t>
            </a:r>
          </a:p>
          <a:p>
            <a:pPr lvl="1" marL="441358" indent="-170848" defTabSz="649223">
              <a:spcBef>
                <a:spcPts val="700"/>
              </a:spcBef>
              <a:buFontTx/>
              <a:defRPr b="1" sz="1703"/>
            </a:pPr>
            <a:r>
              <a:t>Floating-point number</a:t>
            </a:r>
          </a:p>
          <a:p>
            <a:pPr lvl="2" marL="711868" indent="-170848" defTabSz="649223">
              <a:spcBef>
                <a:spcPts val="700"/>
              </a:spcBef>
              <a:buFontTx/>
              <a:defRPr sz="1703"/>
            </a:pPr>
            <a:r>
              <a:t>There three main types of floating-point numbers:</a:t>
            </a:r>
          </a:p>
          <a:p>
            <a:pPr lvl="3" marL="982378" indent="-170848" defTabSz="649223">
              <a:spcBef>
                <a:spcPts val="700"/>
              </a:spcBef>
              <a:buFontTx/>
              <a:defRPr sz="1703"/>
            </a:pPr>
            <a:r>
              <a:rPr b="1"/>
              <a:t>float</a:t>
            </a:r>
            <a:r>
              <a:t>(n) is a floating-point number whose precision, at least, n, up to a maximum of 8 bytes.</a:t>
            </a:r>
          </a:p>
          <a:p>
            <a:pPr lvl="3" marL="982378" indent="-170848" defTabSz="649223">
              <a:spcBef>
                <a:spcPts val="700"/>
              </a:spcBef>
              <a:buFontTx/>
              <a:defRPr sz="1703"/>
            </a:pPr>
            <a:r>
              <a:rPr b="1"/>
              <a:t>Real</a:t>
            </a:r>
            <a:r>
              <a:t> or </a:t>
            </a:r>
            <a:r>
              <a:rPr b="1"/>
              <a:t>float8</a:t>
            </a:r>
            <a:r>
              <a:t> is a 4-byte floating-point number.</a:t>
            </a:r>
          </a:p>
          <a:p>
            <a:pPr lvl="3" marL="982378" indent="-170848" defTabSz="649223">
              <a:spcBef>
                <a:spcPts val="700"/>
              </a:spcBef>
              <a:buFontTx/>
              <a:defRPr sz="1703"/>
            </a:pPr>
            <a:r>
              <a:rPr b="1"/>
              <a:t>numeric</a:t>
            </a:r>
            <a:r>
              <a:t> or </a:t>
            </a:r>
            <a:r>
              <a:rPr b="1"/>
              <a:t>numeric(p,s)</a:t>
            </a:r>
            <a:r>
              <a:t> is a real number with p digits with s number after the decimal point. The numeric(p,s) is the exact number.</a:t>
            </a:r>
          </a:p>
        </p:txBody>
      </p:sp>
      <p:sp>
        <p:nvSpPr>
          <p:cNvPr id="604"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Data types in PostgreSQL</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6" name="Text Placeholder 1"/>
          <p:cNvSpPr txBox="1"/>
          <p:nvPr>
            <p:ph type="body" idx="1"/>
          </p:nvPr>
        </p:nvSpPr>
        <p:spPr>
          <a:xfrm>
            <a:off x="689314" y="1506406"/>
            <a:ext cx="10813372" cy="4673281"/>
          </a:xfrm>
          <a:prstGeom prst="rect">
            <a:avLst/>
          </a:prstGeom>
        </p:spPr>
        <p:txBody>
          <a:bodyPr/>
          <a:lstStyle/>
          <a:p>
            <a:pPr marL="240631" indent="-240631">
              <a:buFontTx/>
              <a:defRPr b="1" sz="2400"/>
            </a:pPr>
            <a:r>
              <a:t>Temporal data types</a:t>
            </a:r>
          </a:p>
          <a:p>
            <a:pPr lvl="1" marL="621631" indent="-240631">
              <a:buFontTx/>
              <a:defRPr sz="2400"/>
            </a:pPr>
            <a:r>
              <a:t>The temporal data types allow you to store date and /or  time data. PostgreSQL has five main temporal data types:</a:t>
            </a:r>
          </a:p>
          <a:p>
            <a:pPr lvl="2" marL="1002631" indent="-240631">
              <a:buFontTx/>
              <a:defRPr sz="2400"/>
            </a:pPr>
            <a:r>
              <a:rPr b="1"/>
              <a:t>DATE</a:t>
            </a:r>
            <a:r>
              <a:t> stores the dates only.</a:t>
            </a:r>
          </a:p>
          <a:p>
            <a:pPr lvl="2" marL="1002631" indent="-240631">
              <a:buFontTx/>
              <a:defRPr sz="2400"/>
            </a:pPr>
            <a:r>
              <a:rPr b="1"/>
              <a:t>TIME</a:t>
            </a:r>
            <a:r>
              <a:t> stores the time of day values.</a:t>
            </a:r>
          </a:p>
          <a:p>
            <a:pPr lvl="2" marL="1002631" indent="-240631">
              <a:buFontTx/>
              <a:defRPr sz="2400"/>
            </a:pPr>
            <a:r>
              <a:rPr b="1"/>
              <a:t>TIMESTAMP</a:t>
            </a:r>
            <a:r>
              <a:t> stores both date and time values.</a:t>
            </a:r>
          </a:p>
          <a:p>
            <a:pPr lvl="2" marL="1002631" indent="-240631">
              <a:buFontTx/>
              <a:defRPr sz="2400"/>
            </a:pPr>
            <a:r>
              <a:rPr b="1"/>
              <a:t>TIMESTAMPTZ</a:t>
            </a:r>
            <a:r>
              <a:t> is a time zone-aware timestamp data type. It is the abbreviation for timestamp with the time zone.</a:t>
            </a:r>
          </a:p>
          <a:p>
            <a:pPr lvl="2" marL="1002631" indent="-240631">
              <a:buFontTx/>
              <a:defRPr sz="2400"/>
            </a:pPr>
            <a:r>
              <a:rPr b="1"/>
              <a:t>INTERVAL</a:t>
            </a:r>
            <a:r>
              <a:t> stores periods of time.</a:t>
            </a:r>
          </a:p>
        </p:txBody>
      </p:sp>
      <p:sp>
        <p:nvSpPr>
          <p:cNvPr id="607"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Data types in PostgreSQL</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9" name="Text Placeholder 1"/>
          <p:cNvSpPr txBox="1"/>
          <p:nvPr>
            <p:ph type="body" idx="1"/>
          </p:nvPr>
        </p:nvSpPr>
        <p:spPr>
          <a:xfrm>
            <a:off x="689314" y="1506406"/>
            <a:ext cx="10813372" cy="4673281"/>
          </a:xfrm>
          <a:prstGeom prst="rect">
            <a:avLst/>
          </a:prstGeom>
        </p:spPr>
        <p:txBody>
          <a:bodyPr/>
          <a:lstStyle/>
          <a:p>
            <a:pPr marL="240631" indent="-240631">
              <a:buFontTx/>
              <a:defRPr sz="2400"/>
            </a:pPr>
            <a:r>
              <a:rPr b="1"/>
              <a:t>UUID</a:t>
            </a:r>
            <a:r>
              <a:t> for storing Universally Unique Identifiers</a:t>
            </a:r>
          </a:p>
          <a:p>
            <a:pPr marL="240631" indent="-240631">
              <a:buFontTx/>
              <a:defRPr sz="2400"/>
            </a:pPr>
            <a:r>
              <a:rPr b="1"/>
              <a:t>Array</a:t>
            </a:r>
            <a:r>
              <a:t> for storing array strings, numbers, etc.</a:t>
            </a:r>
          </a:p>
          <a:p>
            <a:pPr marL="240631" indent="-240631">
              <a:buFontTx/>
              <a:defRPr sz="2400"/>
            </a:pPr>
            <a:r>
              <a:rPr b="1"/>
              <a:t>JSON</a:t>
            </a:r>
            <a:r>
              <a:t> stores JSON data</a:t>
            </a:r>
          </a:p>
          <a:p>
            <a:pPr marL="240631" indent="-240631">
              <a:buFontTx/>
              <a:defRPr sz="2400"/>
            </a:pPr>
            <a:r>
              <a:rPr b="1"/>
              <a:t>hstore</a:t>
            </a:r>
            <a:r>
              <a:t> stores key-value pair</a:t>
            </a:r>
          </a:p>
          <a:p>
            <a:pPr marL="240631" indent="-240631">
              <a:buFontTx/>
              <a:defRPr sz="2400"/>
            </a:pPr>
            <a:r>
              <a:t>Special types such as network address and geometric data.</a:t>
            </a:r>
          </a:p>
        </p:txBody>
      </p:sp>
      <p:sp>
        <p:nvSpPr>
          <p:cNvPr id="610"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Data types in PostgreSQL</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2" name="Title 1"/>
          <p:cNvSpPr txBox="1"/>
          <p:nvPr>
            <p:ph type="title"/>
          </p:nvPr>
        </p:nvSpPr>
        <p:spPr>
          <a:xfrm>
            <a:off x="1038384" y="2107020"/>
            <a:ext cx="10450657" cy="2768258"/>
          </a:xfrm>
          <a:prstGeom prst="rect">
            <a:avLst/>
          </a:prstGeom>
        </p:spPr>
        <p:txBody>
          <a:bodyPr/>
          <a:lstStyle/>
          <a:p>
            <a:pPr/>
            <a:r>
              <a:t>CRUD operations</a:t>
            </a:r>
            <a:br/>
            <a:br/>
            <a:r>
              <a:rPr sz="4400"/>
              <a:t>Create, Read, Update, Delete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4" name="Text Placeholder 1"/>
          <p:cNvSpPr txBox="1"/>
          <p:nvPr>
            <p:ph type="body" idx="1"/>
          </p:nvPr>
        </p:nvSpPr>
        <p:spPr>
          <a:xfrm>
            <a:off x="689314" y="1506406"/>
            <a:ext cx="10813372" cy="5032677"/>
          </a:xfrm>
          <a:prstGeom prst="rect">
            <a:avLst/>
          </a:prstGeom>
        </p:spPr>
        <p:txBody>
          <a:bodyPr/>
          <a:lstStyle/>
          <a:p>
            <a:pPr/>
            <a:r>
              <a:t>Understanding the Core Database Concepts</a:t>
            </a:r>
          </a:p>
          <a:p>
            <a:pPr lvl="1" marL="685800" indent="-228600"/>
            <a:r>
              <a:t>Database Server, Database, Data Types, DDL, DML</a:t>
            </a:r>
          </a:p>
          <a:p>
            <a:pPr lvl="1" marL="685800" indent="-228600"/>
            <a:r>
              <a:t>INSERT, UPDATE, DELETE</a:t>
            </a:r>
          </a:p>
          <a:p>
            <a:pPr/>
            <a:r>
              <a:t>Querying data</a:t>
            </a:r>
          </a:p>
          <a:p>
            <a:pPr lvl="1" marL="685800" indent="-228600"/>
            <a:r>
              <a:t>Select statements, Filtering, Sorting, Unions, Joins</a:t>
            </a:r>
          </a:p>
          <a:p>
            <a:pPr lvl="1" marL="685800" indent="-228600"/>
            <a:r>
              <a:t>Foreign keys</a:t>
            </a:r>
          </a:p>
          <a:p>
            <a:pPr/>
            <a:r>
              <a:t>Advanced querying</a:t>
            </a:r>
          </a:p>
          <a:p>
            <a:pPr lvl="1" marL="685800" indent="-228600"/>
            <a:r>
              <a:t>Aggregate functions, Grouping data, Views</a:t>
            </a:r>
          </a:p>
          <a:p>
            <a:pPr/>
            <a:r>
              <a:t>Database routines</a:t>
            </a:r>
          </a:p>
          <a:p>
            <a:pPr lvl="1" marL="685800" indent="-228600"/>
            <a:r>
              <a:t>Stored procedures, Functions</a:t>
            </a:r>
          </a:p>
          <a:p>
            <a:pPr/>
            <a:r>
              <a:t>Error handling and Basic Administration</a:t>
            </a:r>
          </a:p>
          <a:p>
            <a:pPr lvl="1" marL="685800" indent="-228600"/>
            <a:r>
              <a:t>Triggers and Constraints, Error handling</a:t>
            </a:r>
          </a:p>
          <a:p>
            <a:pPr lvl="1" marL="685800" indent="-228600"/>
            <a:r>
              <a:t>Users, Permissions, Roles</a:t>
            </a:r>
          </a:p>
        </p:txBody>
      </p:sp>
      <p:sp>
        <p:nvSpPr>
          <p:cNvPr id="525"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Major course intro</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4" name="Text Placeholder 1"/>
          <p:cNvSpPr txBox="1"/>
          <p:nvPr>
            <p:ph type="body" sz="quarter" idx="1"/>
          </p:nvPr>
        </p:nvSpPr>
        <p:spPr>
          <a:xfrm>
            <a:off x="689314" y="1506406"/>
            <a:ext cx="10813372" cy="520714"/>
          </a:xfrm>
          <a:prstGeom prst="rect">
            <a:avLst/>
          </a:prstGeom>
        </p:spPr>
        <p:txBody>
          <a:bodyPr/>
          <a:lstStyle>
            <a:lvl1pPr marL="240631" indent="-240631">
              <a:buFontTx/>
              <a:defRPr sz="2400"/>
            </a:lvl1pPr>
          </a:lstStyle>
          <a:p>
            <a:pPr/>
            <a:r>
              <a:t>Create new data structure (Table, View, Function, Procedure, …)</a:t>
            </a:r>
          </a:p>
        </p:txBody>
      </p:sp>
      <p:sp>
        <p:nvSpPr>
          <p:cNvPr id="615"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CREATE operation 1/2</a:t>
            </a:r>
          </a:p>
        </p:txBody>
      </p:sp>
      <p:sp>
        <p:nvSpPr>
          <p:cNvPr id="616" name="TextBox 3"/>
          <p:cNvSpPr txBox="1"/>
          <p:nvPr/>
        </p:nvSpPr>
        <p:spPr>
          <a:xfrm>
            <a:off x="1239899" y="2055313"/>
            <a:ext cx="6586199" cy="148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0000FF"/>
                </a:solidFill>
                <a:latin typeface="Consolas"/>
                <a:ea typeface="Consolas"/>
                <a:cs typeface="Consolas"/>
                <a:sym typeface="Consolas"/>
              </a:defRPr>
            </a:pPr>
            <a:r>
              <a:t>CREATE</a:t>
            </a:r>
            <a:r>
              <a:rPr>
                <a:solidFill>
                  <a:srgbClr val="000000"/>
                </a:solidFill>
              </a:rPr>
              <a:t> </a:t>
            </a:r>
            <a:r>
              <a:t>TABLE</a:t>
            </a:r>
            <a:r>
              <a:rPr>
                <a:solidFill>
                  <a:srgbClr val="000000"/>
                </a:solidFill>
              </a:rPr>
              <a:t> TableName </a:t>
            </a:r>
            <a:r>
              <a:rPr>
                <a:solidFill>
                  <a:srgbClr val="808080"/>
                </a:solidFill>
              </a:rPr>
              <a:t>(</a:t>
            </a:r>
          </a:p>
          <a:p>
            <a:pPr lvl="1">
              <a:defRPr>
                <a:solidFill>
                  <a:srgbClr val="000000"/>
                </a:solidFill>
                <a:latin typeface="Consolas"/>
                <a:ea typeface="Consolas"/>
                <a:cs typeface="Consolas"/>
                <a:sym typeface="Consolas"/>
              </a:defRPr>
            </a:pPr>
            <a:r>
              <a:t>Column1_Name Data_type_1</a:t>
            </a:r>
            <a:r>
              <a:rPr>
                <a:solidFill>
                  <a:srgbClr val="808080"/>
                </a:solidFill>
              </a:rPr>
              <a:t>,</a:t>
            </a:r>
          </a:p>
          <a:p>
            <a:pPr lvl="1">
              <a:defRPr>
                <a:solidFill>
                  <a:srgbClr val="000000"/>
                </a:solidFill>
                <a:latin typeface="Consolas"/>
                <a:ea typeface="Consolas"/>
                <a:cs typeface="Consolas"/>
                <a:sym typeface="Consolas"/>
              </a:defRPr>
            </a:pPr>
            <a:r>
              <a:t>Column2_Name Data_type_2</a:t>
            </a:r>
            <a:r>
              <a:rPr>
                <a:solidFill>
                  <a:srgbClr val="808080"/>
                </a:solidFill>
              </a:rPr>
              <a:t>,</a:t>
            </a:r>
          </a:p>
          <a:p>
            <a:pPr lvl="1">
              <a:defRPr>
                <a:solidFill>
                  <a:srgbClr val="808080"/>
                </a:solidFill>
                <a:latin typeface="Consolas"/>
                <a:ea typeface="Consolas"/>
                <a:cs typeface="Consolas"/>
                <a:sym typeface="Consolas"/>
              </a:defRPr>
            </a:pPr>
            <a:r>
              <a:t>...</a:t>
            </a:r>
          </a:p>
          <a:p>
            <a:pPr lvl="1">
              <a:defRPr>
                <a:solidFill>
                  <a:srgbClr val="000000"/>
                </a:solidFill>
                <a:latin typeface="Consolas"/>
                <a:ea typeface="Consolas"/>
                <a:cs typeface="Consolas"/>
                <a:sym typeface="Consolas"/>
              </a:defRPr>
            </a:pPr>
            <a:r>
              <a:t>ColumnN_Name Data_type_N</a:t>
            </a:r>
            <a:r>
              <a:rPr>
                <a:solidFill>
                  <a:srgbClr val="808080"/>
                </a:solidFill>
              </a:rPr>
              <a:t>)</a:t>
            </a:r>
          </a:p>
        </p:txBody>
      </p:sp>
      <p:sp>
        <p:nvSpPr>
          <p:cNvPr id="617" name="Text Placeholder 1"/>
          <p:cNvSpPr txBox="1"/>
          <p:nvPr/>
        </p:nvSpPr>
        <p:spPr>
          <a:xfrm>
            <a:off x="689314" y="3753344"/>
            <a:ext cx="10813372" cy="52071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240631" indent="-240631">
              <a:spcBef>
                <a:spcPts val="1000"/>
              </a:spcBef>
              <a:buSzPct val="100000"/>
              <a:buChar char="•"/>
              <a:defRPr sz="2400">
                <a:solidFill>
                  <a:schemeClr val="accent3"/>
                </a:solidFill>
              </a:defRPr>
            </a:lvl1pPr>
          </a:lstStyle>
          <a:p>
            <a:pPr/>
            <a:r>
              <a:t>Example:</a:t>
            </a:r>
          </a:p>
        </p:txBody>
      </p:sp>
      <p:sp>
        <p:nvSpPr>
          <p:cNvPr id="618" name="TextBox 4"/>
          <p:cNvSpPr txBox="1"/>
          <p:nvPr/>
        </p:nvSpPr>
        <p:spPr>
          <a:xfrm>
            <a:off x="1413626" y="4483648"/>
            <a:ext cx="6653310" cy="1209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0000FF"/>
                </a:solidFill>
                <a:latin typeface="Consolas"/>
                <a:ea typeface="Consolas"/>
                <a:cs typeface="Consolas"/>
                <a:sym typeface="Consolas"/>
              </a:defRPr>
            </a:pPr>
            <a:r>
              <a:t>CREATE TABLE </a:t>
            </a:r>
            <a:r>
              <a:rPr>
                <a:solidFill>
                  <a:srgbClr val="000000"/>
                </a:solidFill>
              </a:rPr>
              <a:t>Customer (</a:t>
            </a:r>
            <a:endParaRPr>
              <a:solidFill>
                <a:srgbClr val="000000"/>
              </a:solidFill>
            </a:endParaRPr>
          </a:p>
          <a:p>
            <a:pPr>
              <a:defRPr>
                <a:solidFill>
                  <a:srgbClr val="000000"/>
                </a:solidFill>
                <a:latin typeface="Consolas"/>
                <a:ea typeface="Consolas"/>
                <a:cs typeface="Consolas"/>
                <a:sym typeface="Consolas"/>
              </a:defRPr>
            </a:pPr>
            <a:r>
              <a:t>	Id INTEGER NOT NULL,</a:t>
            </a:r>
          </a:p>
          <a:p>
            <a:pPr>
              <a:defRPr>
                <a:solidFill>
                  <a:srgbClr val="000000"/>
                </a:solidFill>
                <a:latin typeface="Consolas"/>
                <a:ea typeface="Consolas"/>
                <a:cs typeface="Consolas"/>
                <a:sym typeface="Consolas"/>
              </a:defRPr>
            </a:pPr>
            <a:r>
              <a:t>	Name varchar(100) NOT NULL,</a:t>
            </a:r>
          </a:p>
          <a:p>
            <a:pPr>
              <a:defRPr>
                <a:solidFill>
                  <a:srgbClr val="000000"/>
                </a:solidFill>
                <a:latin typeface="Consolas"/>
                <a:ea typeface="Consolas"/>
                <a:cs typeface="Consolas"/>
                <a:sym typeface="Consolas"/>
              </a:defRPr>
            </a:pPr>
            <a:r>
              <a:t>	City varchar(100) NULL)</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0" name="Text Placeholder 1"/>
          <p:cNvSpPr txBox="1"/>
          <p:nvPr>
            <p:ph type="body" sz="quarter" idx="1"/>
          </p:nvPr>
        </p:nvSpPr>
        <p:spPr>
          <a:xfrm>
            <a:off x="689314" y="1506406"/>
            <a:ext cx="10813372" cy="1040356"/>
          </a:xfrm>
          <a:prstGeom prst="rect">
            <a:avLst/>
          </a:prstGeom>
        </p:spPr>
        <p:txBody>
          <a:bodyPr/>
          <a:lstStyle/>
          <a:p>
            <a:pPr marL="240631" indent="-240631">
              <a:buFontTx/>
              <a:defRPr sz="2400"/>
            </a:pPr>
            <a:r>
              <a:t>Primary key concept</a:t>
            </a:r>
          </a:p>
          <a:p>
            <a:pPr marL="240631" indent="-240631">
              <a:buFontTx/>
              <a:defRPr sz="2400"/>
            </a:pPr>
            <a:r>
              <a:t>Short, Not changeable, Incremental, Unique</a:t>
            </a:r>
          </a:p>
        </p:txBody>
      </p:sp>
      <p:sp>
        <p:nvSpPr>
          <p:cNvPr id="621"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Create operation 2/2</a:t>
            </a:r>
          </a:p>
        </p:txBody>
      </p:sp>
      <p:sp>
        <p:nvSpPr>
          <p:cNvPr id="622" name="TextBox 3"/>
          <p:cNvSpPr txBox="1"/>
          <p:nvPr/>
        </p:nvSpPr>
        <p:spPr>
          <a:xfrm>
            <a:off x="1006571" y="2611886"/>
            <a:ext cx="5579306" cy="1209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0000FF"/>
                </a:solidFill>
                <a:latin typeface="Consolas"/>
                <a:ea typeface="Consolas"/>
                <a:cs typeface="Consolas"/>
                <a:sym typeface="Consolas"/>
              </a:defRPr>
            </a:pPr>
            <a:r>
              <a:t>CREATE</a:t>
            </a:r>
            <a:r>
              <a:rPr>
                <a:solidFill>
                  <a:srgbClr val="000000"/>
                </a:solidFill>
              </a:rPr>
              <a:t> </a:t>
            </a:r>
            <a:r>
              <a:t>TABLE</a:t>
            </a:r>
            <a:r>
              <a:rPr>
                <a:solidFill>
                  <a:srgbClr val="000000"/>
                </a:solidFill>
              </a:rPr>
              <a:t> </a:t>
            </a:r>
            <a:r>
              <a:rPr>
                <a:solidFill>
                  <a:srgbClr val="000000"/>
                </a:solidFill>
              </a:rPr>
              <a:t>Customer (</a:t>
            </a:r>
            <a:endParaRPr>
              <a:solidFill>
                <a:srgbClr val="000000"/>
              </a:solidFill>
            </a:endParaRPr>
          </a:p>
          <a:p>
            <a:pPr>
              <a:defRPr>
                <a:solidFill>
                  <a:srgbClr val="000000"/>
                </a:solidFill>
                <a:latin typeface="Consolas"/>
                <a:ea typeface="Consolas"/>
                <a:cs typeface="Consolas"/>
                <a:sym typeface="Consolas"/>
              </a:defRPr>
            </a:pPr>
            <a:r>
              <a:t>Id INTEGER PRIMARY KEY, </a:t>
            </a:r>
          </a:p>
          <a:p>
            <a:pPr>
              <a:defRPr>
                <a:solidFill>
                  <a:srgbClr val="000000"/>
                </a:solidFill>
                <a:latin typeface="Consolas"/>
                <a:ea typeface="Consolas"/>
                <a:cs typeface="Consolas"/>
                <a:sym typeface="Consolas"/>
              </a:defRPr>
            </a:pPr>
            <a:r>
              <a:t>Name TEXT, </a:t>
            </a:r>
          </a:p>
          <a:p>
            <a:pPr>
              <a:defRPr>
                <a:solidFill>
                  <a:srgbClr val="000000"/>
                </a:solidFill>
                <a:latin typeface="Consolas"/>
                <a:ea typeface="Consolas"/>
                <a:cs typeface="Consolas"/>
                <a:sym typeface="Consolas"/>
              </a:defRPr>
            </a:pPr>
            <a:r>
              <a:t>Address TEXT);</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4" name="Text Placeholder 1"/>
          <p:cNvSpPr txBox="1"/>
          <p:nvPr>
            <p:ph type="body" sz="quarter" idx="1"/>
          </p:nvPr>
        </p:nvSpPr>
        <p:spPr>
          <a:xfrm>
            <a:off x="689314" y="1506406"/>
            <a:ext cx="10813372" cy="520714"/>
          </a:xfrm>
          <a:prstGeom prst="rect">
            <a:avLst/>
          </a:prstGeom>
        </p:spPr>
        <p:txBody>
          <a:bodyPr/>
          <a:lstStyle>
            <a:lvl1pPr marL="240631" indent="-240631">
              <a:buFontTx/>
              <a:defRPr sz="2400"/>
            </a:lvl1pPr>
          </a:lstStyle>
          <a:p>
            <a:pPr/>
            <a:r>
              <a:t>Insert new data</a:t>
            </a:r>
          </a:p>
        </p:txBody>
      </p:sp>
      <p:sp>
        <p:nvSpPr>
          <p:cNvPr id="625"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INSERT operation</a:t>
            </a:r>
          </a:p>
        </p:txBody>
      </p:sp>
      <p:sp>
        <p:nvSpPr>
          <p:cNvPr id="626" name="Text Placeholder 1"/>
          <p:cNvSpPr txBox="1"/>
          <p:nvPr/>
        </p:nvSpPr>
        <p:spPr>
          <a:xfrm>
            <a:off x="689314" y="3243258"/>
            <a:ext cx="10813372" cy="52071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240631" indent="-240631">
              <a:spcBef>
                <a:spcPts val="1000"/>
              </a:spcBef>
              <a:buSzPct val="100000"/>
              <a:buChar char="•"/>
              <a:defRPr sz="2400">
                <a:solidFill>
                  <a:schemeClr val="accent3"/>
                </a:solidFill>
              </a:defRPr>
            </a:lvl1pPr>
          </a:lstStyle>
          <a:p>
            <a:pPr/>
            <a:r>
              <a:t>Example:</a:t>
            </a:r>
          </a:p>
        </p:txBody>
      </p:sp>
      <p:sp>
        <p:nvSpPr>
          <p:cNvPr id="627" name="TextBox 3"/>
          <p:cNvSpPr txBox="1"/>
          <p:nvPr/>
        </p:nvSpPr>
        <p:spPr>
          <a:xfrm>
            <a:off x="969541" y="2170369"/>
            <a:ext cx="4041265"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0000FF"/>
                </a:solidFill>
                <a:latin typeface="Consolas"/>
                <a:ea typeface="Consolas"/>
                <a:cs typeface="Consolas"/>
                <a:sym typeface="Consolas"/>
              </a:defRPr>
            </a:pPr>
            <a:r>
              <a:t>INSERT</a:t>
            </a:r>
            <a:r>
              <a:rPr>
                <a:solidFill>
                  <a:srgbClr val="000000"/>
                </a:solidFill>
              </a:rPr>
              <a:t> </a:t>
            </a:r>
            <a:r>
              <a:t>INTO</a:t>
            </a:r>
            <a:r>
              <a:rPr>
                <a:solidFill>
                  <a:srgbClr val="000000"/>
                </a:solidFill>
              </a:rPr>
              <a:t> TableName</a:t>
            </a:r>
            <a:r>
              <a:t> </a:t>
            </a:r>
            <a:r>
              <a:rPr>
                <a:solidFill>
                  <a:srgbClr val="808080"/>
                </a:solidFill>
              </a:rPr>
              <a:t>(</a:t>
            </a:r>
            <a:r>
              <a:rPr>
                <a:solidFill>
                  <a:srgbClr val="000000"/>
                </a:solidFill>
              </a:rPr>
              <a:t>Col1</a:t>
            </a:r>
            <a:r>
              <a:rPr>
                <a:solidFill>
                  <a:srgbClr val="808080"/>
                </a:solidFill>
              </a:rPr>
              <a:t>,</a:t>
            </a:r>
            <a:r>
              <a:rPr>
                <a:solidFill>
                  <a:srgbClr val="000000"/>
                </a:solidFill>
              </a:rPr>
              <a:t> Col2</a:t>
            </a:r>
            <a:r>
              <a:rPr>
                <a:solidFill>
                  <a:srgbClr val="808080"/>
                </a:solidFill>
              </a:rPr>
              <a:t>, ...)</a:t>
            </a:r>
          </a:p>
          <a:p>
            <a:pPr>
              <a:defRPr>
                <a:solidFill>
                  <a:srgbClr val="0000FF"/>
                </a:solidFill>
                <a:latin typeface="Consolas"/>
                <a:ea typeface="Consolas"/>
                <a:cs typeface="Consolas"/>
                <a:sym typeface="Consolas"/>
              </a:defRPr>
            </a:pPr>
            <a:r>
              <a:t>VALUES </a:t>
            </a:r>
            <a:r>
              <a:rPr>
                <a:solidFill>
                  <a:srgbClr val="808080"/>
                </a:solidFill>
              </a:rPr>
              <a:t>(</a:t>
            </a:r>
            <a:r>
              <a:rPr>
                <a:solidFill>
                  <a:srgbClr val="000000"/>
                </a:solidFill>
              </a:rPr>
              <a:t>Value1</a:t>
            </a:r>
            <a:r>
              <a:rPr>
                <a:solidFill>
                  <a:srgbClr val="808080"/>
                </a:solidFill>
              </a:rPr>
              <a:t>, </a:t>
            </a:r>
            <a:r>
              <a:rPr>
                <a:solidFill>
                  <a:srgbClr val="000000"/>
                </a:solidFill>
              </a:rPr>
              <a:t>Value2</a:t>
            </a:r>
            <a:r>
              <a:rPr>
                <a:solidFill>
                  <a:srgbClr val="808080"/>
                </a:solidFill>
              </a:rPr>
              <a:t>, ...)</a:t>
            </a:r>
          </a:p>
        </p:txBody>
      </p:sp>
      <p:sp>
        <p:nvSpPr>
          <p:cNvPr id="628" name="TextBox 5"/>
          <p:cNvSpPr txBox="1"/>
          <p:nvPr/>
        </p:nvSpPr>
        <p:spPr>
          <a:xfrm>
            <a:off x="957146" y="3907221"/>
            <a:ext cx="5699966" cy="148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0000FF"/>
                </a:solidFill>
                <a:latin typeface="Consolas"/>
                <a:ea typeface="Consolas"/>
                <a:cs typeface="Consolas"/>
                <a:sym typeface="Consolas"/>
              </a:defRPr>
            </a:pPr>
            <a:r>
              <a:t>INSERT</a:t>
            </a:r>
            <a:r>
              <a:rPr>
                <a:solidFill>
                  <a:srgbClr val="000000"/>
                </a:solidFill>
              </a:rPr>
              <a:t> </a:t>
            </a:r>
            <a:r>
              <a:t>INTO</a:t>
            </a:r>
            <a:r>
              <a:rPr>
                <a:solidFill>
                  <a:srgbClr val="000000"/>
                </a:solidFill>
              </a:rPr>
              <a:t> </a:t>
            </a:r>
            <a:r>
              <a:rPr>
                <a:solidFill>
                  <a:srgbClr val="000000"/>
                </a:solidFill>
              </a:rPr>
              <a:t>Customer (Id, Name, City)</a:t>
            </a:r>
            <a:endParaRPr>
              <a:solidFill>
                <a:srgbClr val="000000"/>
              </a:solidFill>
            </a:endParaRPr>
          </a:p>
          <a:p>
            <a:pPr>
              <a:defRPr>
                <a:solidFill>
                  <a:srgbClr val="0000FF"/>
                </a:solidFill>
                <a:latin typeface="Consolas"/>
                <a:ea typeface="Consolas"/>
                <a:cs typeface="Consolas"/>
                <a:sym typeface="Consolas"/>
              </a:defRPr>
            </a:pPr>
            <a:r>
              <a:t>VALUES</a:t>
            </a:r>
            <a:r>
              <a:rPr>
                <a:solidFill>
                  <a:srgbClr val="000000"/>
                </a:solidFill>
              </a:rPr>
              <a:t>  (1, 'Vero Skopje', 'Skopje')</a:t>
            </a:r>
            <a:endParaRPr>
              <a:solidFill>
                <a:srgbClr val="000000"/>
              </a:solidFill>
            </a:endParaRPr>
          </a:p>
          <a:p>
            <a:pPr>
              <a:defRPr>
                <a:solidFill>
                  <a:srgbClr val="000000"/>
                </a:solidFill>
                <a:latin typeface="Consolas"/>
                <a:ea typeface="Consolas"/>
                <a:cs typeface="Consolas"/>
                <a:sym typeface="Consolas"/>
              </a:defRPr>
            </a:pPr>
          </a:p>
          <a:p>
            <a:pPr>
              <a:defRPr>
                <a:solidFill>
                  <a:srgbClr val="0000FF"/>
                </a:solidFill>
                <a:latin typeface="Consolas"/>
                <a:ea typeface="Consolas"/>
                <a:cs typeface="Consolas"/>
                <a:sym typeface="Consolas"/>
              </a:defRPr>
            </a:pPr>
            <a:r>
              <a:t>INSERT</a:t>
            </a:r>
            <a:r>
              <a:rPr>
                <a:solidFill>
                  <a:srgbClr val="000000"/>
                </a:solidFill>
              </a:rPr>
              <a:t> </a:t>
            </a:r>
            <a:r>
              <a:t>INTO</a:t>
            </a:r>
            <a:r>
              <a:rPr>
                <a:solidFill>
                  <a:srgbClr val="000000"/>
                </a:solidFill>
              </a:rPr>
              <a:t> </a:t>
            </a:r>
            <a:r>
              <a:rPr>
                <a:solidFill>
                  <a:srgbClr val="000000"/>
                </a:solidFill>
              </a:rPr>
              <a:t>Customer (Id, Name, City)</a:t>
            </a:r>
            <a:endParaRPr>
              <a:solidFill>
                <a:srgbClr val="000000"/>
              </a:solidFill>
            </a:endParaRPr>
          </a:p>
          <a:p>
            <a:pPr>
              <a:defRPr>
                <a:solidFill>
                  <a:srgbClr val="0000FF"/>
                </a:solidFill>
                <a:latin typeface="Consolas"/>
                <a:ea typeface="Consolas"/>
                <a:cs typeface="Consolas"/>
                <a:sym typeface="Consolas"/>
              </a:defRPr>
            </a:pPr>
            <a:r>
              <a:t>VALUES</a:t>
            </a:r>
            <a:r>
              <a:rPr>
                <a:solidFill>
                  <a:srgbClr val="000000"/>
                </a:solidFill>
              </a:rPr>
              <a:t>  (2, 'Vero Strumica', 'Strumica')</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0" name="Text Placeholder 1"/>
          <p:cNvSpPr txBox="1"/>
          <p:nvPr>
            <p:ph type="body" sz="quarter" idx="1"/>
          </p:nvPr>
        </p:nvSpPr>
        <p:spPr>
          <a:xfrm>
            <a:off x="689314" y="1506406"/>
            <a:ext cx="10813372" cy="520714"/>
          </a:xfrm>
          <a:prstGeom prst="rect">
            <a:avLst/>
          </a:prstGeom>
        </p:spPr>
        <p:txBody>
          <a:bodyPr/>
          <a:lstStyle>
            <a:lvl1pPr marL="240631" indent="-240631">
              <a:buFontTx/>
              <a:defRPr sz="2400"/>
            </a:lvl1pPr>
          </a:lstStyle>
          <a:p>
            <a:pPr/>
            <a:r>
              <a:t>Read all data in the table:</a:t>
            </a:r>
          </a:p>
        </p:txBody>
      </p:sp>
      <p:sp>
        <p:nvSpPr>
          <p:cNvPr id="631"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READ operation</a:t>
            </a:r>
          </a:p>
        </p:txBody>
      </p:sp>
      <p:sp>
        <p:nvSpPr>
          <p:cNvPr id="632" name="Text Placeholder 1"/>
          <p:cNvSpPr txBox="1"/>
          <p:nvPr/>
        </p:nvSpPr>
        <p:spPr>
          <a:xfrm>
            <a:off x="689314" y="3752043"/>
            <a:ext cx="10813372" cy="52071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240631" indent="-240631">
              <a:spcBef>
                <a:spcPts val="1000"/>
              </a:spcBef>
              <a:buSzPct val="100000"/>
              <a:buChar char="•"/>
              <a:defRPr sz="2400">
                <a:solidFill>
                  <a:schemeClr val="accent3"/>
                </a:solidFill>
              </a:defRPr>
            </a:lvl1pPr>
          </a:lstStyle>
          <a:p>
            <a:pPr/>
            <a:r>
              <a:t>Read specific columns and Rows:</a:t>
            </a:r>
          </a:p>
        </p:txBody>
      </p:sp>
      <p:sp>
        <p:nvSpPr>
          <p:cNvPr id="633" name="Rectangle 3"/>
          <p:cNvSpPr txBox="1"/>
          <p:nvPr/>
        </p:nvSpPr>
        <p:spPr>
          <a:xfrm>
            <a:off x="1111262" y="2054804"/>
            <a:ext cx="3122153"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solidFill>
                  <a:srgbClr val="0000FF"/>
                </a:solidFill>
                <a:latin typeface="Consolas"/>
                <a:ea typeface="Consolas"/>
                <a:cs typeface="Consolas"/>
                <a:sym typeface="Consolas"/>
              </a:defRPr>
            </a:pPr>
            <a:r>
              <a:t>SELECT</a:t>
            </a:r>
            <a:r>
              <a:rPr>
                <a:solidFill>
                  <a:srgbClr val="000000"/>
                </a:solidFill>
              </a:rPr>
              <a:t> </a:t>
            </a:r>
            <a:r>
              <a:rPr>
                <a:solidFill>
                  <a:srgbClr val="808080"/>
                </a:solidFill>
              </a:rPr>
              <a:t>*</a:t>
            </a:r>
            <a:r>
              <a:rPr>
                <a:solidFill>
                  <a:srgbClr val="000000"/>
                </a:solidFill>
              </a:rPr>
              <a:t> </a:t>
            </a:r>
            <a:r>
              <a:t>FROM</a:t>
            </a:r>
            <a:r>
              <a:rPr>
                <a:solidFill>
                  <a:srgbClr val="000000"/>
                </a:solidFill>
              </a:rPr>
              <a:t> Customer</a:t>
            </a:r>
          </a:p>
        </p:txBody>
      </p:sp>
      <p:sp>
        <p:nvSpPr>
          <p:cNvPr id="634" name="Text Placeholder 1"/>
          <p:cNvSpPr txBox="1"/>
          <p:nvPr/>
        </p:nvSpPr>
        <p:spPr>
          <a:xfrm>
            <a:off x="689314" y="2453328"/>
            <a:ext cx="10813372" cy="52071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240631" indent="-240631">
              <a:spcBef>
                <a:spcPts val="1000"/>
              </a:spcBef>
              <a:buSzPct val="100000"/>
              <a:buChar char="•"/>
              <a:defRPr sz="2400">
                <a:solidFill>
                  <a:schemeClr val="accent3"/>
                </a:solidFill>
              </a:defRPr>
            </a:lvl1pPr>
          </a:lstStyle>
          <a:p>
            <a:pPr/>
            <a:r>
              <a:t>Read only specific columns:</a:t>
            </a:r>
          </a:p>
        </p:txBody>
      </p:sp>
      <p:sp>
        <p:nvSpPr>
          <p:cNvPr id="635" name="Rectangle 4"/>
          <p:cNvSpPr txBox="1"/>
          <p:nvPr/>
        </p:nvSpPr>
        <p:spPr>
          <a:xfrm>
            <a:off x="1073575" y="3001726"/>
            <a:ext cx="3362440"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0000FF"/>
                </a:solidFill>
                <a:latin typeface="Consolas"/>
                <a:ea typeface="Consolas"/>
                <a:cs typeface="Consolas"/>
                <a:sym typeface="Consolas"/>
              </a:defRPr>
            </a:pPr>
            <a:r>
              <a:t>SELECT</a:t>
            </a:r>
            <a:r>
              <a:rPr>
                <a:solidFill>
                  <a:srgbClr val="000000"/>
                </a:solidFill>
              </a:rPr>
              <a:t> Id</a:t>
            </a:r>
            <a:r>
              <a:rPr>
                <a:solidFill>
                  <a:srgbClr val="808080"/>
                </a:solidFill>
              </a:rPr>
              <a:t>,</a:t>
            </a:r>
            <a:r>
              <a:rPr>
                <a:solidFill>
                  <a:srgbClr val="000000"/>
                </a:solidFill>
              </a:rPr>
              <a:t> Name</a:t>
            </a:r>
            <a:r>
              <a:rPr>
                <a:solidFill>
                  <a:srgbClr val="808080"/>
                </a:solidFill>
              </a:rPr>
              <a:t>,</a:t>
            </a:r>
            <a:r>
              <a:rPr>
                <a:solidFill>
                  <a:srgbClr val="000000"/>
                </a:solidFill>
              </a:rPr>
              <a:t> City</a:t>
            </a:r>
            <a:endParaRPr>
              <a:solidFill>
                <a:srgbClr val="000000"/>
              </a:solidFill>
            </a:endParaRPr>
          </a:p>
          <a:p>
            <a:pPr>
              <a:defRPr>
                <a:solidFill>
                  <a:srgbClr val="0000FF"/>
                </a:solidFill>
                <a:latin typeface="Consolas"/>
                <a:ea typeface="Consolas"/>
                <a:cs typeface="Consolas"/>
                <a:sym typeface="Consolas"/>
              </a:defRPr>
            </a:pPr>
            <a:r>
              <a:t>FROM</a:t>
            </a:r>
            <a:r>
              <a:rPr>
                <a:solidFill>
                  <a:srgbClr val="000000"/>
                </a:solidFill>
              </a:rPr>
              <a:t> Customer</a:t>
            </a:r>
          </a:p>
        </p:txBody>
      </p:sp>
      <p:sp>
        <p:nvSpPr>
          <p:cNvPr id="636" name="Rectangle 5"/>
          <p:cNvSpPr txBox="1"/>
          <p:nvPr/>
        </p:nvSpPr>
        <p:spPr>
          <a:xfrm>
            <a:off x="1073575" y="4372834"/>
            <a:ext cx="3197527"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0000FF"/>
                </a:solidFill>
                <a:latin typeface="Consolas"/>
                <a:ea typeface="Consolas"/>
                <a:cs typeface="Consolas"/>
                <a:sym typeface="Consolas"/>
              </a:defRPr>
            </a:pPr>
            <a:r>
              <a:t>SELECT</a:t>
            </a:r>
            <a:r>
              <a:rPr>
                <a:solidFill>
                  <a:srgbClr val="000000"/>
                </a:solidFill>
              </a:rPr>
              <a:t> Id</a:t>
            </a:r>
            <a:r>
              <a:rPr>
                <a:solidFill>
                  <a:srgbClr val="808080"/>
                </a:solidFill>
              </a:rPr>
              <a:t>, </a:t>
            </a:r>
            <a:r>
              <a:rPr>
                <a:solidFill>
                  <a:srgbClr val="000000"/>
                </a:solidFill>
              </a:rPr>
              <a:t>Name</a:t>
            </a:r>
            <a:r>
              <a:rPr>
                <a:solidFill>
                  <a:srgbClr val="808080"/>
                </a:solidFill>
              </a:rPr>
              <a:t>,</a:t>
            </a:r>
            <a:r>
              <a:rPr>
                <a:solidFill>
                  <a:srgbClr val="000000"/>
                </a:solidFill>
              </a:rPr>
              <a:t> City</a:t>
            </a:r>
            <a:endParaRPr>
              <a:solidFill>
                <a:srgbClr val="000000"/>
              </a:solidFill>
            </a:endParaRPr>
          </a:p>
          <a:p>
            <a:pPr>
              <a:defRPr>
                <a:solidFill>
                  <a:srgbClr val="0000FF"/>
                </a:solidFill>
                <a:latin typeface="Consolas"/>
                <a:ea typeface="Consolas"/>
                <a:cs typeface="Consolas"/>
                <a:sym typeface="Consolas"/>
              </a:defRPr>
            </a:pPr>
            <a:r>
              <a:t>FROM</a:t>
            </a:r>
            <a:r>
              <a:rPr>
                <a:solidFill>
                  <a:srgbClr val="000000"/>
                </a:solidFill>
              </a:rPr>
              <a:t> Customer</a:t>
            </a:r>
            <a:endParaRPr>
              <a:solidFill>
                <a:srgbClr val="000000"/>
              </a:solidFill>
            </a:endParaRPr>
          </a:p>
          <a:p>
            <a:pPr>
              <a:defRPr>
                <a:solidFill>
                  <a:srgbClr val="0000FF"/>
                </a:solidFill>
                <a:latin typeface="Consolas"/>
                <a:ea typeface="Consolas"/>
                <a:cs typeface="Consolas"/>
                <a:sym typeface="Consolas"/>
              </a:defRPr>
            </a:pPr>
            <a:r>
              <a:t>WHERE</a:t>
            </a:r>
            <a:r>
              <a:rPr>
                <a:solidFill>
                  <a:srgbClr val="000000"/>
                </a:solidFill>
              </a:rPr>
              <a:t> City </a:t>
            </a:r>
            <a:r>
              <a:rPr>
                <a:solidFill>
                  <a:srgbClr val="808080"/>
                </a:solidFill>
              </a:rPr>
              <a:t>=</a:t>
            </a:r>
            <a:r>
              <a:rPr>
                <a:solidFill>
                  <a:srgbClr val="000000"/>
                </a:solidFill>
              </a:rPr>
              <a:t> </a:t>
            </a:r>
            <a:r>
              <a:rPr>
                <a:solidFill>
                  <a:srgbClr val="FF0000"/>
                </a:solidFill>
              </a:rPr>
              <a:t>'Skopje'</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8" name="Text Placeholder 1"/>
          <p:cNvSpPr txBox="1"/>
          <p:nvPr>
            <p:ph type="body" sz="quarter" idx="1"/>
          </p:nvPr>
        </p:nvSpPr>
        <p:spPr>
          <a:xfrm>
            <a:off x="689314" y="1506406"/>
            <a:ext cx="10813372" cy="520714"/>
          </a:xfrm>
          <a:prstGeom prst="rect">
            <a:avLst/>
          </a:prstGeom>
        </p:spPr>
        <p:txBody>
          <a:bodyPr/>
          <a:lstStyle>
            <a:lvl1pPr marL="240631" indent="-240631">
              <a:buFontTx/>
              <a:defRPr sz="2400"/>
            </a:lvl1pPr>
          </a:lstStyle>
          <a:p>
            <a:pPr/>
            <a:r>
              <a:t>Update data</a:t>
            </a:r>
          </a:p>
        </p:txBody>
      </p:sp>
      <p:sp>
        <p:nvSpPr>
          <p:cNvPr id="639"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UPDATE operation</a:t>
            </a:r>
          </a:p>
        </p:txBody>
      </p:sp>
      <p:sp>
        <p:nvSpPr>
          <p:cNvPr id="640" name="Text Placeholder 1"/>
          <p:cNvSpPr txBox="1"/>
          <p:nvPr/>
        </p:nvSpPr>
        <p:spPr>
          <a:xfrm>
            <a:off x="689314" y="3356321"/>
            <a:ext cx="10813372" cy="52071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240631" indent="-240631">
              <a:spcBef>
                <a:spcPts val="1000"/>
              </a:spcBef>
              <a:buSzPct val="100000"/>
              <a:buChar char="•"/>
              <a:defRPr sz="2400">
                <a:solidFill>
                  <a:schemeClr val="accent3"/>
                </a:solidFill>
              </a:defRPr>
            </a:lvl1pPr>
          </a:lstStyle>
          <a:p>
            <a:pPr/>
            <a:r>
              <a:t>Example:</a:t>
            </a:r>
          </a:p>
        </p:txBody>
      </p:sp>
      <p:sp>
        <p:nvSpPr>
          <p:cNvPr id="641" name="Rectangle 3"/>
          <p:cNvSpPr txBox="1"/>
          <p:nvPr/>
        </p:nvSpPr>
        <p:spPr>
          <a:xfrm>
            <a:off x="989582" y="2165948"/>
            <a:ext cx="5910342"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00FF"/>
                </a:solidFill>
                <a:latin typeface="Consolas"/>
                <a:ea typeface="Consolas"/>
                <a:cs typeface="Consolas"/>
                <a:sym typeface="Consolas"/>
              </a:defRPr>
            </a:pPr>
            <a:r>
              <a:t>UPDATE</a:t>
            </a:r>
            <a:r>
              <a:rPr>
                <a:solidFill>
                  <a:srgbClr val="000000"/>
                </a:solidFill>
              </a:rPr>
              <a:t> TableName</a:t>
            </a:r>
          </a:p>
          <a:p>
            <a:pPr>
              <a:defRPr>
                <a:solidFill>
                  <a:srgbClr val="0000FF"/>
                </a:solidFill>
                <a:latin typeface="Consolas"/>
                <a:ea typeface="Consolas"/>
                <a:cs typeface="Consolas"/>
                <a:sym typeface="Consolas"/>
              </a:defRPr>
            </a:pPr>
            <a:r>
              <a:t>SET</a:t>
            </a:r>
            <a:r>
              <a:rPr>
                <a:solidFill>
                  <a:srgbClr val="000000"/>
                </a:solidFill>
              </a:rPr>
              <a:t> Col1 </a:t>
            </a:r>
            <a:r>
              <a:rPr>
                <a:solidFill>
                  <a:srgbClr val="808080"/>
                </a:solidFill>
              </a:rPr>
              <a:t>=</a:t>
            </a:r>
            <a:r>
              <a:rPr>
                <a:solidFill>
                  <a:srgbClr val="000000"/>
                </a:solidFill>
              </a:rPr>
              <a:t> NewValue</a:t>
            </a:r>
            <a:r>
              <a:rPr>
                <a:solidFill>
                  <a:srgbClr val="808080"/>
                </a:solidFill>
              </a:rPr>
              <a:t>,</a:t>
            </a:r>
            <a:r>
              <a:rPr>
                <a:solidFill>
                  <a:srgbClr val="000000"/>
                </a:solidFill>
              </a:rPr>
              <a:t> Col2 </a:t>
            </a:r>
            <a:r>
              <a:rPr>
                <a:solidFill>
                  <a:srgbClr val="808080"/>
                </a:solidFill>
              </a:rPr>
              <a:t>=</a:t>
            </a:r>
            <a:r>
              <a:rPr>
                <a:solidFill>
                  <a:srgbClr val="000000"/>
                </a:solidFill>
              </a:rPr>
              <a:t> NewValue2</a:t>
            </a:r>
            <a:r>
              <a:rPr>
                <a:solidFill>
                  <a:srgbClr val="808080"/>
                </a:solidFill>
              </a:rPr>
              <a:t>,...</a:t>
            </a:r>
          </a:p>
          <a:p>
            <a:pPr>
              <a:defRPr>
                <a:solidFill>
                  <a:srgbClr val="0000FF"/>
                </a:solidFill>
                <a:latin typeface="Consolas"/>
                <a:ea typeface="Consolas"/>
                <a:cs typeface="Consolas"/>
                <a:sym typeface="Consolas"/>
              </a:defRPr>
            </a:pPr>
            <a:r>
              <a:t>WHERE</a:t>
            </a:r>
            <a:r>
              <a:rPr>
                <a:solidFill>
                  <a:srgbClr val="000000"/>
                </a:solidFill>
              </a:rPr>
              <a:t> ColN </a:t>
            </a:r>
            <a:r>
              <a:rPr>
                <a:solidFill>
                  <a:srgbClr val="808080"/>
                </a:solidFill>
              </a:rPr>
              <a:t>=</a:t>
            </a:r>
            <a:r>
              <a:rPr>
                <a:solidFill>
                  <a:srgbClr val="000000"/>
                </a:solidFill>
              </a:rPr>
              <a:t> oldValue</a:t>
            </a:r>
          </a:p>
        </p:txBody>
      </p:sp>
      <p:sp>
        <p:nvSpPr>
          <p:cNvPr id="642" name="Rectangle 4"/>
          <p:cNvSpPr txBox="1"/>
          <p:nvPr/>
        </p:nvSpPr>
        <p:spPr>
          <a:xfrm>
            <a:off x="1036692" y="4038929"/>
            <a:ext cx="5910342"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00FF"/>
                </a:solidFill>
                <a:latin typeface="Consolas"/>
                <a:ea typeface="Consolas"/>
                <a:cs typeface="Consolas"/>
                <a:sym typeface="Consolas"/>
              </a:defRPr>
            </a:pPr>
            <a:r>
              <a:t>UPDATE</a:t>
            </a:r>
            <a:r>
              <a:rPr>
                <a:solidFill>
                  <a:srgbClr val="000000"/>
                </a:solidFill>
              </a:rPr>
              <a:t> Customer </a:t>
            </a:r>
            <a:endParaRPr>
              <a:solidFill>
                <a:srgbClr val="000000"/>
              </a:solidFill>
            </a:endParaRPr>
          </a:p>
          <a:p>
            <a:pPr>
              <a:defRPr>
                <a:solidFill>
                  <a:srgbClr val="0000FF"/>
                </a:solidFill>
                <a:latin typeface="Consolas"/>
                <a:ea typeface="Consolas"/>
                <a:cs typeface="Consolas"/>
                <a:sym typeface="Consolas"/>
              </a:defRPr>
            </a:pPr>
            <a:r>
              <a:t>SET</a:t>
            </a:r>
            <a:r>
              <a:rPr>
                <a:solidFill>
                  <a:srgbClr val="000000"/>
                </a:solidFill>
              </a:rPr>
              <a:t> </a:t>
            </a:r>
            <a:r>
              <a:t>Name</a:t>
            </a:r>
            <a:r>
              <a:rPr>
                <a:solidFill>
                  <a:srgbClr val="000000"/>
                </a:solidFill>
              </a:rPr>
              <a:t> </a:t>
            </a:r>
            <a:r>
              <a:rPr>
                <a:solidFill>
                  <a:srgbClr val="808080"/>
                </a:solidFill>
              </a:rPr>
              <a:t>=</a:t>
            </a:r>
            <a:r>
              <a:rPr>
                <a:solidFill>
                  <a:srgbClr val="000000"/>
                </a:solidFill>
              </a:rPr>
              <a:t> </a:t>
            </a:r>
            <a:r>
              <a:rPr>
                <a:solidFill>
                  <a:srgbClr val="FF0000"/>
                </a:solidFill>
              </a:rPr>
              <a:t>'Vero Bitola'</a:t>
            </a:r>
            <a:r>
              <a:rPr>
                <a:solidFill>
                  <a:srgbClr val="808080"/>
                </a:solidFill>
              </a:rPr>
              <a:t>,</a:t>
            </a:r>
            <a:r>
              <a:rPr>
                <a:solidFill>
                  <a:srgbClr val="000000"/>
                </a:solidFill>
              </a:rPr>
              <a:t> City </a:t>
            </a:r>
            <a:r>
              <a:rPr>
                <a:solidFill>
                  <a:srgbClr val="808080"/>
                </a:solidFill>
              </a:rPr>
              <a:t>=</a:t>
            </a:r>
            <a:r>
              <a:rPr>
                <a:solidFill>
                  <a:srgbClr val="000000"/>
                </a:solidFill>
              </a:rPr>
              <a:t> </a:t>
            </a:r>
            <a:r>
              <a:rPr>
                <a:solidFill>
                  <a:srgbClr val="FF0000"/>
                </a:solidFill>
              </a:rPr>
              <a:t>'Bitola'</a:t>
            </a:r>
          </a:p>
          <a:p>
            <a:pPr>
              <a:defRPr>
                <a:solidFill>
                  <a:srgbClr val="0000FF"/>
                </a:solidFill>
                <a:latin typeface="Consolas"/>
                <a:ea typeface="Consolas"/>
                <a:cs typeface="Consolas"/>
                <a:sym typeface="Consolas"/>
              </a:defRPr>
            </a:pPr>
            <a:r>
              <a:t>WHERE</a:t>
            </a:r>
            <a:r>
              <a:rPr>
                <a:solidFill>
                  <a:srgbClr val="000000"/>
                </a:solidFill>
              </a:rPr>
              <a:t> </a:t>
            </a:r>
            <a:r>
              <a:t>Name</a:t>
            </a:r>
            <a:r>
              <a:rPr>
                <a:solidFill>
                  <a:srgbClr val="000000"/>
                </a:solidFill>
              </a:rPr>
              <a:t> </a:t>
            </a:r>
            <a:r>
              <a:rPr>
                <a:solidFill>
                  <a:srgbClr val="808080"/>
                </a:solidFill>
              </a:rPr>
              <a:t>=</a:t>
            </a:r>
            <a:r>
              <a:rPr>
                <a:solidFill>
                  <a:srgbClr val="000000"/>
                </a:solidFill>
              </a:rPr>
              <a:t> </a:t>
            </a:r>
            <a:r>
              <a:rPr>
                <a:solidFill>
                  <a:srgbClr val="FF0000"/>
                </a:solidFill>
              </a:rPr>
              <a:t>'Vero Skopje'</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4" name="Text Placeholder 1"/>
          <p:cNvSpPr txBox="1"/>
          <p:nvPr>
            <p:ph type="body" sz="quarter" idx="1"/>
          </p:nvPr>
        </p:nvSpPr>
        <p:spPr>
          <a:xfrm>
            <a:off x="689314" y="1506406"/>
            <a:ext cx="10813372" cy="520714"/>
          </a:xfrm>
          <a:prstGeom prst="rect">
            <a:avLst/>
          </a:prstGeom>
        </p:spPr>
        <p:txBody>
          <a:bodyPr/>
          <a:lstStyle>
            <a:lvl1pPr marL="240631" indent="-240631">
              <a:buFontTx/>
              <a:defRPr sz="2400"/>
            </a:lvl1pPr>
          </a:lstStyle>
          <a:p>
            <a:pPr/>
            <a:r>
              <a:t>Delete data</a:t>
            </a:r>
          </a:p>
        </p:txBody>
      </p:sp>
      <p:sp>
        <p:nvSpPr>
          <p:cNvPr id="645"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DELETE operation</a:t>
            </a:r>
          </a:p>
        </p:txBody>
      </p:sp>
      <p:sp>
        <p:nvSpPr>
          <p:cNvPr id="646" name="Text Placeholder 1"/>
          <p:cNvSpPr txBox="1"/>
          <p:nvPr/>
        </p:nvSpPr>
        <p:spPr>
          <a:xfrm>
            <a:off x="689314" y="3445501"/>
            <a:ext cx="10813372" cy="52071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240631" indent="-240631">
              <a:spcBef>
                <a:spcPts val="1000"/>
              </a:spcBef>
              <a:buSzPct val="100000"/>
              <a:buChar char="•"/>
              <a:defRPr sz="2400">
                <a:solidFill>
                  <a:schemeClr val="accent3"/>
                </a:solidFill>
              </a:defRPr>
            </a:lvl1pPr>
          </a:lstStyle>
          <a:p>
            <a:pPr/>
            <a:r>
              <a:t>Example:</a:t>
            </a:r>
          </a:p>
        </p:txBody>
      </p:sp>
      <p:sp>
        <p:nvSpPr>
          <p:cNvPr id="647" name="Rectangle 3"/>
          <p:cNvSpPr txBox="1"/>
          <p:nvPr/>
        </p:nvSpPr>
        <p:spPr>
          <a:xfrm>
            <a:off x="942472" y="2271490"/>
            <a:ext cx="6004561"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00FF"/>
                </a:solidFill>
                <a:latin typeface="Consolas"/>
                <a:ea typeface="Consolas"/>
                <a:cs typeface="Consolas"/>
                <a:sym typeface="Consolas"/>
              </a:defRPr>
            </a:pPr>
            <a:r>
              <a:t>DELETE</a:t>
            </a:r>
          </a:p>
          <a:p>
            <a:pPr>
              <a:defRPr>
                <a:solidFill>
                  <a:srgbClr val="0000FF"/>
                </a:solidFill>
                <a:latin typeface="Consolas"/>
                <a:ea typeface="Consolas"/>
                <a:cs typeface="Consolas"/>
                <a:sym typeface="Consolas"/>
              </a:defRPr>
            </a:pPr>
            <a:r>
              <a:t>FROM</a:t>
            </a:r>
            <a:r>
              <a:rPr>
                <a:solidFill>
                  <a:srgbClr val="000000"/>
                </a:solidFill>
              </a:rPr>
              <a:t> TableName</a:t>
            </a:r>
          </a:p>
          <a:p>
            <a:pPr>
              <a:defRPr>
                <a:solidFill>
                  <a:srgbClr val="0000FF"/>
                </a:solidFill>
                <a:latin typeface="Consolas"/>
                <a:ea typeface="Consolas"/>
                <a:cs typeface="Consolas"/>
                <a:sym typeface="Consolas"/>
              </a:defRPr>
            </a:pPr>
            <a:r>
              <a:t>WHERE</a:t>
            </a:r>
            <a:r>
              <a:rPr>
                <a:solidFill>
                  <a:srgbClr val="000000"/>
                </a:solidFill>
              </a:rPr>
              <a:t> ColN </a:t>
            </a:r>
            <a:r>
              <a:rPr>
                <a:solidFill>
                  <a:srgbClr val="808080"/>
                </a:solidFill>
              </a:rPr>
              <a:t>=</a:t>
            </a:r>
            <a:r>
              <a:rPr>
                <a:solidFill>
                  <a:srgbClr val="000000"/>
                </a:solidFill>
              </a:rPr>
              <a:t> oldValue</a:t>
            </a:r>
          </a:p>
        </p:txBody>
      </p:sp>
      <p:sp>
        <p:nvSpPr>
          <p:cNvPr id="648" name="Rectangle 4"/>
          <p:cNvSpPr txBox="1"/>
          <p:nvPr/>
        </p:nvSpPr>
        <p:spPr>
          <a:xfrm>
            <a:off x="942472" y="4108376"/>
            <a:ext cx="6004561"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00FF"/>
                </a:solidFill>
                <a:latin typeface="Consolas"/>
                <a:ea typeface="Consolas"/>
                <a:cs typeface="Consolas"/>
                <a:sym typeface="Consolas"/>
              </a:defRPr>
            </a:pPr>
            <a:r>
              <a:t>DELETE</a:t>
            </a:r>
            <a:r>
              <a:rPr>
                <a:solidFill>
                  <a:srgbClr val="000000"/>
                </a:solidFill>
              </a:rPr>
              <a:t> </a:t>
            </a:r>
            <a:endParaRPr>
              <a:solidFill>
                <a:srgbClr val="000000"/>
              </a:solidFill>
            </a:endParaRPr>
          </a:p>
          <a:p>
            <a:pPr>
              <a:defRPr>
                <a:solidFill>
                  <a:srgbClr val="0000FF"/>
                </a:solidFill>
                <a:latin typeface="Consolas"/>
                <a:ea typeface="Consolas"/>
                <a:cs typeface="Consolas"/>
                <a:sym typeface="Consolas"/>
              </a:defRPr>
            </a:pPr>
            <a:r>
              <a:t>FROM</a:t>
            </a:r>
            <a:r>
              <a:rPr>
                <a:solidFill>
                  <a:srgbClr val="000000"/>
                </a:solidFill>
              </a:rPr>
              <a:t> Customer</a:t>
            </a:r>
            <a:endParaRPr>
              <a:solidFill>
                <a:srgbClr val="000000"/>
              </a:solidFill>
            </a:endParaRPr>
          </a:p>
          <a:p>
            <a:pPr>
              <a:defRPr>
                <a:solidFill>
                  <a:srgbClr val="0000FF"/>
                </a:solidFill>
                <a:latin typeface="Consolas"/>
                <a:ea typeface="Consolas"/>
                <a:cs typeface="Consolas"/>
                <a:sym typeface="Consolas"/>
              </a:defRPr>
            </a:pPr>
            <a:r>
              <a:t>WHERE</a:t>
            </a:r>
            <a:r>
              <a:rPr>
                <a:solidFill>
                  <a:srgbClr val="000000"/>
                </a:solidFill>
              </a:rPr>
              <a:t> </a:t>
            </a:r>
            <a:r>
              <a:t>Name</a:t>
            </a:r>
            <a:r>
              <a:rPr>
                <a:solidFill>
                  <a:srgbClr val="000000"/>
                </a:solidFill>
              </a:rPr>
              <a:t> </a:t>
            </a:r>
            <a:r>
              <a:rPr>
                <a:solidFill>
                  <a:srgbClr val="808080"/>
                </a:solidFill>
              </a:rPr>
              <a:t>=</a:t>
            </a:r>
            <a:r>
              <a:rPr>
                <a:solidFill>
                  <a:srgbClr val="000000"/>
                </a:solidFill>
              </a:rPr>
              <a:t> </a:t>
            </a:r>
            <a:r>
              <a:rPr>
                <a:solidFill>
                  <a:srgbClr val="FF0000"/>
                </a:solidFill>
              </a:rPr>
              <a:t>'Vero Skopje'</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0" name="Title 1"/>
          <p:cNvSpPr txBox="1"/>
          <p:nvPr>
            <p:ph type="title"/>
          </p:nvPr>
        </p:nvSpPr>
        <p:spPr>
          <a:xfrm>
            <a:off x="1038384" y="2107020"/>
            <a:ext cx="10450657" cy="2768258"/>
          </a:xfrm>
          <a:prstGeom prst="rect">
            <a:avLst/>
          </a:prstGeom>
        </p:spPr>
        <p:txBody>
          <a:bodyPr/>
          <a:lstStyle/>
          <a:p>
            <a:pPr/>
            <a:r>
              <a:t>Workshop – Creating tables</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2" name="Text Placeholder 1"/>
          <p:cNvSpPr txBox="1"/>
          <p:nvPr>
            <p:ph type="body" idx="1"/>
          </p:nvPr>
        </p:nvSpPr>
        <p:spPr>
          <a:xfrm>
            <a:off x="689314" y="1506406"/>
            <a:ext cx="10813372" cy="4982595"/>
          </a:xfrm>
          <a:prstGeom prst="rect">
            <a:avLst/>
          </a:prstGeom>
        </p:spPr>
        <p:txBody>
          <a:bodyPr/>
          <a:lstStyle/>
          <a:p>
            <a:pPr marL="0" indent="0" defTabSz="859536">
              <a:spcBef>
                <a:spcPts val="900"/>
              </a:spcBef>
              <a:buSzTx/>
              <a:buFontTx/>
              <a:buNone/>
              <a:defRPr sz="2256"/>
            </a:pPr>
            <a:r>
              <a:t>Create new database: Music</a:t>
            </a:r>
          </a:p>
          <a:p>
            <a:pPr marL="226193" indent="-226193" defTabSz="859536">
              <a:spcBef>
                <a:spcPts val="900"/>
              </a:spcBef>
              <a:buFontTx/>
              <a:defRPr sz="2256"/>
            </a:pPr>
          </a:p>
          <a:p>
            <a:pPr marL="0" indent="0" defTabSz="859536">
              <a:spcBef>
                <a:spcPts val="900"/>
              </a:spcBef>
              <a:buSzTx/>
              <a:buFontTx/>
              <a:buNone/>
              <a:defRPr sz="2256"/>
            </a:pPr>
            <a:r>
              <a:t>Create the following tables:</a:t>
            </a:r>
          </a:p>
          <a:p>
            <a:pPr marL="226193" indent="-226193" defTabSz="859536">
              <a:spcBef>
                <a:spcPts val="900"/>
              </a:spcBef>
              <a:buFontTx/>
              <a:defRPr sz="2256"/>
            </a:pPr>
            <a:r>
              <a:t>Song</a:t>
            </a:r>
          </a:p>
          <a:p>
            <a:pPr marL="226193" indent="-226193" defTabSz="859536">
              <a:spcBef>
                <a:spcPts val="900"/>
              </a:spcBef>
              <a:buFontTx/>
              <a:defRPr sz="2256"/>
            </a:pPr>
            <a:r>
              <a:t>SongLyrics</a:t>
            </a:r>
          </a:p>
          <a:p>
            <a:pPr marL="226193" indent="-226193" defTabSz="859536">
              <a:spcBef>
                <a:spcPts val="900"/>
              </a:spcBef>
              <a:buFontTx/>
              <a:defRPr sz="2256"/>
            </a:pPr>
            <a:r>
              <a:t>Artist</a:t>
            </a:r>
          </a:p>
          <a:p>
            <a:pPr marL="226193" indent="-226193" defTabSz="859536">
              <a:spcBef>
                <a:spcPts val="900"/>
              </a:spcBef>
              <a:buFontTx/>
              <a:defRPr sz="2256"/>
            </a:pPr>
            <a:r>
              <a:t>ArtistDetails</a:t>
            </a:r>
          </a:p>
          <a:p>
            <a:pPr marL="226193" indent="-226193" defTabSz="859536">
              <a:spcBef>
                <a:spcPts val="900"/>
              </a:spcBef>
              <a:buFontTx/>
              <a:defRPr sz="2256"/>
            </a:pPr>
            <a:r>
              <a:t>Album</a:t>
            </a:r>
          </a:p>
          <a:p>
            <a:pPr marL="226193" indent="-226193" defTabSz="859536">
              <a:spcBef>
                <a:spcPts val="900"/>
              </a:spcBef>
              <a:buFontTx/>
              <a:defRPr sz="2256"/>
            </a:pPr>
            <a:r>
              <a:t>Genre</a:t>
            </a:r>
          </a:p>
          <a:p>
            <a:pPr marL="226193" indent="-226193" defTabSz="859536">
              <a:spcBef>
                <a:spcPts val="900"/>
              </a:spcBef>
              <a:buFontTx/>
              <a:defRPr sz="2256"/>
            </a:pPr>
            <a:r>
              <a:t>Playlist</a:t>
            </a:r>
          </a:p>
          <a:p>
            <a:pPr marL="0" indent="0" defTabSz="859536">
              <a:spcBef>
                <a:spcPts val="900"/>
              </a:spcBef>
              <a:buSzTx/>
              <a:buFontTx/>
              <a:buNone/>
              <a:defRPr i="1" sz="2256"/>
            </a:pPr>
            <a:r>
              <a:t>Try to insert data in the tables</a:t>
            </a:r>
          </a:p>
        </p:txBody>
      </p:sp>
      <p:sp>
        <p:nvSpPr>
          <p:cNvPr id="653"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Creating tables by using T-SQL</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5" name="Text Placeholder 1"/>
          <p:cNvSpPr txBox="1"/>
          <p:nvPr>
            <p:ph type="body" idx="1"/>
          </p:nvPr>
        </p:nvSpPr>
        <p:spPr>
          <a:xfrm>
            <a:off x="689314" y="1506406"/>
            <a:ext cx="10813372" cy="4982595"/>
          </a:xfrm>
          <a:prstGeom prst="rect">
            <a:avLst/>
          </a:prstGeom>
        </p:spPr>
        <p:txBody>
          <a:bodyPr/>
          <a:lstStyle/>
          <a:p>
            <a:pPr marL="0" indent="0">
              <a:lnSpc>
                <a:spcPct val="90000"/>
              </a:lnSpc>
              <a:buSzTx/>
              <a:buNone/>
              <a:defRPr sz="2800">
                <a:solidFill>
                  <a:srgbClr val="0000FF"/>
                </a:solidFill>
                <a:latin typeface="Consolas"/>
                <a:ea typeface="Consolas"/>
                <a:cs typeface="Consolas"/>
                <a:sym typeface="Consolas"/>
              </a:defRPr>
            </a:pPr>
            <a:r>
              <a:t>CREATE</a:t>
            </a:r>
            <a:r>
              <a:rPr>
                <a:solidFill>
                  <a:srgbClr val="000000"/>
                </a:solidFill>
              </a:rPr>
              <a:t> </a:t>
            </a:r>
            <a:r>
              <a:t>TABLE</a:t>
            </a:r>
            <a:r>
              <a:rPr>
                <a:solidFill>
                  <a:srgbClr val="000000"/>
                </a:solidFill>
              </a:rPr>
              <a:t> song </a:t>
            </a:r>
            <a:r>
              <a:rPr>
                <a:solidFill>
                  <a:srgbClr val="808080"/>
                </a:solidFill>
              </a:rPr>
              <a:t>(</a:t>
            </a:r>
          </a:p>
          <a:p>
            <a:pPr lvl="1" marL="0" indent="723900">
              <a:lnSpc>
                <a:spcPct val="90000"/>
              </a:lnSpc>
              <a:buSzTx/>
              <a:buNone/>
              <a:defRPr sz="2800">
                <a:solidFill>
                  <a:srgbClr val="000000"/>
                </a:solidFill>
                <a:latin typeface="Consolas"/>
                <a:ea typeface="Consolas"/>
                <a:cs typeface="Consolas"/>
                <a:sym typeface="Consolas"/>
              </a:defRPr>
            </a:pPr>
            <a:r>
              <a:t>id SERIAL </a:t>
            </a:r>
            <a:r>
              <a:rPr>
                <a:solidFill>
                  <a:srgbClr val="0000FF"/>
                </a:solidFill>
              </a:rPr>
              <a:t>PRIMARY KEY</a:t>
            </a:r>
            <a:r>
              <a:t>,</a:t>
            </a:r>
          </a:p>
          <a:p>
            <a:pPr lvl="1" marL="0" indent="723900">
              <a:lnSpc>
                <a:spcPct val="90000"/>
              </a:lnSpc>
              <a:buSzTx/>
              <a:buNone/>
              <a:defRPr sz="2800">
                <a:solidFill>
                  <a:srgbClr val="000000"/>
                </a:solidFill>
                <a:latin typeface="Consolas"/>
                <a:ea typeface="Consolas"/>
                <a:cs typeface="Consolas"/>
                <a:sym typeface="Consolas"/>
              </a:defRPr>
            </a:pPr>
            <a:r>
              <a:t>name VARCHAR(100) NOT NULL,</a:t>
            </a:r>
          </a:p>
          <a:p>
            <a:pPr lvl="1" marL="0" indent="723900">
              <a:lnSpc>
                <a:spcPct val="90000"/>
              </a:lnSpc>
              <a:buSzTx/>
              <a:buNone/>
              <a:defRPr sz="2800">
                <a:solidFill>
                  <a:srgbClr val="000000"/>
                </a:solidFill>
                <a:latin typeface="Consolas"/>
                <a:ea typeface="Consolas"/>
                <a:cs typeface="Consolas"/>
                <a:sym typeface="Consolas"/>
              </a:defRPr>
            </a:pPr>
            <a:r>
              <a:t>duration INTERVAL NOT NULL,</a:t>
            </a:r>
          </a:p>
          <a:p>
            <a:pPr lvl="1" marL="0" indent="723900">
              <a:lnSpc>
                <a:spcPct val="90000"/>
              </a:lnSpc>
              <a:buSzTx/>
              <a:buNone/>
              <a:defRPr sz="2800">
                <a:solidFill>
                  <a:srgbClr val="000000"/>
                </a:solidFill>
                <a:latin typeface="Consolas"/>
                <a:ea typeface="Consolas"/>
                <a:cs typeface="Consolas"/>
                <a:sym typeface="Consolas"/>
              </a:defRPr>
            </a:pPr>
            <a:r>
              <a:t>explicit BOOLEAN DEFAULT false NOT NULL</a:t>
            </a:r>
          </a:p>
          <a:p>
            <a:pPr marL="0" indent="0">
              <a:lnSpc>
                <a:spcPct val="90000"/>
              </a:lnSpc>
              <a:buSzTx/>
              <a:buNone/>
              <a:defRPr sz="2800">
                <a:solidFill>
                  <a:srgbClr val="000000"/>
                </a:solidFill>
                <a:latin typeface="Consolas"/>
                <a:ea typeface="Consolas"/>
                <a:cs typeface="Consolas"/>
                <a:sym typeface="Consolas"/>
              </a:defRPr>
            </a:pPr>
            <a:r>
              <a:t>);</a:t>
            </a:r>
          </a:p>
        </p:txBody>
      </p:sp>
      <p:sp>
        <p:nvSpPr>
          <p:cNvPr id="656"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Create table - Songs</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8" name="Text Placeholder 1"/>
          <p:cNvSpPr txBox="1"/>
          <p:nvPr>
            <p:ph type="body" idx="1"/>
          </p:nvPr>
        </p:nvSpPr>
        <p:spPr>
          <a:xfrm>
            <a:off x="689314" y="1506406"/>
            <a:ext cx="10813372" cy="4982595"/>
          </a:xfrm>
          <a:prstGeom prst="rect">
            <a:avLst/>
          </a:prstGeom>
        </p:spPr>
        <p:txBody>
          <a:bodyPr/>
          <a:lstStyle/>
          <a:p>
            <a:pPr marL="0" indent="0">
              <a:lnSpc>
                <a:spcPct val="90000"/>
              </a:lnSpc>
              <a:buSzTx/>
              <a:buNone/>
              <a:defRPr sz="2800">
                <a:solidFill>
                  <a:srgbClr val="0000FF"/>
                </a:solidFill>
                <a:latin typeface="Consolas"/>
                <a:ea typeface="Consolas"/>
                <a:cs typeface="Consolas"/>
                <a:sym typeface="Consolas"/>
              </a:defRPr>
            </a:pPr>
            <a:r>
              <a:t>CREATE</a:t>
            </a:r>
            <a:r>
              <a:rPr>
                <a:solidFill>
                  <a:srgbClr val="000000"/>
                </a:solidFill>
              </a:rPr>
              <a:t> </a:t>
            </a:r>
            <a:r>
              <a:t>TABLE</a:t>
            </a:r>
            <a:r>
              <a:rPr>
                <a:solidFill>
                  <a:srgbClr val="000000"/>
                </a:solidFill>
              </a:rPr>
              <a:t> song_lyrics </a:t>
            </a:r>
            <a:r>
              <a:rPr>
                <a:solidFill>
                  <a:srgbClr val="808080"/>
                </a:solidFill>
              </a:rPr>
              <a:t>(</a:t>
            </a:r>
          </a:p>
          <a:p>
            <a:pPr lvl="1" marL="0" indent="723900">
              <a:lnSpc>
                <a:spcPct val="90000"/>
              </a:lnSpc>
              <a:buSzTx/>
              <a:buNone/>
              <a:defRPr sz="2800">
                <a:solidFill>
                  <a:srgbClr val="000000"/>
                </a:solidFill>
                <a:latin typeface="Consolas"/>
                <a:ea typeface="Consolas"/>
                <a:cs typeface="Consolas"/>
                <a:sym typeface="Consolas"/>
              </a:defRPr>
            </a:pPr>
            <a:r>
              <a:t>id SERIAL </a:t>
            </a:r>
            <a:r>
              <a:rPr>
                <a:solidFill>
                  <a:srgbClr val="0000FF"/>
                </a:solidFill>
              </a:rPr>
              <a:t>PRIMARY KEY</a:t>
            </a:r>
            <a:r>
              <a:t>,</a:t>
            </a:r>
          </a:p>
          <a:p>
            <a:pPr lvl="1" marL="0" indent="723900">
              <a:lnSpc>
                <a:spcPct val="90000"/>
              </a:lnSpc>
              <a:buSzTx/>
              <a:buNone/>
              <a:defRPr sz="2800">
                <a:solidFill>
                  <a:srgbClr val="000000"/>
                </a:solidFill>
                <a:latin typeface="Consolas"/>
                <a:ea typeface="Consolas"/>
                <a:cs typeface="Consolas"/>
                <a:sym typeface="Consolas"/>
              </a:defRPr>
            </a:pPr>
            <a:r>
              <a:t>lyrics TEXT NOT NULL</a:t>
            </a:r>
          </a:p>
          <a:p>
            <a:pPr marL="0" indent="0">
              <a:lnSpc>
                <a:spcPct val="90000"/>
              </a:lnSpc>
              <a:buSzTx/>
              <a:buNone/>
              <a:defRPr sz="2800">
                <a:solidFill>
                  <a:srgbClr val="000000"/>
                </a:solidFill>
                <a:latin typeface="Consolas"/>
                <a:ea typeface="Consolas"/>
                <a:cs typeface="Consolas"/>
                <a:sym typeface="Consolas"/>
              </a:defRPr>
            </a:pPr>
            <a:r>
              <a:t>);</a:t>
            </a:r>
          </a:p>
        </p:txBody>
      </p:sp>
      <p:sp>
        <p:nvSpPr>
          <p:cNvPr id="659"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Create table - Songs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7" name="Text Placeholder 1"/>
          <p:cNvSpPr txBox="1"/>
          <p:nvPr>
            <p:ph type="body" idx="1"/>
          </p:nvPr>
        </p:nvSpPr>
        <p:spPr>
          <a:xfrm>
            <a:off x="689314" y="1506406"/>
            <a:ext cx="10813372" cy="5032677"/>
          </a:xfrm>
          <a:prstGeom prst="rect">
            <a:avLst/>
          </a:prstGeom>
        </p:spPr>
        <p:txBody>
          <a:bodyPr/>
          <a:lstStyle/>
          <a:p>
            <a:pPr marL="180594" indent="-180594" defTabSz="722376">
              <a:spcBef>
                <a:spcPts val="700"/>
              </a:spcBef>
              <a:defRPr sz="1264"/>
            </a:pPr>
            <a:r>
              <a:t>Session 1</a:t>
            </a:r>
          </a:p>
          <a:p>
            <a:pPr lvl="1" marL="541781" indent="-180594" defTabSz="722376">
              <a:spcBef>
                <a:spcPts val="700"/>
              </a:spcBef>
              <a:defRPr sz="1264"/>
            </a:pPr>
            <a:r>
              <a:t>Database concepts and usage</a:t>
            </a:r>
          </a:p>
          <a:p>
            <a:pPr lvl="1" marL="541781" indent="-180594" defTabSz="722376">
              <a:spcBef>
                <a:spcPts val="700"/>
              </a:spcBef>
              <a:defRPr sz="1264"/>
            </a:pPr>
            <a:r>
              <a:t>Types of databases</a:t>
            </a:r>
          </a:p>
          <a:p>
            <a:pPr lvl="1" marL="541781" indent="-180594" defTabSz="722376">
              <a:spcBef>
                <a:spcPts val="700"/>
              </a:spcBef>
              <a:defRPr sz="1264"/>
            </a:pPr>
            <a:r>
              <a:t>Introduction to pgAdmin 4</a:t>
            </a:r>
          </a:p>
          <a:p>
            <a:pPr lvl="1" marL="541781" indent="-180594" defTabSz="722376">
              <a:spcBef>
                <a:spcPts val="700"/>
              </a:spcBef>
              <a:defRPr sz="1264"/>
            </a:pPr>
            <a:r>
              <a:t>Key terminology (DDL and DML statements)</a:t>
            </a:r>
          </a:p>
          <a:p>
            <a:pPr lvl="2" marL="902969" indent="-180594" defTabSz="722376">
              <a:spcBef>
                <a:spcPts val="700"/>
              </a:spcBef>
              <a:defRPr sz="1264"/>
            </a:pPr>
            <a:r>
              <a:t>Demo 1 - DDL and DML </a:t>
            </a:r>
          </a:p>
          <a:p>
            <a:pPr lvl="1" marL="541781" indent="-180594" defTabSz="722376">
              <a:spcBef>
                <a:spcPts val="700"/>
              </a:spcBef>
              <a:defRPr sz="1264"/>
            </a:pPr>
            <a:r>
              <a:t>Data types</a:t>
            </a:r>
          </a:p>
          <a:p>
            <a:pPr lvl="2" marL="902969" indent="-180594" defTabSz="722376">
              <a:spcBef>
                <a:spcPts val="700"/>
              </a:spcBef>
              <a:defRPr sz="1264"/>
            </a:pPr>
            <a:r>
              <a:t>Demo 2 – Data types</a:t>
            </a:r>
          </a:p>
          <a:p>
            <a:pPr lvl="1" marL="541781" indent="-180594" defTabSz="722376">
              <a:spcBef>
                <a:spcPts val="700"/>
              </a:spcBef>
              <a:defRPr sz="1264"/>
            </a:pPr>
            <a:r>
              <a:t>CRUD Operations (Create, Read, Update, Delete)</a:t>
            </a:r>
          </a:p>
          <a:p>
            <a:pPr lvl="2" marL="902969" indent="-180594" defTabSz="722376">
              <a:spcBef>
                <a:spcPts val="700"/>
              </a:spcBef>
              <a:defRPr sz="1264"/>
            </a:pPr>
            <a:r>
              <a:t>Create, Insert, Update, Delete</a:t>
            </a:r>
          </a:p>
          <a:p>
            <a:pPr lvl="1" marL="541781" indent="-180594" defTabSz="722376">
              <a:spcBef>
                <a:spcPts val="700"/>
              </a:spcBef>
              <a:defRPr sz="1264"/>
            </a:pPr>
            <a:r>
              <a:t>Workshop – Creating tables</a:t>
            </a:r>
          </a:p>
          <a:p>
            <a:pPr lvl="1" marL="541781" indent="-180594" defTabSz="722376">
              <a:spcBef>
                <a:spcPts val="700"/>
              </a:spcBef>
              <a:defRPr sz="1264"/>
            </a:pPr>
            <a:r>
              <a:t>Knowledge check (Quiz, Discussion, Homework)</a:t>
            </a:r>
          </a:p>
          <a:p>
            <a:pPr marL="180594" indent="-180594" defTabSz="722376">
              <a:spcBef>
                <a:spcPts val="700"/>
              </a:spcBef>
              <a:defRPr sz="1264"/>
            </a:pPr>
            <a:r>
              <a:t>Session 2</a:t>
            </a:r>
          </a:p>
          <a:p>
            <a:pPr marL="180594" indent="-180594" defTabSz="722376">
              <a:spcBef>
                <a:spcPts val="700"/>
              </a:spcBef>
              <a:defRPr sz="1264"/>
            </a:pPr>
            <a:r>
              <a:t>Session 3</a:t>
            </a:r>
          </a:p>
          <a:p>
            <a:pPr marL="180594" indent="-180594" defTabSz="722376">
              <a:spcBef>
                <a:spcPts val="700"/>
              </a:spcBef>
              <a:defRPr sz="1264"/>
            </a:pPr>
            <a:r>
              <a:t>Session 4</a:t>
            </a:r>
          </a:p>
          <a:p>
            <a:pPr marL="180594" indent="-180594" defTabSz="722376">
              <a:spcBef>
                <a:spcPts val="700"/>
              </a:spcBef>
              <a:defRPr sz="1264"/>
            </a:pPr>
            <a:r>
              <a:t>Session 5</a:t>
            </a:r>
          </a:p>
          <a:p>
            <a:pPr marL="180594" indent="-180594" defTabSz="722376">
              <a:spcBef>
                <a:spcPts val="700"/>
              </a:spcBef>
              <a:defRPr sz="1264"/>
            </a:pPr>
            <a:r>
              <a:t>Session 6</a:t>
            </a:r>
          </a:p>
          <a:p>
            <a:pPr marL="180594" indent="-180594" defTabSz="722376">
              <a:spcBef>
                <a:spcPts val="700"/>
              </a:spcBef>
              <a:defRPr sz="1264"/>
            </a:pPr>
            <a:r>
              <a:t>Session 7</a:t>
            </a:r>
          </a:p>
        </p:txBody>
      </p:sp>
      <p:sp>
        <p:nvSpPr>
          <p:cNvPr id="528"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Agenda</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1" name="Text Placeholder 1"/>
          <p:cNvSpPr txBox="1"/>
          <p:nvPr>
            <p:ph type="body" idx="1"/>
          </p:nvPr>
        </p:nvSpPr>
        <p:spPr>
          <a:xfrm>
            <a:off x="689314" y="1506406"/>
            <a:ext cx="10813372" cy="4982595"/>
          </a:xfrm>
          <a:prstGeom prst="rect">
            <a:avLst/>
          </a:prstGeom>
        </p:spPr>
        <p:txBody>
          <a:bodyPr/>
          <a:lstStyle/>
          <a:p>
            <a:pPr marL="0" indent="0">
              <a:lnSpc>
                <a:spcPct val="90000"/>
              </a:lnSpc>
              <a:buSzTx/>
              <a:buNone/>
              <a:defRPr sz="2800">
                <a:solidFill>
                  <a:srgbClr val="0000FF"/>
                </a:solidFill>
                <a:latin typeface="Consolas"/>
                <a:ea typeface="Consolas"/>
                <a:cs typeface="Consolas"/>
                <a:sym typeface="Consolas"/>
              </a:defRPr>
            </a:pPr>
            <a:r>
              <a:t>CREATE</a:t>
            </a:r>
            <a:r>
              <a:rPr>
                <a:solidFill>
                  <a:srgbClr val="000000"/>
                </a:solidFill>
              </a:rPr>
              <a:t> </a:t>
            </a:r>
            <a:r>
              <a:t>TABLE</a:t>
            </a:r>
            <a:r>
              <a:rPr>
                <a:solidFill>
                  <a:srgbClr val="000000"/>
                </a:solidFill>
              </a:rPr>
              <a:t> artist </a:t>
            </a:r>
            <a:r>
              <a:rPr>
                <a:solidFill>
                  <a:srgbClr val="808080"/>
                </a:solidFill>
              </a:rPr>
              <a:t>(</a:t>
            </a:r>
          </a:p>
          <a:p>
            <a:pPr marL="0" indent="0">
              <a:lnSpc>
                <a:spcPct val="90000"/>
              </a:lnSpc>
              <a:buSzTx/>
              <a:buNone/>
              <a:defRPr sz="2800">
                <a:solidFill>
                  <a:srgbClr val="000000"/>
                </a:solidFill>
                <a:latin typeface="Consolas"/>
                <a:ea typeface="Consolas"/>
                <a:cs typeface="Consolas"/>
                <a:sym typeface="Consolas"/>
              </a:defRPr>
            </a:pPr>
            <a:r>
              <a:t>    id SERIAL PRIMARY KEY,</a:t>
            </a:r>
          </a:p>
          <a:p>
            <a:pPr marL="0" indent="0">
              <a:lnSpc>
                <a:spcPct val="90000"/>
              </a:lnSpc>
              <a:buSzTx/>
              <a:buNone/>
              <a:defRPr sz="2800">
                <a:solidFill>
                  <a:srgbClr val="000000"/>
                </a:solidFill>
                <a:latin typeface="Consolas"/>
                <a:ea typeface="Consolas"/>
                <a:cs typeface="Consolas"/>
                <a:sym typeface="Consolas"/>
              </a:defRPr>
            </a:pPr>
            <a:r>
              <a:t>    name VARCHAR(100) NOT NULL</a:t>
            </a:r>
            <a:br/>
            <a:r>
              <a:t>);</a:t>
            </a:r>
          </a:p>
        </p:txBody>
      </p:sp>
      <p:sp>
        <p:nvSpPr>
          <p:cNvPr id="662"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Create table - Songs</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4" name="Text Placeholder 1"/>
          <p:cNvSpPr txBox="1"/>
          <p:nvPr>
            <p:ph type="body" idx="1"/>
          </p:nvPr>
        </p:nvSpPr>
        <p:spPr>
          <a:xfrm>
            <a:off x="689314" y="1506406"/>
            <a:ext cx="10813372" cy="4982595"/>
          </a:xfrm>
          <a:prstGeom prst="rect">
            <a:avLst/>
          </a:prstGeom>
        </p:spPr>
        <p:txBody>
          <a:bodyPr/>
          <a:lstStyle/>
          <a:p>
            <a:pPr marL="0" indent="0">
              <a:lnSpc>
                <a:spcPct val="90000"/>
              </a:lnSpc>
              <a:buSzTx/>
              <a:buNone/>
              <a:defRPr sz="2800">
                <a:solidFill>
                  <a:srgbClr val="0000FF"/>
                </a:solidFill>
                <a:latin typeface="Consolas"/>
                <a:ea typeface="Consolas"/>
                <a:cs typeface="Consolas"/>
                <a:sym typeface="Consolas"/>
              </a:defRPr>
            </a:pPr>
            <a:r>
              <a:t>CREATE</a:t>
            </a:r>
            <a:r>
              <a:rPr>
                <a:solidFill>
                  <a:srgbClr val="000000"/>
                </a:solidFill>
              </a:rPr>
              <a:t> </a:t>
            </a:r>
            <a:r>
              <a:t>TABLE</a:t>
            </a:r>
            <a:r>
              <a:rPr>
                <a:solidFill>
                  <a:srgbClr val="000000"/>
                </a:solidFill>
              </a:rPr>
              <a:t> artist_details </a:t>
            </a:r>
            <a:r>
              <a:rPr>
                <a:solidFill>
                  <a:srgbClr val="808080"/>
                </a:solidFill>
              </a:rPr>
              <a:t>(</a:t>
            </a:r>
          </a:p>
          <a:p>
            <a:pPr marL="0" indent="0">
              <a:lnSpc>
                <a:spcPct val="90000"/>
              </a:lnSpc>
              <a:buSzTx/>
              <a:buNone/>
              <a:defRPr sz="2800">
                <a:solidFill>
                  <a:srgbClr val="000000"/>
                </a:solidFill>
                <a:latin typeface="Consolas"/>
                <a:ea typeface="Consolas"/>
                <a:cs typeface="Consolas"/>
                <a:sym typeface="Consolas"/>
              </a:defRPr>
            </a:pPr>
            <a:r>
              <a:t>    id SERIAL PRIMARY KEY,</a:t>
            </a:r>
          </a:p>
          <a:p>
            <a:pPr marL="0" indent="0">
              <a:lnSpc>
                <a:spcPct val="90000"/>
              </a:lnSpc>
              <a:buSzTx/>
              <a:buNone/>
              <a:defRPr sz="2800">
                <a:solidFill>
                  <a:srgbClr val="000000"/>
                </a:solidFill>
                <a:latin typeface="Consolas"/>
                <a:ea typeface="Consolas"/>
                <a:cs typeface="Consolas"/>
                <a:sym typeface="Consolas"/>
              </a:defRPr>
            </a:pPr>
            <a:r>
              <a:t>    date_of_birth DATE NOT NULL,</a:t>
            </a:r>
          </a:p>
          <a:p>
            <a:pPr marL="0" indent="0">
              <a:lnSpc>
                <a:spcPct val="90000"/>
              </a:lnSpc>
              <a:buSzTx/>
              <a:buNone/>
              <a:defRPr sz="2800">
                <a:solidFill>
                  <a:srgbClr val="000000"/>
                </a:solidFill>
                <a:latin typeface="Consolas"/>
                <a:ea typeface="Consolas"/>
                <a:cs typeface="Consolas"/>
                <a:sym typeface="Consolas"/>
              </a:defRPr>
            </a:pPr>
            <a:r>
              <a:t>    full_name VARCHAR(100),</a:t>
            </a:r>
          </a:p>
          <a:p>
            <a:pPr marL="0" indent="0">
              <a:lnSpc>
                <a:spcPct val="90000"/>
              </a:lnSpc>
              <a:buSzTx/>
              <a:buNone/>
              <a:defRPr sz="2800">
                <a:solidFill>
                  <a:srgbClr val="000000"/>
                </a:solidFill>
                <a:latin typeface="Consolas"/>
                <a:ea typeface="Consolas"/>
                <a:cs typeface="Consolas"/>
                <a:sym typeface="Consolas"/>
              </a:defRPr>
            </a:pPr>
            <a:r>
              <a:t>    country VARCHAR(100),</a:t>
            </a:r>
          </a:p>
          <a:p>
            <a:pPr marL="0" indent="0">
              <a:lnSpc>
                <a:spcPct val="90000"/>
              </a:lnSpc>
              <a:buSzTx/>
              <a:buNone/>
              <a:defRPr sz="2800">
                <a:solidFill>
                  <a:srgbClr val="000000"/>
                </a:solidFill>
                <a:latin typeface="Consolas"/>
                <a:ea typeface="Consolas"/>
                <a:cs typeface="Consolas"/>
                <a:sym typeface="Consolas"/>
              </a:defRPr>
            </a:pPr>
            <a:r>
              <a:t>    city VARCHAR(100),</a:t>
            </a:r>
          </a:p>
          <a:p>
            <a:pPr marL="0" indent="0">
              <a:lnSpc>
                <a:spcPct val="90000"/>
              </a:lnSpc>
              <a:buSzTx/>
              <a:buNone/>
              <a:defRPr sz="2800">
                <a:solidFill>
                  <a:srgbClr val="000000"/>
                </a:solidFill>
                <a:latin typeface="Consolas"/>
                <a:ea typeface="Consolas"/>
                <a:cs typeface="Consolas"/>
                <a:sym typeface="Consolas"/>
              </a:defRPr>
            </a:pPr>
            <a:r>
              <a:t>    is_married BOOLEAN DEFAULT false NOT NULL,</a:t>
            </a:r>
          </a:p>
          <a:p>
            <a:pPr marL="0" indent="0">
              <a:lnSpc>
                <a:spcPct val="90000"/>
              </a:lnSpc>
              <a:buSzTx/>
              <a:buNone/>
              <a:defRPr sz="2800">
                <a:solidFill>
                  <a:srgbClr val="000000"/>
                </a:solidFill>
                <a:latin typeface="Consolas"/>
                <a:ea typeface="Consolas"/>
                <a:cs typeface="Consolas"/>
                <a:sym typeface="Consolas"/>
              </a:defRPr>
            </a:pPr>
            <a:r>
              <a:t>    spouse_name VARCHAR(100),</a:t>
            </a:r>
            <a:br/>
            <a:r>
              <a:t>);</a:t>
            </a:r>
          </a:p>
        </p:txBody>
      </p:sp>
      <p:sp>
        <p:nvSpPr>
          <p:cNvPr id="665"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Create table - Songs</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7" name="Text Placeholder 1"/>
          <p:cNvSpPr txBox="1"/>
          <p:nvPr>
            <p:ph type="body" idx="1"/>
          </p:nvPr>
        </p:nvSpPr>
        <p:spPr>
          <a:xfrm>
            <a:off x="689314" y="1506406"/>
            <a:ext cx="10813372" cy="4982595"/>
          </a:xfrm>
          <a:prstGeom prst="rect">
            <a:avLst/>
          </a:prstGeom>
        </p:spPr>
        <p:txBody>
          <a:bodyPr/>
          <a:lstStyle/>
          <a:p>
            <a:pPr marL="0" indent="0">
              <a:lnSpc>
                <a:spcPct val="90000"/>
              </a:lnSpc>
              <a:buSzTx/>
              <a:buNone/>
              <a:defRPr sz="2800">
                <a:solidFill>
                  <a:srgbClr val="0000FF"/>
                </a:solidFill>
                <a:latin typeface="Consolas"/>
                <a:ea typeface="Consolas"/>
                <a:cs typeface="Consolas"/>
                <a:sym typeface="Consolas"/>
              </a:defRPr>
            </a:pPr>
            <a:r>
              <a:t>CREATE</a:t>
            </a:r>
            <a:r>
              <a:rPr>
                <a:solidFill>
                  <a:srgbClr val="000000"/>
                </a:solidFill>
              </a:rPr>
              <a:t> </a:t>
            </a:r>
            <a:r>
              <a:t>TABLE</a:t>
            </a:r>
            <a:r>
              <a:rPr>
                <a:solidFill>
                  <a:srgbClr val="000000"/>
                </a:solidFill>
              </a:rPr>
              <a:t> album </a:t>
            </a:r>
            <a:r>
              <a:rPr>
                <a:solidFill>
                  <a:srgbClr val="808080"/>
                </a:solidFill>
              </a:rPr>
              <a:t>(</a:t>
            </a:r>
          </a:p>
          <a:p>
            <a:pPr marL="0" indent="0">
              <a:lnSpc>
                <a:spcPct val="90000"/>
              </a:lnSpc>
              <a:buSzTx/>
              <a:buNone/>
              <a:defRPr sz="2800">
                <a:solidFill>
                  <a:srgbClr val="000000"/>
                </a:solidFill>
                <a:latin typeface="Consolas"/>
                <a:ea typeface="Consolas"/>
                <a:cs typeface="Consolas"/>
                <a:sym typeface="Consolas"/>
              </a:defRPr>
            </a:pPr>
            <a:r>
              <a:t>    id SERIAL PRIMARY KEY,</a:t>
            </a:r>
          </a:p>
          <a:p>
            <a:pPr marL="0" indent="0">
              <a:lnSpc>
                <a:spcPct val="90000"/>
              </a:lnSpc>
              <a:buSzTx/>
              <a:buNone/>
              <a:defRPr sz="2800">
                <a:solidFill>
                  <a:srgbClr val="000000"/>
                </a:solidFill>
                <a:latin typeface="Consolas"/>
                <a:ea typeface="Consolas"/>
                <a:cs typeface="Consolas"/>
                <a:sym typeface="Consolas"/>
              </a:defRPr>
            </a:pPr>
            <a:r>
              <a:t>    name VARCHAR(100) NOT NULL,</a:t>
            </a:r>
          </a:p>
          <a:p>
            <a:pPr marL="0" indent="0">
              <a:lnSpc>
                <a:spcPct val="90000"/>
              </a:lnSpc>
              <a:buSzTx/>
              <a:buNone/>
              <a:defRPr sz="2800">
                <a:solidFill>
                  <a:srgbClr val="000000"/>
                </a:solidFill>
                <a:latin typeface="Consolas"/>
                <a:ea typeface="Consolas"/>
                <a:cs typeface="Consolas"/>
                <a:sym typeface="Consolas"/>
              </a:defRPr>
            </a:pPr>
            <a:r>
              <a:t>    rating DECIMAL</a:t>
            </a:r>
            <a:br/>
            <a:r>
              <a:t>);</a:t>
            </a:r>
          </a:p>
        </p:txBody>
      </p:sp>
      <p:sp>
        <p:nvSpPr>
          <p:cNvPr id="668"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Create table - Songs</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0" name="Text Placeholder 1"/>
          <p:cNvSpPr txBox="1"/>
          <p:nvPr>
            <p:ph type="body" idx="1"/>
          </p:nvPr>
        </p:nvSpPr>
        <p:spPr>
          <a:xfrm>
            <a:off x="689314" y="1506406"/>
            <a:ext cx="10813372" cy="4982595"/>
          </a:xfrm>
          <a:prstGeom prst="rect">
            <a:avLst/>
          </a:prstGeom>
        </p:spPr>
        <p:txBody>
          <a:bodyPr/>
          <a:lstStyle/>
          <a:p>
            <a:pPr marL="0" indent="0">
              <a:lnSpc>
                <a:spcPct val="90000"/>
              </a:lnSpc>
              <a:buSzTx/>
              <a:buNone/>
              <a:defRPr sz="2800">
                <a:solidFill>
                  <a:srgbClr val="0000FF"/>
                </a:solidFill>
                <a:latin typeface="Consolas"/>
                <a:ea typeface="Consolas"/>
                <a:cs typeface="Consolas"/>
                <a:sym typeface="Consolas"/>
              </a:defRPr>
            </a:pPr>
            <a:r>
              <a:t>CREATE</a:t>
            </a:r>
            <a:r>
              <a:rPr>
                <a:solidFill>
                  <a:srgbClr val="000000"/>
                </a:solidFill>
              </a:rPr>
              <a:t> </a:t>
            </a:r>
            <a:r>
              <a:t>TABLE</a:t>
            </a:r>
            <a:r>
              <a:rPr>
                <a:solidFill>
                  <a:srgbClr val="000000"/>
                </a:solidFill>
              </a:rPr>
              <a:t> genre </a:t>
            </a:r>
            <a:r>
              <a:rPr>
                <a:solidFill>
                  <a:srgbClr val="808080"/>
                </a:solidFill>
              </a:rPr>
              <a:t>(</a:t>
            </a:r>
          </a:p>
          <a:p>
            <a:pPr marL="0" indent="0">
              <a:lnSpc>
                <a:spcPct val="90000"/>
              </a:lnSpc>
              <a:buSzTx/>
              <a:buNone/>
              <a:defRPr sz="2800">
                <a:solidFill>
                  <a:srgbClr val="000000"/>
                </a:solidFill>
                <a:latin typeface="Consolas"/>
                <a:ea typeface="Consolas"/>
                <a:cs typeface="Consolas"/>
                <a:sym typeface="Consolas"/>
              </a:defRPr>
            </a:pPr>
            <a:r>
              <a:t>    id SERIAL PRIMARY KEY,</a:t>
            </a:r>
          </a:p>
          <a:p>
            <a:pPr marL="0" indent="0">
              <a:lnSpc>
                <a:spcPct val="90000"/>
              </a:lnSpc>
              <a:buSzTx/>
              <a:buNone/>
              <a:defRPr sz="2800">
                <a:solidFill>
                  <a:srgbClr val="000000"/>
                </a:solidFill>
                <a:latin typeface="Consolas"/>
                <a:ea typeface="Consolas"/>
                <a:cs typeface="Consolas"/>
                <a:sym typeface="Consolas"/>
              </a:defRPr>
            </a:pPr>
            <a:r>
              <a:t>    name VARCHAR(100) NOT NULL</a:t>
            </a:r>
            <a:br/>
            <a:r>
              <a:t>);</a:t>
            </a:r>
          </a:p>
        </p:txBody>
      </p:sp>
      <p:sp>
        <p:nvSpPr>
          <p:cNvPr id="671"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Create table - Songs</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3" name="Text Placeholder 1"/>
          <p:cNvSpPr txBox="1"/>
          <p:nvPr>
            <p:ph type="body" idx="1"/>
          </p:nvPr>
        </p:nvSpPr>
        <p:spPr>
          <a:xfrm>
            <a:off x="689314" y="1506406"/>
            <a:ext cx="10813372" cy="4982595"/>
          </a:xfrm>
          <a:prstGeom prst="rect">
            <a:avLst/>
          </a:prstGeom>
        </p:spPr>
        <p:txBody>
          <a:bodyPr/>
          <a:lstStyle/>
          <a:p>
            <a:pPr marL="0" indent="0">
              <a:lnSpc>
                <a:spcPct val="90000"/>
              </a:lnSpc>
              <a:buSzTx/>
              <a:buNone/>
              <a:defRPr sz="2800">
                <a:solidFill>
                  <a:srgbClr val="0000FF"/>
                </a:solidFill>
                <a:latin typeface="Consolas"/>
                <a:ea typeface="Consolas"/>
                <a:cs typeface="Consolas"/>
                <a:sym typeface="Consolas"/>
              </a:defRPr>
            </a:pPr>
            <a:r>
              <a:t>CREATE</a:t>
            </a:r>
            <a:r>
              <a:rPr>
                <a:solidFill>
                  <a:srgbClr val="000000"/>
                </a:solidFill>
              </a:rPr>
              <a:t> </a:t>
            </a:r>
            <a:r>
              <a:t>TABLE</a:t>
            </a:r>
            <a:r>
              <a:rPr>
                <a:solidFill>
                  <a:srgbClr val="000000"/>
                </a:solidFill>
              </a:rPr>
              <a:t> playlist </a:t>
            </a:r>
            <a:r>
              <a:rPr>
                <a:solidFill>
                  <a:srgbClr val="808080"/>
                </a:solidFill>
              </a:rPr>
              <a:t>(</a:t>
            </a:r>
          </a:p>
          <a:p>
            <a:pPr marL="0" indent="0">
              <a:lnSpc>
                <a:spcPct val="90000"/>
              </a:lnSpc>
              <a:buSzTx/>
              <a:buNone/>
              <a:defRPr sz="2800">
                <a:solidFill>
                  <a:srgbClr val="000000"/>
                </a:solidFill>
                <a:latin typeface="Consolas"/>
                <a:ea typeface="Consolas"/>
                <a:cs typeface="Consolas"/>
                <a:sym typeface="Consolas"/>
              </a:defRPr>
            </a:pPr>
            <a:r>
              <a:t>    id SERIAL PRIMARY KEY,</a:t>
            </a:r>
          </a:p>
          <a:p>
            <a:pPr marL="0" indent="0">
              <a:lnSpc>
                <a:spcPct val="90000"/>
              </a:lnSpc>
              <a:buSzTx/>
              <a:buNone/>
              <a:defRPr sz="2800">
                <a:solidFill>
                  <a:srgbClr val="000000"/>
                </a:solidFill>
                <a:latin typeface="Consolas"/>
                <a:ea typeface="Consolas"/>
                <a:cs typeface="Consolas"/>
                <a:sym typeface="Consolas"/>
              </a:defRPr>
            </a:pPr>
            <a:r>
              <a:t>    title VARCHAR(100)</a:t>
            </a:r>
            <a:br/>
            <a:r>
              <a:t>);</a:t>
            </a:r>
          </a:p>
        </p:txBody>
      </p:sp>
      <p:sp>
        <p:nvSpPr>
          <p:cNvPr id="674"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Create table - Songs</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6" name="Title 1"/>
          <p:cNvSpPr txBox="1"/>
          <p:nvPr>
            <p:ph type="title"/>
          </p:nvPr>
        </p:nvSpPr>
        <p:spPr>
          <a:xfrm>
            <a:off x="1038384" y="2107020"/>
            <a:ext cx="10450657" cy="2768258"/>
          </a:xfrm>
          <a:prstGeom prst="rect">
            <a:avLst/>
          </a:prstGeom>
        </p:spPr>
        <p:txBody>
          <a:bodyPr/>
          <a:lstStyle/>
          <a:p>
            <a:pPr/>
            <a:r>
              <a:t>Homework 1</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8"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QA Home - List of Tables</a:t>
            </a:r>
          </a:p>
        </p:txBody>
      </p:sp>
      <p:sp>
        <p:nvSpPr>
          <p:cNvPr id="679" name="TextBox 6"/>
          <p:cNvSpPr txBox="1"/>
          <p:nvPr/>
        </p:nvSpPr>
        <p:spPr>
          <a:xfrm>
            <a:off x="739283" y="1418618"/>
            <a:ext cx="2190366" cy="47399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000" u="sng">
                <a:solidFill>
                  <a:srgbClr val="000000"/>
                </a:solidFill>
                <a:latin typeface="+mn-lt"/>
                <a:ea typeface="+mn-ea"/>
                <a:cs typeface="+mn-cs"/>
                <a:sym typeface="Calibri"/>
              </a:defRPr>
            </a:pPr>
            <a:r>
              <a:t>Student</a:t>
            </a:r>
          </a:p>
          <a:p>
            <a:pPr>
              <a:defRPr>
                <a:solidFill>
                  <a:srgbClr val="000000"/>
                </a:solidFill>
                <a:latin typeface="+mn-lt"/>
                <a:ea typeface="+mn-ea"/>
                <a:cs typeface="+mn-cs"/>
                <a:sym typeface="Calibri"/>
              </a:defRPr>
            </a:pPr>
            <a:r>
              <a:t>- ID</a:t>
            </a:r>
          </a:p>
          <a:p>
            <a:pPr>
              <a:defRPr>
                <a:solidFill>
                  <a:srgbClr val="000000"/>
                </a:solidFill>
                <a:latin typeface="+mn-lt"/>
                <a:ea typeface="+mn-ea"/>
                <a:cs typeface="+mn-cs"/>
                <a:sym typeface="Calibri"/>
              </a:defRPr>
            </a:pPr>
            <a:r>
              <a:t>- FirstName</a:t>
            </a:r>
          </a:p>
          <a:p>
            <a:pPr>
              <a:defRPr>
                <a:solidFill>
                  <a:srgbClr val="000000"/>
                </a:solidFill>
                <a:latin typeface="+mn-lt"/>
                <a:ea typeface="+mn-ea"/>
                <a:cs typeface="+mn-cs"/>
                <a:sym typeface="Calibri"/>
              </a:defRPr>
            </a:pPr>
            <a:r>
              <a:t>- LastName</a:t>
            </a:r>
          </a:p>
          <a:p>
            <a:pPr>
              <a:defRPr>
                <a:solidFill>
                  <a:srgbClr val="000000"/>
                </a:solidFill>
                <a:latin typeface="+mn-lt"/>
                <a:ea typeface="+mn-ea"/>
                <a:cs typeface="+mn-cs"/>
                <a:sym typeface="Calibri"/>
              </a:defRPr>
            </a:pPr>
            <a:r>
              <a:t>- DateOfBirth</a:t>
            </a:r>
          </a:p>
          <a:p>
            <a:pPr>
              <a:defRPr>
                <a:solidFill>
                  <a:srgbClr val="000000"/>
                </a:solidFill>
                <a:latin typeface="+mn-lt"/>
                <a:ea typeface="+mn-ea"/>
                <a:cs typeface="+mn-cs"/>
                <a:sym typeface="Calibri"/>
              </a:defRPr>
            </a:pPr>
            <a:r>
              <a:t>- EnrolledDate</a:t>
            </a:r>
          </a:p>
          <a:p>
            <a:pPr>
              <a:defRPr>
                <a:solidFill>
                  <a:srgbClr val="000000"/>
                </a:solidFill>
                <a:latin typeface="+mn-lt"/>
                <a:ea typeface="+mn-ea"/>
                <a:cs typeface="+mn-cs"/>
                <a:sym typeface="Calibri"/>
              </a:defRPr>
            </a:pPr>
            <a:r>
              <a:t>- Gender</a:t>
            </a:r>
          </a:p>
          <a:p>
            <a:pPr>
              <a:defRPr>
                <a:solidFill>
                  <a:srgbClr val="000000"/>
                </a:solidFill>
                <a:latin typeface="+mn-lt"/>
                <a:ea typeface="+mn-ea"/>
                <a:cs typeface="+mn-cs"/>
                <a:sym typeface="Calibri"/>
              </a:defRPr>
            </a:pPr>
            <a:r>
              <a:t>- NationalIDNumber</a:t>
            </a:r>
          </a:p>
          <a:p>
            <a:pPr>
              <a:defRPr>
                <a:solidFill>
                  <a:srgbClr val="000000"/>
                </a:solidFill>
                <a:latin typeface="+mn-lt"/>
                <a:ea typeface="+mn-ea"/>
                <a:cs typeface="+mn-cs"/>
                <a:sym typeface="Calibri"/>
              </a:defRPr>
            </a:pPr>
            <a:r>
              <a:t>- StudentCardNumber</a:t>
            </a:r>
          </a:p>
          <a:p>
            <a:pPr>
              <a:defRPr>
                <a:solidFill>
                  <a:srgbClr val="000000"/>
                </a:solidFill>
                <a:latin typeface="+mn-lt"/>
                <a:ea typeface="+mn-ea"/>
                <a:cs typeface="+mn-cs"/>
                <a:sym typeface="Calibri"/>
              </a:defRPr>
            </a:pPr>
          </a:p>
          <a:p>
            <a:pPr>
              <a:defRPr b="1" sz="2000" u="sng">
                <a:solidFill>
                  <a:srgbClr val="000000"/>
                </a:solidFill>
                <a:latin typeface="+mn-lt"/>
                <a:ea typeface="+mn-ea"/>
                <a:cs typeface="+mn-cs"/>
                <a:sym typeface="Calibri"/>
              </a:defRPr>
            </a:pPr>
            <a:r>
              <a:t>Course</a:t>
            </a:r>
          </a:p>
          <a:p>
            <a:pPr>
              <a:defRPr>
                <a:solidFill>
                  <a:srgbClr val="000000"/>
                </a:solidFill>
                <a:latin typeface="+mn-lt"/>
                <a:ea typeface="+mn-ea"/>
                <a:cs typeface="+mn-cs"/>
                <a:sym typeface="Calibri"/>
              </a:defRPr>
            </a:pPr>
            <a:r>
              <a:t>- ID</a:t>
            </a:r>
          </a:p>
          <a:p>
            <a:pPr>
              <a:defRPr>
                <a:solidFill>
                  <a:srgbClr val="000000"/>
                </a:solidFill>
                <a:latin typeface="+mn-lt"/>
                <a:ea typeface="+mn-ea"/>
                <a:cs typeface="+mn-cs"/>
                <a:sym typeface="Calibri"/>
              </a:defRPr>
            </a:pPr>
            <a:r>
              <a:t>- Name</a:t>
            </a:r>
          </a:p>
          <a:p>
            <a:pPr>
              <a:defRPr>
                <a:solidFill>
                  <a:srgbClr val="000000"/>
                </a:solidFill>
                <a:latin typeface="+mn-lt"/>
                <a:ea typeface="+mn-ea"/>
                <a:cs typeface="+mn-cs"/>
                <a:sym typeface="Calibri"/>
              </a:defRPr>
            </a:pPr>
            <a:r>
              <a:t>- Credit</a:t>
            </a:r>
          </a:p>
          <a:p>
            <a:pPr>
              <a:defRPr>
                <a:solidFill>
                  <a:srgbClr val="000000"/>
                </a:solidFill>
                <a:latin typeface="+mn-lt"/>
                <a:ea typeface="+mn-ea"/>
                <a:cs typeface="+mn-cs"/>
                <a:sym typeface="Calibri"/>
              </a:defRPr>
            </a:pPr>
            <a:r>
              <a:t>- AcademicYear</a:t>
            </a:r>
          </a:p>
          <a:p>
            <a:pPr>
              <a:defRPr>
                <a:solidFill>
                  <a:srgbClr val="000000"/>
                </a:solidFill>
                <a:latin typeface="+mn-lt"/>
                <a:ea typeface="+mn-ea"/>
                <a:cs typeface="+mn-cs"/>
                <a:sym typeface="Calibri"/>
              </a:defRPr>
            </a:pPr>
            <a:r>
              <a:t>- Semester</a:t>
            </a:r>
          </a:p>
        </p:txBody>
      </p:sp>
      <p:sp>
        <p:nvSpPr>
          <p:cNvPr id="680" name="TextBox 7"/>
          <p:cNvSpPr txBox="1"/>
          <p:nvPr/>
        </p:nvSpPr>
        <p:spPr>
          <a:xfrm>
            <a:off x="3658652" y="1418619"/>
            <a:ext cx="1854806" cy="5032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000" u="sng">
                <a:solidFill>
                  <a:srgbClr val="000000"/>
                </a:solidFill>
                <a:latin typeface="+mn-lt"/>
                <a:ea typeface="+mn-ea"/>
                <a:cs typeface="+mn-cs"/>
                <a:sym typeface="Calibri"/>
              </a:defRPr>
            </a:pPr>
            <a:r>
              <a:t>Teacher</a:t>
            </a:r>
          </a:p>
          <a:p>
            <a:pPr>
              <a:defRPr>
                <a:solidFill>
                  <a:srgbClr val="000000"/>
                </a:solidFill>
                <a:latin typeface="+mn-lt"/>
                <a:ea typeface="+mn-ea"/>
                <a:cs typeface="+mn-cs"/>
                <a:sym typeface="Calibri"/>
              </a:defRPr>
            </a:pPr>
            <a:r>
              <a:t>- ID</a:t>
            </a:r>
          </a:p>
          <a:p>
            <a:pPr>
              <a:defRPr>
                <a:solidFill>
                  <a:srgbClr val="000000"/>
                </a:solidFill>
                <a:latin typeface="+mn-lt"/>
                <a:ea typeface="+mn-ea"/>
                <a:cs typeface="+mn-cs"/>
                <a:sym typeface="Calibri"/>
              </a:defRPr>
            </a:pPr>
            <a:r>
              <a:t>- FirstName</a:t>
            </a:r>
          </a:p>
          <a:p>
            <a:pPr>
              <a:defRPr>
                <a:solidFill>
                  <a:srgbClr val="000000"/>
                </a:solidFill>
                <a:latin typeface="+mn-lt"/>
                <a:ea typeface="+mn-ea"/>
                <a:cs typeface="+mn-cs"/>
                <a:sym typeface="Calibri"/>
              </a:defRPr>
            </a:pPr>
            <a:r>
              <a:t>- LastName</a:t>
            </a:r>
          </a:p>
          <a:p>
            <a:pPr>
              <a:defRPr>
                <a:solidFill>
                  <a:srgbClr val="000000"/>
                </a:solidFill>
                <a:latin typeface="+mn-lt"/>
                <a:ea typeface="+mn-ea"/>
                <a:cs typeface="+mn-cs"/>
                <a:sym typeface="Calibri"/>
              </a:defRPr>
            </a:pPr>
            <a:r>
              <a:t>- DateOfBirth</a:t>
            </a:r>
          </a:p>
          <a:p>
            <a:pPr>
              <a:defRPr>
                <a:solidFill>
                  <a:srgbClr val="000000"/>
                </a:solidFill>
                <a:latin typeface="+mn-lt"/>
                <a:ea typeface="+mn-ea"/>
                <a:cs typeface="+mn-cs"/>
                <a:sym typeface="Calibri"/>
              </a:defRPr>
            </a:pPr>
            <a:r>
              <a:t>- AcademicRank</a:t>
            </a:r>
          </a:p>
          <a:p>
            <a:pPr>
              <a:defRPr>
                <a:solidFill>
                  <a:srgbClr val="000000"/>
                </a:solidFill>
                <a:latin typeface="+mn-lt"/>
                <a:ea typeface="+mn-ea"/>
                <a:cs typeface="+mn-cs"/>
                <a:sym typeface="Calibri"/>
              </a:defRPr>
            </a:pPr>
            <a:r>
              <a:t>- HireDate</a:t>
            </a:r>
          </a:p>
          <a:p>
            <a:pPr>
              <a:defRPr>
                <a:solidFill>
                  <a:srgbClr val="000000"/>
                </a:solidFill>
                <a:latin typeface="+mn-lt"/>
                <a:ea typeface="+mn-ea"/>
                <a:cs typeface="+mn-cs"/>
                <a:sym typeface="Calibri"/>
              </a:defRPr>
            </a:pPr>
          </a:p>
          <a:p>
            <a:pPr>
              <a:defRPr b="1" sz="2000" u="sng">
                <a:solidFill>
                  <a:srgbClr val="000000"/>
                </a:solidFill>
                <a:latin typeface="+mn-lt"/>
                <a:ea typeface="+mn-ea"/>
                <a:cs typeface="+mn-cs"/>
                <a:sym typeface="Calibri"/>
              </a:defRPr>
            </a:pPr>
            <a:r>
              <a:t>Grade</a:t>
            </a:r>
          </a:p>
          <a:p>
            <a:pPr>
              <a:defRPr>
                <a:solidFill>
                  <a:srgbClr val="000000"/>
                </a:solidFill>
                <a:latin typeface="+mn-lt"/>
                <a:ea typeface="+mn-ea"/>
                <a:cs typeface="+mn-cs"/>
                <a:sym typeface="Calibri"/>
              </a:defRPr>
            </a:pPr>
            <a:r>
              <a:t>- ID</a:t>
            </a:r>
          </a:p>
          <a:p>
            <a:pPr>
              <a:defRPr>
                <a:solidFill>
                  <a:srgbClr val="000000"/>
                </a:solidFill>
                <a:latin typeface="+mn-lt"/>
                <a:ea typeface="+mn-ea"/>
                <a:cs typeface="+mn-cs"/>
                <a:sym typeface="Calibri"/>
              </a:defRPr>
            </a:pPr>
            <a:r>
              <a:t>- StudentID</a:t>
            </a:r>
          </a:p>
          <a:p>
            <a:pPr>
              <a:defRPr>
                <a:solidFill>
                  <a:srgbClr val="000000"/>
                </a:solidFill>
                <a:latin typeface="+mn-lt"/>
                <a:ea typeface="+mn-ea"/>
                <a:cs typeface="+mn-cs"/>
                <a:sym typeface="Calibri"/>
              </a:defRPr>
            </a:pPr>
            <a:r>
              <a:t>- CourseID</a:t>
            </a:r>
          </a:p>
          <a:p>
            <a:pPr>
              <a:defRPr>
                <a:solidFill>
                  <a:srgbClr val="000000"/>
                </a:solidFill>
                <a:latin typeface="+mn-lt"/>
                <a:ea typeface="+mn-ea"/>
                <a:cs typeface="+mn-cs"/>
                <a:sym typeface="Calibri"/>
              </a:defRPr>
            </a:pPr>
            <a:r>
              <a:t>- TeacherID</a:t>
            </a:r>
          </a:p>
          <a:p>
            <a:pPr>
              <a:defRPr>
                <a:solidFill>
                  <a:srgbClr val="000000"/>
                </a:solidFill>
                <a:latin typeface="+mn-lt"/>
                <a:ea typeface="+mn-ea"/>
                <a:cs typeface="+mn-cs"/>
                <a:sym typeface="Calibri"/>
              </a:defRPr>
            </a:pPr>
            <a:r>
              <a:t>- Grade</a:t>
            </a:r>
          </a:p>
          <a:p>
            <a:pPr>
              <a:defRPr>
                <a:solidFill>
                  <a:srgbClr val="000000"/>
                </a:solidFill>
                <a:latin typeface="+mn-lt"/>
                <a:ea typeface="+mn-ea"/>
                <a:cs typeface="+mn-cs"/>
                <a:sym typeface="Calibri"/>
              </a:defRPr>
            </a:pPr>
            <a:r>
              <a:t>- Comment</a:t>
            </a:r>
          </a:p>
          <a:p>
            <a:pPr>
              <a:defRPr>
                <a:solidFill>
                  <a:srgbClr val="000000"/>
                </a:solidFill>
                <a:latin typeface="+mn-lt"/>
                <a:ea typeface="+mn-ea"/>
                <a:cs typeface="+mn-cs"/>
                <a:sym typeface="Calibri"/>
              </a:defRPr>
            </a:pPr>
            <a:r>
              <a:t>- CreatedDate</a:t>
            </a:r>
          </a:p>
        </p:txBody>
      </p:sp>
      <p:sp>
        <p:nvSpPr>
          <p:cNvPr id="681" name="TextBox 8"/>
          <p:cNvSpPr txBox="1"/>
          <p:nvPr/>
        </p:nvSpPr>
        <p:spPr>
          <a:xfrm>
            <a:off x="6410240" y="1418618"/>
            <a:ext cx="2417934" cy="41684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2000" u="sng">
                <a:solidFill>
                  <a:srgbClr val="000000"/>
                </a:solidFill>
                <a:latin typeface="+mn-lt"/>
                <a:ea typeface="+mn-ea"/>
                <a:cs typeface="+mn-cs"/>
                <a:sym typeface="Calibri"/>
              </a:defRPr>
            </a:pPr>
            <a:r>
              <a:t>GradeDetails</a:t>
            </a:r>
          </a:p>
          <a:p>
            <a:pPr>
              <a:defRPr>
                <a:solidFill>
                  <a:srgbClr val="000000"/>
                </a:solidFill>
                <a:latin typeface="+mn-lt"/>
                <a:ea typeface="+mn-ea"/>
                <a:cs typeface="+mn-cs"/>
                <a:sym typeface="Calibri"/>
              </a:defRPr>
            </a:pPr>
            <a:r>
              <a:t>- ID</a:t>
            </a:r>
          </a:p>
          <a:p>
            <a:pPr>
              <a:defRPr>
                <a:solidFill>
                  <a:srgbClr val="000000"/>
                </a:solidFill>
                <a:latin typeface="+mn-lt"/>
                <a:ea typeface="+mn-ea"/>
                <a:cs typeface="+mn-cs"/>
                <a:sym typeface="Calibri"/>
              </a:defRPr>
            </a:pPr>
            <a:r>
              <a:t>- GradeID</a:t>
            </a:r>
          </a:p>
          <a:p>
            <a:pPr>
              <a:defRPr>
                <a:solidFill>
                  <a:srgbClr val="000000"/>
                </a:solidFill>
                <a:latin typeface="+mn-lt"/>
                <a:ea typeface="+mn-ea"/>
                <a:cs typeface="+mn-cs"/>
                <a:sym typeface="Calibri"/>
              </a:defRPr>
            </a:pPr>
            <a:r>
              <a:t>- AchievementTypeID</a:t>
            </a:r>
          </a:p>
          <a:p>
            <a:pPr>
              <a:defRPr>
                <a:solidFill>
                  <a:srgbClr val="000000"/>
                </a:solidFill>
                <a:latin typeface="+mn-lt"/>
                <a:ea typeface="+mn-ea"/>
                <a:cs typeface="+mn-cs"/>
                <a:sym typeface="Calibri"/>
              </a:defRPr>
            </a:pPr>
            <a:r>
              <a:t>- AchievementPoints</a:t>
            </a:r>
          </a:p>
          <a:p>
            <a:pPr>
              <a:defRPr>
                <a:solidFill>
                  <a:srgbClr val="000000"/>
                </a:solidFill>
                <a:latin typeface="+mn-lt"/>
                <a:ea typeface="+mn-ea"/>
                <a:cs typeface="+mn-cs"/>
                <a:sym typeface="Calibri"/>
              </a:defRPr>
            </a:pPr>
            <a:r>
              <a:t>- AchievementMaxPoints</a:t>
            </a:r>
          </a:p>
          <a:p>
            <a:pPr>
              <a:defRPr>
                <a:solidFill>
                  <a:srgbClr val="000000"/>
                </a:solidFill>
                <a:latin typeface="+mn-lt"/>
                <a:ea typeface="+mn-ea"/>
                <a:cs typeface="+mn-cs"/>
                <a:sym typeface="Calibri"/>
              </a:defRPr>
            </a:pPr>
            <a:r>
              <a:t>- AchievementDate</a:t>
            </a:r>
          </a:p>
          <a:p>
            <a:pPr>
              <a:defRPr sz="2000" u="sng">
                <a:solidFill>
                  <a:srgbClr val="000000"/>
                </a:solidFill>
                <a:latin typeface="+mn-lt"/>
                <a:ea typeface="+mn-ea"/>
                <a:cs typeface="+mn-cs"/>
                <a:sym typeface="Calibri"/>
              </a:defRPr>
            </a:pPr>
          </a:p>
          <a:p>
            <a:pPr>
              <a:defRPr b="1" sz="2000" u="sng">
                <a:solidFill>
                  <a:srgbClr val="000000"/>
                </a:solidFill>
                <a:latin typeface="+mn-lt"/>
                <a:ea typeface="+mn-ea"/>
                <a:cs typeface="+mn-cs"/>
                <a:sym typeface="Calibri"/>
              </a:defRPr>
            </a:pPr>
            <a:r>
              <a:t>AchievementType</a:t>
            </a:r>
          </a:p>
          <a:p>
            <a:pPr>
              <a:defRPr>
                <a:solidFill>
                  <a:srgbClr val="000000"/>
                </a:solidFill>
                <a:latin typeface="+mn-lt"/>
                <a:ea typeface="+mn-ea"/>
                <a:cs typeface="+mn-cs"/>
                <a:sym typeface="Calibri"/>
              </a:defRPr>
            </a:pPr>
            <a:r>
              <a:t>- ID</a:t>
            </a:r>
          </a:p>
          <a:p>
            <a:pPr>
              <a:defRPr>
                <a:solidFill>
                  <a:srgbClr val="000000"/>
                </a:solidFill>
                <a:latin typeface="+mn-lt"/>
                <a:ea typeface="+mn-ea"/>
                <a:cs typeface="+mn-cs"/>
                <a:sym typeface="Calibri"/>
              </a:defRPr>
            </a:pPr>
            <a:r>
              <a:t>- Name</a:t>
            </a:r>
          </a:p>
          <a:p>
            <a:pPr>
              <a:defRPr>
                <a:solidFill>
                  <a:srgbClr val="000000"/>
                </a:solidFill>
                <a:latin typeface="+mn-lt"/>
                <a:ea typeface="+mn-ea"/>
                <a:cs typeface="+mn-cs"/>
                <a:sym typeface="Calibri"/>
              </a:defRPr>
            </a:pPr>
            <a:r>
              <a:t>- Description</a:t>
            </a:r>
          </a:p>
          <a:p>
            <a:pPr>
              <a:defRPr>
                <a:solidFill>
                  <a:srgbClr val="000000"/>
                </a:solidFill>
                <a:latin typeface="+mn-lt"/>
                <a:ea typeface="+mn-ea"/>
                <a:cs typeface="+mn-cs"/>
                <a:sym typeface="Calibri"/>
              </a:defRPr>
            </a:pPr>
            <a:r>
              <a:t>- ParticipationRate</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3"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QA Home – Table example (Teacher)</a:t>
            </a:r>
          </a:p>
        </p:txBody>
      </p:sp>
      <p:graphicFrame>
        <p:nvGraphicFramePr>
          <p:cNvPr id="684" name="Table 9"/>
          <p:cNvGraphicFramePr/>
          <p:nvPr/>
        </p:nvGraphicFramePr>
        <p:xfrm>
          <a:off x="953372" y="1665037"/>
          <a:ext cx="8665499" cy="3490063"/>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4095749"/>
                <a:gridCol w="2977457"/>
                <a:gridCol w="1579590"/>
              </a:tblGrid>
              <a:tr h="517073">
                <a:tc>
                  <a:txBody>
                    <a:bodyPr/>
                    <a:lstStyle/>
                    <a:p>
                      <a:pPr>
                        <a:defRPr b="0" sz="1800">
                          <a:solidFill>
                            <a:srgbClr val="000000"/>
                          </a:solidFill>
                        </a:defRPr>
                      </a:pPr>
                      <a:r>
                        <a:rPr b="1">
                          <a:solidFill>
                            <a:schemeClr val="accent5">
                              <a:hueOff val="-3150000"/>
                              <a:satOff val="-100000"/>
                              <a:lumOff val="1568"/>
                            </a:schemeClr>
                          </a:solidFill>
                          <a:latin typeface="+mn-lt"/>
                          <a:ea typeface="+mn-ea"/>
                          <a:cs typeface="+mn-cs"/>
                          <a:sym typeface="Calibri"/>
                        </a:rPr>
                        <a:t>Column name</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38100">
                      <a:solidFill>
                        <a:schemeClr val="accent5">
                          <a:hueOff val="-3150000"/>
                          <a:satOff val="-100000"/>
                          <a:lumOff val="1568"/>
                        </a:schemeClr>
                      </a:solidFill>
                    </a:lnB>
                    <a:solidFill>
                      <a:srgbClr val="4472C4"/>
                    </a:solidFill>
                  </a:tcPr>
                </a:tc>
                <a:tc>
                  <a:txBody>
                    <a:bodyPr/>
                    <a:lstStyle/>
                    <a:p>
                      <a:pPr>
                        <a:defRPr b="0" sz="1800">
                          <a:solidFill>
                            <a:srgbClr val="000000"/>
                          </a:solidFill>
                        </a:defRPr>
                      </a:pPr>
                      <a:r>
                        <a:rPr b="1">
                          <a:solidFill>
                            <a:schemeClr val="accent5">
                              <a:hueOff val="-3150000"/>
                              <a:satOff val="-100000"/>
                              <a:lumOff val="1568"/>
                            </a:schemeClr>
                          </a:solidFill>
                          <a:latin typeface="+mn-lt"/>
                          <a:ea typeface="+mn-ea"/>
                          <a:cs typeface="+mn-cs"/>
                          <a:sym typeface="Calibri"/>
                        </a:rPr>
                        <a:t>Data type</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38100">
                      <a:solidFill>
                        <a:schemeClr val="accent5">
                          <a:hueOff val="-3150000"/>
                          <a:satOff val="-100000"/>
                          <a:lumOff val="1568"/>
                        </a:schemeClr>
                      </a:solidFill>
                    </a:lnB>
                    <a:solidFill>
                      <a:srgbClr val="4472C4"/>
                    </a:solidFill>
                  </a:tcPr>
                </a:tc>
                <a:tc>
                  <a:txBody>
                    <a:bodyPr/>
                    <a:lstStyle/>
                    <a:p>
                      <a:pPr>
                        <a:defRPr b="0" sz="1800">
                          <a:solidFill>
                            <a:srgbClr val="000000"/>
                          </a:solidFill>
                        </a:defRPr>
                      </a:pPr>
                      <a:r>
                        <a:rPr b="1">
                          <a:solidFill>
                            <a:schemeClr val="accent5">
                              <a:hueOff val="-3150000"/>
                              <a:satOff val="-100000"/>
                              <a:lumOff val="1568"/>
                            </a:schemeClr>
                          </a:solidFill>
                          <a:latin typeface="+mn-lt"/>
                          <a:ea typeface="+mn-ea"/>
                          <a:cs typeface="+mn-cs"/>
                          <a:sym typeface="Calibri"/>
                        </a:rPr>
                        <a:t>Allow nulls</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38100">
                      <a:solidFill>
                        <a:schemeClr val="accent5">
                          <a:hueOff val="-3150000"/>
                          <a:satOff val="-100000"/>
                          <a:lumOff val="1568"/>
                        </a:schemeClr>
                      </a:solidFill>
                    </a:lnB>
                    <a:solidFill>
                      <a:srgbClr val="4472C4"/>
                    </a:solidFill>
                  </a:tcPr>
                </a:tc>
              </a:tr>
              <a:tr h="517073">
                <a:tc>
                  <a:txBody>
                    <a:bodyPr/>
                    <a:lstStyle/>
                    <a:p>
                      <a:pPr algn="l">
                        <a:defRPr sz="1800">
                          <a:solidFill>
                            <a:srgbClr val="000000"/>
                          </a:solidFill>
                        </a:defRPr>
                      </a:pPr>
                      <a:r>
                        <a:rPr>
                          <a:latin typeface="+mn-lt"/>
                          <a:ea typeface="+mn-ea"/>
                          <a:cs typeface="+mn-cs"/>
                          <a:sym typeface="Calibri"/>
                        </a:rPr>
                        <a:t>Id</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38100">
                      <a:solidFill>
                        <a:schemeClr val="accent5">
                          <a:hueOff val="-3150000"/>
                          <a:satOff val="-100000"/>
                          <a:lumOff val="1568"/>
                        </a:schemeClr>
                      </a:solidFill>
                    </a:lnT>
                    <a:lnB w="12700">
                      <a:solidFill>
                        <a:schemeClr val="accent5">
                          <a:hueOff val="-3150000"/>
                          <a:satOff val="-100000"/>
                          <a:lumOff val="1568"/>
                        </a:schemeClr>
                      </a:solidFill>
                    </a:lnB>
                    <a:solidFill>
                      <a:srgbClr val="CDD4EA"/>
                    </a:solidFill>
                  </a:tcPr>
                </a:tc>
                <a:tc>
                  <a:txBody>
                    <a:bodyPr/>
                    <a:lstStyle/>
                    <a:p>
                      <a:pPr algn="l">
                        <a:defRPr sz="1800">
                          <a:solidFill>
                            <a:srgbClr val="000000"/>
                          </a:solidFill>
                        </a:defRPr>
                      </a:pPr>
                      <a:r>
                        <a:rPr>
                          <a:latin typeface="+mn-lt"/>
                          <a:ea typeface="+mn-ea"/>
                          <a:cs typeface="+mn-cs"/>
                          <a:sym typeface="Calibri"/>
                        </a:rPr>
                        <a:t>Integer</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38100">
                      <a:solidFill>
                        <a:schemeClr val="accent5">
                          <a:hueOff val="-3150000"/>
                          <a:satOff val="-100000"/>
                          <a:lumOff val="1568"/>
                        </a:schemeClr>
                      </a:solidFill>
                    </a:lnT>
                    <a:lnB w="12700">
                      <a:solidFill>
                        <a:schemeClr val="accent5">
                          <a:hueOff val="-3150000"/>
                          <a:satOff val="-100000"/>
                          <a:lumOff val="1568"/>
                        </a:schemeClr>
                      </a:solidFill>
                    </a:lnB>
                    <a:solidFill>
                      <a:srgbClr val="CDD4EA"/>
                    </a:solidFill>
                  </a:tcPr>
                </a:tc>
                <a:tc>
                  <a:txBody>
                    <a:bodyPr/>
                    <a:lstStyle/>
                    <a:p>
                      <a:pPr algn="l">
                        <a:defRPr sz="1800">
                          <a:solidFill>
                            <a:srgbClr val="000000"/>
                          </a:solidFill>
                          <a:latin typeface="+mn-lt"/>
                          <a:ea typeface="+mn-ea"/>
                          <a:cs typeface="+mn-cs"/>
                          <a:sym typeface="Calibri"/>
                        </a:defRPr>
                      </a:pP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38100">
                      <a:solidFill>
                        <a:schemeClr val="accent5">
                          <a:hueOff val="-3150000"/>
                          <a:satOff val="-100000"/>
                          <a:lumOff val="1568"/>
                        </a:schemeClr>
                      </a:solidFill>
                    </a:lnT>
                    <a:lnB w="12700">
                      <a:solidFill>
                        <a:schemeClr val="accent5">
                          <a:hueOff val="-3150000"/>
                          <a:satOff val="-100000"/>
                          <a:lumOff val="1568"/>
                        </a:schemeClr>
                      </a:solidFill>
                    </a:lnB>
                    <a:solidFill>
                      <a:srgbClr val="CDD4EA"/>
                    </a:solidFill>
                  </a:tcPr>
                </a:tc>
              </a:tr>
              <a:tr h="498755">
                <a:tc>
                  <a:txBody>
                    <a:bodyPr/>
                    <a:lstStyle/>
                    <a:p>
                      <a:pPr algn="l">
                        <a:defRPr sz="1800">
                          <a:solidFill>
                            <a:srgbClr val="000000"/>
                          </a:solidFill>
                        </a:defRPr>
                      </a:pPr>
                      <a:r>
                        <a:rPr>
                          <a:latin typeface="+mn-lt"/>
                          <a:ea typeface="+mn-ea"/>
                          <a:cs typeface="+mn-cs"/>
                          <a:sym typeface="Calibri"/>
                        </a:rPr>
                        <a:t>FirstName</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12700">
                      <a:solidFill>
                        <a:schemeClr val="accent5">
                          <a:hueOff val="-3150000"/>
                          <a:satOff val="-100000"/>
                          <a:lumOff val="1568"/>
                        </a:schemeClr>
                      </a:solidFill>
                    </a:lnB>
                    <a:solidFill>
                      <a:srgbClr val="E8EBF5"/>
                    </a:solidFill>
                  </a:tcPr>
                </a:tc>
                <a:tc>
                  <a:txBody>
                    <a:bodyPr/>
                    <a:lstStyle/>
                    <a:p>
                      <a:pPr algn="l">
                        <a:defRPr sz="1800">
                          <a:solidFill>
                            <a:srgbClr val="000000"/>
                          </a:solidFill>
                        </a:defRPr>
                      </a:pPr>
                      <a:r>
                        <a:rPr>
                          <a:latin typeface="+mn-lt"/>
                          <a:ea typeface="+mn-ea"/>
                          <a:cs typeface="+mn-cs"/>
                          <a:sym typeface="Calibri"/>
                        </a:rPr>
                        <a:t>varchar(20)</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12700">
                      <a:solidFill>
                        <a:schemeClr val="accent5">
                          <a:hueOff val="-3150000"/>
                          <a:satOff val="-100000"/>
                          <a:lumOff val="1568"/>
                        </a:schemeClr>
                      </a:solidFill>
                    </a:lnB>
                    <a:solidFill>
                      <a:srgbClr val="E8EBF5"/>
                    </a:solidFill>
                  </a:tcPr>
                </a:tc>
                <a:tc>
                  <a:txBody>
                    <a:bodyPr/>
                    <a:lstStyle/>
                    <a:p>
                      <a:pPr algn="l">
                        <a:defRPr sz="1800">
                          <a:solidFill>
                            <a:srgbClr val="000000"/>
                          </a:solidFill>
                          <a:latin typeface="+mn-lt"/>
                          <a:ea typeface="+mn-ea"/>
                          <a:cs typeface="+mn-cs"/>
                          <a:sym typeface="Calibri"/>
                        </a:defRPr>
                      </a:pP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12700">
                      <a:solidFill>
                        <a:schemeClr val="accent5">
                          <a:hueOff val="-3150000"/>
                          <a:satOff val="-100000"/>
                          <a:lumOff val="1568"/>
                        </a:schemeClr>
                      </a:solidFill>
                    </a:lnB>
                    <a:solidFill>
                      <a:srgbClr val="E8EBF5"/>
                    </a:solidFill>
                  </a:tcPr>
                </a:tc>
              </a:tr>
              <a:tr h="498755">
                <a:tc>
                  <a:txBody>
                    <a:bodyPr/>
                    <a:lstStyle/>
                    <a:p>
                      <a:pPr algn="l">
                        <a:defRPr sz="1800">
                          <a:solidFill>
                            <a:srgbClr val="000000"/>
                          </a:solidFill>
                        </a:defRPr>
                      </a:pPr>
                      <a:r>
                        <a:rPr>
                          <a:latin typeface="+mn-lt"/>
                          <a:ea typeface="+mn-ea"/>
                          <a:cs typeface="+mn-cs"/>
                          <a:sym typeface="Calibri"/>
                        </a:rPr>
                        <a:t>LastName</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12700">
                      <a:solidFill>
                        <a:schemeClr val="accent5">
                          <a:hueOff val="-3150000"/>
                          <a:satOff val="-100000"/>
                          <a:lumOff val="1568"/>
                        </a:schemeClr>
                      </a:solidFill>
                    </a:lnB>
                    <a:solidFill>
                      <a:srgbClr val="CDD4EA"/>
                    </a:solidFill>
                  </a:tcPr>
                </a:tc>
                <a:tc>
                  <a:txBody>
                    <a:bodyPr/>
                    <a:lstStyle/>
                    <a:p>
                      <a:pPr algn="l">
                        <a:defRPr sz="1800">
                          <a:solidFill>
                            <a:srgbClr val="000000"/>
                          </a:solidFill>
                        </a:defRPr>
                      </a:pPr>
                      <a:r>
                        <a:rPr>
                          <a:latin typeface="+mn-lt"/>
                          <a:ea typeface="+mn-ea"/>
                          <a:cs typeface="+mn-cs"/>
                          <a:sym typeface="Calibri"/>
                        </a:rPr>
                        <a:t>varchar(30)</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12700">
                      <a:solidFill>
                        <a:schemeClr val="accent5">
                          <a:hueOff val="-3150000"/>
                          <a:satOff val="-100000"/>
                          <a:lumOff val="1568"/>
                        </a:schemeClr>
                      </a:solidFill>
                    </a:lnB>
                    <a:solidFill>
                      <a:srgbClr val="CDD4EA"/>
                    </a:solidFill>
                  </a:tcPr>
                </a:tc>
                <a:tc>
                  <a:txBody>
                    <a:bodyPr/>
                    <a:lstStyle/>
                    <a:p>
                      <a:pPr algn="l">
                        <a:defRPr sz="1800">
                          <a:solidFill>
                            <a:srgbClr val="000000"/>
                          </a:solidFill>
                          <a:latin typeface="+mn-lt"/>
                          <a:ea typeface="+mn-ea"/>
                          <a:cs typeface="+mn-cs"/>
                          <a:sym typeface="Calibri"/>
                        </a:defRPr>
                      </a:pP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12700">
                      <a:solidFill>
                        <a:schemeClr val="accent5">
                          <a:hueOff val="-3150000"/>
                          <a:satOff val="-100000"/>
                          <a:lumOff val="1568"/>
                        </a:schemeClr>
                      </a:solidFill>
                    </a:lnB>
                    <a:solidFill>
                      <a:srgbClr val="CDD4EA"/>
                    </a:solidFill>
                  </a:tcPr>
                </a:tc>
              </a:tr>
              <a:tr h="498755">
                <a:tc>
                  <a:txBody>
                    <a:bodyPr/>
                    <a:lstStyle/>
                    <a:p>
                      <a:pPr algn="l">
                        <a:defRPr sz="1800">
                          <a:solidFill>
                            <a:srgbClr val="000000"/>
                          </a:solidFill>
                        </a:defRPr>
                      </a:pPr>
                      <a:r>
                        <a:rPr>
                          <a:latin typeface="+mn-lt"/>
                          <a:ea typeface="+mn-ea"/>
                          <a:cs typeface="+mn-cs"/>
                          <a:sym typeface="Calibri"/>
                        </a:rPr>
                        <a:t>DateOfBirth</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12700">
                      <a:solidFill>
                        <a:schemeClr val="accent5">
                          <a:hueOff val="-3150000"/>
                          <a:satOff val="-100000"/>
                          <a:lumOff val="1568"/>
                        </a:schemeClr>
                      </a:solidFill>
                    </a:lnB>
                    <a:solidFill>
                      <a:srgbClr val="E8EBF5"/>
                    </a:solidFill>
                  </a:tcPr>
                </a:tc>
                <a:tc>
                  <a:txBody>
                    <a:bodyPr/>
                    <a:lstStyle/>
                    <a:p>
                      <a:pPr algn="l">
                        <a:defRPr sz="1800">
                          <a:solidFill>
                            <a:srgbClr val="000000"/>
                          </a:solidFill>
                        </a:defRPr>
                      </a:pPr>
                      <a:r>
                        <a:rPr>
                          <a:latin typeface="+mn-lt"/>
                          <a:ea typeface="+mn-ea"/>
                          <a:cs typeface="+mn-cs"/>
                          <a:sym typeface="Calibri"/>
                        </a:rPr>
                        <a:t>date</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12700">
                      <a:solidFill>
                        <a:schemeClr val="accent5">
                          <a:hueOff val="-3150000"/>
                          <a:satOff val="-100000"/>
                          <a:lumOff val="1568"/>
                        </a:schemeClr>
                      </a:solidFill>
                    </a:lnB>
                    <a:solidFill>
                      <a:srgbClr val="E8EBF5"/>
                    </a:solidFill>
                  </a:tcPr>
                </a:tc>
                <a:tc>
                  <a:txBody>
                    <a:bodyPr/>
                    <a:lstStyle/>
                    <a:p>
                      <a:pPr algn="l">
                        <a:defRPr sz="1800">
                          <a:solidFill>
                            <a:srgbClr val="000000"/>
                          </a:solidFill>
                          <a:latin typeface="+mn-lt"/>
                          <a:ea typeface="+mn-ea"/>
                          <a:cs typeface="+mn-cs"/>
                          <a:sym typeface="Calibri"/>
                        </a:defRPr>
                      </a:pP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12700">
                      <a:solidFill>
                        <a:schemeClr val="accent5">
                          <a:hueOff val="-3150000"/>
                          <a:satOff val="-100000"/>
                          <a:lumOff val="1568"/>
                        </a:schemeClr>
                      </a:solidFill>
                    </a:lnB>
                    <a:solidFill>
                      <a:srgbClr val="E8EBF5"/>
                    </a:solidFill>
                  </a:tcPr>
                </a:tc>
              </a:tr>
              <a:tr h="498755">
                <a:tc>
                  <a:txBody>
                    <a:bodyPr/>
                    <a:lstStyle/>
                    <a:p>
                      <a:pPr algn="l">
                        <a:defRPr sz="1800">
                          <a:solidFill>
                            <a:srgbClr val="000000"/>
                          </a:solidFill>
                        </a:defRPr>
                      </a:pPr>
                      <a:r>
                        <a:rPr>
                          <a:latin typeface="+mn-lt"/>
                          <a:ea typeface="+mn-ea"/>
                          <a:cs typeface="+mn-cs"/>
                          <a:sym typeface="Calibri"/>
                        </a:rPr>
                        <a:t>AcademicRank</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12700">
                      <a:solidFill>
                        <a:schemeClr val="accent5">
                          <a:hueOff val="-3150000"/>
                          <a:satOff val="-100000"/>
                          <a:lumOff val="1568"/>
                        </a:schemeClr>
                      </a:solidFill>
                    </a:lnB>
                    <a:solidFill>
                      <a:srgbClr val="CDD4EA"/>
                    </a:solidFill>
                  </a:tcPr>
                </a:tc>
                <a:tc>
                  <a:txBody>
                    <a:bodyPr/>
                    <a:lstStyle/>
                    <a:p>
                      <a:pPr algn="l">
                        <a:defRPr sz="1800">
                          <a:solidFill>
                            <a:srgbClr val="000000"/>
                          </a:solidFill>
                        </a:defRPr>
                      </a:pPr>
                      <a:r>
                        <a:rPr>
                          <a:latin typeface="+mn-lt"/>
                          <a:ea typeface="+mn-ea"/>
                          <a:cs typeface="+mn-cs"/>
                          <a:sym typeface="Calibri"/>
                        </a:rPr>
                        <a:t>varchar(20)</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12700">
                      <a:solidFill>
                        <a:schemeClr val="accent5">
                          <a:hueOff val="-3150000"/>
                          <a:satOff val="-100000"/>
                          <a:lumOff val="1568"/>
                        </a:schemeClr>
                      </a:solidFill>
                    </a:lnB>
                    <a:solidFill>
                      <a:srgbClr val="CDD4EA"/>
                    </a:solidFill>
                  </a:tcPr>
                </a:tc>
                <a:tc>
                  <a:txBody>
                    <a:bodyPr/>
                    <a:lstStyle/>
                    <a:p>
                      <a:pPr algn="l">
                        <a:defRPr sz="1800">
                          <a:solidFill>
                            <a:srgbClr val="000000"/>
                          </a:solidFill>
                          <a:latin typeface="+mn-lt"/>
                          <a:ea typeface="+mn-ea"/>
                          <a:cs typeface="+mn-cs"/>
                          <a:sym typeface="Calibri"/>
                        </a:defRPr>
                      </a:pP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12700">
                      <a:solidFill>
                        <a:schemeClr val="accent5">
                          <a:hueOff val="-3150000"/>
                          <a:satOff val="-100000"/>
                          <a:lumOff val="1568"/>
                        </a:schemeClr>
                      </a:solidFill>
                    </a:lnB>
                    <a:solidFill>
                      <a:srgbClr val="CDD4EA"/>
                    </a:solidFill>
                  </a:tcPr>
                </a:tc>
              </a:tr>
              <a:tr h="498755">
                <a:tc>
                  <a:txBody>
                    <a:bodyPr/>
                    <a:lstStyle/>
                    <a:p>
                      <a:pPr algn="l">
                        <a:defRPr sz="1800">
                          <a:solidFill>
                            <a:srgbClr val="000000"/>
                          </a:solidFill>
                        </a:defRPr>
                      </a:pPr>
                      <a:r>
                        <a:rPr>
                          <a:latin typeface="+mn-lt"/>
                          <a:ea typeface="+mn-ea"/>
                          <a:cs typeface="+mn-cs"/>
                          <a:sym typeface="Calibri"/>
                        </a:rPr>
                        <a:t>HireDate</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12700">
                      <a:solidFill>
                        <a:schemeClr val="accent5">
                          <a:hueOff val="-3150000"/>
                          <a:satOff val="-100000"/>
                          <a:lumOff val="1568"/>
                        </a:schemeClr>
                      </a:solidFill>
                    </a:lnB>
                    <a:solidFill>
                      <a:srgbClr val="E8EBF5"/>
                    </a:solidFill>
                  </a:tcPr>
                </a:tc>
                <a:tc>
                  <a:txBody>
                    <a:bodyPr/>
                    <a:lstStyle/>
                    <a:p>
                      <a:pPr algn="l">
                        <a:defRPr sz="1800">
                          <a:solidFill>
                            <a:srgbClr val="000000"/>
                          </a:solidFill>
                        </a:defRPr>
                      </a:pPr>
                      <a:r>
                        <a:rPr>
                          <a:latin typeface="+mn-lt"/>
                          <a:ea typeface="+mn-ea"/>
                          <a:cs typeface="+mn-cs"/>
                          <a:sym typeface="Calibri"/>
                        </a:rPr>
                        <a:t>date</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12700">
                      <a:solidFill>
                        <a:schemeClr val="accent5">
                          <a:hueOff val="-3150000"/>
                          <a:satOff val="-100000"/>
                          <a:lumOff val="1568"/>
                        </a:schemeClr>
                      </a:solidFill>
                    </a:lnB>
                    <a:solidFill>
                      <a:srgbClr val="E8EBF5"/>
                    </a:solidFill>
                  </a:tcPr>
                </a:tc>
                <a:tc>
                  <a:txBody>
                    <a:bodyPr/>
                    <a:lstStyle/>
                    <a:p>
                      <a:pPr algn="l">
                        <a:defRPr sz="1800">
                          <a:solidFill>
                            <a:srgbClr val="000000"/>
                          </a:solidFill>
                          <a:latin typeface="+mn-lt"/>
                          <a:ea typeface="+mn-ea"/>
                          <a:cs typeface="+mn-cs"/>
                          <a:sym typeface="Calibri"/>
                        </a:defRPr>
                      </a:pP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12700">
                      <a:solidFill>
                        <a:schemeClr val="accent5">
                          <a:hueOff val="-3150000"/>
                          <a:satOff val="-100000"/>
                          <a:lumOff val="1568"/>
                        </a:schemeClr>
                      </a:solidFill>
                    </a:lnB>
                    <a:solidFill>
                      <a:srgbClr val="E8EBF5"/>
                    </a:solidFill>
                  </a:tcPr>
                </a:tc>
              </a:tr>
            </a:tbl>
          </a:graphicData>
        </a:graphic>
      </p:graphicFrame>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6"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QA Home – Table example (Grade)</a:t>
            </a:r>
          </a:p>
        </p:txBody>
      </p:sp>
      <p:graphicFrame>
        <p:nvGraphicFramePr>
          <p:cNvPr id="687" name="Table 9"/>
          <p:cNvGraphicFramePr/>
          <p:nvPr/>
        </p:nvGraphicFramePr>
        <p:xfrm>
          <a:off x="1019326" y="1649629"/>
          <a:ext cx="8945913" cy="3709492"/>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4228482"/>
                <a:gridCol w="3073949"/>
                <a:gridCol w="1630781"/>
              </a:tblGrid>
              <a:tr h="480251">
                <a:tc>
                  <a:txBody>
                    <a:bodyPr/>
                    <a:lstStyle/>
                    <a:p>
                      <a:pPr>
                        <a:defRPr b="0" sz="1800">
                          <a:solidFill>
                            <a:srgbClr val="000000"/>
                          </a:solidFill>
                        </a:defRPr>
                      </a:pPr>
                      <a:r>
                        <a:rPr b="1">
                          <a:solidFill>
                            <a:schemeClr val="accent5">
                              <a:hueOff val="-3150000"/>
                              <a:satOff val="-100000"/>
                              <a:lumOff val="1568"/>
                            </a:schemeClr>
                          </a:solidFill>
                          <a:latin typeface="+mn-lt"/>
                          <a:ea typeface="+mn-ea"/>
                          <a:cs typeface="+mn-cs"/>
                          <a:sym typeface="Calibri"/>
                        </a:rPr>
                        <a:t>Column name</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38100">
                      <a:solidFill>
                        <a:schemeClr val="accent5">
                          <a:hueOff val="-3150000"/>
                          <a:satOff val="-100000"/>
                          <a:lumOff val="1568"/>
                        </a:schemeClr>
                      </a:solidFill>
                    </a:lnB>
                    <a:solidFill>
                      <a:srgbClr val="4472C4"/>
                    </a:solidFill>
                  </a:tcPr>
                </a:tc>
                <a:tc>
                  <a:txBody>
                    <a:bodyPr/>
                    <a:lstStyle/>
                    <a:p>
                      <a:pPr>
                        <a:defRPr b="0" sz="1800">
                          <a:solidFill>
                            <a:srgbClr val="000000"/>
                          </a:solidFill>
                        </a:defRPr>
                      </a:pPr>
                      <a:r>
                        <a:rPr b="1">
                          <a:solidFill>
                            <a:schemeClr val="accent5">
                              <a:hueOff val="-3150000"/>
                              <a:satOff val="-100000"/>
                              <a:lumOff val="1568"/>
                            </a:schemeClr>
                          </a:solidFill>
                          <a:latin typeface="+mn-lt"/>
                          <a:ea typeface="+mn-ea"/>
                          <a:cs typeface="+mn-cs"/>
                          <a:sym typeface="Calibri"/>
                        </a:rPr>
                        <a:t>Data type</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38100">
                      <a:solidFill>
                        <a:schemeClr val="accent5">
                          <a:hueOff val="-3150000"/>
                          <a:satOff val="-100000"/>
                          <a:lumOff val="1568"/>
                        </a:schemeClr>
                      </a:solidFill>
                    </a:lnB>
                    <a:solidFill>
                      <a:srgbClr val="4472C4"/>
                    </a:solidFill>
                  </a:tcPr>
                </a:tc>
                <a:tc>
                  <a:txBody>
                    <a:bodyPr/>
                    <a:lstStyle/>
                    <a:p>
                      <a:pPr>
                        <a:defRPr b="0" sz="1800">
                          <a:solidFill>
                            <a:srgbClr val="000000"/>
                          </a:solidFill>
                        </a:defRPr>
                      </a:pPr>
                      <a:r>
                        <a:rPr b="1">
                          <a:solidFill>
                            <a:schemeClr val="accent5">
                              <a:hueOff val="-3150000"/>
                              <a:satOff val="-100000"/>
                              <a:lumOff val="1568"/>
                            </a:schemeClr>
                          </a:solidFill>
                          <a:latin typeface="+mn-lt"/>
                          <a:ea typeface="+mn-ea"/>
                          <a:cs typeface="+mn-cs"/>
                          <a:sym typeface="Calibri"/>
                        </a:rPr>
                        <a:t>Allow nulls</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38100">
                      <a:solidFill>
                        <a:schemeClr val="accent5">
                          <a:hueOff val="-3150000"/>
                          <a:satOff val="-100000"/>
                          <a:lumOff val="1568"/>
                        </a:schemeClr>
                      </a:solidFill>
                    </a:lnB>
                    <a:solidFill>
                      <a:srgbClr val="4472C4"/>
                    </a:solidFill>
                  </a:tcPr>
                </a:tc>
              </a:tr>
              <a:tr h="480251">
                <a:tc>
                  <a:txBody>
                    <a:bodyPr/>
                    <a:lstStyle/>
                    <a:p>
                      <a:pPr algn="l">
                        <a:defRPr sz="1800">
                          <a:solidFill>
                            <a:srgbClr val="000000"/>
                          </a:solidFill>
                        </a:defRPr>
                      </a:pPr>
                      <a:r>
                        <a:rPr>
                          <a:latin typeface="+mn-lt"/>
                          <a:ea typeface="+mn-ea"/>
                          <a:cs typeface="+mn-cs"/>
                          <a:sym typeface="Calibri"/>
                        </a:rPr>
                        <a:t>Id</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38100">
                      <a:solidFill>
                        <a:schemeClr val="accent5">
                          <a:hueOff val="-3150000"/>
                          <a:satOff val="-100000"/>
                          <a:lumOff val="1568"/>
                        </a:schemeClr>
                      </a:solidFill>
                    </a:lnT>
                    <a:lnB w="12700">
                      <a:solidFill>
                        <a:schemeClr val="accent5">
                          <a:hueOff val="-3150000"/>
                          <a:satOff val="-100000"/>
                          <a:lumOff val="1568"/>
                        </a:schemeClr>
                      </a:solidFill>
                    </a:lnB>
                    <a:solidFill>
                      <a:srgbClr val="CDD4EA"/>
                    </a:solidFill>
                  </a:tcPr>
                </a:tc>
                <a:tc>
                  <a:txBody>
                    <a:bodyPr/>
                    <a:lstStyle/>
                    <a:p>
                      <a:pPr algn="l">
                        <a:defRPr sz="1800">
                          <a:solidFill>
                            <a:srgbClr val="000000"/>
                          </a:solidFill>
                        </a:defRPr>
                      </a:pPr>
                      <a:r>
                        <a:rPr>
                          <a:latin typeface="+mn-lt"/>
                          <a:ea typeface="+mn-ea"/>
                          <a:cs typeface="+mn-cs"/>
                          <a:sym typeface="Calibri"/>
                        </a:rPr>
                        <a:t>Integer</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38100">
                      <a:solidFill>
                        <a:schemeClr val="accent5">
                          <a:hueOff val="-3150000"/>
                          <a:satOff val="-100000"/>
                          <a:lumOff val="1568"/>
                        </a:schemeClr>
                      </a:solidFill>
                    </a:lnT>
                    <a:lnB w="12700">
                      <a:solidFill>
                        <a:schemeClr val="accent5">
                          <a:hueOff val="-3150000"/>
                          <a:satOff val="-100000"/>
                          <a:lumOff val="1568"/>
                        </a:schemeClr>
                      </a:solidFill>
                    </a:lnB>
                    <a:solidFill>
                      <a:srgbClr val="CDD4EA"/>
                    </a:solidFill>
                  </a:tcPr>
                </a:tc>
                <a:tc>
                  <a:txBody>
                    <a:bodyPr/>
                    <a:lstStyle/>
                    <a:p>
                      <a:pPr algn="l">
                        <a:defRPr sz="1800">
                          <a:solidFill>
                            <a:srgbClr val="000000"/>
                          </a:solidFill>
                          <a:latin typeface="+mn-lt"/>
                          <a:ea typeface="+mn-ea"/>
                          <a:cs typeface="+mn-cs"/>
                          <a:sym typeface="Calibri"/>
                        </a:defRPr>
                      </a:pP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38100">
                      <a:solidFill>
                        <a:schemeClr val="accent5">
                          <a:hueOff val="-3150000"/>
                          <a:satOff val="-100000"/>
                          <a:lumOff val="1568"/>
                        </a:schemeClr>
                      </a:solidFill>
                    </a:lnT>
                    <a:lnB w="12700">
                      <a:solidFill>
                        <a:schemeClr val="accent5">
                          <a:hueOff val="-3150000"/>
                          <a:satOff val="-100000"/>
                          <a:lumOff val="1568"/>
                        </a:schemeClr>
                      </a:solidFill>
                    </a:lnB>
                    <a:solidFill>
                      <a:srgbClr val="CDD4EA"/>
                    </a:solidFill>
                  </a:tcPr>
                </a:tc>
              </a:tr>
              <a:tr h="463237">
                <a:tc>
                  <a:txBody>
                    <a:bodyPr/>
                    <a:lstStyle/>
                    <a:p>
                      <a:pPr algn="l">
                        <a:defRPr sz="1800">
                          <a:solidFill>
                            <a:srgbClr val="000000"/>
                          </a:solidFill>
                        </a:defRPr>
                      </a:pPr>
                      <a:r>
                        <a:rPr>
                          <a:latin typeface="+mn-lt"/>
                          <a:ea typeface="+mn-ea"/>
                          <a:cs typeface="+mn-cs"/>
                          <a:sym typeface="Calibri"/>
                        </a:rPr>
                        <a:t>StudentId</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12700">
                      <a:solidFill>
                        <a:schemeClr val="accent5">
                          <a:hueOff val="-3150000"/>
                          <a:satOff val="-100000"/>
                          <a:lumOff val="1568"/>
                        </a:schemeClr>
                      </a:solidFill>
                    </a:lnB>
                    <a:solidFill>
                      <a:srgbClr val="E8EBF5"/>
                    </a:solidFill>
                  </a:tcPr>
                </a:tc>
                <a:tc>
                  <a:txBody>
                    <a:bodyPr/>
                    <a:lstStyle/>
                    <a:p>
                      <a:pPr algn="l">
                        <a:defRPr sz="1800">
                          <a:solidFill>
                            <a:srgbClr val="000000"/>
                          </a:solidFill>
                        </a:defRPr>
                      </a:pPr>
                      <a:r>
                        <a:rPr>
                          <a:latin typeface="+mn-lt"/>
                          <a:ea typeface="+mn-ea"/>
                          <a:cs typeface="+mn-cs"/>
                          <a:sym typeface="Calibri"/>
                        </a:rPr>
                        <a:t>Integer</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12700">
                      <a:solidFill>
                        <a:schemeClr val="accent5">
                          <a:hueOff val="-3150000"/>
                          <a:satOff val="-100000"/>
                          <a:lumOff val="1568"/>
                        </a:schemeClr>
                      </a:solidFill>
                    </a:lnB>
                    <a:solidFill>
                      <a:srgbClr val="E8EBF5"/>
                    </a:solidFill>
                  </a:tcPr>
                </a:tc>
                <a:tc>
                  <a:txBody>
                    <a:bodyPr/>
                    <a:lstStyle/>
                    <a:p>
                      <a:pPr algn="l">
                        <a:defRPr sz="1800">
                          <a:solidFill>
                            <a:srgbClr val="000000"/>
                          </a:solidFill>
                          <a:latin typeface="+mn-lt"/>
                          <a:ea typeface="+mn-ea"/>
                          <a:cs typeface="+mn-cs"/>
                          <a:sym typeface="Calibri"/>
                        </a:defRPr>
                      </a:pP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12700">
                      <a:solidFill>
                        <a:schemeClr val="accent5">
                          <a:hueOff val="-3150000"/>
                          <a:satOff val="-100000"/>
                          <a:lumOff val="1568"/>
                        </a:schemeClr>
                      </a:solidFill>
                    </a:lnB>
                    <a:solidFill>
                      <a:srgbClr val="E8EBF5"/>
                    </a:solidFill>
                  </a:tcPr>
                </a:tc>
              </a:tr>
              <a:tr h="463237">
                <a:tc>
                  <a:txBody>
                    <a:bodyPr/>
                    <a:lstStyle/>
                    <a:p>
                      <a:pPr algn="l">
                        <a:defRPr sz="1800">
                          <a:solidFill>
                            <a:srgbClr val="000000"/>
                          </a:solidFill>
                        </a:defRPr>
                      </a:pPr>
                      <a:r>
                        <a:rPr>
                          <a:latin typeface="+mn-lt"/>
                          <a:ea typeface="+mn-ea"/>
                          <a:cs typeface="+mn-cs"/>
                          <a:sym typeface="Calibri"/>
                        </a:rPr>
                        <a:t>CourseId</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12700">
                      <a:solidFill>
                        <a:schemeClr val="accent5">
                          <a:hueOff val="-3150000"/>
                          <a:satOff val="-100000"/>
                          <a:lumOff val="1568"/>
                        </a:schemeClr>
                      </a:solidFill>
                    </a:lnB>
                    <a:solidFill>
                      <a:srgbClr val="CDD4EA"/>
                    </a:solidFill>
                  </a:tcPr>
                </a:tc>
                <a:tc>
                  <a:txBody>
                    <a:bodyPr/>
                    <a:lstStyle/>
                    <a:p>
                      <a:pPr algn="l">
                        <a:defRPr sz="1800">
                          <a:solidFill>
                            <a:srgbClr val="000000"/>
                          </a:solidFill>
                        </a:defRPr>
                      </a:pPr>
                      <a:r>
                        <a:rPr>
                          <a:latin typeface="+mn-lt"/>
                          <a:ea typeface="+mn-ea"/>
                          <a:cs typeface="+mn-cs"/>
                          <a:sym typeface="Calibri"/>
                        </a:rPr>
                        <a:t>Integer</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12700">
                      <a:solidFill>
                        <a:schemeClr val="accent5">
                          <a:hueOff val="-3150000"/>
                          <a:satOff val="-100000"/>
                          <a:lumOff val="1568"/>
                        </a:schemeClr>
                      </a:solidFill>
                    </a:lnB>
                    <a:solidFill>
                      <a:srgbClr val="CDD4EA"/>
                    </a:solidFill>
                  </a:tcPr>
                </a:tc>
                <a:tc>
                  <a:txBody>
                    <a:bodyPr/>
                    <a:lstStyle/>
                    <a:p>
                      <a:pPr algn="l">
                        <a:defRPr sz="1800">
                          <a:solidFill>
                            <a:srgbClr val="000000"/>
                          </a:solidFill>
                          <a:latin typeface="+mn-lt"/>
                          <a:ea typeface="+mn-ea"/>
                          <a:cs typeface="+mn-cs"/>
                          <a:sym typeface="Calibri"/>
                        </a:defRPr>
                      </a:pP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12700">
                      <a:solidFill>
                        <a:schemeClr val="accent5">
                          <a:hueOff val="-3150000"/>
                          <a:satOff val="-100000"/>
                          <a:lumOff val="1568"/>
                        </a:schemeClr>
                      </a:solidFill>
                    </a:lnB>
                    <a:solidFill>
                      <a:srgbClr val="CDD4EA"/>
                    </a:solidFill>
                  </a:tcPr>
                </a:tc>
              </a:tr>
              <a:tr h="463237">
                <a:tc>
                  <a:txBody>
                    <a:bodyPr/>
                    <a:lstStyle/>
                    <a:p>
                      <a:pPr algn="l">
                        <a:defRPr sz="1800">
                          <a:solidFill>
                            <a:srgbClr val="000000"/>
                          </a:solidFill>
                        </a:defRPr>
                      </a:pPr>
                      <a:r>
                        <a:rPr>
                          <a:latin typeface="+mn-lt"/>
                          <a:ea typeface="+mn-ea"/>
                          <a:cs typeface="+mn-cs"/>
                          <a:sym typeface="Calibri"/>
                        </a:rPr>
                        <a:t>TeacherId</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12700">
                      <a:solidFill>
                        <a:schemeClr val="accent5">
                          <a:hueOff val="-3150000"/>
                          <a:satOff val="-100000"/>
                          <a:lumOff val="1568"/>
                        </a:schemeClr>
                      </a:solidFill>
                    </a:lnB>
                    <a:solidFill>
                      <a:srgbClr val="E8EBF5"/>
                    </a:solidFill>
                  </a:tcPr>
                </a:tc>
                <a:tc>
                  <a:txBody>
                    <a:bodyPr/>
                    <a:lstStyle/>
                    <a:p>
                      <a:pPr algn="l">
                        <a:defRPr sz="1800">
                          <a:solidFill>
                            <a:srgbClr val="000000"/>
                          </a:solidFill>
                        </a:defRPr>
                      </a:pPr>
                      <a:r>
                        <a:rPr>
                          <a:latin typeface="+mn-lt"/>
                          <a:ea typeface="+mn-ea"/>
                          <a:cs typeface="+mn-cs"/>
                          <a:sym typeface="Calibri"/>
                        </a:rPr>
                        <a:t>Integer</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12700">
                      <a:solidFill>
                        <a:schemeClr val="accent5">
                          <a:hueOff val="-3150000"/>
                          <a:satOff val="-100000"/>
                          <a:lumOff val="1568"/>
                        </a:schemeClr>
                      </a:solidFill>
                    </a:lnB>
                    <a:solidFill>
                      <a:srgbClr val="E8EBF5"/>
                    </a:solidFill>
                  </a:tcPr>
                </a:tc>
                <a:tc>
                  <a:txBody>
                    <a:bodyPr/>
                    <a:lstStyle/>
                    <a:p>
                      <a:pPr algn="l">
                        <a:defRPr sz="1800">
                          <a:solidFill>
                            <a:srgbClr val="000000"/>
                          </a:solidFill>
                          <a:latin typeface="+mn-lt"/>
                          <a:ea typeface="+mn-ea"/>
                          <a:cs typeface="+mn-cs"/>
                          <a:sym typeface="Calibri"/>
                        </a:defRPr>
                      </a:pP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12700">
                      <a:solidFill>
                        <a:schemeClr val="accent5">
                          <a:hueOff val="-3150000"/>
                          <a:satOff val="-100000"/>
                          <a:lumOff val="1568"/>
                        </a:schemeClr>
                      </a:solidFill>
                    </a:lnB>
                    <a:solidFill>
                      <a:srgbClr val="E8EBF5"/>
                    </a:solidFill>
                  </a:tcPr>
                </a:tc>
              </a:tr>
              <a:tr h="463237">
                <a:tc>
                  <a:txBody>
                    <a:bodyPr/>
                    <a:lstStyle/>
                    <a:p>
                      <a:pPr algn="l">
                        <a:defRPr sz="1800">
                          <a:solidFill>
                            <a:srgbClr val="000000"/>
                          </a:solidFill>
                        </a:defRPr>
                      </a:pPr>
                      <a:r>
                        <a:rPr>
                          <a:latin typeface="+mn-lt"/>
                          <a:ea typeface="+mn-ea"/>
                          <a:cs typeface="+mn-cs"/>
                          <a:sym typeface="Calibri"/>
                        </a:rPr>
                        <a:t>Grade</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12700">
                      <a:solidFill>
                        <a:schemeClr val="accent5">
                          <a:hueOff val="-3150000"/>
                          <a:satOff val="-100000"/>
                          <a:lumOff val="1568"/>
                        </a:schemeClr>
                      </a:solidFill>
                    </a:lnB>
                    <a:solidFill>
                      <a:srgbClr val="CDD4EA"/>
                    </a:solidFill>
                  </a:tcPr>
                </a:tc>
                <a:tc>
                  <a:txBody>
                    <a:bodyPr/>
                    <a:lstStyle/>
                    <a:p>
                      <a:pPr algn="l">
                        <a:defRPr sz="1800">
                          <a:solidFill>
                            <a:srgbClr val="000000"/>
                          </a:solidFill>
                        </a:defRPr>
                      </a:pPr>
                      <a:r>
                        <a:rPr>
                          <a:latin typeface="+mn-lt"/>
                          <a:ea typeface="+mn-ea"/>
                          <a:cs typeface="+mn-cs"/>
                          <a:sym typeface="Calibri"/>
                        </a:rPr>
                        <a:t>smallint</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12700">
                      <a:solidFill>
                        <a:schemeClr val="accent5">
                          <a:hueOff val="-3150000"/>
                          <a:satOff val="-100000"/>
                          <a:lumOff val="1568"/>
                        </a:schemeClr>
                      </a:solidFill>
                    </a:lnB>
                    <a:solidFill>
                      <a:srgbClr val="CDD4EA"/>
                    </a:solidFill>
                  </a:tcPr>
                </a:tc>
                <a:tc>
                  <a:txBody>
                    <a:bodyPr/>
                    <a:lstStyle/>
                    <a:p>
                      <a:pPr algn="l">
                        <a:defRPr sz="1800">
                          <a:solidFill>
                            <a:srgbClr val="000000"/>
                          </a:solidFill>
                          <a:latin typeface="+mn-lt"/>
                          <a:ea typeface="+mn-ea"/>
                          <a:cs typeface="+mn-cs"/>
                          <a:sym typeface="Calibri"/>
                        </a:defRPr>
                      </a:pP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12700">
                      <a:solidFill>
                        <a:schemeClr val="accent5">
                          <a:hueOff val="-3150000"/>
                          <a:satOff val="-100000"/>
                          <a:lumOff val="1568"/>
                        </a:schemeClr>
                      </a:solidFill>
                    </a:lnB>
                    <a:solidFill>
                      <a:srgbClr val="CDD4EA"/>
                    </a:solidFill>
                  </a:tcPr>
                </a:tc>
              </a:tr>
              <a:tr h="463237">
                <a:tc>
                  <a:txBody>
                    <a:bodyPr/>
                    <a:lstStyle/>
                    <a:p>
                      <a:pPr algn="l">
                        <a:defRPr sz="1800">
                          <a:solidFill>
                            <a:srgbClr val="000000"/>
                          </a:solidFill>
                        </a:defRPr>
                      </a:pPr>
                      <a:r>
                        <a:rPr>
                          <a:latin typeface="+mn-lt"/>
                          <a:ea typeface="+mn-ea"/>
                          <a:cs typeface="+mn-cs"/>
                          <a:sym typeface="Calibri"/>
                        </a:rPr>
                        <a:t>Comment</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12700">
                      <a:solidFill>
                        <a:schemeClr val="accent5">
                          <a:hueOff val="-3150000"/>
                          <a:satOff val="-100000"/>
                          <a:lumOff val="1568"/>
                        </a:schemeClr>
                      </a:solidFill>
                    </a:lnB>
                    <a:solidFill>
                      <a:srgbClr val="E8EBF5"/>
                    </a:solidFill>
                  </a:tcPr>
                </a:tc>
                <a:tc>
                  <a:txBody>
                    <a:bodyPr/>
                    <a:lstStyle/>
                    <a:p>
                      <a:pPr algn="l">
                        <a:defRPr sz="1800">
                          <a:solidFill>
                            <a:srgbClr val="000000"/>
                          </a:solidFill>
                        </a:defRPr>
                      </a:pPr>
                      <a:r>
                        <a:rPr>
                          <a:latin typeface="+mn-lt"/>
                          <a:ea typeface="+mn-ea"/>
                          <a:cs typeface="+mn-cs"/>
                          <a:sym typeface="Calibri"/>
                        </a:rPr>
                        <a:t>varchar(100)</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12700">
                      <a:solidFill>
                        <a:schemeClr val="accent5">
                          <a:hueOff val="-3150000"/>
                          <a:satOff val="-100000"/>
                          <a:lumOff val="1568"/>
                        </a:schemeClr>
                      </a:solidFill>
                    </a:lnB>
                    <a:solidFill>
                      <a:srgbClr val="E8EBF5"/>
                    </a:solidFill>
                  </a:tcPr>
                </a:tc>
                <a:tc>
                  <a:txBody>
                    <a:bodyPr/>
                    <a:lstStyle/>
                    <a:p>
                      <a:pPr algn="l">
                        <a:defRPr sz="1800">
                          <a:solidFill>
                            <a:srgbClr val="000000"/>
                          </a:solidFill>
                          <a:latin typeface="+mn-lt"/>
                          <a:ea typeface="+mn-ea"/>
                          <a:cs typeface="+mn-cs"/>
                          <a:sym typeface="Calibri"/>
                        </a:defRPr>
                      </a:pP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12700">
                      <a:solidFill>
                        <a:schemeClr val="accent5">
                          <a:hueOff val="-3150000"/>
                          <a:satOff val="-100000"/>
                          <a:lumOff val="1568"/>
                        </a:schemeClr>
                      </a:solidFill>
                    </a:lnB>
                    <a:solidFill>
                      <a:srgbClr val="E8EBF5"/>
                    </a:solidFill>
                  </a:tcPr>
                </a:tc>
              </a:tr>
              <a:tr h="463237">
                <a:tc>
                  <a:txBody>
                    <a:bodyPr/>
                    <a:lstStyle/>
                    <a:p>
                      <a:pPr algn="l">
                        <a:defRPr sz="1800">
                          <a:solidFill>
                            <a:srgbClr val="000000"/>
                          </a:solidFill>
                        </a:defRPr>
                      </a:pPr>
                      <a:r>
                        <a:rPr>
                          <a:latin typeface="+mn-lt"/>
                          <a:ea typeface="+mn-ea"/>
                          <a:cs typeface="+mn-cs"/>
                          <a:sym typeface="Calibri"/>
                        </a:rPr>
                        <a:t>CreatedDate</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12700">
                      <a:solidFill>
                        <a:schemeClr val="accent5">
                          <a:hueOff val="-3150000"/>
                          <a:satOff val="-100000"/>
                          <a:lumOff val="1568"/>
                        </a:schemeClr>
                      </a:solidFill>
                    </a:lnB>
                    <a:solidFill>
                      <a:srgbClr val="CDD4EA"/>
                    </a:solidFill>
                  </a:tcPr>
                </a:tc>
                <a:tc>
                  <a:txBody>
                    <a:bodyPr/>
                    <a:lstStyle/>
                    <a:p>
                      <a:pPr algn="l">
                        <a:defRPr sz="1800">
                          <a:solidFill>
                            <a:srgbClr val="000000"/>
                          </a:solidFill>
                        </a:defRPr>
                      </a:pPr>
                      <a:r>
                        <a:rPr>
                          <a:latin typeface="+mn-lt"/>
                          <a:ea typeface="+mn-ea"/>
                          <a:cs typeface="+mn-cs"/>
                          <a:sym typeface="Calibri"/>
                        </a:rPr>
                        <a:t>date</a:t>
                      </a: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12700">
                      <a:solidFill>
                        <a:schemeClr val="accent5">
                          <a:hueOff val="-3150000"/>
                          <a:satOff val="-100000"/>
                          <a:lumOff val="1568"/>
                        </a:schemeClr>
                      </a:solidFill>
                    </a:lnB>
                    <a:solidFill>
                      <a:srgbClr val="CDD4EA"/>
                    </a:solidFill>
                  </a:tcPr>
                </a:tc>
                <a:tc>
                  <a:txBody>
                    <a:bodyPr/>
                    <a:lstStyle/>
                    <a:p>
                      <a:pPr algn="l">
                        <a:defRPr sz="1800">
                          <a:solidFill>
                            <a:srgbClr val="000000"/>
                          </a:solidFill>
                          <a:latin typeface="+mn-lt"/>
                          <a:ea typeface="+mn-ea"/>
                          <a:cs typeface="+mn-cs"/>
                          <a:sym typeface="Calibri"/>
                        </a:defRPr>
                      </a:pPr>
                    </a:p>
                  </a:txBody>
                  <a:tcPr marL="45720" marR="45720" marT="45720" marB="45720" anchor="t" anchorCtr="0" horzOverflow="overflow">
                    <a:lnL w="12700">
                      <a:solidFill>
                        <a:schemeClr val="accent5">
                          <a:hueOff val="-3150000"/>
                          <a:satOff val="-100000"/>
                          <a:lumOff val="1568"/>
                        </a:schemeClr>
                      </a:solidFill>
                    </a:lnL>
                    <a:lnR w="12700">
                      <a:solidFill>
                        <a:schemeClr val="accent5">
                          <a:hueOff val="-3150000"/>
                          <a:satOff val="-100000"/>
                          <a:lumOff val="1568"/>
                        </a:schemeClr>
                      </a:solidFill>
                    </a:lnR>
                    <a:lnT w="12700">
                      <a:solidFill>
                        <a:schemeClr val="accent5">
                          <a:hueOff val="-3150000"/>
                          <a:satOff val="-100000"/>
                          <a:lumOff val="1568"/>
                        </a:schemeClr>
                      </a:solidFill>
                    </a:lnT>
                    <a:lnB w="12700">
                      <a:solidFill>
                        <a:schemeClr val="accent5">
                          <a:hueOff val="-3150000"/>
                          <a:satOff val="-100000"/>
                          <a:lumOff val="1568"/>
                        </a:schemeClr>
                      </a:solidFill>
                    </a:lnB>
                    <a:solidFill>
                      <a:srgbClr val="CDD4EA"/>
                    </a:solidFill>
                  </a:tcPr>
                </a:tc>
              </a:tr>
            </a:tbl>
          </a:graphicData>
        </a:graphic>
      </p:graphicFrame>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9" name="Title 3"/>
          <p:cNvSpPr txBox="1"/>
          <p:nvPr>
            <p:ph type="title"/>
          </p:nvPr>
        </p:nvSpPr>
        <p:spPr>
          <a:xfrm>
            <a:off x="689316" y="555919"/>
            <a:ext cx="4250197" cy="543868"/>
          </a:xfrm>
          <a:prstGeom prst="rect">
            <a:avLst/>
          </a:prstGeom>
        </p:spPr>
        <p:txBody>
          <a:bodyPr/>
          <a:lstStyle>
            <a:lvl1pPr defTabSz="758951">
              <a:spcBef>
                <a:spcPts val="400"/>
              </a:spcBef>
              <a:defRPr sz="2988"/>
            </a:lvl1pPr>
          </a:lstStyle>
          <a:p>
            <a:pPr/>
            <a:r>
              <a:t>QA Home – Table Schema</a:t>
            </a:r>
          </a:p>
        </p:txBody>
      </p:sp>
      <p:pic>
        <p:nvPicPr>
          <p:cNvPr id="690" name="Content Placeholder 4" descr="Content Placeholder 4"/>
          <p:cNvPicPr>
            <a:picLocks noChangeAspect="1"/>
          </p:cNvPicPr>
          <p:nvPr/>
        </p:nvPicPr>
        <p:blipFill>
          <a:blip r:embed="rId2">
            <a:extLst/>
          </a:blip>
          <a:stretch>
            <a:fillRect/>
          </a:stretch>
        </p:blipFill>
        <p:spPr>
          <a:xfrm>
            <a:off x="5358861" y="79816"/>
            <a:ext cx="6793809" cy="6698368"/>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0" name="Title 1"/>
          <p:cNvSpPr txBox="1"/>
          <p:nvPr>
            <p:ph type="title"/>
          </p:nvPr>
        </p:nvSpPr>
        <p:spPr>
          <a:xfrm>
            <a:off x="1038384" y="2107020"/>
            <a:ext cx="10450657" cy="2768258"/>
          </a:xfrm>
          <a:prstGeom prst="rect">
            <a:avLst/>
          </a:prstGeom>
        </p:spPr>
        <p:txBody>
          <a:bodyPr/>
          <a:lstStyle/>
          <a:p>
            <a:pPr/>
            <a:r>
              <a:t>Database concepts and usage</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2" name="Title 1"/>
          <p:cNvSpPr txBox="1"/>
          <p:nvPr>
            <p:ph type="title"/>
          </p:nvPr>
        </p:nvSpPr>
        <p:spPr>
          <a:xfrm>
            <a:off x="5335818" y="795098"/>
            <a:ext cx="5905579" cy="1895393"/>
          </a:xfrm>
          <a:prstGeom prst="rect">
            <a:avLst/>
          </a:prstGeom>
        </p:spPr>
        <p:txBody>
          <a:bodyPr/>
          <a:lstStyle>
            <a:lvl1pPr>
              <a:defRPr>
                <a:solidFill>
                  <a:schemeClr val="accent5"/>
                </a:solidFill>
              </a:defRPr>
            </a:lvl1pPr>
          </a:lstStyle>
          <a:p>
            <a:pPr/>
            <a:r>
              <a:t>Questions?</a:t>
            </a:r>
          </a:p>
        </p:txBody>
      </p:sp>
      <p:sp>
        <p:nvSpPr>
          <p:cNvPr id="693" name="Text Placeholder 2"/>
          <p:cNvSpPr txBox="1"/>
          <p:nvPr>
            <p:ph type="body" sz="quarter" idx="1"/>
          </p:nvPr>
        </p:nvSpPr>
        <p:spPr>
          <a:prstGeom prst="rect">
            <a:avLst/>
          </a:prstGeom>
        </p:spPr>
        <p:txBody>
          <a:bodyPr/>
          <a:lstStyle/>
          <a:p>
            <a:pPr/>
            <a:r>
              <a:t>Trainer Name</a:t>
            </a:r>
          </a:p>
        </p:txBody>
      </p:sp>
      <p:sp>
        <p:nvSpPr>
          <p:cNvPr id="694" name="Text Placeholder 4"/>
          <p:cNvSpPr/>
          <p:nvPr>
            <p:ph type="body" idx="22"/>
          </p:nvPr>
        </p:nvSpPr>
        <p:spPr>
          <a:prstGeom prst="rect">
            <a:avLst/>
          </a:prstGeom>
          <a:extLst>
            <a:ext uri="{C572A759-6A51-4108-AA02-DFA0A04FC94B}">
              <ma14:wrappingTextBoxFlag xmlns:ma14="http://schemas.microsoft.com/office/mac/drawingml/2011/main" val="1"/>
            </a:ext>
          </a:extLst>
        </p:spPr>
        <p:txBody>
          <a:bodyPr/>
          <a:lstStyle/>
          <a:p>
            <a:pPr/>
            <a:r>
              <a:t>Trainer mail</a:t>
            </a:r>
          </a:p>
        </p:txBody>
      </p:sp>
      <p:sp>
        <p:nvSpPr>
          <p:cNvPr id="695" name="Text Placeholder 4"/>
          <p:cNvSpPr/>
          <p:nvPr/>
        </p:nvSpPr>
        <p:spPr>
          <a:xfrm>
            <a:off x="5335818" y="5418266"/>
            <a:ext cx="5905579" cy="2770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spcBef>
                <a:spcPts val="1000"/>
              </a:spcBef>
              <a:defRPr sz="1200">
                <a:solidFill>
                  <a:schemeClr val="accent2"/>
                </a:solidFill>
              </a:defRPr>
            </a:lvl1pPr>
          </a:lstStyle>
          <a:p>
            <a:pPr/>
            <a:r>
              <a:t>Assistant mail</a:t>
            </a:r>
          </a:p>
        </p:txBody>
      </p:sp>
      <p:sp>
        <p:nvSpPr>
          <p:cNvPr id="696" name="Text Placeholder 2"/>
          <p:cNvSpPr txBox="1"/>
          <p:nvPr/>
        </p:nvSpPr>
        <p:spPr>
          <a:xfrm>
            <a:off x="5335818" y="4932844"/>
            <a:ext cx="5905579" cy="40011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spcBef>
                <a:spcPts val="1000"/>
              </a:spcBef>
              <a:defRPr sz="2000">
                <a:solidFill>
                  <a:schemeClr val="accent4"/>
                </a:solidFill>
                <a:latin typeface="Baskerville"/>
                <a:ea typeface="Baskerville"/>
                <a:cs typeface="Baskerville"/>
                <a:sym typeface="Baskerville"/>
              </a:defRPr>
            </a:lvl1pPr>
          </a:lstStyle>
          <a:p>
            <a:pPr/>
            <a:r>
              <a:t>Assistant Name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2" name="Text Placeholder 1"/>
          <p:cNvSpPr txBox="1"/>
          <p:nvPr>
            <p:ph type="body" sz="quarter" idx="1"/>
          </p:nvPr>
        </p:nvSpPr>
        <p:spPr>
          <a:prstGeom prst="rect">
            <a:avLst/>
          </a:prstGeom>
        </p:spPr>
        <p:txBody>
          <a:bodyPr/>
          <a:lstStyle/>
          <a:p>
            <a:pPr/>
            <a:r>
              <a:t>A large amount of information stored in a computer system in such a way that it can be easily looked at or changed.</a:t>
            </a:r>
          </a:p>
        </p:txBody>
      </p:sp>
      <p:sp>
        <p:nvSpPr>
          <p:cNvPr id="533" name="Text Placeholder 2"/>
          <p:cNvSpPr/>
          <p:nvPr>
            <p:ph type="body" idx="21"/>
          </p:nvPr>
        </p:nvSpPr>
        <p:spPr>
          <a:prstGeom prst="rect">
            <a:avLst/>
          </a:prstGeom>
          <a:extLst>
            <a:ext uri="{C572A759-6A51-4108-AA02-DFA0A04FC94B}">
              <ma14:wrappingTextBoxFlag xmlns:ma14="http://schemas.microsoft.com/office/mac/drawingml/2011/main" val="1"/>
            </a:ext>
          </a:extLst>
        </p:spPr>
        <p:txBody>
          <a:bodyPr/>
          <a:lstStyle/>
          <a:p>
            <a:pPr/>
            <a:r>
              <a:t>Cambridge dictionary</a:t>
            </a:r>
          </a:p>
        </p:txBody>
      </p:sp>
      <p:sp>
        <p:nvSpPr>
          <p:cNvPr id="534" name="Text Placeholder 3"/>
          <p:cNvSpPr/>
          <p:nvPr>
            <p:ph type="body" idx="22"/>
          </p:nvPr>
        </p:nvSpPr>
        <p:spPr>
          <a:prstGeom prst="rect">
            <a:avLst/>
          </a:prstGeom>
          <a:extLst>
            <a:ext uri="{C572A759-6A51-4108-AA02-DFA0A04FC94B}">
              <ma14:wrappingTextBoxFlag xmlns:ma14="http://schemas.microsoft.com/office/mac/drawingml/2011/main" val="1"/>
            </a:ext>
          </a:extLst>
        </p:spPr>
        <p:txBody>
          <a:bodyPr/>
          <a:lstStyle/>
          <a:p>
            <a:pPr/>
            <a:r>
              <a:t>Database is an organized collection of data, generally stored and accessed electronically from a computer system. Where databases are more complex, they are often developed using formal design and modeling techniques.</a:t>
            </a:r>
          </a:p>
        </p:txBody>
      </p:sp>
      <p:sp>
        <p:nvSpPr>
          <p:cNvPr id="535" name="Text Placeholder 4"/>
          <p:cNvSpPr/>
          <p:nvPr>
            <p:ph type="body" idx="23"/>
          </p:nvPr>
        </p:nvSpPr>
        <p:spPr>
          <a:prstGeom prst="rect">
            <a:avLst/>
          </a:prstGeom>
          <a:extLst>
            <a:ext uri="{C572A759-6A51-4108-AA02-DFA0A04FC94B}">
              <ma14:wrappingTextBoxFlag xmlns:ma14="http://schemas.microsoft.com/office/mac/drawingml/2011/main" val="1"/>
            </a:ext>
          </a:extLst>
        </p:spPr>
        <p:txBody>
          <a:bodyPr/>
          <a:lstStyle/>
          <a:p>
            <a:pPr/>
            <a:r>
              <a:t>Wikipedia</a:t>
            </a:r>
          </a:p>
        </p:txBody>
      </p:sp>
      <p:sp>
        <p:nvSpPr>
          <p:cNvPr id="536" name="Text Placeholder 5"/>
          <p:cNvSpPr/>
          <p:nvPr>
            <p:ph type="body" idx="24"/>
          </p:nvPr>
        </p:nvSpPr>
        <p:spPr>
          <a:prstGeom prst="rect">
            <a:avLst/>
          </a:prstGeom>
          <a:extLst>
            <a:ext uri="{C572A759-6A51-4108-AA02-DFA0A04FC94B}">
              <ma14:wrappingTextBoxFlag xmlns:ma14="http://schemas.microsoft.com/office/mac/drawingml/2011/main" val="1"/>
            </a:ext>
          </a:extLst>
        </p:spPr>
        <p:txBody>
          <a:bodyPr/>
          <a:lstStyle>
            <a:lvl1pPr defTabSz="896111">
              <a:spcBef>
                <a:spcPts val="900"/>
              </a:spcBef>
              <a:defRPr sz="1372"/>
            </a:lvl1pPr>
          </a:lstStyle>
          <a:p>
            <a:pPr/>
            <a:r>
              <a:t>Database, also called electronic database, any collection of data, or information, that is specially organized for rapid search and retrieval by a computer. Databases are structured to facilitate the storage, retrieval, modification, and deletion of data in conjunction with various data-processing operations.</a:t>
            </a:r>
          </a:p>
        </p:txBody>
      </p:sp>
      <p:sp>
        <p:nvSpPr>
          <p:cNvPr id="537" name="Text Placeholder 6"/>
          <p:cNvSpPr/>
          <p:nvPr>
            <p:ph type="body" idx="25"/>
          </p:nvPr>
        </p:nvSpPr>
        <p:spPr>
          <a:prstGeom prst="rect">
            <a:avLst/>
          </a:prstGeom>
          <a:extLst>
            <a:ext uri="{C572A759-6A51-4108-AA02-DFA0A04FC94B}">
              <ma14:wrappingTextBoxFlag xmlns:ma14="http://schemas.microsoft.com/office/mac/drawingml/2011/main" val="1"/>
            </a:ext>
          </a:extLst>
        </p:spPr>
        <p:txBody>
          <a:bodyPr/>
          <a:lstStyle/>
          <a:p>
            <a:pPr/>
            <a:r>
              <a:t>Britannica</a:t>
            </a:r>
          </a:p>
        </p:txBody>
      </p:sp>
      <p:sp>
        <p:nvSpPr>
          <p:cNvPr id="538" name="Title 7"/>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Database definitions 1/2</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0" name="Text Placeholder 1"/>
          <p:cNvSpPr txBox="1"/>
          <p:nvPr>
            <p:ph type="body" idx="1"/>
          </p:nvPr>
        </p:nvSpPr>
        <p:spPr>
          <a:xfrm>
            <a:off x="689314" y="1506406"/>
            <a:ext cx="10813372" cy="5032677"/>
          </a:xfrm>
          <a:prstGeom prst="rect">
            <a:avLst/>
          </a:prstGeom>
        </p:spPr>
        <p:txBody>
          <a:bodyPr/>
          <a:lstStyle/>
          <a:p>
            <a:pPr>
              <a:defRPr sz="2400"/>
            </a:pPr>
            <a:r>
              <a:t>A database consists of logically related data stored in a single repository.</a:t>
            </a:r>
          </a:p>
          <a:p>
            <a:pPr>
              <a:defRPr sz="2400"/>
            </a:pPr>
          </a:p>
          <a:p>
            <a:pPr>
              <a:defRPr sz="2400"/>
            </a:pPr>
            <a:r>
              <a:t>Provides advantages over file system management approach</a:t>
            </a:r>
          </a:p>
          <a:p>
            <a:pPr lvl="1" marL="685800" indent="-228600">
              <a:defRPr sz="2400"/>
            </a:pPr>
            <a:r>
              <a:t>Eliminates inconsistency, data anomalies, data dependency, and structural dependency problems</a:t>
            </a:r>
          </a:p>
          <a:p>
            <a:pPr lvl="1" marL="685800" indent="-228600">
              <a:defRPr sz="2400"/>
            </a:pPr>
            <a:r>
              <a:t>It stores data structures, relationships, and access paths</a:t>
            </a:r>
          </a:p>
        </p:txBody>
      </p:sp>
      <p:sp>
        <p:nvSpPr>
          <p:cNvPr id="541"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Database definitions 2/2</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3" name="Text Placeholder 1"/>
          <p:cNvSpPr txBox="1"/>
          <p:nvPr>
            <p:ph type="body" idx="1"/>
          </p:nvPr>
        </p:nvSpPr>
        <p:spPr>
          <a:xfrm>
            <a:off x="689314" y="1506406"/>
            <a:ext cx="10813372" cy="3348504"/>
          </a:xfrm>
          <a:prstGeom prst="rect">
            <a:avLst/>
          </a:prstGeom>
        </p:spPr>
        <p:txBody>
          <a:bodyPr/>
          <a:lstStyle/>
          <a:p>
            <a:pPr marL="0" indent="0">
              <a:buSzTx/>
              <a:buFontTx/>
              <a:buNone/>
              <a:defRPr sz="2400"/>
            </a:pPr>
            <a:r>
              <a:t>Suppose we are building a system to store the information about:</a:t>
            </a:r>
          </a:p>
          <a:p>
            <a:pPr lvl="1" marL="685800" indent="-228600">
              <a:defRPr sz="2400"/>
            </a:pPr>
            <a:r>
              <a:t>Customers</a:t>
            </a:r>
          </a:p>
          <a:p>
            <a:pPr lvl="1" marL="685800" indent="-228600">
              <a:defRPr sz="2400"/>
            </a:pPr>
            <a:r>
              <a:t>Products</a:t>
            </a:r>
          </a:p>
          <a:p>
            <a:pPr lvl="1" marL="685800" indent="-228600">
              <a:defRPr sz="2400"/>
            </a:pPr>
            <a:r>
              <a:t>Orders</a:t>
            </a:r>
          </a:p>
          <a:p>
            <a:pPr marL="0" indent="0">
              <a:buSzTx/>
              <a:buFontTx/>
              <a:buNone/>
              <a:defRPr sz="2400"/>
            </a:pPr>
            <a:r>
              <a:t>Can we do it without a database management system (DBMS)?</a:t>
            </a:r>
          </a:p>
          <a:p>
            <a:pPr marL="0" indent="0">
              <a:buSzTx/>
              <a:buFontTx/>
              <a:buNone/>
              <a:defRPr sz="2400"/>
            </a:pPr>
            <a:r>
              <a:t>We can if we store the data in files</a:t>
            </a:r>
          </a:p>
          <a:p>
            <a:pPr marL="0" indent="0">
              <a:buSzTx/>
              <a:buFontTx/>
              <a:buNone/>
              <a:defRPr sz="2400"/>
            </a:pPr>
            <a:r>
              <a:t>Customer.txt        		Product.txt          	    Order.txt</a:t>
            </a:r>
          </a:p>
        </p:txBody>
      </p:sp>
      <p:sp>
        <p:nvSpPr>
          <p:cNvPr id="544"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Example of an old traditional database application</a:t>
            </a:r>
          </a:p>
        </p:txBody>
      </p:sp>
      <p:sp>
        <p:nvSpPr>
          <p:cNvPr id="545" name="AutoShape 4"/>
          <p:cNvSpPr/>
          <p:nvPr/>
        </p:nvSpPr>
        <p:spPr>
          <a:xfrm>
            <a:off x="884862" y="4916299"/>
            <a:ext cx="1447801" cy="1053204"/>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C0C0C0">
              <a:alpha val="50000"/>
            </a:srgbClr>
          </a:solidFill>
          <a:ln>
            <a:solidFill>
              <a:srgbClr val="000000"/>
            </a:solidFill>
            <a:miter/>
          </a:ln>
        </p:spPr>
        <p:txBody>
          <a:bodyPr lIns="45719" rIns="45719" anchor="ctr"/>
          <a:lstStyle/>
          <a:p>
            <a:pPr>
              <a:spcBef>
                <a:spcPts val="500"/>
              </a:spcBef>
              <a:defRPr sz="2400">
                <a:solidFill>
                  <a:srgbClr val="000000"/>
                </a:solidFill>
                <a:latin typeface="Times New Roman"/>
                <a:ea typeface="Times New Roman"/>
                <a:cs typeface="Times New Roman"/>
                <a:sym typeface="Times New Roman"/>
              </a:defRPr>
            </a:pPr>
          </a:p>
        </p:txBody>
      </p:sp>
      <p:sp>
        <p:nvSpPr>
          <p:cNvPr id="546" name="AutoShape 4"/>
          <p:cNvSpPr/>
          <p:nvPr/>
        </p:nvSpPr>
        <p:spPr>
          <a:xfrm>
            <a:off x="4456924" y="4916299"/>
            <a:ext cx="1447801" cy="1053204"/>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C0C0C0">
              <a:alpha val="50000"/>
            </a:srgbClr>
          </a:solidFill>
          <a:ln>
            <a:solidFill>
              <a:srgbClr val="000000"/>
            </a:solidFill>
            <a:miter/>
          </a:ln>
        </p:spPr>
        <p:txBody>
          <a:bodyPr lIns="45719" rIns="45719" anchor="ctr"/>
          <a:lstStyle/>
          <a:p>
            <a:pPr>
              <a:spcBef>
                <a:spcPts val="500"/>
              </a:spcBef>
              <a:defRPr sz="2400">
                <a:solidFill>
                  <a:srgbClr val="000000"/>
                </a:solidFill>
                <a:latin typeface="Times New Roman"/>
                <a:ea typeface="Times New Roman"/>
                <a:cs typeface="Times New Roman"/>
                <a:sym typeface="Times New Roman"/>
              </a:defRPr>
            </a:pPr>
          </a:p>
        </p:txBody>
      </p:sp>
      <p:sp>
        <p:nvSpPr>
          <p:cNvPr id="547" name="AutoShape 4"/>
          <p:cNvSpPr/>
          <p:nvPr/>
        </p:nvSpPr>
        <p:spPr>
          <a:xfrm>
            <a:off x="7394971" y="4916299"/>
            <a:ext cx="1447801" cy="1053204"/>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C0C0C0">
              <a:alpha val="50000"/>
            </a:srgbClr>
          </a:solidFill>
          <a:ln>
            <a:solidFill>
              <a:srgbClr val="000000"/>
            </a:solidFill>
            <a:miter/>
          </a:ln>
        </p:spPr>
        <p:txBody>
          <a:bodyPr lIns="45719" rIns="45719" anchor="ctr"/>
          <a:lstStyle/>
          <a:p>
            <a:pPr>
              <a:spcBef>
                <a:spcPts val="500"/>
              </a:spcBef>
              <a:defRPr sz="2400">
                <a:solidFill>
                  <a:srgbClr val="000000"/>
                </a:solidFill>
                <a:latin typeface="Times New Roman"/>
                <a:ea typeface="Times New Roman"/>
                <a:cs typeface="Times New Roman"/>
                <a:sym typeface="Times New Roman"/>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9" name="Text Placeholder 1"/>
          <p:cNvSpPr txBox="1"/>
          <p:nvPr>
            <p:ph type="body" idx="1"/>
          </p:nvPr>
        </p:nvSpPr>
        <p:spPr>
          <a:xfrm>
            <a:off x="689314" y="1506406"/>
            <a:ext cx="10813372" cy="3348504"/>
          </a:xfrm>
          <a:prstGeom prst="rect">
            <a:avLst/>
          </a:prstGeom>
        </p:spPr>
        <p:txBody>
          <a:bodyPr/>
          <a:lstStyle/>
          <a:p>
            <a:pPr marL="240631" indent="-240631">
              <a:buFontTx/>
              <a:defRPr sz="2400"/>
            </a:pPr>
            <a:r>
              <a:t>A database management system (DBMS) is a software package designed to define, manipulate, retrieve and manage data in a database. </a:t>
            </a:r>
          </a:p>
          <a:p>
            <a:pPr marL="240631" indent="-240631">
              <a:buFontTx/>
              <a:defRPr sz="2400"/>
            </a:pPr>
            <a:r>
              <a:t>A DBMS generally manipulates the data itself, the data format, field names, record structure and file structure. </a:t>
            </a:r>
          </a:p>
          <a:p>
            <a:pPr marL="240631" indent="-240631">
              <a:buFontTx/>
              <a:defRPr sz="2400"/>
            </a:pPr>
            <a:r>
              <a:t>It also defines rules to validate and manipulate this data.</a:t>
            </a:r>
          </a:p>
        </p:txBody>
      </p:sp>
      <p:sp>
        <p:nvSpPr>
          <p:cNvPr id="550"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Database management system (DBMS)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