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47.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34" r:id="rId45"/>
    <p:sldMasterId id="2147483736" r:id="rId46"/>
    <p:sldMasterId id="2147483738" r:id="rId47"/>
    <p:sldMasterId id="2147483740" r:id="rId48"/>
  </p:sldMasterIdLst>
  <p:sldIdLst>
    <p:sldId id="256" r:id="rId49"/>
    <p:sldId id="257" r:id="rId50"/>
    <p:sldId id="258" r:id="rId51"/>
    <p:sldId id="259" r:id="rId52"/>
    <p:sldId id="260" r:id="rId53"/>
    <p:sldId id="261" r:id="rId54"/>
    <p:sldId id="262" r:id="rId55"/>
    <p:sldId id="263" r:id="rId56"/>
    <p:sldId id="264" r:id="rId57"/>
    <p:sldId id="265" r:id="rId58"/>
    <p:sldId id="266" r:id="rId59"/>
    <p:sldId id="267" r:id="rId60"/>
    <p:sldId id="268" r:id="rId61"/>
    <p:sldId id="269" r:id="rId62"/>
    <p:sldId id="270" r:id="rId63"/>
    <p:sldId id="271" r:id="rId64"/>
    <p:sldId id="272" r:id="rId65"/>
    <p:sldId id="273" r:id="rId66"/>
    <p:sldId id="274" r:id="rId67"/>
    <p:sldId id="275" r:id="rId68"/>
    <p:sldId id="276" r:id="rId6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 Target="slides/slide1.xml"/><Relationship Id="rId50" Type="http://schemas.openxmlformats.org/officeDocument/2006/relationships/slide" Target="slides/slide2.xml"/><Relationship Id="rId51" Type="http://schemas.openxmlformats.org/officeDocument/2006/relationships/slide" Target="slides/slide3.xml"/><Relationship Id="rId52" Type="http://schemas.openxmlformats.org/officeDocument/2006/relationships/slide" Target="slides/slide4.xml"/><Relationship Id="rId53" Type="http://schemas.openxmlformats.org/officeDocument/2006/relationships/slide" Target="slides/slide5.xml"/><Relationship Id="rId54" Type="http://schemas.openxmlformats.org/officeDocument/2006/relationships/slide" Target="slides/slide6.xml"/><Relationship Id="rId55" Type="http://schemas.openxmlformats.org/officeDocument/2006/relationships/slide" Target="slides/slide7.xml"/><Relationship Id="rId56" Type="http://schemas.openxmlformats.org/officeDocument/2006/relationships/slide" Target="slides/slide8.xml"/><Relationship Id="rId57" Type="http://schemas.openxmlformats.org/officeDocument/2006/relationships/slide" Target="slides/slide9.xml"/><Relationship Id="rId58" Type="http://schemas.openxmlformats.org/officeDocument/2006/relationships/slide" Target="slides/slide10.xml"/><Relationship Id="rId59" Type="http://schemas.openxmlformats.org/officeDocument/2006/relationships/slide" Target="slides/slide11.xml"/><Relationship Id="rId60" Type="http://schemas.openxmlformats.org/officeDocument/2006/relationships/slide" Target="slides/slide12.xml"/><Relationship Id="rId61" Type="http://schemas.openxmlformats.org/officeDocument/2006/relationships/slide" Target="slides/slide13.xml"/><Relationship Id="rId62" Type="http://schemas.openxmlformats.org/officeDocument/2006/relationships/slide" Target="slides/slide14.xml"/><Relationship Id="rId63" Type="http://schemas.openxmlformats.org/officeDocument/2006/relationships/slide" Target="slides/slide15.xml"/><Relationship Id="rId64" Type="http://schemas.openxmlformats.org/officeDocument/2006/relationships/slide" Target="slides/slide16.xml"/><Relationship Id="rId65" Type="http://schemas.openxmlformats.org/officeDocument/2006/relationships/slide" Target="slides/slide17.xml"/><Relationship Id="rId66" Type="http://schemas.openxmlformats.org/officeDocument/2006/relationships/slide" Target="slides/slide18.xml"/><Relationship Id="rId67" Type="http://schemas.openxmlformats.org/officeDocument/2006/relationships/slide" Target="slides/slide19.xml"/><Relationship Id="rId68" Type="http://schemas.openxmlformats.org/officeDocument/2006/relationships/slide" Target="slides/slide20.xml"/><Relationship Id="rId69" Type="http://schemas.openxmlformats.org/officeDocument/2006/relationships/slide" Target="slides/slide21.xml"/><Relationship Id="rId7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_Custom Layout">
    <p:spTree>
      <p:nvGrpSpPr>
        <p:cNvPr id="1" name=""/>
        <p:cNvGrpSpPr/>
        <p:nvPr/>
      </p:nvGrpSpPr>
      <p:grpSpPr>
        <a:xfrm>
          <a:off x="0" y="0"/>
          <a:ext cx="0" cy="0"/>
          <a:chOff x="0" y="0"/>
          <a:chExt cx="0" cy="0"/>
        </a:xfrm>
      </p:grpSpPr>
      <p:sp>
        <p:nvSpPr>
          <p:cNvPr id="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7E8D265E-39E8-44CE-8829-EE7F01F9A3DE}"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8_Custom Layout">
    <p:spTree>
      <p:nvGrpSpPr>
        <p:cNvPr id="1" name=""/>
        <p:cNvGrpSpPr/>
        <p:nvPr/>
      </p:nvGrpSpPr>
      <p:grpSpPr>
        <a:xfrm>
          <a:off x="0" y="0"/>
          <a:ext cx="0" cy="0"/>
          <a:chOff x="0" y="0"/>
          <a:chExt cx="0" cy="0"/>
        </a:xfrm>
      </p:grpSpPr>
      <p:sp>
        <p:nvSpPr>
          <p:cNvPr id="6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0"/>
          </p:nvPr>
        </p:nvSpPr>
        <p:spPr/>
        <p:txBody>
          <a:bodyPr/>
          <a:p>
            <a:fld id="{C96D4D5B-CB1E-49C4-8049-AAFD9632131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7_Custom Layout">
    <p:spTree>
      <p:nvGrpSpPr>
        <p:cNvPr id="1" name=""/>
        <p:cNvGrpSpPr/>
        <p:nvPr/>
      </p:nvGrpSpPr>
      <p:grpSpPr>
        <a:xfrm>
          <a:off x="0" y="0"/>
          <a:ext cx="0" cy="0"/>
          <a:chOff x="0" y="0"/>
          <a:chExt cx="0" cy="0"/>
        </a:xfrm>
      </p:grpSpPr>
      <p:sp>
        <p:nvSpPr>
          <p:cNvPr id="7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1"/>
          </p:nvPr>
        </p:nvSpPr>
        <p:spPr/>
        <p:txBody>
          <a:bodyPr/>
          <a:p>
            <a:fld id="{8DB53BB1-01FA-48E2-B7A3-0526CB2A719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8_Custom Layout">
    <p:spTree>
      <p:nvGrpSpPr>
        <p:cNvPr id="1" name=""/>
        <p:cNvGrpSpPr/>
        <p:nvPr/>
      </p:nvGrpSpPr>
      <p:grpSpPr>
        <a:xfrm>
          <a:off x="0" y="0"/>
          <a:ext cx="0" cy="0"/>
          <a:chOff x="0" y="0"/>
          <a:chExt cx="0" cy="0"/>
        </a:xfrm>
      </p:grpSpPr>
      <p:sp>
        <p:nvSpPr>
          <p:cNvPr id="8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2"/>
          </p:nvPr>
        </p:nvSpPr>
        <p:spPr/>
        <p:txBody>
          <a:bodyPr/>
          <a:p>
            <a:fld id="{C49C591D-71EB-4063-9D71-81E9C1B0F1F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1_Custom Layout">
    <p:spTree>
      <p:nvGrpSpPr>
        <p:cNvPr id="1" name=""/>
        <p:cNvGrpSpPr/>
        <p:nvPr/>
      </p:nvGrpSpPr>
      <p:grpSpPr>
        <a:xfrm>
          <a:off x="0" y="0"/>
          <a:ext cx="0" cy="0"/>
          <a:chOff x="0" y="0"/>
          <a:chExt cx="0" cy="0"/>
        </a:xfrm>
      </p:grpSpPr>
      <p:sp>
        <p:nvSpPr>
          <p:cNvPr id="8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8"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3"/>
          </p:nvPr>
        </p:nvSpPr>
        <p:spPr/>
        <p:txBody>
          <a:bodyPr/>
          <a:p>
            <a:fld id="{9374758E-0183-4EC0-B5B2-B51B9374E4B1}"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4_Custom Layout">
    <p:spTree>
      <p:nvGrpSpPr>
        <p:cNvPr id="1" name=""/>
        <p:cNvGrpSpPr/>
        <p:nvPr/>
      </p:nvGrpSpPr>
      <p:grpSpPr>
        <a:xfrm>
          <a:off x="0" y="0"/>
          <a:ext cx="0" cy="0"/>
          <a:chOff x="0" y="0"/>
          <a:chExt cx="0" cy="0"/>
        </a:xfrm>
      </p:grpSpPr>
      <p:sp>
        <p:nvSpPr>
          <p:cNvPr id="9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4"/>
          </p:nvPr>
        </p:nvSpPr>
        <p:spPr/>
        <p:txBody>
          <a:bodyPr/>
          <a:p>
            <a:fld id="{89233A62-4683-4280-A4BD-B45D61EB682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9_Custom Layout">
    <p:spTree>
      <p:nvGrpSpPr>
        <p:cNvPr id="1" name=""/>
        <p:cNvGrpSpPr/>
        <p:nvPr/>
      </p:nvGrpSpPr>
      <p:grpSpPr>
        <a:xfrm>
          <a:off x="0" y="0"/>
          <a:ext cx="0" cy="0"/>
          <a:chOff x="0" y="0"/>
          <a:chExt cx="0" cy="0"/>
        </a:xfrm>
      </p:grpSpPr>
      <p:sp>
        <p:nvSpPr>
          <p:cNvPr id="10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5"/>
          </p:nvPr>
        </p:nvSpPr>
        <p:spPr/>
        <p:txBody>
          <a:bodyPr/>
          <a:p>
            <a:fld id="{35B0B54E-BB92-48D8-9512-545244CAF46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8_Custom Layout">
    <p:spTree>
      <p:nvGrpSpPr>
        <p:cNvPr id="1" name=""/>
        <p:cNvGrpSpPr/>
        <p:nvPr/>
      </p:nvGrpSpPr>
      <p:grpSpPr>
        <a:xfrm>
          <a:off x="0" y="0"/>
          <a:ext cx="0" cy="0"/>
          <a:chOff x="0" y="0"/>
          <a:chExt cx="0" cy="0"/>
        </a:xfrm>
      </p:grpSpPr>
      <p:sp>
        <p:nvSpPr>
          <p:cNvPr id="10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7"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6"/>
          </p:nvPr>
        </p:nvSpPr>
        <p:spPr/>
        <p:txBody>
          <a:bodyPr/>
          <a:p>
            <a:fld id="{1915367C-A2BE-4446-A5FB-CDFB6F6B266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7_Custom Layout">
    <p:spTree>
      <p:nvGrpSpPr>
        <p:cNvPr id="1" name=""/>
        <p:cNvGrpSpPr/>
        <p:nvPr/>
      </p:nvGrpSpPr>
      <p:grpSpPr>
        <a:xfrm>
          <a:off x="0" y="0"/>
          <a:ext cx="0" cy="0"/>
          <a:chOff x="0" y="0"/>
          <a:chExt cx="0" cy="0"/>
        </a:xfrm>
      </p:grpSpPr>
      <p:sp>
        <p:nvSpPr>
          <p:cNvPr id="11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3"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7"/>
          </p:nvPr>
        </p:nvSpPr>
        <p:spPr/>
        <p:txBody>
          <a:bodyPr/>
          <a:p>
            <a:fld id="{F6E8AD44-EE85-46E7-8DB4-E10A3E6B1C9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7_Custom Layout">
    <p:spTree>
      <p:nvGrpSpPr>
        <p:cNvPr id="1" name=""/>
        <p:cNvGrpSpPr/>
        <p:nvPr/>
      </p:nvGrpSpPr>
      <p:grpSpPr>
        <a:xfrm>
          <a:off x="0" y="0"/>
          <a:ext cx="0" cy="0"/>
          <a:chOff x="0" y="0"/>
          <a:chExt cx="0" cy="0"/>
        </a:xfrm>
      </p:grpSpPr>
      <p:sp>
        <p:nvSpPr>
          <p:cNvPr id="11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9"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8"/>
          </p:nvPr>
        </p:nvSpPr>
        <p:spPr/>
        <p:txBody>
          <a:bodyPr/>
          <a:p>
            <a:fld id="{6909C7EA-BFFB-4058-A890-59B7DCD810C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6_Custom Layout">
    <p:spTree>
      <p:nvGrpSpPr>
        <p:cNvPr id="1" name=""/>
        <p:cNvGrpSpPr/>
        <p:nvPr/>
      </p:nvGrpSpPr>
      <p:grpSpPr>
        <a:xfrm>
          <a:off x="0" y="0"/>
          <a:ext cx="0" cy="0"/>
          <a:chOff x="0" y="0"/>
          <a:chExt cx="0" cy="0"/>
        </a:xfrm>
      </p:grpSpPr>
      <p:sp>
        <p:nvSpPr>
          <p:cNvPr id="12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19"/>
          </p:nvPr>
        </p:nvSpPr>
        <p:spPr/>
        <p:txBody>
          <a:bodyPr/>
          <a:p>
            <a:fld id="{BD442EFB-9EBE-4A9C-A341-C0FD3B1A1F4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2_Custom Layout">
    <p:spTree>
      <p:nvGrpSpPr>
        <p:cNvPr id="1" name=""/>
        <p:cNvGrpSpPr/>
        <p:nvPr/>
      </p:nvGrpSpPr>
      <p:grpSpPr>
        <a:xfrm>
          <a:off x="0" y="0"/>
          <a:ext cx="0" cy="0"/>
          <a:chOff x="0" y="0"/>
          <a:chExt cx="0" cy="0"/>
        </a:xfrm>
      </p:grpSpPr>
      <p:sp>
        <p:nvSpPr>
          <p:cNvPr id="1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65F5BDB2-DD6E-4E30-AD7B-656CA7075201}"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2_Custom Layout">
    <p:spTree>
      <p:nvGrpSpPr>
        <p:cNvPr id="1" name=""/>
        <p:cNvGrpSpPr/>
        <p:nvPr/>
      </p:nvGrpSpPr>
      <p:grpSpPr>
        <a:xfrm>
          <a:off x="0" y="0"/>
          <a:ext cx="0" cy="0"/>
          <a:chOff x="0" y="0"/>
          <a:chExt cx="0" cy="0"/>
        </a:xfrm>
      </p:grpSpPr>
      <p:sp>
        <p:nvSpPr>
          <p:cNvPr id="13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0"/>
          </p:nvPr>
        </p:nvSpPr>
        <p:spPr/>
        <p:txBody>
          <a:bodyPr/>
          <a:p>
            <a:fld id="{6D225BAD-20D0-4FEF-8D9E-F64FD19D330A}"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0_Custom Layout">
    <p:spTree>
      <p:nvGrpSpPr>
        <p:cNvPr id="1" name=""/>
        <p:cNvGrpSpPr/>
        <p:nvPr/>
      </p:nvGrpSpPr>
      <p:grpSpPr>
        <a:xfrm>
          <a:off x="0" y="0"/>
          <a:ext cx="0" cy="0"/>
          <a:chOff x="0" y="0"/>
          <a:chExt cx="0" cy="0"/>
        </a:xfrm>
      </p:grpSpPr>
      <p:sp>
        <p:nvSpPr>
          <p:cNvPr id="13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9"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1"/>
          </p:nvPr>
        </p:nvSpPr>
        <p:spPr/>
        <p:txBody>
          <a:bodyPr/>
          <a:p>
            <a:fld id="{AABBBB9D-AAAA-4307-B538-90891D93187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4_Custom Layout">
    <p:spTree>
      <p:nvGrpSpPr>
        <p:cNvPr id="1" name=""/>
        <p:cNvGrpSpPr/>
        <p:nvPr/>
      </p:nvGrpSpPr>
      <p:grpSpPr>
        <a:xfrm>
          <a:off x="0" y="0"/>
          <a:ext cx="0" cy="0"/>
          <a:chOff x="0" y="0"/>
          <a:chExt cx="0" cy="0"/>
        </a:xfrm>
      </p:grpSpPr>
      <p:sp>
        <p:nvSpPr>
          <p:cNvPr id="14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7"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2"/>
          </p:nvPr>
        </p:nvSpPr>
        <p:spPr/>
        <p:txBody>
          <a:bodyPr/>
          <a:p>
            <a:fld id="{BF59B46A-907E-4558-964C-A47226CBAD0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5_Custom Layout">
    <p:spTree>
      <p:nvGrpSpPr>
        <p:cNvPr id="1" name=""/>
        <p:cNvGrpSpPr/>
        <p:nvPr/>
      </p:nvGrpSpPr>
      <p:grpSpPr>
        <a:xfrm>
          <a:off x="0" y="0"/>
          <a:ext cx="0" cy="0"/>
          <a:chOff x="0" y="0"/>
          <a:chExt cx="0" cy="0"/>
        </a:xfrm>
      </p:grpSpPr>
      <p:sp>
        <p:nvSpPr>
          <p:cNvPr id="15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5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3"/>
          </p:nvPr>
        </p:nvSpPr>
        <p:spPr/>
        <p:txBody>
          <a:bodyPr/>
          <a:p>
            <a:fld id="{D64D1965-565C-4F38-BCA2-5887F133469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6_Custom Layout">
    <p:spTree>
      <p:nvGrpSpPr>
        <p:cNvPr id="1" name=""/>
        <p:cNvGrpSpPr/>
        <p:nvPr/>
      </p:nvGrpSpPr>
      <p:grpSpPr>
        <a:xfrm>
          <a:off x="0" y="0"/>
          <a:ext cx="0" cy="0"/>
          <a:chOff x="0" y="0"/>
          <a:chExt cx="0" cy="0"/>
        </a:xfrm>
      </p:grpSpPr>
      <p:sp>
        <p:nvSpPr>
          <p:cNvPr id="16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4"/>
          </p:nvPr>
        </p:nvSpPr>
        <p:spPr/>
        <p:txBody>
          <a:bodyPr/>
          <a:p>
            <a:fld id="{93071CC2-85CD-40AA-B667-EA21F69395E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1_Custom Layout">
    <p:spTree>
      <p:nvGrpSpPr>
        <p:cNvPr id="1" name=""/>
        <p:cNvGrpSpPr/>
        <p:nvPr/>
      </p:nvGrpSpPr>
      <p:grpSpPr>
        <a:xfrm>
          <a:off x="0" y="0"/>
          <a:ext cx="0" cy="0"/>
          <a:chOff x="0" y="0"/>
          <a:chExt cx="0" cy="0"/>
        </a:xfrm>
      </p:grpSpPr>
      <p:sp>
        <p:nvSpPr>
          <p:cNvPr id="17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7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5"/>
          </p:nvPr>
        </p:nvSpPr>
        <p:spPr/>
        <p:txBody>
          <a:bodyPr/>
          <a:p>
            <a:fld id="{A34FA0A5-0375-4E41-B8D3-0E776E29C0EC}"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3_Custom Layout">
    <p:spTree>
      <p:nvGrpSpPr>
        <p:cNvPr id="1" name=""/>
        <p:cNvGrpSpPr/>
        <p:nvPr/>
      </p:nvGrpSpPr>
      <p:grpSpPr>
        <a:xfrm>
          <a:off x="0" y="0"/>
          <a:ext cx="0" cy="0"/>
          <a:chOff x="0" y="0"/>
          <a:chExt cx="0" cy="0"/>
        </a:xfrm>
      </p:grpSpPr>
      <p:sp>
        <p:nvSpPr>
          <p:cNvPr id="17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8"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6"/>
          </p:nvPr>
        </p:nvSpPr>
        <p:spPr/>
        <p:txBody>
          <a:bodyPr/>
          <a:p>
            <a:fld id="{A61B0DAD-3379-4D41-8EEB-33FF2E510A6E}"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6_Custom Layout">
    <p:spTree>
      <p:nvGrpSpPr>
        <p:cNvPr id="1" name=""/>
        <p:cNvGrpSpPr/>
        <p:nvPr/>
      </p:nvGrpSpPr>
      <p:grpSpPr>
        <a:xfrm>
          <a:off x="0" y="0"/>
          <a:ext cx="0" cy="0"/>
          <a:chOff x="0" y="0"/>
          <a:chExt cx="0" cy="0"/>
        </a:xfrm>
      </p:grpSpPr>
      <p:sp>
        <p:nvSpPr>
          <p:cNvPr id="18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86"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7"/>
          </p:nvPr>
        </p:nvSpPr>
        <p:spPr/>
        <p:txBody>
          <a:bodyPr/>
          <a:p>
            <a:fld id="{54014D41-B622-4A51-B465-B2CFDB6DEED5}"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0_Custom Layout">
    <p:spTree>
      <p:nvGrpSpPr>
        <p:cNvPr id="1" name=""/>
        <p:cNvGrpSpPr/>
        <p:nvPr/>
      </p:nvGrpSpPr>
      <p:grpSpPr>
        <a:xfrm>
          <a:off x="0" y="0"/>
          <a:ext cx="0" cy="0"/>
          <a:chOff x="0" y="0"/>
          <a:chExt cx="0" cy="0"/>
        </a:xfrm>
      </p:grpSpPr>
      <p:sp>
        <p:nvSpPr>
          <p:cNvPr id="19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93"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28"/>
          </p:nvPr>
        </p:nvSpPr>
        <p:spPr/>
        <p:txBody>
          <a:bodyPr/>
          <a:p>
            <a:fld id="{750DD4BC-6BE9-4B75-A733-21929CD4206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_Custom Layout">
    <p:spTree>
      <p:nvGrpSpPr>
        <p:cNvPr id="1" name=""/>
        <p:cNvGrpSpPr/>
        <p:nvPr/>
      </p:nvGrpSpPr>
      <p:grpSpPr>
        <a:xfrm>
          <a:off x="0" y="0"/>
          <a:ext cx="0" cy="0"/>
          <a:chOff x="0" y="0"/>
          <a:chExt cx="0" cy="0"/>
        </a:xfrm>
      </p:grpSpPr>
      <p:sp>
        <p:nvSpPr>
          <p:cNvPr id="19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9"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9"/>
          </p:nvPr>
        </p:nvSpPr>
        <p:spPr/>
        <p:txBody>
          <a:bodyPr/>
          <a:p>
            <a:fld id="{4B42436A-C8E4-4644-9793-B6C1A68C2A9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3_Custom Layout">
    <p:spTree>
      <p:nvGrpSpPr>
        <p:cNvPr id="1" name=""/>
        <p:cNvGrpSpPr/>
        <p:nvPr/>
      </p:nvGrpSpPr>
      <p:grpSpPr>
        <a:xfrm>
          <a:off x="0" y="0"/>
          <a:ext cx="0" cy="0"/>
          <a:chOff x="0" y="0"/>
          <a:chExt cx="0" cy="0"/>
        </a:xfrm>
      </p:grpSpPr>
      <p:sp>
        <p:nvSpPr>
          <p:cNvPr id="1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E46D8B9B-BD50-411A-B20C-DA13EB19EFB4}"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1_Custom Layout">
    <p:spTree>
      <p:nvGrpSpPr>
        <p:cNvPr id="1" name=""/>
        <p:cNvGrpSpPr/>
        <p:nvPr/>
      </p:nvGrpSpPr>
      <p:grpSpPr>
        <a:xfrm>
          <a:off x="0" y="0"/>
          <a:ext cx="0" cy="0"/>
          <a:chOff x="0" y="0"/>
          <a:chExt cx="0" cy="0"/>
        </a:xfrm>
      </p:grpSpPr>
      <p:sp>
        <p:nvSpPr>
          <p:cNvPr id="20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6"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0"/>
          </p:nvPr>
        </p:nvSpPr>
        <p:spPr/>
        <p:txBody>
          <a:bodyPr/>
          <a:p>
            <a:fld id="{31CFF4E2-BAD9-4F31-B279-3A6F8031B28C}"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2_Custom Layout">
    <p:spTree>
      <p:nvGrpSpPr>
        <p:cNvPr id="1" name=""/>
        <p:cNvGrpSpPr/>
        <p:nvPr/>
      </p:nvGrpSpPr>
      <p:grpSpPr>
        <a:xfrm>
          <a:off x="0" y="0"/>
          <a:ext cx="0" cy="0"/>
          <a:chOff x="0" y="0"/>
          <a:chExt cx="0" cy="0"/>
        </a:xfrm>
      </p:grpSpPr>
      <p:sp>
        <p:nvSpPr>
          <p:cNvPr id="21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3"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1"/>
          </p:nvPr>
        </p:nvSpPr>
        <p:spPr/>
        <p:txBody>
          <a:bodyPr/>
          <a:p>
            <a:fld id="{268D083A-D91B-4976-9F4D-F8919AAE7FF6}"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3_Custom Layout">
    <p:spTree>
      <p:nvGrpSpPr>
        <p:cNvPr id="1" name=""/>
        <p:cNvGrpSpPr/>
        <p:nvPr/>
      </p:nvGrpSpPr>
      <p:grpSpPr>
        <a:xfrm>
          <a:off x="0" y="0"/>
          <a:ext cx="0" cy="0"/>
          <a:chOff x="0" y="0"/>
          <a:chExt cx="0" cy="0"/>
        </a:xfrm>
      </p:grpSpPr>
      <p:sp>
        <p:nvSpPr>
          <p:cNvPr id="21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0"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2"/>
          </p:nvPr>
        </p:nvSpPr>
        <p:spPr/>
        <p:txBody>
          <a:bodyPr/>
          <a:p>
            <a:fld id="{5E23AB73-57FC-4343-B409-0D258DF4B4D4}"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4_Custom Layout">
    <p:spTree>
      <p:nvGrpSpPr>
        <p:cNvPr id="1" name=""/>
        <p:cNvGrpSpPr/>
        <p:nvPr/>
      </p:nvGrpSpPr>
      <p:grpSpPr>
        <a:xfrm>
          <a:off x="0" y="0"/>
          <a:ext cx="0" cy="0"/>
          <a:chOff x="0" y="0"/>
          <a:chExt cx="0" cy="0"/>
        </a:xfrm>
      </p:grpSpPr>
      <p:sp>
        <p:nvSpPr>
          <p:cNvPr id="22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7"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3"/>
          </p:nvPr>
        </p:nvSpPr>
        <p:spPr/>
        <p:txBody>
          <a:bodyPr/>
          <a:p>
            <a:fld id="{0A861B1F-FBC7-4832-96C0-A230B8340195}"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5_Custom Layout">
    <p:spTree>
      <p:nvGrpSpPr>
        <p:cNvPr id="1" name=""/>
        <p:cNvGrpSpPr/>
        <p:nvPr/>
      </p:nvGrpSpPr>
      <p:grpSpPr>
        <a:xfrm>
          <a:off x="0" y="0"/>
          <a:ext cx="0" cy="0"/>
          <a:chOff x="0" y="0"/>
          <a:chExt cx="0" cy="0"/>
        </a:xfrm>
      </p:grpSpPr>
      <p:sp>
        <p:nvSpPr>
          <p:cNvPr id="23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3"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4"/>
          </p:nvPr>
        </p:nvSpPr>
        <p:spPr/>
        <p:txBody>
          <a:bodyPr/>
          <a:p>
            <a:fld id="{2D30D47F-D6F3-4F23-AAEA-06C9D0B841B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9_Custom Layout">
    <p:spTree>
      <p:nvGrpSpPr>
        <p:cNvPr id="1" name=""/>
        <p:cNvGrpSpPr/>
        <p:nvPr/>
      </p:nvGrpSpPr>
      <p:grpSpPr>
        <a:xfrm>
          <a:off x="0" y="0"/>
          <a:ext cx="0" cy="0"/>
          <a:chOff x="0" y="0"/>
          <a:chExt cx="0" cy="0"/>
        </a:xfrm>
      </p:grpSpPr>
      <p:sp>
        <p:nvSpPr>
          <p:cNvPr id="23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9"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5"/>
          </p:nvPr>
        </p:nvSpPr>
        <p:spPr/>
        <p:txBody>
          <a:bodyPr/>
          <a:p>
            <a:fld id="{309734C0-C875-49A8-BE06-61ED49A88C72}"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0_Custom Layout">
    <p:spTree>
      <p:nvGrpSpPr>
        <p:cNvPr id="1" name=""/>
        <p:cNvGrpSpPr/>
        <p:nvPr/>
      </p:nvGrpSpPr>
      <p:grpSpPr>
        <a:xfrm>
          <a:off x="0" y="0"/>
          <a:ext cx="0" cy="0"/>
          <a:chOff x="0" y="0"/>
          <a:chExt cx="0" cy="0"/>
        </a:xfrm>
      </p:grpSpPr>
      <p:sp>
        <p:nvSpPr>
          <p:cNvPr id="24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6"/>
          </p:nvPr>
        </p:nvSpPr>
        <p:spPr/>
        <p:txBody>
          <a:bodyPr/>
          <a:p>
            <a:fld id="{81D74EC3-28F3-4AC2-ABED-BCF136B7632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4_Custom Layout">
    <p:spTree>
      <p:nvGrpSpPr>
        <p:cNvPr id="1" name=""/>
        <p:cNvGrpSpPr/>
        <p:nvPr/>
      </p:nvGrpSpPr>
      <p:grpSpPr>
        <a:xfrm>
          <a:off x="0" y="0"/>
          <a:ext cx="0" cy="0"/>
          <a:chOff x="0" y="0"/>
          <a:chExt cx="0" cy="0"/>
        </a:xfrm>
      </p:grpSpPr>
      <p:sp>
        <p:nvSpPr>
          <p:cNvPr id="25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52"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7"/>
          </p:nvPr>
        </p:nvSpPr>
        <p:spPr/>
        <p:txBody>
          <a:bodyPr/>
          <a:p>
            <a:fld id="{300AA134-432B-40ED-99E3-100415F79D45}"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6_Custom Layout">
    <p:spTree>
      <p:nvGrpSpPr>
        <p:cNvPr id="1" name=""/>
        <p:cNvGrpSpPr/>
        <p:nvPr/>
      </p:nvGrpSpPr>
      <p:grpSpPr>
        <a:xfrm>
          <a:off x="0" y="0"/>
          <a:ext cx="0" cy="0"/>
          <a:chOff x="0" y="0"/>
          <a:chExt cx="0" cy="0"/>
        </a:xfrm>
      </p:grpSpPr>
      <p:sp>
        <p:nvSpPr>
          <p:cNvPr id="25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60"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38"/>
          </p:nvPr>
        </p:nvSpPr>
        <p:spPr/>
        <p:txBody>
          <a:bodyPr/>
          <a:p>
            <a:fld id="{8D1D9BFF-10B9-41D8-BA79-08E1E528F867}"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7_Custom Layout">
    <p:spTree>
      <p:nvGrpSpPr>
        <p:cNvPr id="1" name=""/>
        <p:cNvGrpSpPr/>
        <p:nvPr/>
      </p:nvGrpSpPr>
      <p:grpSpPr>
        <a:xfrm>
          <a:off x="0" y="0"/>
          <a:ext cx="0" cy="0"/>
          <a:chOff x="0" y="0"/>
          <a:chExt cx="0" cy="0"/>
        </a:xfrm>
      </p:grpSpPr>
      <p:sp>
        <p:nvSpPr>
          <p:cNvPr id="26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0"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9"/>
          </p:nvPr>
        </p:nvSpPr>
        <p:spPr/>
        <p:txBody>
          <a:bodyPr/>
          <a:p>
            <a:fld id="{2149A746-6716-4A6F-A0D9-025D009A579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2_Custom Layout">
    <p:spTree>
      <p:nvGrpSpPr>
        <p:cNvPr id="1" name=""/>
        <p:cNvGrpSpPr/>
        <p:nvPr/>
      </p:nvGrpSpPr>
      <p:grpSpPr>
        <a:xfrm>
          <a:off x="0" y="0"/>
          <a:ext cx="0" cy="0"/>
          <a:chOff x="0" y="0"/>
          <a:chExt cx="0" cy="0"/>
        </a:xfrm>
      </p:grpSpPr>
      <p:sp>
        <p:nvSpPr>
          <p:cNvPr id="2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4"/>
          </p:nvPr>
        </p:nvSpPr>
        <p:spPr/>
        <p:txBody>
          <a:bodyPr/>
          <a:p>
            <a:fld id="{4340D511-7647-46DC-84F8-3A5982FE9282}"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8_Custom Layout">
    <p:spTree>
      <p:nvGrpSpPr>
        <p:cNvPr id="1" name=""/>
        <p:cNvGrpSpPr/>
        <p:nvPr/>
      </p:nvGrpSpPr>
      <p:grpSpPr>
        <a:xfrm>
          <a:off x="0" y="0"/>
          <a:ext cx="0" cy="0"/>
          <a:chOff x="0" y="0"/>
          <a:chExt cx="0" cy="0"/>
        </a:xfrm>
      </p:grpSpPr>
      <p:sp>
        <p:nvSpPr>
          <p:cNvPr id="28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0"/>
          </p:nvPr>
        </p:nvSpPr>
        <p:spPr/>
        <p:txBody>
          <a:bodyPr/>
          <a:p>
            <a:fld id="{8F9C5593-5EC0-4FED-8DA5-9377D54E3C18}"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9_Custom Layout">
    <p:spTree>
      <p:nvGrpSpPr>
        <p:cNvPr id="1" name=""/>
        <p:cNvGrpSpPr/>
        <p:nvPr/>
      </p:nvGrpSpPr>
      <p:grpSpPr>
        <a:xfrm>
          <a:off x="0" y="0"/>
          <a:ext cx="0" cy="0"/>
          <a:chOff x="0" y="0"/>
          <a:chExt cx="0" cy="0"/>
        </a:xfrm>
      </p:grpSpPr>
      <p:sp>
        <p:nvSpPr>
          <p:cNvPr id="28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9"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1"/>
          </p:nvPr>
        </p:nvSpPr>
        <p:spPr/>
        <p:txBody>
          <a:bodyPr/>
          <a:p>
            <a:fld id="{300B0549-2787-4584-B0DB-48EF572376D1}"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4_Custom Layout">
    <p:spTree>
      <p:nvGrpSpPr>
        <p:cNvPr id="1" name=""/>
        <p:cNvGrpSpPr/>
        <p:nvPr/>
      </p:nvGrpSpPr>
      <p:grpSpPr>
        <a:xfrm>
          <a:off x="0" y="0"/>
          <a:ext cx="0" cy="0"/>
          <a:chOff x="0" y="0"/>
          <a:chExt cx="0" cy="0"/>
        </a:xfrm>
      </p:grpSpPr>
      <p:sp>
        <p:nvSpPr>
          <p:cNvPr id="29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96"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2"/>
          </p:nvPr>
        </p:nvSpPr>
        <p:spPr/>
        <p:txBody>
          <a:bodyPr/>
          <a:p>
            <a:fld id="{3537E773-67E1-47C7-8F56-132C963CF2CC}"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5_Custom Layout">
    <p:spTree>
      <p:nvGrpSpPr>
        <p:cNvPr id="1" name=""/>
        <p:cNvGrpSpPr/>
        <p:nvPr/>
      </p:nvGrpSpPr>
      <p:grpSpPr>
        <a:xfrm>
          <a:off x="0" y="0"/>
          <a:ext cx="0" cy="0"/>
          <a:chOff x="0" y="0"/>
          <a:chExt cx="0" cy="0"/>
        </a:xfrm>
      </p:grpSpPr>
      <p:sp>
        <p:nvSpPr>
          <p:cNvPr id="30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4"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3"/>
          </p:nvPr>
        </p:nvSpPr>
        <p:spPr/>
        <p:txBody>
          <a:bodyPr/>
          <a:p>
            <a:fld id="{B7EF101B-19CB-4598-8919-F6B1A8D1D4F3}"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31_Custom Layout">
    <p:spTree>
      <p:nvGrpSpPr>
        <p:cNvPr id="1" name=""/>
        <p:cNvGrpSpPr/>
        <p:nvPr/>
      </p:nvGrpSpPr>
      <p:grpSpPr>
        <a:xfrm>
          <a:off x="0" y="0"/>
          <a:ext cx="0" cy="0"/>
          <a:chOff x="0" y="0"/>
          <a:chExt cx="0" cy="0"/>
        </a:xfrm>
      </p:grpSpPr>
      <p:sp>
        <p:nvSpPr>
          <p:cNvPr id="31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4"/>
          </p:nvPr>
        </p:nvSpPr>
        <p:spPr/>
        <p:txBody>
          <a:bodyPr/>
          <a:p>
            <a:fld id="{FC1343DC-4659-47FF-A127-F491959F2DB7}"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6_Custom Layout">
    <p:spTree>
      <p:nvGrpSpPr>
        <p:cNvPr id="1" name=""/>
        <p:cNvGrpSpPr/>
        <p:nvPr/>
      </p:nvGrpSpPr>
      <p:grpSpPr>
        <a:xfrm>
          <a:off x="0" y="0"/>
          <a:ext cx="0" cy="0"/>
          <a:chOff x="0" y="0"/>
          <a:chExt cx="0" cy="0"/>
        </a:xfrm>
      </p:grpSpPr>
      <p:sp>
        <p:nvSpPr>
          <p:cNvPr id="31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7"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45"/>
          </p:nvPr>
        </p:nvSpPr>
        <p:spPr/>
        <p:txBody>
          <a:bodyPr/>
          <a:p>
            <a:fld id="{C71C1DF6-43EF-4FE1-A79F-D67A49276121}"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_Custom Layout">
    <p:spTree>
      <p:nvGrpSpPr>
        <p:cNvPr id="1" name=""/>
        <p:cNvGrpSpPr/>
        <p:nvPr/>
      </p:nvGrpSpPr>
      <p:grpSpPr>
        <a:xfrm>
          <a:off x="0" y="0"/>
          <a:ext cx="0" cy="0"/>
          <a:chOff x="0" y="0"/>
          <a:chExt cx="0" cy="0"/>
        </a:xfrm>
      </p:grpSpPr>
      <p:sp>
        <p:nvSpPr>
          <p:cNvPr id="32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3"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46"/>
          </p:nvPr>
        </p:nvSpPr>
        <p:spPr/>
        <p:txBody>
          <a:bodyPr/>
          <a:p>
            <a:fld id="{411EB827-B690-4C56-A619-B1B554706050}"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9_Custom Layout_">
    <p:spTree>
      <p:nvGrpSpPr>
        <p:cNvPr id="1" name=""/>
        <p:cNvGrpSpPr/>
        <p:nvPr/>
      </p:nvGrpSpPr>
      <p:grpSpPr>
        <a:xfrm>
          <a:off x="0" y="0"/>
          <a:ext cx="0" cy="0"/>
          <a:chOff x="0" y="0"/>
          <a:chExt cx="0" cy="0"/>
        </a:xfrm>
      </p:grpSpPr>
      <p:sp>
        <p:nvSpPr>
          <p:cNvPr id="33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3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47"/>
          </p:nvPr>
        </p:nvSpPr>
        <p:spPr/>
        <p:txBody>
          <a:bodyPr/>
          <a:p>
            <a:fld id="{C8BBF5A4-D99D-4526-BEB4-699224CF12B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9_Custom Layout">
    <p:spTree>
      <p:nvGrpSpPr>
        <p:cNvPr id="1" name=""/>
        <p:cNvGrpSpPr/>
        <p:nvPr/>
      </p:nvGrpSpPr>
      <p:grpSpPr>
        <a:xfrm>
          <a:off x="0" y="0"/>
          <a:ext cx="0" cy="0"/>
          <a:chOff x="0" y="0"/>
          <a:chExt cx="0" cy="0"/>
        </a:xfrm>
      </p:grpSpPr>
      <p:sp>
        <p:nvSpPr>
          <p:cNvPr id="3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5"/>
          </p:nvPr>
        </p:nvSpPr>
        <p:spPr/>
        <p:txBody>
          <a:bodyPr/>
          <a:p>
            <a:fld id="{1D82712A-8151-4950-B4AB-5BA42D41C58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25_Custom Layout">
    <p:spTree>
      <p:nvGrpSpPr>
        <p:cNvPr id="1" name=""/>
        <p:cNvGrpSpPr/>
        <p:nvPr/>
      </p:nvGrpSpPr>
      <p:grpSpPr>
        <a:xfrm>
          <a:off x="0" y="0"/>
          <a:ext cx="0" cy="0"/>
          <a:chOff x="0" y="0"/>
          <a:chExt cx="0" cy="0"/>
        </a:xfrm>
      </p:grpSpPr>
      <p:sp>
        <p:nvSpPr>
          <p:cNvPr id="4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3"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sldNum" idx="6"/>
          </p:nvPr>
        </p:nvSpPr>
        <p:spPr/>
        <p:txBody>
          <a:bodyPr/>
          <a:p>
            <a:fld id="{21341B2C-A44B-4486-85C6-0D1E885B6A0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3_Custom Layou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7"/>
          </p:nvPr>
        </p:nvSpPr>
        <p:spPr/>
        <p:txBody>
          <a:bodyPr/>
          <a:p>
            <a:fld id="{57EFEB88-8CEF-4F97-81D7-1D55AEA61BB1}"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0_Custom Layout">
    <p:spTree>
      <p:nvGrpSpPr>
        <p:cNvPr id="1" name=""/>
        <p:cNvGrpSpPr/>
        <p:nvPr/>
      </p:nvGrpSpPr>
      <p:grpSpPr>
        <a:xfrm>
          <a:off x="0" y="0"/>
          <a:ext cx="0" cy="0"/>
          <a:chOff x="0" y="0"/>
          <a:chExt cx="0" cy="0"/>
        </a:xfrm>
      </p:grpSpPr>
      <p:sp>
        <p:nvSpPr>
          <p:cNvPr id="5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8"/>
          </p:nvPr>
        </p:nvSpPr>
        <p:spPr/>
        <p:txBody>
          <a:bodyPr/>
          <a:p>
            <a:fld id="{25B0A059-3182-424E-8723-DBCD85280D3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5_Custom Layout">
    <p:spTree>
      <p:nvGrpSpPr>
        <p:cNvPr id="1" name=""/>
        <p:cNvGrpSpPr/>
        <p:nvPr/>
      </p:nvGrpSpPr>
      <p:grpSpPr>
        <a:xfrm>
          <a:off x="0" y="0"/>
          <a:ext cx="0" cy="0"/>
          <a:chOff x="0" y="0"/>
          <a:chExt cx="0" cy="0"/>
        </a:xfrm>
      </p:grpSpPr>
      <p:sp>
        <p:nvSpPr>
          <p:cNvPr id="6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5335920" y="3995640"/>
            <a:ext cx="5904000" cy="398520"/>
          </a:xfrm>
          <a:prstGeom prst="rect">
            <a:avLst/>
          </a:prstGeom>
          <a:noFill/>
          <a:ln w="0">
            <a:noFill/>
          </a:ln>
        </p:spPr>
        <p:txBody>
          <a:bodyPr lIns="0" rIns="0" tIns="0" bIns="0" anchor="t">
            <a:normAutofit fontScale="90616"/>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9"/>
          </p:nvPr>
        </p:nvSpPr>
        <p:spPr/>
        <p:txBody>
          <a:bodyPr/>
          <a:p>
            <a:fld id="{34169F9C-572C-46B3-82F8-D296809CF6D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1.png"/><Relationship Id="rId3"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1.png"/><Relationship Id="rId3"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1.png"/><Relationship Id="rId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0.png"/><Relationship Id="rId5" Type="http://schemas.openxmlformats.org/officeDocument/2006/relationships/image" Target="../media/image10.png"/><Relationship Id="rId6" Type="http://schemas.openxmlformats.org/officeDocument/2006/relationships/image" Target="../media/image10.png"/><Relationship Id="rId7"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1.png"/><Relationship Id="rId6" Type="http://schemas.openxmlformats.org/officeDocument/2006/relationships/image" Target="../media/image11.png"/><Relationship Id="rId7" Type="http://schemas.openxmlformats.org/officeDocument/2006/relationships/image" Target="../media/image11.png"/><Relationship Id="rId8"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slideLayout" Target="../slideLayouts/slideLayout42.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slideLayout" Target="../slideLayouts/slideLayout43.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1.png"/><Relationship Id="rId3" Type="http://schemas.openxmlformats.org/officeDocument/2006/relationships/slideLayout" Target="../slideLayouts/slideLayout45.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1.png"/><Relationship Id="rId3" Type="http://schemas.openxmlformats.org/officeDocument/2006/relationships/slideLayout" Target="../slideLayouts/slideLayout46.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slideLayout" Target="../slideLayouts/slideLayout47.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0" name="Graphic 7" descr="Graphic 7"/>
          <p:cNvPicPr/>
          <p:nvPr/>
        </p:nvPicPr>
        <p:blipFill>
          <a:blip r:embed="rId2"/>
          <a:stretch/>
        </p:blipFill>
        <p:spPr>
          <a:xfrm>
            <a:off x="11203920" y="555840"/>
            <a:ext cx="464400" cy="519480"/>
          </a:xfrm>
          <a:prstGeom prst="rect">
            <a:avLst/>
          </a:prstGeom>
          <a:ln w="12700">
            <a:noFill/>
          </a:ln>
        </p:spPr>
      </p:pic>
      <p:sp>
        <p:nvSpPr>
          <p:cNvPr id="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3"/>
          <p:cNvSpPr>
            <a:spLocks noGrp="1"/>
          </p:cNvSpPr>
          <p:nvPr>
            <p:ph type="sldNum" idx="1"/>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B1E75E5A-6F8B-471F-AEA4-9122EF27106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62" name="Graphic 7" descr="Graphic 7"/>
          <p:cNvPicPr/>
          <p:nvPr/>
        </p:nvPicPr>
        <p:blipFill>
          <a:blip r:embed="rId2"/>
          <a:stretch/>
        </p:blipFill>
        <p:spPr>
          <a:xfrm>
            <a:off x="11203920" y="555840"/>
            <a:ext cx="464400" cy="519480"/>
          </a:xfrm>
          <a:prstGeom prst="rect">
            <a:avLst/>
          </a:prstGeom>
          <a:ln w="12700">
            <a:noFill/>
          </a:ln>
        </p:spPr>
      </p:pic>
      <p:pic>
        <p:nvPicPr>
          <p:cNvPr id="63" name="Graphic 1" descr="Graphic 1"/>
          <p:cNvPicPr/>
          <p:nvPr/>
        </p:nvPicPr>
        <p:blipFill>
          <a:blip r:embed="rId3"/>
          <a:stretch/>
        </p:blipFill>
        <p:spPr>
          <a:xfrm>
            <a:off x="11203920" y="555840"/>
            <a:ext cx="464400" cy="519480"/>
          </a:xfrm>
          <a:prstGeom prst="rect">
            <a:avLst/>
          </a:prstGeom>
          <a:ln w="12700">
            <a:noFill/>
          </a:ln>
        </p:spPr>
      </p:pic>
      <p:sp>
        <p:nvSpPr>
          <p:cNvPr id="6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65"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66" name="PlaceHolder 3"/>
          <p:cNvSpPr>
            <a:spLocks noGrp="1"/>
          </p:cNvSpPr>
          <p:nvPr>
            <p:ph type="sldNum" idx="10"/>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A1F8651-B9D8-4A3B-882B-E3B3BC2965B4}"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69" name="Graphic 7" descr="Graphic 7"/>
          <p:cNvPicPr/>
          <p:nvPr/>
        </p:nvPicPr>
        <p:blipFill>
          <a:blip r:embed="rId2"/>
          <a:stretch/>
        </p:blipFill>
        <p:spPr>
          <a:xfrm>
            <a:off x="11203920" y="555840"/>
            <a:ext cx="464400" cy="519480"/>
          </a:xfrm>
          <a:prstGeom prst="rect">
            <a:avLst/>
          </a:prstGeom>
          <a:ln w="12700">
            <a:noFill/>
          </a:ln>
        </p:spPr>
      </p:pic>
      <p:sp>
        <p:nvSpPr>
          <p:cNvPr id="7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2" name="PlaceHolder 3"/>
          <p:cNvSpPr>
            <a:spLocks noGrp="1"/>
          </p:cNvSpPr>
          <p:nvPr>
            <p:ph type="sldNum" idx="11"/>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745A821A-93AD-47E5-9FF7-5AF9150E06C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75" name="Graphic 7" descr="Graphic 7"/>
          <p:cNvPicPr/>
          <p:nvPr/>
        </p:nvPicPr>
        <p:blipFill>
          <a:blip r:embed="rId2"/>
          <a:stretch/>
        </p:blipFill>
        <p:spPr>
          <a:xfrm>
            <a:off x="11203920" y="555840"/>
            <a:ext cx="464400" cy="519480"/>
          </a:xfrm>
          <a:prstGeom prst="rect">
            <a:avLst/>
          </a:prstGeom>
          <a:ln w="12700">
            <a:noFill/>
          </a:ln>
        </p:spPr>
      </p:pic>
      <p:pic>
        <p:nvPicPr>
          <p:cNvPr id="76" name="Graphic 1" descr="Graphic 1"/>
          <p:cNvPicPr/>
          <p:nvPr/>
        </p:nvPicPr>
        <p:blipFill>
          <a:blip r:embed="rId3"/>
          <a:stretch/>
        </p:blipFill>
        <p:spPr>
          <a:xfrm>
            <a:off x="11203920" y="555840"/>
            <a:ext cx="464400" cy="519480"/>
          </a:xfrm>
          <a:prstGeom prst="rect">
            <a:avLst/>
          </a:prstGeom>
          <a:ln w="12700">
            <a:noFill/>
          </a:ln>
        </p:spPr>
      </p:pic>
      <p:sp>
        <p:nvSpPr>
          <p:cNvPr id="7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9" name="PlaceHolder 3"/>
          <p:cNvSpPr>
            <a:spLocks noGrp="1"/>
          </p:cNvSpPr>
          <p:nvPr>
            <p:ph type="sldNum" idx="12"/>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65F2C257-CC6D-42AF-80B2-53D1BF3A784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82" name="Graphic 7" descr="Graphic 7"/>
          <p:cNvPicPr/>
          <p:nvPr/>
        </p:nvPicPr>
        <p:blipFill>
          <a:blip r:embed="rId2"/>
          <a:stretch/>
        </p:blipFill>
        <p:spPr>
          <a:xfrm>
            <a:off x="11203920" y="555840"/>
            <a:ext cx="464400" cy="519480"/>
          </a:xfrm>
          <a:prstGeom prst="rect">
            <a:avLst/>
          </a:prstGeom>
          <a:ln w="12700">
            <a:noFill/>
          </a:ln>
        </p:spPr>
      </p:pic>
      <p:pic>
        <p:nvPicPr>
          <p:cNvPr id="83" name="Graphic 5" descr="Graphic 5"/>
          <p:cNvPicPr/>
          <p:nvPr/>
        </p:nvPicPr>
        <p:blipFill>
          <a:blip r:embed="rId3"/>
          <a:stretch/>
        </p:blipFill>
        <p:spPr>
          <a:xfrm>
            <a:off x="11203920" y="555840"/>
            <a:ext cx="464400" cy="519480"/>
          </a:xfrm>
          <a:prstGeom prst="rect">
            <a:avLst/>
          </a:prstGeom>
          <a:ln w="12700">
            <a:noFill/>
          </a:ln>
        </p:spPr>
      </p:pic>
      <p:sp>
        <p:nvSpPr>
          <p:cNvPr id="8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85"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86" name="PlaceHolder 3"/>
          <p:cNvSpPr>
            <a:spLocks noGrp="1"/>
          </p:cNvSpPr>
          <p:nvPr>
            <p:ph type="sldNum" idx="13"/>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CE0A851-A064-467C-B1D7-3240A1E5BC21}"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89" name="Graphic 7" descr="Graphic 7"/>
          <p:cNvPicPr/>
          <p:nvPr/>
        </p:nvPicPr>
        <p:blipFill>
          <a:blip r:embed="rId2"/>
          <a:stretch/>
        </p:blipFill>
        <p:spPr>
          <a:xfrm>
            <a:off x="11203920" y="555840"/>
            <a:ext cx="464400" cy="519480"/>
          </a:xfrm>
          <a:prstGeom prst="rect">
            <a:avLst/>
          </a:prstGeom>
          <a:ln w="12700">
            <a:noFill/>
          </a:ln>
        </p:spPr>
      </p:pic>
      <p:sp>
        <p:nvSpPr>
          <p:cNvPr id="9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2" name="PlaceHolder 3"/>
          <p:cNvSpPr>
            <a:spLocks noGrp="1"/>
          </p:cNvSpPr>
          <p:nvPr>
            <p:ph type="sldNum" idx="14"/>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0DC09B08-E490-476B-A275-72DC6342AEF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95" name="Graphic 7" descr="Graphic 7"/>
          <p:cNvPicPr/>
          <p:nvPr/>
        </p:nvPicPr>
        <p:blipFill>
          <a:blip r:embed="rId2"/>
          <a:stretch/>
        </p:blipFill>
        <p:spPr>
          <a:xfrm>
            <a:off x="11203920" y="555840"/>
            <a:ext cx="464400" cy="519480"/>
          </a:xfrm>
          <a:prstGeom prst="rect">
            <a:avLst/>
          </a:prstGeom>
          <a:ln w="12700">
            <a:noFill/>
          </a:ln>
        </p:spPr>
      </p:pic>
      <p:pic>
        <p:nvPicPr>
          <p:cNvPr id="96" name="Graphic 4" descr="Graphic 4"/>
          <p:cNvPicPr/>
          <p:nvPr/>
        </p:nvPicPr>
        <p:blipFill>
          <a:blip r:embed="rId3"/>
          <a:stretch/>
        </p:blipFill>
        <p:spPr>
          <a:xfrm>
            <a:off x="11203920" y="555840"/>
            <a:ext cx="464400" cy="519480"/>
          </a:xfrm>
          <a:prstGeom prst="rect">
            <a:avLst/>
          </a:prstGeom>
          <a:ln w="12700">
            <a:noFill/>
          </a:ln>
        </p:spPr>
      </p:pic>
      <p:sp>
        <p:nvSpPr>
          <p:cNvPr id="9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9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99" name="PlaceHolder 3"/>
          <p:cNvSpPr>
            <a:spLocks noGrp="1"/>
          </p:cNvSpPr>
          <p:nvPr>
            <p:ph type="sldNum" idx="1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9F96F424-71D2-498A-BF2C-CFD7EFE1877A}"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02" name="Graphic 7" descr="Graphic 7"/>
          <p:cNvPicPr/>
          <p:nvPr/>
        </p:nvPicPr>
        <p:blipFill>
          <a:blip r:embed="rId2"/>
          <a:stretch/>
        </p:blipFill>
        <p:spPr>
          <a:xfrm>
            <a:off x="11203920" y="555840"/>
            <a:ext cx="464400" cy="519480"/>
          </a:xfrm>
          <a:prstGeom prst="rect">
            <a:avLst/>
          </a:prstGeom>
          <a:ln w="12700">
            <a:noFill/>
          </a:ln>
        </p:spPr>
      </p:pic>
      <p:sp>
        <p:nvSpPr>
          <p:cNvPr id="10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4"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5" name="PlaceHolder 3"/>
          <p:cNvSpPr>
            <a:spLocks noGrp="1"/>
          </p:cNvSpPr>
          <p:nvPr>
            <p:ph type="sldNum" idx="1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A445918F-2318-4F2E-9F67-55C63674F23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08" name="Graphic 7" descr="Graphic 7"/>
          <p:cNvPicPr/>
          <p:nvPr/>
        </p:nvPicPr>
        <p:blipFill>
          <a:blip r:embed="rId2"/>
          <a:stretch/>
        </p:blipFill>
        <p:spPr>
          <a:xfrm>
            <a:off x="11203920" y="555840"/>
            <a:ext cx="464400" cy="519480"/>
          </a:xfrm>
          <a:prstGeom prst="rect">
            <a:avLst/>
          </a:prstGeom>
          <a:ln w="12700">
            <a:noFill/>
          </a:ln>
        </p:spPr>
      </p:pic>
      <p:sp>
        <p:nvSpPr>
          <p:cNvPr id="10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0"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1" name="PlaceHolder 3"/>
          <p:cNvSpPr>
            <a:spLocks noGrp="1"/>
          </p:cNvSpPr>
          <p:nvPr>
            <p:ph type="sldNum" idx="17"/>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E2606A45-3097-4A42-B944-9C2E4441523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14" name="Graphic 7" descr="Graphic 7"/>
          <p:cNvPicPr/>
          <p:nvPr/>
        </p:nvPicPr>
        <p:blipFill>
          <a:blip r:embed="rId2"/>
          <a:stretch/>
        </p:blipFill>
        <p:spPr>
          <a:xfrm>
            <a:off x="11203920" y="555840"/>
            <a:ext cx="464400" cy="519480"/>
          </a:xfrm>
          <a:prstGeom prst="rect">
            <a:avLst/>
          </a:prstGeom>
          <a:ln w="12700">
            <a:noFill/>
          </a:ln>
        </p:spPr>
      </p:pic>
      <p:sp>
        <p:nvSpPr>
          <p:cNvPr id="11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16"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17" name="PlaceHolder 3"/>
          <p:cNvSpPr>
            <a:spLocks noGrp="1"/>
          </p:cNvSpPr>
          <p:nvPr>
            <p:ph type="sldNum" idx="18"/>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019AB7D-AA6F-4D0D-BEBE-A15DE1202E2F}"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20" name="Graphic 7" descr="Graphic 7"/>
          <p:cNvPicPr/>
          <p:nvPr/>
        </p:nvPicPr>
        <p:blipFill>
          <a:blip r:embed="rId2"/>
          <a:stretch/>
        </p:blipFill>
        <p:spPr>
          <a:xfrm>
            <a:off x="11203920" y="555840"/>
            <a:ext cx="464400" cy="519480"/>
          </a:xfrm>
          <a:prstGeom prst="rect">
            <a:avLst/>
          </a:prstGeom>
          <a:ln w="12700">
            <a:noFill/>
          </a:ln>
        </p:spPr>
      </p:pic>
      <p:sp>
        <p:nvSpPr>
          <p:cNvPr id="12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2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23" name="PlaceHolder 3"/>
          <p:cNvSpPr>
            <a:spLocks noGrp="1"/>
          </p:cNvSpPr>
          <p:nvPr>
            <p:ph type="sldNum" idx="19"/>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C7AE53D-DFDA-4DFC-B78F-E61E0218D9C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6" name="Graphic 7" descr="Graphic 7"/>
          <p:cNvPicPr/>
          <p:nvPr/>
        </p:nvPicPr>
        <p:blipFill>
          <a:blip r:embed="rId2"/>
          <a:stretch/>
        </p:blipFill>
        <p:spPr>
          <a:xfrm>
            <a:off x="11203920" y="555840"/>
            <a:ext cx="464400" cy="519480"/>
          </a:xfrm>
          <a:prstGeom prst="rect">
            <a:avLst/>
          </a:prstGeom>
          <a:ln w="12700">
            <a:noFill/>
          </a:ln>
        </p:spPr>
      </p:pic>
      <p:sp>
        <p:nvSpPr>
          <p:cNvPr id="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 name="PlaceHolder 3"/>
          <p:cNvSpPr>
            <a:spLocks noGrp="1"/>
          </p:cNvSpPr>
          <p:nvPr>
            <p:ph type="sldNum" idx="2"/>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9484B9AB-754E-4DB8-8618-C1CE43455CC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26" name="Graphic 7" descr="Graphic 7"/>
          <p:cNvPicPr/>
          <p:nvPr/>
        </p:nvPicPr>
        <p:blipFill>
          <a:blip r:embed="rId2"/>
          <a:stretch/>
        </p:blipFill>
        <p:spPr>
          <a:xfrm>
            <a:off x="11203920" y="555840"/>
            <a:ext cx="464400" cy="519480"/>
          </a:xfrm>
          <a:prstGeom prst="rect">
            <a:avLst/>
          </a:prstGeom>
          <a:ln w="12700">
            <a:noFill/>
          </a:ln>
        </p:spPr>
      </p:pic>
      <p:sp>
        <p:nvSpPr>
          <p:cNvPr id="12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2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29" name="PlaceHolder 3"/>
          <p:cNvSpPr>
            <a:spLocks noGrp="1"/>
          </p:cNvSpPr>
          <p:nvPr>
            <p:ph type="sldNum" idx="20"/>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5D20125E-C096-45A5-BF80-91D92B9D808D}"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32" name="Graphic 7" descr="Graphic 7"/>
          <p:cNvPicPr/>
          <p:nvPr/>
        </p:nvPicPr>
        <p:blipFill>
          <a:blip r:embed="rId2"/>
          <a:stretch/>
        </p:blipFill>
        <p:spPr>
          <a:xfrm>
            <a:off x="11203920" y="555840"/>
            <a:ext cx="464400" cy="519480"/>
          </a:xfrm>
          <a:prstGeom prst="rect">
            <a:avLst/>
          </a:prstGeom>
          <a:ln w="12700">
            <a:noFill/>
          </a:ln>
        </p:spPr>
      </p:pic>
      <p:pic>
        <p:nvPicPr>
          <p:cNvPr id="133" name="Graphic 3" descr="Graphic 3"/>
          <p:cNvPicPr/>
          <p:nvPr/>
        </p:nvPicPr>
        <p:blipFill>
          <a:blip r:embed="rId3"/>
          <a:stretch/>
        </p:blipFill>
        <p:spPr>
          <a:xfrm>
            <a:off x="6825600" y="721080"/>
            <a:ext cx="591840" cy="662040"/>
          </a:xfrm>
          <a:prstGeom prst="rect">
            <a:avLst/>
          </a:prstGeom>
          <a:ln w="12700">
            <a:noFill/>
          </a:ln>
        </p:spPr>
      </p:pic>
      <p:pic>
        <p:nvPicPr>
          <p:cNvPr id="134" name="Graphic 2" descr="Graphic 2"/>
          <p:cNvPicPr/>
          <p:nvPr/>
        </p:nvPicPr>
        <p:blipFill>
          <a:blip r:embed="rId4"/>
          <a:stretch/>
        </p:blipFill>
        <p:spPr>
          <a:xfrm>
            <a:off x="6825600" y="5483520"/>
            <a:ext cx="2199240" cy="808560"/>
          </a:xfrm>
          <a:prstGeom prst="rect">
            <a:avLst/>
          </a:prstGeom>
          <a:ln w="12700">
            <a:noFill/>
          </a:ln>
        </p:spPr>
      </p:pic>
      <p:sp>
        <p:nvSpPr>
          <p:cNvPr id="13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36"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37" name="PlaceHolder 3"/>
          <p:cNvSpPr>
            <a:spLocks noGrp="1"/>
          </p:cNvSpPr>
          <p:nvPr>
            <p:ph type="sldNum" idx="21"/>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357C2076-63B0-4FBE-9B36-93AD184BB421}"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5"/>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0" name="Graphic 7" descr="Graphic 7"/>
          <p:cNvPicPr/>
          <p:nvPr/>
        </p:nvPicPr>
        <p:blipFill>
          <a:blip r:embed="rId2"/>
          <a:stretch/>
        </p:blipFill>
        <p:spPr>
          <a:xfrm>
            <a:off x="11203920" y="555840"/>
            <a:ext cx="464400" cy="519480"/>
          </a:xfrm>
          <a:prstGeom prst="rect">
            <a:avLst/>
          </a:prstGeom>
          <a:ln w="12700">
            <a:noFill/>
          </a:ln>
        </p:spPr>
      </p:pic>
      <p:sp>
        <p:nvSpPr>
          <p:cNvPr id="141" name="Triangle 8"/>
          <p:cNvSpPr/>
          <p:nvPr/>
        </p:nvSpPr>
        <p:spPr>
          <a:xfrm rot="5400000">
            <a:off x="2481840" y="3027960"/>
            <a:ext cx="6845760" cy="811800"/>
          </a:xfrm>
          <a:custGeom>
            <a:avLst/>
            <a:gdLst>
              <a:gd name="textAreaLeft" fmla="*/ 0 w 6845760"/>
              <a:gd name="textAreaRight" fmla="*/ 6846840 w 6845760"/>
              <a:gd name="textAreaTop" fmla="*/ 0 h 811800"/>
              <a:gd name="textAreaBottom" fmla="*/ 812880 h 81180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pic>
        <p:nvPicPr>
          <p:cNvPr id="142" name="Graphic 11" descr="Graphic 11"/>
          <p:cNvPicPr/>
          <p:nvPr/>
        </p:nvPicPr>
        <p:blipFill>
          <a:blip r:embed="rId3"/>
          <a:stretch/>
        </p:blipFill>
        <p:spPr>
          <a:xfrm>
            <a:off x="11203920" y="555840"/>
            <a:ext cx="464400" cy="519480"/>
          </a:xfrm>
          <a:prstGeom prst="rect">
            <a:avLst/>
          </a:prstGeom>
          <a:ln w="12700">
            <a:noFill/>
          </a:ln>
        </p:spPr>
      </p:pic>
      <p:sp>
        <p:nvSpPr>
          <p:cNvPr id="14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44"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45" name="PlaceHolder 3"/>
          <p:cNvSpPr>
            <a:spLocks noGrp="1"/>
          </p:cNvSpPr>
          <p:nvPr>
            <p:ph type="sldNum" idx="22"/>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96E0DFC6-D784-4583-9BB0-07E10D3E7251}"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48" name="Graphic 7" descr="Graphic 7"/>
          <p:cNvPicPr/>
          <p:nvPr/>
        </p:nvPicPr>
        <p:blipFill>
          <a:blip r:embed="rId2"/>
          <a:stretch/>
        </p:blipFill>
        <p:spPr>
          <a:xfrm>
            <a:off x="11203920" y="555840"/>
            <a:ext cx="464400" cy="519480"/>
          </a:xfrm>
          <a:prstGeom prst="rect">
            <a:avLst/>
          </a:prstGeom>
          <a:ln w="12700">
            <a:noFill/>
          </a:ln>
        </p:spPr>
      </p:pic>
      <p:sp>
        <p:nvSpPr>
          <p:cNvPr id="149" name="Triangle 8"/>
          <p:cNvSpPr/>
          <p:nvPr/>
        </p:nvSpPr>
        <p:spPr>
          <a:xfrm rot="5400000">
            <a:off x="2481840" y="3027960"/>
            <a:ext cx="6845760" cy="811800"/>
          </a:xfrm>
          <a:custGeom>
            <a:avLst/>
            <a:gdLst>
              <a:gd name="textAreaLeft" fmla="*/ 0 w 6845760"/>
              <a:gd name="textAreaRight" fmla="*/ 6846840 w 6845760"/>
              <a:gd name="textAreaTop" fmla="*/ 0 h 811800"/>
              <a:gd name="textAreaBottom" fmla="*/ 812880 h 811800"/>
            </a:gdLst>
            <a:ahLst/>
            <a:rect l="textAreaLeft" t="textAreaTop" r="textAreaRight" b="textAreaBottom"/>
            <a:pathLst>
              <a:path w="21600" h="21600">
                <a:moveTo>
                  <a:pt x="0" y="21600"/>
                </a:moveTo>
                <a:lnTo>
                  <a:pt x="10721" y="0"/>
                </a:lnTo>
                <a:lnTo>
                  <a:pt x="21600" y="21600"/>
                </a:lnTo>
                <a:close/>
              </a:path>
            </a:pathLst>
          </a:custGeom>
          <a:gradFill rotWithShape="0">
            <a:gsLst>
              <a:gs pos="0">
                <a:srgbClr val="142127"/>
              </a:gs>
              <a:gs pos="100000">
                <a:srgbClr val="28414d"/>
              </a:gs>
            </a:gsLst>
            <a:lin ang="10800000"/>
          </a:gra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pic>
        <p:nvPicPr>
          <p:cNvPr id="150" name="Graphic 9" descr="Graphic 9"/>
          <p:cNvPicPr/>
          <p:nvPr/>
        </p:nvPicPr>
        <p:blipFill>
          <a:blip r:embed="rId3"/>
          <a:stretch/>
        </p:blipFill>
        <p:spPr>
          <a:xfrm>
            <a:off x="11203920" y="555840"/>
            <a:ext cx="464400" cy="519480"/>
          </a:xfrm>
          <a:prstGeom prst="rect">
            <a:avLst/>
          </a:prstGeom>
          <a:ln w="12700">
            <a:noFill/>
          </a:ln>
        </p:spPr>
      </p:pic>
      <p:sp>
        <p:nvSpPr>
          <p:cNvPr id="15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5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53" name="PlaceHolder 3"/>
          <p:cNvSpPr>
            <a:spLocks noGrp="1"/>
          </p:cNvSpPr>
          <p:nvPr>
            <p:ph type="sldNum" idx="23"/>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10CA251F-54BE-4185-BD0B-28A579CE8E35}"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4"/>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56" name="Graphic 7" descr="Graphic 7"/>
          <p:cNvPicPr/>
          <p:nvPr/>
        </p:nvPicPr>
        <p:blipFill>
          <a:blip r:embed="rId2"/>
          <a:stretch/>
        </p:blipFill>
        <p:spPr>
          <a:xfrm>
            <a:off x="11203920" y="555840"/>
            <a:ext cx="464400" cy="519480"/>
          </a:xfrm>
          <a:prstGeom prst="rect">
            <a:avLst/>
          </a:prstGeom>
          <a:ln w="12700">
            <a:noFill/>
          </a:ln>
        </p:spPr>
      </p:pic>
      <p:sp>
        <p:nvSpPr>
          <p:cNvPr id="157" name="Rectangle 7"/>
          <p:cNvSpPr/>
          <p:nvPr/>
        </p:nvSpPr>
        <p:spPr>
          <a:xfrm>
            <a:off x="5497920" y="0"/>
            <a:ext cx="6693120" cy="6856920"/>
          </a:xfrm>
          <a:prstGeom prst="rect">
            <a:avLst/>
          </a:prstGeom>
          <a:solidFill>
            <a:schemeClr val="accent5"/>
          </a:soli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sp>
        <p:nvSpPr>
          <p:cNvPr id="158" name="Triangle 8"/>
          <p:cNvSpPr/>
          <p:nvPr/>
        </p:nvSpPr>
        <p:spPr>
          <a:xfrm rot="5400000">
            <a:off x="2375280" y="3134880"/>
            <a:ext cx="6845760" cy="597960"/>
          </a:xfrm>
          <a:custGeom>
            <a:avLst/>
            <a:gdLst>
              <a:gd name="textAreaLeft" fmla="*/ 0 w 6845760"/>
              <a:gd name="textAreaRight" fmla="*/ 6846840 w 6845760"/>
              <a:gd name="textAreaTop" fmla="*/ 0 h 597960"/>
              <a:gd name="textAreaBottom" fmla="*/ 599040 h 597960"/>
            </a:gdLst>
            <a:ahLst/>
            <a:rect l="textAreaLeft" t="textAreaTop" r="textAreaRight" b="textAreaBottom"/>
            <a:pathLst>
              <a:path w="21600" h="21600">
                <a:moveTo>
                  <a:pt x="0" y="21600"/>
                </a:moveTo>
                <a:lnTo>
                  <a:pt x="10721" y="0"/>
                </a:lnTo>
                <a:lnTo>
                  <a:pt x="21600" y="21600"/>
                </a:lnTo>
                <a:close/>
              </a:path>
            </a:pathLst>
          </a:custGeom>
          <a:solidFill>
            <a:schemeClr val="accent3"/>
          </a:solidFill>
          <a:ln w="12700">
            <a:noFill/>
          </a:ln>
        </p:spPr>
        <p:style>
          <a:lnRef idx="0"/>
          <a:fillRef idx="0"/>
          <a:effectRef idx="0"/>
          <a:fontRef idx="minor"/>
        </p:style>
        <p:txBody>
          <a:bodyPr lIns="45720" rIns="45720" tIns="45000" bIns="45000" anchor="ctr">
            <a:noAutofit/>
          </a:bodyPr>
          <a:p>
            <a:pPr algn="ctr" defTabSz="914400">
              <a:lnSpc>
                <a:spcPct val="100000"/>
              </a:lnSpc>
              <a:tabLst>
                <a:tab algn="l" pos="0"/>
              </a:tabLst>
            </a:pPr>
            <a:endParaRPr b="0" lang="en-US" sz="1800" spc="-1" strike="noStrike">
              <a:solidFill>
                <a:schemeClr val="accent5"/>
              </a:solidFill>
              <a:latin typeface="Arial"/>
              <a:ea typeface="Arial"/>
            </a:endParaRPr>
          </a:p>
        </p:txBody>
      </p:sp>
      <p:pic>
        <p:nvPicPr>
          <p:cNvPr id="159" name="Graphic 13" descr="Graphic 13"/>
          <p:cNvPicPr/>
          <p:nvPr/>
        </p:nvPicPr>
        <p:blipFill>
          <a:blip r:embed="rId3"/>
          <a:stretch/>
        </p:blipFill>
        <p:spPr>
          <a:xfrm>
            <a:off x="11203920" y="555840"/>
            <a:ext cx="464400" cy="519480"/>
          </a:xfrm>
          <a:prstGeom prst="rect">
            <a:avLst/>
          </a:prstGeom>
          <a:ln w="12700">
            <a:noFill/>
          </a:ln>
        </p:spPr>
      </p:pic>
      <p:sp>
        <p:nvSpPr>
          <p:cNvPr id="16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6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62" name="PlaceHolder 3"/>
          <p:cNvSpPr>
            <a:spLocks noGrp="1"/>
          </p:cNvSpPr>
          <p:nvPr>
            <p:ph type="sldNum" idx="24"/>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69993369-18A1-486A-B2C9-AE30FE39058F}"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4"/>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65" name="Graphic 7" descr="Graphic 7"/>
          <p:cNvPicPr/>
          <p:nvPr/>
        </p:nvPicPr>
        <p:blipFill>
          <a:blip r:embed="rId2"/>
          <a:stretch/>
        </p:blipFill>
        <p:spPr>
          <a:xfrm>
            <a:off x="11203920" y="555840"/>
            <a:ext cx="464400" cy="519480"/>
          </a:xfrm>
          <a:prstGeom prst="rect">
            <a:avLst/>
          </a:prstGeom>
          <a:ln w="12700">
            <a:noFill/>
          </a:ln>
        </p:spPr>
      </p:pic>
      <p:pic>
        <p:nvPicPr>
          <p:cNvPr id="166" name="Graphic 4" descr="Graphic 4"/>
          <p:cNvPicPr/>
          <p:nvPr/>
        </p:nvPicPr>
        <p:blipFill>
          <a:blip r:embed="rId3"/>
          <a:stretch/>
        </p:blipFill>
        <p:spPr>
          <a:xfrm>
            <a:off x="11203920" y="555840"/>
            <a:ext cx="464400" cy="519480"/>
          </a:xfrm>
          <a:prstGeom prst="rect">
            <a:avLst/>
          </a:prstGeom>
          <a:ln w="12700">
            <a:noFill/>
          </a:ln>
        </p:spPr>
      </p:pic>
      <p:sp>
        <p:nvSpPr>
          <p:cNvPr id="16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6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69" name="PlaceHolder 3"/>
          <p:cNvSpPr>
            <a:spLocks noGrp="1"/>
          </p:cNvSpPr>
          <p:nvPr>
            <p:ph type="sldNum" idx="2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81D48892-1F02-43AA-9A2C-9D80F965AB4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4"/>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172" name="Graphic 7" descr="Graphic 7"/>
          <p:cNvPicPr/>
          <p:nvPr/>
        </p:nvPicPr>
        <p:blipFill>
          <a:blip r:embed="rId2"/>
          <a:stretch/>
        </p:blipFill>
        <p:spPr>
          <a:xfrm>
            <a:off x="11203920" y="555840"/>
            <a:ext cx="464400" cy="519480"/>
          </a:xfrm>
          <a:prstGeom prst="rect">
            <a:avLst/>
          </a:prstGeom>
          <a:ln w="12700">
            <a:noFill/>
          </a:ln>
        </p:spPr>
      </p:pic>
      <p:pic>
        <p:nvPicPr>
          <p:cNvPr id="173" name="Graphic 4" descr="Graphic 4"/>
          <p:cNvPicPr/>
          <p:nvPr/>
        </p:nvPicPr>
        <p:blipFill>
          <a:blip r:embed="rId3"/>
          <a:stretch/>
        </p:blipFill>
        <p:spPr>
          <a:xfrm>
            <a:off x="11203920" y="555840"/>
            <a:ext cx="464400" cy="519480"/>
          </a:xfrm>
          <a:prstGeom prst="rect">
            <a:avLst/>
          </a:prstGeom>
          <a:ln w="12700">
            <a:noFill/>
          </a:ln>
        </p:spPr>
      </p:pic>
      <p:sp>
        <p:nvSpPr>
          <p:cNvPr id="174"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5"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6" name="PlaceHolder 3"/>
          <p:cNvSpPr>
            <a:spLocks noGrp="1"/>
          </p:cNvSpPr>
          <p:nvPr>
            <p:ph type="sldNum" idx="2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41942CBB-F167-4CFE-8350-905A2C9580B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4"/>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79" name="Graphic 7" descr="Graphic 7"/>
          <p:cNvPicPr/>
          <p:nvPr/>
        </p:nvPicPr>
        <p:blipFill>
          <a:blip r:embed="rId2"/>
          <a:stretch/>
        </p:blipFill>
        <p:spPr>
          <a:xfrm>
            <a:off x="11203920" y="555840"/>
            <a:ext cx="464400" cy="519480"/>
          </a:xfrm>
          <a:prstGeom prst="rect">
            <a:avLst/>
          </a:prstGeom>
          <a:ln w="12700">
            <a:noFill/>
          </a:ln>
        </p:spPr>
      </p:pic>
      <p:pic>
        <p:nvPicPr>
          <p:cNvPr id="180" name="Graphic 7" descr="Graphic 7"/>
          <p:cNvPicPr/>
          <p:nvPr/>
        </p:nvPicPr>
        <p:blipFill>
          <a:blip r:embed="rId3"/>
          <a:stretch/>
        </p:blipFill>
        <p:spPr>
          <a:xfrm>
            <a:off x="11203920" y="555840"/>
            <a:ext cx="464400" cy="519480"/>
          </a:xfrm>
          <a:prstGeom prst="rect">
            <a:avLst/>
          </a:prstGeom>
          <a:ln w="12700">
            <a:noFill/>
          </a:ln>
        </p:spPr>
      </p:pic>
      <p:pic>
        <p:nvPicPr>
          <p:cNvPr id="181" name="Graphic 1" descr="Graphic 1"/>
          <p:cNvPicPr/>
          <p:nvPr/>
        </p:nvPicPr>
        <p:blipFill>
          <a:blip r:embed="rId4"/>
          <a:srcRect l="17154" t="28415" r="36719" b="19396"/>
          <a:stretch/>
        </p:blipFill>
        <p:spPr>
          <a:xfrm>
            <a:off x="6279840" y="0"/>
            <a:ext cx="5911200" cy="6856920"/>
          </a:xfrm>
          <a:prstGeom prst="rect">
            <a:avLst/>
          </a:prstGeom>
          <a:ln w="12700">
            <a:noFill/>
          </a:ln>
        </p:spPr>
      </p:pic>
      <p:sp>
        <p:nvSpPr>
          <p:cNvPr id="18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83"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84" name="PlaceHolder 3"/>
          <p:cNvSpPr>
            <a:spLocks noGrp="1"/>
          </p:cNvSpPr>
          <p:nvPr>
            <p:ph type="sldNum" idx="27"/>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441340EF-624D-47B2-BD74-E359683661BF}"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5"/>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187" name="Graphic 7" descr="Graphic 7"/>
          <p:cNvPicPr/>
          <p:nvPr/>
        </p:nvPicPr>
        <p:blipFill>
          <a:blip r:embed="rId2"/>
          <a:stretch/>
        </p:blipFill>
        <p:spPr>
          <a:xfrm>
            <a:off x="11203920" y="555840"/>
            <a:ext cx="464400" cy="519480"/>
          </a:xfrm>
          <a:prstGeom prst="rect">
            <a:avLst/>
          </a:prstGeom>
          <a:ln w="12700">
            <a:noFill/>
          </a:ln>
        </p:spPr>
      </p:pic>
      <p:pic>
        <p:nvPicPr>
          <p:cNvPr id="188" name="Graphic 1" descr="Graphic 1"/>
          <p:cNvPicPr/>
          <p:nvPr/>
        </p:nvPicPr>
        <p:blipFill>
          <a:blip r:embed="rId3"/>
          <a:stretch/>
        </p:blipFill>
        <p:spPr>
          <a:xfrm>
            <a:off x="11203920" y="555840"/>
            <a:ext cx="464400" cy="519480"/>
          </a:xfrm>
          <a:prstGeom prst="rect">
            <a:avLst/>
          </a:prstGeom>
          <a:ln w="12700">
            <a:noFill/>
          </a:ln>
        </p:spPr>
      </p:pic>
      <p:sp>
        <p:nvSpPr>
          <p:cNvPr id="18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90"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191" name="PlaceHolder 3"/>
          <p:cNvSpPr>
            <a:spLocks noGrp="1"/>
          </p:cNvSpPr>
          <p:nvPr>
            <p:ph type="sldNum" idx="28"/>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583DF5C7-5891-4FEF-A417-5323120EB28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4"/>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94" name="Graphic 7" descr="Graphic 7"/>
          <p:cNvPicPr/>
          <p:nvPr/>
        </p:nvPicPr>
        <p:blipFill>
          <a:blip r:embed="rId2"/>
          <a:stretch/>
        </p:blipFill>
        <p:spPr>
          <a:xfrm>
            <a:off x="11203920" y="555840"/>
            <a:ext cx="464400" cy="519480"/>
          </a:xfrm>
          <a:prstGeom prst="rect">
            <a:avLst/>
          </a:prstGeom>
          <a:ln w="12700">
            <a:noFill/>
          </a:ln>
        </p:spPr>
      </p:pic>
      <p:sp>
        <p:nvSpPr>
          <p:cNvPr id="19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6"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97" name="PlaceHolder 3"/>
          <p:cNvSpPr>
            <a:spLocks noGrp="1"/>
          </p:cNvSpPr>
          <p:nvPr>
            <p:ph type="sldNum" idx="29"/>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7AC17A9F-67F8-42E2-8C0F-B73FDDA86CA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2" name="Graphic 7" descr="Graphic 7"/>
          <p:cNvPicPr/>
          <p:nvPr/>
        </p:nvPicPr>
        <p:blipFill>
          <a:blip r:embed="rId2"/>
          <a:stretch/>
        </p:blipFill>
        <p:spPr>
          <a:xfrm>
            <a:off x="11203920" y="555840"/>
            <a:ext cx="464400" cy="519480"/>
          </a:xfrm>
          <a:prstGeom prst="rect">
            <a:avLst/>
          </a:prstGeom>
          <a:ln w="12700">
            <a:noFill/>
          </a:ln>
        </p:spPr>
      </p:pic>
      <p:sp>
        <p:nvSpPr>
          <p:cNvPr id="1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sldNum" idx="3"/>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8F38E681-3B38-48FD-9B44-6A4D5B65E7D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00" name="Graphic 7" descr="Graphic 7"/>
          <p:cNvPicPr/>
          <p:nvPr/>
        </p:nvPicPr>
        <p:blipFill>
          <a:blip r:embed="rId2"/>
          <a:stretch/>
        </p:blipFill>
        <p:spPr>
          <a:xfrm>
            <a:off x="11203920" y="555840"/>
            <a:ext cx="464400" cy="519480"/>
          </a:xfrm>
          <a:prstGeom prst="rect">
            <a:avLst/>
          </a:prstGeom>
          <a:ln w="12700">
            <a:noFill/>
          </a:ln>
        </p:spPr>
      </p:pic>
      <p:pic>
        <p:nvPicPr>
          <p:cNvPr id="201" name="Graphic 5" descr="Graphic 5"/>
          <p:cNvPicPr/>
          <p:nvPr/>
        </p:nvPicPr>
        <p:blipFill>
          <a:blip r:embed="rId3"/>
          <a:stretch/>
        </p:blipFill>
        <p:spPr>
          <a:xfrm>
            <a:off x="581400" y="484200"/>
            <a:ext cx="9119160" cy="5954760"/>
          </a:xfrm>
          <a:prstGeom prst="rect">
            <a:avLst/>
          </a:prstGeom>
          <a:ln w="12700">
            <a:noFill/>
          </a:ln>
        </p:spPr>
      </p:pic>
      <p:sp>
        <p:nvSpPr>
          <p:cNvPr id="20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03"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4" name="PlaceHolder 3"/>
          <p:cNvSpPr>
            <a:spLocks noGrp="1"/>
          </p:cNvSpPr>
          <p:nvPr>
            <p:ph type="sldNum" idx="30"/>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76B739CA-4209-4048-9681-5A5EE47D1AE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4"/>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07" name="Graphic 7" descr="Graphic 7"/>
          <p:cNvPicPr/>
          <p:nvPr/>
        </p:nvPicPr>
        <p:blipFill>
          <a:blip r:embed="rId2"/>
          <a:stretch/>
        </p:blipFill>
        <p:spPr>
          <a:xfrm>
            <a:off x="11203920" y="555840"/>
            <a:ext cx="464400" cy="519480"/>
          </a:xfrm>
          <a:prstGeom prst="rect">
            <a:avLst/>
          </a:prstGeom>
          <a:ln w="12700">
            <a:noFill/>
          </a:ln>
        </p:spPr>
      </p:pic>
      <p:pic>
        <p:nvPicPr>
          <p:cNvPr id="208" name="Graphic 5" descr="Graphic 5"/>
          <p:cNvPicPr/>
          <p:nvPr/>
        </p:nvPicPr>
        <p:blipFill>
          <a:blip r:embed="rId3"/>
          <a:stretch/>
        </p:blipFill>
        <p:spPr>
          <a:xfrm>
            <a:off x="690840" y="542160"/>
            <a:ext cx="5121720" cy="5831640"/>
          </a:xfrm>
          <a:prstGeom prst="rect">
            <a:avLst/>
          </a:prstGeom>
          <a:ln w="12700">
            <a:noFill/>
          </a:ln>
        </p:spPr>
      </p:pic>
      <p:sp>
        <p:nvSpPr>
          <p:cNvPr id="20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0"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1" name="PlaceHolder 3"/>
          <p:cNvSpPr>
            <a:spLocks noGrp="1"/>
          </p:cNvSpPr>
          <p:nvPr>
            <p:ph type="sldNum" idx="31"/>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30CB40D9-5052-4C60-A287-A364A73A56D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4"/>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14" name="Graphic 7" descr="Graphic 7"/>
          <p:cNvPicPr/>
          <p:nvPr/>
        </p:nvPicPr>
        <p:blipFill>
          <a:blip r:embed="rId2"/>
          <a:stretch/>
        </p:blipFill>
        <p:spPr>
          <a:xfrm>
            <a:off x="11203920" y="555840"/>
            <a:ext cx="464400" cy="519480"/>
          </a:xfrm>
          <a:prstGeom prst="rect">
            <a:avLst/>
          </a:prstGeom>
          <a:ln w="12700">
            <a:noFill/>
          </a:ln>
        </p:spPr>
      </p:pic>
      <p:pic>
        <p:nvPicPr>
          <p:cNvPr id="215" name="Graphic 2" descr="Graphic 2"/>
          <p:cNvPicPr/>
          <p:nvPr/>
        </p:nvPicPr>
        <p:blipFill>
          <a:blip r:embed="rId3"/>
          <a:stretch/>
        </p:blipFill>
        <p:spPr>
          <a:xfrm>
            <a:off x="8282880" y="5002920"/>
            <a:ext cx="3036600" cy="1116720"/>
          </a:xfrm>
          <a:prstGeom prst="rect">
            <a:avLst/>
          </a:prstGeom>
          <a:ln w="12700">
            <a:noFill/>
          </a:ln>
        </p:spPr>
      </p:pic>
      <p:sp>
        <p:nvSpPr>
          <p:cNvPr id="21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17"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18" name="PlaceHolder 3"/>
          <p:cNvSpPr>
            <a:spLocks noGrp="1"/>
          </p:cNvSpPr>
          <p:nvPr>
            <p:ph type="sldNum" idx="32"/>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D0BC1087-7533-4D7F-8126-06167028A3F5}"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4"/>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21" name="Graphic 7" descr="Graphic 7"/>
          <p:cNvPicPr/>
          <p:nvPr/>
        </p:nvPicPr>
        <p:blipFill>
          <a:blip r:embed="rId2"/>
          <a:stretch/>
        </p:blipFill>
        <p:spPr>
          <a:xfrm>
            <a:off x="11203920" y="555840"/>
            <a:ext cx="464400" cy="519480"/>
          </a:xfrm>
          <a:prstGeom prst="rect">
            <a:avLst/>
          </a:prstGeom>
          <a:ln w="12700">
            <a:noFill/>
          </a:ln>
        </p:spPr>
      </p:pic>
      <p:pic>
        <p:nvPicPr>
          <p:cNvPr id="222" name="Graphic 4" descr="Graphic 4"/>
          <p:cNvPicPr/>
          <p:nvPr/>
        </p:nvPicPr>
        <p:blipFill>
          <a:blip r:embed="rId3"/>
          <a:stretch/>
        </p:blipFill>
        <p:spPr>
          <a:xfrm>
            <a:off x="11203920" y="555840"/>
            <a:ext cx="464400" cy="519480"/>
          </a:xfrm>
          <a:prstGeom prst="rect">
            <a:avLst/>
          </a:prstGeom>
          <a:ln w="12700">
            <a:noFill/>
          </a:ln>
        </p:spPr>
      </p:pic>
      <p:sp>
        <p:nvSpPr>
          <p:cNvPr id="22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24"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25" name="PlaceHolder 3"/>
          <p:cNvSpPr>
            <a:spLocks noGrp="1"/>
          </p:cNvSpPr>
          <p:nvPr>
            <p:ph type="sldNum" idx="33"/>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5175101F-5F00-4E2A-B9DC-298C2BF94087}"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4"/>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pic>
        <p:nvPicPr>
          <p:cNvPr id="228" name="Graphic 7" descr="Graphic 7"/>
          <p:cNvPicPr/>
          <p:nvPr/>
        </p:nvPicPr>
        <p:blipFill>
          <a:blip r:embed="rId2"/>
          <a:stretch/>
        </p:blipFill>
        <p:spPr>
          <a:xfrm>
            <a:off x="11203920" y="555840"/>
            <a:ext cx="464400" cy="519480"/>
          </a:xfrm>
          <a:prstGeom prst="rect">
            <a:avLst/>
          </a:prstGeom>
          <a:ln w="12700">
            <a:noFill/>
          </a:ln>
        </p:spPr>
      </p:pic>
      <p:sp>
        <p:nvSpPr>
          <p:cNvPr id="22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0"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1" name="PlaceHolder 3"/>
          <p:cNvSpPr>
            <a:spLocks noGrp="1"/>
          </p:cNvSpPr>
          <p:nvPr>
            <p:ph type="sldNum" idx="34"/>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878F4777-933E-47F8-BE8C-C8C25DEE0B8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234" name="Graphic 7" descr="Graphic 7"/>
          <p:cNvPicPr/>
          <p:nvPr/>
        </p:nvPicPr>
        <p:blipFill>
          <a:blip r:embed="rId2"/>
          <a:stretch/>
        </p:blipFill>
        <p:spPr>
          <a:xfrm>
            <a:off x="11203920" y="555840"/>
            <a:ext cx="464400" cy="519480"/>
          </a:xfrm>
          <a:prstGeom prst="rect">
            <a:avLst/>
          </a:prstGeom>
          <a:ln w="12700">
            <a:noFill/>
          </a:ln>
        </p:spPr>
      </p:pic>
      <p:sp>
        <p:nvSpPr>
          <p:cNvPr id="23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6"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7" name="PlaceHolder 3"/>
          <p:cNvSpPr>
            <a:spLocks noGrp="1"/>
          </p:cNvSpPr>
          <p:nvPr>
            <p:ph type="sldNum" idx="3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4CFFCAD9-6601-489C-AF9F-80B5AD7C370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3"/>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pic>
        <p:nvPicPr>
          <p:cNvPr id="240" name="Graphic 7" descr="Graphic 7"/>
          <p:cNvPicPr/>
          <p:nvPr/>
        </p:nvPicPr>
        <p:blipFill>
          <a:blip r:embed="rId2"/>
          <a:stretch/>
        </p:blipFill>
        <p:spPr>
          <a:xfrm>
            <a:off x="11203920" y="555840"/>
            <a:ext cx="464400" cy="519480"/>
          </a:xfrm>
          <a:prstGeom prst="rect">
            <a:avLst/>
          </a:prstGeom>
          <a:ln w="12700">
            <a:noFill/>
          </a:ln>
        </p:spPr>
      </p:pic>
      <p:sp>
        <p:nvSpPr>
          <p:cNvPr id="24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3" name="PlaceHolder 3"/>
          <p:cNvSpPr>
            <a:spLocks noGrp="1"/>
          </p:cNvSpPr>
          <p:nvPr>
            <p:ph type="sldNum" idx="3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F7CF697D-37B5-4ADF-B273-DBBD5D93459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46" name="Graphic 7" descr="Graphic 7"/>
          <p:cNvPicPr/>
          <p:nvPr/>
        </p:nvPicPr>
        <p:blipFill>
          <a:blip r:embed="rId2"/>
          <a:stretch/>
        </p:blipFill>
        <p:spPr>
          <a:xfrm>
            <a:off x="11203920" y="555840"/>
            <a:ext cx="464400" cy="519480"/>
          </a:xfrm>
          <a:prstGeom prst="rect">
            <a:avLst/>
          </a:prstGeom>
          <a:ln w="12700">
            <a:noFill/>
          </a:ln>
        </p:spPr>
      </p:pic>
      <p:pic>
        <p:nvPicPr>
          <p:cNvPr id="247" name="Graphic 7" descr="Graphic 7"/>
          <p:cNvPicPr/>
          <p:nvPr/>
        </p:nvPicPr>
        <p:blipFill>
          <a:blip r:embed="rId3"/>
          <a:stretch/>
        </p:blipFill>
        <p:spPr>
          <a:xfrm>
            <a:off x="11203920" y="555840"/>
            <a:ext cx="464400" cy="519480"/>
          </a:xfrm>
          <a:prstGeom prst="rect">
            <a:avLst/>
          </a:prstGeom>
          <a:ln w="12700">
            <a:noFill/>
          </a:ln>
        </p:spPr>
      </p:pic>
      <p:sp>
        <p:nvSpPr>
          <p:cNvPr id="248"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49"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50" name="PlaceHolder 3"/>
          <p:cNvSpPr>
            <a:spLocks noGrp="1"/>
          </p:cNvSpPr>
          <p:nvPr>
            <p:ph type="sldNum" idx="37"/>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EBFF8464-6FC9-422A-B495-0505A1EFC7E4}"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1" r:id="rId4"/>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53" name="Graphic 7" descr="Graphic 7"/>
          <p:cNvPicPr/>
          <p:nvPr/>
        </p:nvPicPr>
        <p:blipFill>
          <a:blip r:embed="rId2"/>
          <a:stretch/>
        </p:blipFill>
        <p:spPr>
          <a:xfrm>
            <a:off x="11203920" y="555840"/>
            <a:ext cx="464400" cy="519480"/>
          </a:xfrm>
          <a:prstGeom prst="rect">
            <a:avLst/>
          </a:prstGeom>
          <a:ln w="12700">
            <a:noFill/>
          </a:ln>
        </p:spPr>
      </p:pic>
      <p:pic>
        <p:nvPicPr>
          <p:cNvPr id="254" name="Graphic 8" descr="Graphic 8"/>
          <p:cNvPicPr/>
          <p:nvPr/>
        </p:nvPicPr>
        <p:blipFill>
          <a:blip r:embed="rId3"/>
          <a:stretch/>
        </p:blipFill>
        <p:spPr>
          <a:xfrm>
            <a:off x="662040" y="443880"/>
            <a:ext cx="9119160" cy="6060240"/>
          </a:xfrm>
          <a:prstGeom prst="rect">
            <a:avLst/>
          </a:prstGeom>
          <a:ln w="12700">
            <a:noFill/>
          </a:ln>
        </p:spPr>
      </p:pic>
      <p:pic>
        <p:nvPicPr>
          <p:cNvPr id="255" name="Graphic 7" descr="Graphic 7"/>
          <p:cNvPicPr/>
          <p:nvPr/>
        </p:nvPicPr>
        <p:blipFill>
          <a:blip r:embed="rId4"/>
          <a:stretch/>
        </p:blipFill>
        <p:spPr>
          <a:xfrm>
            <a:off x="11203920" y="555840"/>
            <a:ext cx="464400" cy="519480"/>
          </a:xfrm>
          <a:prstGeom prst="rect">
            <a:avLst/>
          </a:prstGeom>
          <a:ln w="12700">
            <a:noFill/>
          </a:ln>
        </p:spPr>
      </p:pic>
      <p:sp>
        <p:nvSpPr>
          <p:cNvPr id="25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57"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58" name="PlaceHolder 3"/>
          <p:cNvSpPr>
            <a:spLocks noGrp="1"/>
          </p:cNvSpPr>
          <p:nvPr>
            <p:ph type="sldNum" idx="38"/>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AA721B25-A7EA-4CBB-BDB1-248F99C1BFB7}"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3" r:id="rId5"/>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61" name="Graphic 7" descr="Graphic 7"/>
          <p:cNvPicPr/>
          <p:nvPr/>
        </p:nvPicPr>
        <p:blipFill>
          <a:blip r:embed="rId2"/>
          <a:stretch/>
        </p:blipFill>
        <p:spPr>
          <a:xfrm>
            <a:off x="11203920" y="555840"/>
            <a:ext cx="464400" cy="519480"/>
          </a:xfrm>
          <a:prstGeom prst="rect">
            <a:avLst/>
          </a:prstGeom>
          <a:ln w="12700">
            <a:noFill/>
          </a:ln>
        </p:spPr>
      </p:pic>
      <p:pic>
        <p:nvPicPr>
          <p:cNvPr id="262" name="Graphic 4" descr="Graphic 4"/>
          <p:cNvPicPr/>
          <p:nvPr/>
        </p:nvPicPr>
        <p:blipFill>
          <a:blip r:embed="rId3"/>
          <a:stretch/>
        </p:blipFill>
        <p:spPr>
          <a:xfrm>
            <a:off x="782280" y="1897200"/>
            <a:ext cx="538920" cy="342000"/>
          </a:xfrm>
          <a:prstGeom prst="rect">
            <a:avLst/>
          </a:prstGeom>
          <a:ln w="12700">
            <a:noFill/>
          </a:ln>
        </p:spPr>
      </p:pic>
      <p:pic>
        <p:nvPicPr>
          <p:cNvPr id="263" name="Graphic 15" descr="Graphic 15"/>
          <p:cNvPicPr/>
          <p:nvPr/>
        </p:nvPicPr>
        <p:blipFill>
          <a:blip r:embed="rId4"/>
          <a:stretch/>
        </p:blipFill>
        <p:spPr>
          <a:xfrm>
            <a:off x="782280" y="4097880"/>
            <a:ext cx="538920" cy="342000"/>
          </a:xfrm>
          <a:prstGeom prst="rect">
            <a:avLst/>
          </a:prstGeom>
          <a:ln w="12700">
            <a:noFill/>
          </a:ln>
        </p:spPr>
      </p:pic>
      <p:pic>
        <p:nvPicPr>
          <p:cNvPr id="264" name="Graphic 22" descr="Graphic 22"/>
          <p:cNvPicPr/>
          <p:nvPr/>
        </p:nvPicPr>
        <p:blipFill>
          <a:blip r:embed="rId5"/>
          <a:stretch/>
        </p:blipFill>
        <p:spPr>
          <a:xfrm>
            <a:off x="6113880" y="1897200"/>
            <a:ext cx="538920" cy="342000"/>
          </a:xfrm>
          <a:prstGeom prst="rect">
            <a:avLst/>
          </a:prstGeom>
          <a:ln w="12700">
            <a:noFill/>
          </a:ln>
        </p:spPr>
      </p:pic>
      <p:pic>
        <p:nvPicPr>
          <p:cNvPr id="265" name="Graphic 25" descr="Graphic 25"/>
          <p:cNvPicPr/>
          <p:nvPr/>
        </p:nvPicPr>
        <p:blipFill>
          <a:blip r:embed="rId6"/>
          <a:stretch/>
        </p:blipFill>
        <p:spPr>
          <a:xfrm>
            <a:off x="6113880" y="4097880"/>
            <a:ext cx="538920" cy="342000"/>
          </a:xfrm>
          <a:prstGeom prst="rect">
            <a:avLst/>
          </a:prstGeom>
          <a:ln w="12700">
            <a:noFill/>
          </a:ln>
        </p:spPr>
      </p:pic>
      <p:sp>
        <p:nvSpPr>
          <p:cNvPr id="266"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67"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8" name="PlaceHolder 3"/>
          <p:cNvSpPr>
            <a:spLocks noGrp="1"/>
          </p:cNvSpPr>
          <p:nvPr>
            <p:ph type="sldNum" idx="39"/>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89F975C3-0D3F-4F4E-96C8-3EBFB7E9856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5" r:id="rId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18" name="Graphic 7" descr="Graphic 7"/>
          <p:cNvPicPr/>
          <p:nvPr/>
        </p:nvPicPr>
        <p:blipFill>
          <a:blip r:embed="rId2"/>
          <a:stretch/>
        </p:blipFill>
        <p:spPr>
          <a:xfrm>
            <a:off x="11203920" y="555840"/>
            <a:ext cx="464400" cy="519480"/>
          </a:xfrm>
          <a:prstGeom prst="rect">
            <a:avLst/>
          </a:prstGeom>
          <a:ln w="12700">
            <a:noFill/>
          </a:ln>
        </p:spPr>
      </p:pic>
      <p:pic>
        <p:nvPicPr>
          <p:cNvPr id="19" name="Graphic 7" descr="Graphic 7"/>
          <p:cNvPicPr/>
          <p:nvPr/>
        </p:nvPicPr>
        <p:blipFill>
          <a:blip r:embed="rId3"/>
          <a:stretch/>
        </p:blipFill>
        <p:spPr>
          <a:xfrm>
            <a:off x="11203920" y="555840"/>
            <a:ext cx="464400" cy="519480"/>
          </a:xfrm>
          <a:prstGeom prst="rect">
            <a:avLst/>
          </a:prstGeom>
          <a:ln w="12700">
            <a:noFill/>
          </a:ln>
        </p:spPr>
      </p:pic>
      <p:sp>
        <p:nvSpPr>
          <p:cNvPr id="2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2" name="PlaceHolder 3"/>
          <p:cNvSpPr>
            <a:spLocks noGrp="1"/>
          </p:cNvSpPr>
          <p:nvPr>
            <p:ph type="sldNum" idx="4"/>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D08B4B98-3F10-49D9-80C7-43908FFA076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71" name="Graphic 7" descr="Graphic 7"/>
          <p:cNvPicPr/>
          <p:nvPr/>
        </p:nvPicPr>
        <p:blipFill>
          <a:blip r:embed="rId2"/>
          <a:stretch/>
        </p:blipFill>
        <p:spPr>
          <a:xfrm>
            <a:off x="11203920" y="555840"/>
            <a:ext cx="464400" cy="519480"/>
          </a:xfrm>
          <a:prstGeom prst="rect">
            <a:avLst/>
          </a:prstGeom>
          <a:ln w="12700">
            <a:noFill/>
          </a:ln>
        </p:spPr>
      </p:pic>
      <p:pic>
        <p:nvPicPr>
          <p:cNvPr id="272" name="Graphic 33" descr="Graphic 33"/>
          <p:cNvPicPr/>
          <p:nvPr/>
        </p:nvPicPr>
        <p:blipFill>
          <a:blip r:embed="rId3"/>
          <a:stretch/>
        </p:blipFill>
        <p:spPr>
          <a:xfrm>
            <a:off x="11203920" y="555840"/>
            <a:ext cx="464400" cy="519480"/>
          </a:xfrm>
          <a:prstGeom prst="rect">
            <a:avLst/>
          </a:prstGeom>
          <a:ln w="12700">
            <a:noFill/>
          </a:ln>
        </p:spPr>
      </p:pic>
      <p:pic>
        <p:nvPicPr>
          <p:cNvPr id="273" name="Graphic 34" descr="Graphic 34"/>
          <p:cNvPicPr/>
          <p:nvPr/>
        </p:nvPicPr>
        <p:blipFill>
          <a:blip r:embed="rId4"/>
          <a:stretch/>
        </p:blipFill>
        <p:spPr>
          <a:xfrm>
            <a:off x="782280" y="1897200"/>
            <a:ext cx="538920" cy="342000"/>
          </a:xfrm>
          <a:prstGeom prst="rect">
            <a:avLst/>
          </a:prstGeom>
          <a:ln w="12700">
            <a:noFill/>
          </a:ln>
        </p:spPr>
      </p:pic>
      <p:pic>
        <p:nvPicPr>
          <p:cNvPr id="274" name="Graphic 35" descr="Graphic 35"/>
          <p:cNvPicPr/>
          <p:nvPr/>
        </p:nvPicPr>
        <p:blipFill>
          <a:blip r:embed="rId5"/>
          <a:stretch/>
        </p:blipFill>
        <p:spPr>
          <a:xfrm>
            <a:off x="782280" y="4097880"/>
            <a:ext cx="538920" cy="342000"/>
          </a:xfrm>
          <a:prstGeom prst="rect">
            <a:avLst/>
          </a:prstGeom>
          <a:ln w="12700">
            <a:noFill/>
          </a:ln>
        </p:spPr>
      </p:pic>
      <p:pic>
        <p:nvPicPr>
          <p:cNvPr id="275" name="Graphic 36" descr="Graphic 36"/>
          <p:cNvPicPr/>
          <p:nvPr/>
        </p:nvPicPr>
        <p:blipFill>
          <a:blip r:embed="rId6"/>
          <a:stretch/>
        </p:blipFill>
        <p:spPr>
          <a:xfrm>
            <a:off x="6113880" y="1897200"/>
            <a:ext cx="538920" cy="342000"/>
          </a:xfrm>
          <a:prstGeom prst="rect">
            <a:avLst/>
          </a:prstGeom>
          <a:ln w="12700">
            <a:noFill/>
          </a:ln>
        </p:spPr>
      </p:pic>
      <p:pic>
        <p:nvPicPr>
          <p:cNvPr id="276" name="Graphic 37" descr="Graphic 37"/>
          <p:cNvPicPr/>
          <p:nvPr/>
        </p:nvPicPr>
        <p:blipFill>
          <a:blip r:embed="rId7"/>
          <a:stretch/>
        </p:blipFill>
        <p:spPr>
          <a:xfrm>
            <a:off x="6113880" y="4097880"/>
            <a:ext cx="538920" cy="342000"/>
          </a:xfrm>
          <a:prstGeom prst="rect">
            <a:avLst/>
          </a:prstGeom>
          <a:ln w="12700">
            <a:noFill/>
          </a:ln>
        </p:spPr>
      </p:pic>
      <p:sp>
        <p:nvSpPr>
          <p:cNvPr id="27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7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79" name="PlaceHolder 3"/>
          <p:cNvSpPr>
            <a:spLocks noGrp="1"/>
          </p:cNvSpPr>
          <p:nvPr>
            <p:ph type="sldNum" idx="40"/>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B83BDEFF-85F6-45E0-93D2-9E3106C912DC}"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8"/>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82" name="Graphic 7" descr="Graphic 7"/>
          <p:cNvPicPr/>
          <p:nvPr/>
        </p:nvPicPr>
        <p:blipFill>
          <a:blip r:embed="rId2"/>
          <a:stretch/>
        </p:blipFill>
        <p:spPr>
          <a:xfrm>
            <a:off x="11203920" y="555840"/>
            <a:ext cx="464400" cy="519480"/>
          </a:xfrm>
          <a:prstGeom prst="rect">
            <a:avLst/>
          </a:prstGeom>
          <a:ln w="12700">
            <a:noFill/>
          </a:ln>
        </p:spPr>
      </p:pic>
      <p:pic>
        <p:nvPicPr>
          <p:cNvPr id="283" name="Graphic 13" descr="Graphic 13"/>
          <p:cNvPicPr/>
          <p:nvPr/>
        </p:nvPicPr>
        <p:blipFill>
          <a:blip r:embed="rId3"/>
          <a:srcRect l="33702" t="24849" r="0" b="8675"/>
          <a:stretch/>
        </p:blipFill>
        <p:spPr>
          <a:xfrm>
            <a:off x="0" y="0"/>
            <a:ext cx="6041160" cy="6210000"/>
          </a:xfrm>
          <a:prstGeom prst="rect">
            <a:avLst/>
          </a:prstGeom>
          <a:ln w="12700">
            <a:noFill/>
          </a:ln>
        </p:spPr>
      </p:pic>
      <p:pic>
        <p:nvPicPr>
          <p:cNvPr id="284" name="Graphic 2" descr="Graphic 2"/>
          <p:cNvPicPr/>
          <p:nvPr/>
        </p:nvPicPr>
        <p:blipFill>
          <a:blip r:embed="rId4"/>
          <a:stretch/>
        </p:blipFill>
        <p:spPr>
          <a:xfrm>
            <a:off x="381600" y="5610600"/>
            <a:ext cx="2193120" cy="806400"/>
          </a:xfrm>
          <a:prstGeom prst="rect">
            <a:avLst/>
          </a:prstGeom>
          <a:ln w="12700">
            <a:noFill/>
          </a:ln>
        </p:spPr>
      </p:pic>
      <p:sp>
        <p:nvSpPr>
          <p:cNvPr id="28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86"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87" name="PlaceHolder 3"/>
          <p:cNvSpPr>
            <a:spLocks noGrp="1"/>
          </p:cNvSpPr>
          <p:nvPr>
            <p:ph type="sldNum" idx="41"/>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4D559874-07ED-4070-B890-1C7BC4972A62}"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29" r:id="rId5"/>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90" name="Graphic 7" descr="Graphic 7"/>
          <p:cNvPicPr/>
          <p:nvPr/>
        </p:nvPicPr>
        <p:blipFill>
          <a:blip r:embed="rId2"/>
          <a:stretch/>
        </p:blipFill>
        <p:spPr>
          <a:xfrm>
            <a:off x="11203920" y="555840"/>
            <a:ext cx="464400" cy="519480"/>
          </a:xfrm>
          <a:prstGeom prst="rect">
            <a:avLst/>
          </a:prstGeom>
          <a:ln w="12700">
            <a:noFill/>
          </a:ln>
        </p:spPr>
      </p:pic>
      <p:pic>
        <p:nvPicPr>
          <p:cNvPr id="291" name="Graphic 2" descr="Graphic 2"/>
          <p:cNvPicPr/>
          <p:nvPr/>
        </p:nvPicPr>
        <p:blipFill>
          <a:blip r:embed="rId3"/>
          <a:stretch/>
        </p:blipFill>
        <p:spPr>
          <a:xfrm>
            <a:off x="8282880" y="5002920"/>
            <a:ext cx="3036600" cy="1116720"/>
          </a:xfrm>
          <a:prstGeom prst="rect">
            <a:avLst/>
          </a:prstGeom>
          <a:ln w="12700">
            <a:noFill/>
          </a:ln>
        </p:spPr>
      </p:pic>
      <p:sp>
        <p:nvSpPr>
          <p:cNvPr id="292"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93"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94" name="PlaceHolder 3"/>
          <p:cNvSpPr>
            <a:spLocks noGrp="1"/>
          </p:cNvSpPr>
          <p:nvPr>
            <p:ph type="sldNum" idx="42"/>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144704F7-0829-4F31-B115-E874D3429EF4}"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1" r:id="rId4"/>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297" name="Graphic 7" descr="Graphic 7"/>
          <p:cNvPicPr/>
          <p:nvPr/>
        </p:nvPicPr>
        <p:blipFill>
          <a:blip r:embed="rId2"/>
          <a:stretch/>
        </p:blipFill>
        <p:spPr>
          <a:xfrm>
            <a:off x="11203920" y="555840"/>
            <a:ext cx="464400" cy="519480"/>
          </a:xfrm>
          <a:prstGeom prst="rect">
            <a:avLst/>
          </a:prstGeom>
          <a:ln w="12700">
            <a:noFill/>
          </a:ln>
        </p:spPr>
      </p:pic>
      <p:pic>
        <p:nvPicPr>
          <p:cNvPr id="298" name="Graphic 5" descr="Graphic 5"/>
          <p:cNvPicPr/>
          <p:nvPr/>
        </p:nvPicPr>
        <p:blipFill>
          <a:blip r:embed="rId3"/>
          <a:stretch/>
        </p:blipFill>
        <p:spPr>
          <a:xfrm>
            <a:off x="0" y="479520"/>
            <a:ext cx="9129960" cy="5954760"/>
          </a:xfrm>
          <a:prstGeom prst="rect">
            <a:avLst/>
          </a:prstGeom>
          <a:ln w="12700">
            <a:noFill/>
          </a:ln>
        </p:spPr>
      </p:pic>
      <p:pic>
        <p:nvPicPr>
          <p:cNvPr id="299" name="Graphic 1" descr="Graphic 1"/>
          <p:cNvPicPr/>
          <p:nvPr/>
        </p:nvPicPr>
        <p:blipFill>
          <a:blip r:embed="rId4"/>
          <a:stretch/>
        </p:blipFill>
        <p:spPr>
          <a:xfrm>
            <a:off x="8282880" y="5002920"/>
            <a:ext cx="3036600" cy="1116720"/>
          </a:xfrm>
          <a:prstGeom prst="rect">
            <a:avLst/>
          </a:prstGeom>
          <a:ln w="12700">
            <a:noFill/>
          </a:ln>
        </p:spPr>
      </p:pic>
      <p:sp>
        <p:nvSpPr>
          <p:cNvPr id="300"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01"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02" name="PlaceHolder 3"/>
          <p:cNvSpPr>
            <a:spLocks noGrp="1"/>
          </p:cNvSpPr>
          <p:nvPr>
            <p:ph type="sldNum" idx="43"/>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6DE33357-F6A3-4635-A2A4-EAF7C165AE38}"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3" r:id="rId5"/>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05" name="Graphic 7" descr="Graphic 7"/>
          <p:cNvPicPr/>
          <p:nvPr/>
        </p:nvPicPr>
        <p:blipFill>
          <a:blip r:embed="rId2"/>
          <a:stretch/>
        </p:blipFill>
        <p:spPr>
          <a:xfrm>
            <a:off x="11203920" y="555840"/>
            <a:ext cx="464400" cy="519480"/>
          </a:xfrm>
          <a:prstGeom prst="rect">
            <a:avLst/>
          </a:prstGeom>
          <a:ln w="12700">
            <a:noFill/>
          </a:ln>
        </p:spPr>
      </p:pic>
      <p:pic>
        <p:nvPicPr>
          <p:cNvPr id="306" name="Graphic 3" descr="Graphic 3"/>
          <p:cNvPicPr/>
          <p:nvPr/>
        </p:nvPicPr>
        <p:blipFill>
          <a:blip r:embed="rId3"/>
          <a:stretch/>
        </p:blipFill>
        <p:spPr>
          <a:xfrm>
            <a:off x="640080" y="721080"/>
            <a:ext cx="591840" cy="662040"/>
          </a:xfrm>
          <a:prstGeom prst="rect">
            <a:avLst/>
          </a:prstGeom>
          <a:ln w="12700">
            <a:noFill/>
          </a:ln>
        </p:spPr>
      </p:pic>
      <p:sp>
        <p:nvSpPr>
          <p:cNvPr id="30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0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09" name="PlaceHolder 3"/>
          <p:cNvSpPr>
            <a:spLocks noGrp="1"/>
          </p:cNvSpPr>
          <p:nvPr>
            <p:ph type="sldNum" idx="44"/>
          </p:nvPr>
        </p:nvSpPr>
        <p:spPr>
          <a:xfrm>
            <a:off x="8629200" y="625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86F48BC7-68D7-47A0-B8D6-E234C6D7106E}"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35" r:id="rId4"/>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12" name="Graphic 7" descr="Graphic 7"/>
          <p:cNvPicPr/>
          <p:nvPr/>
        </p:nvPicPr>
        <p:blipFill>
          <a:blip r:embed="rId2"/>
          <a:stretch/>
        </p:blipFill>
        <p:spPr>
          <a:xfrm>
            <a:off x="11203920" y="555840"/>
            <a:ext cx="464400" cy="519480"/>
          </a:xfrm>
          <a:prstGeom prst="rect">
            <a:avLst/>
          </a:prstGeom>
          <a:ln w="12700">
            <a:noFill/>
          </a:ln>
        </p:spPr>
      </p:pic>
      <p:sp>
        <p:nvSpPr>
          <p:cNvPr id="313"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14"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5" name="PlaceHolder 3"/>
          <p:cNvSpPr>
            <a:spLocks noGrp="1"/>
          </p:cNvSpPr>
          <p:nvPr>
            <p:ph type="sldNum" idx="4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6B124EE1-939E-45F1-A49F-A0A24F13175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7" r:id="rId3"/>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318" name="Graphic 7" descr="Graphic 7"/>
          <p:cNvPicPr/>
          <p:nvPr/>
        </p:nvPicPr>
        <p:blipFill>
          <a:blip r:embed="rId2"/>
          <a:stretch/>
        </p:blipFill>
        <p:spPr>
          <a:xfrm>
            <a:off x="11203920" y="555840"/>
            <a:ext cx="464400" cy="519480"/>
          </a:xfrm>
          <a:prstGeom prst="rect">
            <a:avLst/>
          </a:prstGeom>
          <a:ln w="12700">
            <a:noFill/>
          </a:ln>
        </p:spPr>
      </p:pic>
      <p:sp>
        <p:nvSpPr>
          <p:cNvPr id="31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20"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21" name="PlaceHolder 3"/>
          <p:cNvSpPr>
            <a:spLocks noGrp="1"/>
          </p:cNvSpPr>
          <p:nvPr>
            <p:ph type="sldNum" idx="4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0EB7753D-8182-40C4-885A-B15C6052BC1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9" r:id="rId3"/>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24" name="Graphic 7" descr="Graphic 7"/>
          <p:cNvPicPr/>
          <p:nvPr/>
        </p:nvPicPr>
        <p:blipFill>
          <a:blip r:embed="rId2"/>
          <a:stretch/>
        </p:blipFill>
        <p:spPr>
          <a:xfrm>
            <a:off x="11203920" y="555840"/>
            <a:ext cx="464040" cy="519120"/>
          </a:xfrm>
          <a:prstGeom prst="rect">
            <a:avLst/>
          </a:prstGeom>
          <a:ln w="12700">
            <a:noFill/>
          </a:ln>
        </p:spPr>
      </p:pic>
      <p:pic>
        <p:nvPicPr>
          <p:cNvPr id="325" name="Graphic 13" descr="Graphic 13"/>
          <p:cNvPicPr/>
          <p:nvPr/>
        </p:nvPicPr>
        <p:blipFill>
          <a:blip r:embed="rId3"/>
          <a:srcRect l="33702" t="24849" r="0" b="8675"/>
          <a:stretch/>
        </p:blipFill>
        <p:spPr>
          <a:xfrm>
            <a:off x="0" y="0"/>
            <a:ext cx="6040800" cy="6209640"/>
          </a:xfrm>
          <a:prstGeom prst="rect">
            <a:avLst/>
          </a:prstGeom>
          <a:ln w="12700">
            <a:noFill/>
          </a:ln>
        </p:spPr>
      </p:pic>
      <p:pic>
        <p:nvPicPr>
          <p:cNvPr id="326" name="Graphic 2" descr="Graphic 2"/>
          <p:cNvPicPr/>
          <p:nvPr/>
        </p:nvPicPr>
        <p:blipFill>
          <a:blip r:embed="rId4"/>
          <a:stretch/>
        </p:blipFill>
        <p:spPr>
          <a:xfrm>
            <a:off x="381600" y="5610600"/>
            <a:ext cx="2192760" cy="806040"/>
          </a:xfrm>
          <a:prstGeom prst="rect">
            <a:avLst/>
          </a:prstGeom>
          <a:ln w="12700">
            <a:noFill/>
          </a:ln>
        </p:spPr>
      </p:pic>
      <p:sp>
        <p:nvSpPr>
          <p:cNvPr id="32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32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329" name="PlaceHolder 3"/>
          <p:cNvSpPr>
            <a:spLocks noGrp="1"/>
          </p:cNvSpPr>
          <p:nvPr>
            <p:ph type="sldNum" idx="47"/>
          </p:nvPr>
        </p:nvSpPr>
        <p:spPr>
          <a:xfrm>
            <a:off x="8629200" y="6255000"/>
            <a:ext cx="215640" cy="20088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5639806C-77C4-4ED3-9404-B93AA8D10117}"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741"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25" name="Graphic 7" descr="Graphic 7"/>
          <p:cNvPicPr/>
          <p:nvPr/>
        </p:nvPicPr>
        <p:blipFill>
          <a:blip r:embed="rId2"/>
          <a:stretch/>
        </p:blipFill>
        <p:spPr>
          <a:xfrm>
            <a:off x="11203920" y="555840"/>
            <a:ext cx="464400" cy="519480"/>
          </a:xfrm>
          <a:prstGeom prst="rect">
            <a:avLst/>
          </a:prstGeom>
          <a:ln w="12700">
            <a:noFill/>
          </a:ln>
        </p:spPr>
      </p:pic>
      <p:pic>
        <p:nvPicPr>
          <p:cNvPr id="26" name="Graphic 13" descr="Graphic 13"/>
          <p:cNvPicPr/>
          <p:nvPr/>
        </p:nvPicPr>
        <p:blipFill>
          <a:blip r:embed="rId3"/>
          <a:stretch/>
        </p:blipFill>
        <p:spPr>
          <a:xfrm>
            <a:off x="851760" y="1639800"/>
            <a:ext cx="538920" cy="342000"/>
          </a:xfrm>
          <a:prstGeom prst="rect">
            <a:avLst/>
          </a:prstGeom>
          <a:ln w="12700">
            <a:noFill/>
          </a:ln>
        </p:spPr>
      </p:pic>
      <p:pic>
        <p:nvPicPr>
          <p:cNvPr id="27" name="Graphic 14" descr="Graphic 14"/>
          <p:cNvPicPr/>
          <p:nvPr/>
        </p:nvPicPr>
        <p:blipFill>
          <a:blip r:embed="rId4"/>
          <a:stretch/>
        </p:blipFill>
        <p:spPr>
          <a:xfrm>
            <a:off x="4521960" y="1639800"/>
            <a:ext cx="538920" cy="342000"/>
          </a:xfrm>
          <a:prstGeom prst="rect">
            <a:avLst/>
          </a:prstGeom>
          <a:ln w="12700">
            <a:noFill/>
          </a:ln>
        </p:spPr>
      </p:pic>
      <p:pic>
        <p:nvPicPr>
          <p:cNvPr id="28" name="Graphic 17" descr="Graphic 17"/>
          <p:cNvPicPr/>
          <p:nvPr/>
        </p:nvPicPr>
        <p:blipFill>
          <a:blip r:embed="rId5"/>
          <a:stretch/>
        </p:blipFill>
        <p:spPr>
          <a:xfrm>
            <a:off x="8192160" y="1639800"/>
            <a:ext cx="538920" cy="342000"/>
          </a:xfrm>
          <a:prstGeom prst="rect">
            <a:avLst/>
          </a:prstGeom>
          <a:ln w="12700">
            <a:noFill/>
          </a:ln>
        </p:spPr>
      </p:pic>
      <p:sp>
        <p:nvSpPr>
          <p:cNvPr id="2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0"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 name="PlaceHolder 3"/>
          <p:cNvSpPr>
            <a:spLocks noGrp="1"/>
          </p:cNvSpPr>
          <p:nvPr>
            <p:ph type="sldNum" idx="5"/>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83AB4A34-C887-4100-B077-748F46AC42E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34" name="Graphic 7" descr="Graphic 7"/>
          <p:cNvPicPr/>
          <p:nvPr/>
        </p:nvPicPr>
        <p:blipFill>
          <a:blip r:embed="rId2"/>
          <a:stretch/>
        </p:blipFill>
        <p:spPr>
          <a:xfrm>
            <a:off x="11203920" y="555840"/>
            <a:ext cx="464400" cy="519480"/>
          </a:xfrm>
          <a:prstGeom prst="rect">
            <a:avLst/>
          </a:prstGeom>
          <a:ln w="12700">
            <a:noFill/>
          </a:ln>
        </p:spPr>
      </p:pic>
      <p:pic>
        <p:nvPicPr>
          <p:cNvPr id="35" name="Graphic 11" descr="Graphic 11"/>
          <p:cNvPicPr/>
          <p:nvPr/>
        </p:nvPicPr>
        <p:blipFill>
          <a:blip r:embed="rId3"/>
          <a:stretch/>
        </p:blipFill>
        <p:spPr>
          <a:xfrm>
            <a:off x="851760" y="1639800"/>
            <a:ext cx="538920" cy="342000"/>
          </a:xfrm>
          <a:prstGeom prst="rect">
            <a:avLst/>
          </a:prstGeom>
          <a:ln w="12700">
            <a:noFill/>
          </a:ln>
        </p:spPr>
      </p:pic>
      <p:pic>
        <p:nvPicPr>
          <p:cNvPr id="36" name="Graphic 12" descr="Graphic 12"/>
          <p:cNvPicPr/>
          <p:nvPr/>
        </p:nvPicPr>
        <p:blipFill>
          <a:blip r:embed="rId4"/>
          <a:stretch/>
        </p:blipFill>
        <p:spPr>
          <a:xfrm>
            <a:off x="4521960" y="1639800"/>
            <a:ext cx="538920" cy="342000"/>
          </a:xfrm>
          <a:prstGeom prst="rect">
            <a:avLst/>
          </a:prstGeom>
          <a:ln w="12700">
            <a:noFill/>
          </a:ln>
        </p:spPr>
      </p:pic>
      <p:pic>
        <p:nvPicPr>
          <p:cNvPr id="37" name="Graphic 13" descr="Graphic 13"/>
          <p:cNvPicPr/>
          <p:nvPr/>
        </p:nvPicPr>
        <p:blipFill>
          <a:blip r:embed="rId5"/>
          <a:stretch/>
        </p:blipFill>
        <p:spPr>
          <a:xfrm>
            <a:off x="8192160" y="1639800"/>
            <a:ext cx="538920" cy="342000"/>
          </a:xfrm>
          <a:prstGeom prst="rect">
            <a:avLst/>
          </a:prstGeom>
          <a:ln w="12700">
            <a:noFill/>
          </a:ln>
        </p:spPr>
      </p:pic>
      <p:pic>
        <p:nvPicPr>
          <p:cNvPr id="38" name="Graphic 18" descr="Graphic 18"/>
          <p:cNvPicPr/>
          <p:nvPr/>
        </p:nvPicPr>
        <p:blipFill>
          <a:blip r:embed="rId6"/>
          <a:stretch/>
        </p:blipFill>
        <p:spPr>
          <a:xfrm>
            <a:off x="11203920" y="555840"/>
            <a:ext cx="464400" cy="519480"/>
          </a:xfrm>
          <a:prstGeom prst="rect">
            <a:avLst/>
          </a:prstGeom>
          <a:ln w="12700">
            <a:noFill/>
          </a:ln>
        </p:spPr>
      </p:pic>
      <p:sp>
        <p:nvSpPr>
          <p:cNvPr id="39"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40"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1" name="PlaceHolder 3"/>
          <p:cNvSpPr>
            <a:spLocks noGrp="1"/>
          </p:cNvSpPr>
          <p:nvPr>
            <p:ph type="sldNum" idx="6"/>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ffffff"/>
                </a:solidFill>
                <a:latin typeface="Times New Roman"/>
              </a:defRPr>
            </a:lvl1pPr>
          </a:lstStyle>
          <a:p>
            <a:pPr indent="0">
              <a:lnSpc>
                <a:spcPct val="100000"/>
              </a:lnSpc>
              <a:buNone/>
              <a:tabLst>
                <a:tab algn="l" pos="0"/>
              </a:tabLst>
            </a:pPr>
            <a:fld id="{C84A8624-B05F-433E-B82D-447EF52A94EE}" type="slidenum">
              <a:rPr b="0" lang="en-US" sz="1400" spc="-1" strike="noStrike">
                <a:solidFill>
                  <a:srgbClr val="ffffff"/>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44" name="Graphic 7" descr="Graphic 7"/>
          <p:cNvPicPr/>
          <p:nvPr/>
        </p:nvPicPr>
        <p:blipFill>
          <a:blip r:embed="rId2"/>
          <a:stretch/>
        </p:blipFill>
        <p:spPr>
          <a:xfrm>
            <a:off x="11203920" y="555840"/>
            <a:ext cx="464400" cy="519480"/>
          </a:xfrm>
          <a:prstGeom prst="rect">
            <a:avLst/>
          </a:prstGeom>
          <a:ln w="12700">
            <a:noFill/>
          </a:ln>
        </p:spPr>
      </p:pic>
      <p:sp>
        <p:nvSpPr>
          <p:cNvPr id="45"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6"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7" name="PlaceHolder 3"/>
          <p:cNvSpPr>
            <a:spLocks noGrp="1"/>
          </p:cNvSpPr>
          <p:nvPr>
            <p:ph type="sldNum" idx="7"/>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519AB8F3-9B66-499E-A748-9ED93A87B0B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0" name="Graphic 7" descr="Graphic 7"/>
          <p:cNvPicPr/>
          <p:nvPr/>
        </p:nvPicPr>
        <p:blipFill>
          <a:blip r:embed="rId2"/>
          <a:stretch/>
        </p:blipFill>
        <p:spPr>
          <a:xfrm>
            <a:off x="11203920" y="555840"/>
            <a:ext cx="464400" cy="519480"/>
          </a:xfrm>
          <a:prstGeom prst="rect">
            <a:avLst/>
          </a:prstGeom>
          <a:ln w="12700">
            <a:noFill/>
          </a:ln>
        </p:spPr>
      </p:pic>
      <p:sp>
        <p:nvSpPr>
          <p:cNvPr id="51"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2"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3" name="PlaceHolder 3"/>
          <p:cNvSpPr>
            <a:spLocks noGrp="1"/>
          </p:cNvSpPr>
          <p:nvPr>
            <p:ph type="sldNum" idx="8"/>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60E078FD-E6F6-4263-9CCF-D5A0FDE59A1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pic>
        <p:nvPicPr>
          <p:cNvPr id="56" name="Graphic 7" descr="Graphic 7"/>
          <p:cNvPicPr/>
          <p:nvPr/>
        </p:nvPicPr>
        <p:blipFill>
          <a:blip r:embed="rId2"/>
          <a:stretch/>
        </p:blipFill>
        <p:spPr>
          <a:xfrm>
            <a:off x="11203920" y="555840"/>
            <a:ext cx="464400" cy="519480"/>
          </a:xfrm>
          <a:prstGeom prst="rect">
            <a:avLst/>
          </a:prstGeom>
          <a:ln w="12700">
            <a:noFill/>
          </a:ln>
        </p:spPr>
      </p:pic>
      <p:sp>
        <p:nvSpPr>
          <p:cNvPr id="57" name="PlaceHolder 1"/>
          <p:cNvSpPr>
            <a:spLocks noGrp="1"/>
          </p:cNvSpPr>
          <p:nvPr>
            <p:ph type="title"/>
          </p:nvPr>
        </p:nvSpPr>
        <p:spPr>
          <a:xfrm>
            <a:off x="5335920" y="795240"/>
            <a:ext cx="5904000" cy="1880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8" name="PlaceHolder 2"/>
          <p:cNvSpPr>
            <a:spLocks noGrp="1"/>
          </p:cNvSpPr>
          <p:nvPr>
            <p:ph type="body"/>
          </p:nvPr>
        </p:nvSpPr>
        <p:spPr>
          <a:xfrm>
            <a:off x="5335920" y="3995640"/>
            <a:ext cx="5904000" cy="398520"/>
          </a:xfrm>
          <a:prstGeom prst="rect">
            <a:avLst/>
          </a:prstGeom>
          <a:noFill/>
          <a:ln w="0">
            <a:noFill/>
          </a:ln>
        </p:spPr>
        <p:txBody>
          <a:bodyPr lIns="0" rIns="0" tIns="0" bIns="0" anchor="t">
            <a:normAutofit fontScale="1111"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9" name="PlaceHolder 3"/>
          <p:cNvSpPr>
            <a:spLocks noGrp="1"/>
          </p:cNvSpPr>
          <p:nvPr>
            <p:ph type="sldNum" idx="9"/>
          </p:nvPr>
        </p:nvSpPr>
        <p:spPr>
          <a:xfrm>
            <a:off x="234360" y="6525000"/>
            <a:ext cx="216000" cy="201240"/>
          </a:xfrm>
          <a:prstGeom prst="rect">
            <a:avLst/>
          </a:prstGeom>
          <a:noFill/>
          <a:ln w="12600">
            <a:noFill/>
          </a:ln>
        </p:spPr>
        <p:txBody>
          <a:bodyPr lIns="45720" rIns="45720" tIns="45720" bIns="45720" anchor="ctr">
            <a:noAutofit/>
          </a:bodyPr>
          <a:lstStyle>
            <a:lvl1pPr indent="0">
              <a:lnSpc>
                <a:spcPct val="100000"/>
              </a:lnSpc>
              <a:buNone/>
              <a:tabLst>
                <a:tab algn="l" pos="0"/>
              </a:tabLst>
              <a:defRPr b="0" lang="en-US" sz="1400" spc="-1" strike="noStrike">
                <a:solidFill>
                  <a:srgbClr val="000000"/>
                </a:solidFill>
                <a:latin typeface="Times New Roman"/>
              </a:defRPr>
            </a:lvl1pPr>
          </a:lstStyle>
          <a:p>
            <a:pPr indent="0">
              <a:lnSpc>
                <a:spcPct val="100000"/>
              </a:lnSpc>
              <a:buNone/>
              <a:tabLst>
                <a:tab algn="l" pos="0"/>
              </a:tabLst>
            </a:pPr>
            <a:fld id="{4C638008-62D6-4FC2-B566-8253B8E4FE1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hyperlink" Target="mailto:borisovski.borce@gmail.com" TargetMode="External"/><Relationship Id="rId2" Type="http://schemas.openxmlformats.org/officeDocument/2006/relationships/hyperlink" Target="mailto:hristina.bozhinova93@gmail.com" TargetMode="External"/><Relationship Id="rId3" Type="http://schemas.openxmlformats.org/officeDocument/2006/relationships/slideLayout" Target="../slideLayouts/slideLayout4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2" name="Picture Placeholder 1" descr="Picture Placeholder 1"/>
          <p:cNvPicPr/>
          <p:nvPr/>
        </p:nvPicPr>
        <p:blipFill>
          <a:blip r:embed="rId1"/>
          <a:stretch/>
        </p:blipFill>
        <p:spPr>
          <a:xfrm>
            <a:off x="484920" y="488880"/>
            <a:ext cx="9344520" cy="5938560"/>
          </a:xfrm>
          <a:prstGeom prst="rect">
            <a:avLst/>
          </a:prstGeom>
          <a:ln w="0">
            <a:noFill/>
          </a:ln>
        </p:spPr>
      </p:pic>
      <p:sp>
        <p:nvSpPr>
          <p:cNvPr id="333" name="PlaceHolder 1"/>
          <p:cNvSpPr>
            <a:spLocks noGrp="1"/>
          </p:cNvSpPr>
          <p:nvPr>
            <p:ph type="title"/>
          </p:nvPr>
        </p:nvSpPr>
        <p:spPr>
          <a:xfrm>
            <a:off x="748440" y="921240"/>
            <a:ext cx="6054120" cy="3361680"/>
          </a:xfrm>
          <a:prstGeom prst="rect">
            <a:avLst/>
          </a:prstGeom>
          <a:noFill/>
          <a:ln w="12600">
            <a:noFill/>
          </a:ln>
        </p:spPr>
        <p:txBody>
          <a:bodyPr lIns="45720" rIns="45720" tIns="45720" bIns="45720" anchor="t">
            <a:noAutofit/>
          </a:bodyPr>
          <a:p>
            <a:pPr indent="0" defTabSz="905400">
              <a:lnSpc>
                <a:spcPct val="80000"/>
              </a:lnSpc>
              <a:spcBef>
                <a:spcPts val="499"/>
              </a:spcBef>
              <a:buNone/>
              <a:tabLst>
                <a:tab algn="l" pos="0"/>
              </a:tabLst>
            </a:pPr>
            <a:r>
              <a:rPr b="0" lang="en-US" sz="8700" spc="-1" strike="noStrike">
                <a:solidFill>
                  <a:schemeClr val="accent4"/>
                </a:solidFill>
                <a:latin typeface="Baskerville"/>
                <a:ea typeface="Baskerville"/>
              </a:rPr>
              <a:t>Database Development and Design</a:t>
            </a:r>
            <a:endParaRPr b="0" lang="en-US" sz="87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1038240" y="2107080"/>
            <a:ext cx="10449720" cy="276732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Indexes</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Calibri"/>
                <a:ea typeface="Calibri"/>
              </a:rPr>
              <a:t>PostgreSQL indexes are effective tools to enhance database performance. Indexes help the database server find specific rows much faster than it could do without indexes. </a:t>
            </a:r>
            <a:endParaRPr b="0" lang="en-US"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Calibri"/>
                <a:ea typeface="Calibri"/>
              </a:rPr>
              <a:t>However, indexes add write and storage overheads to the database system. Therefore, using them appropriately is very important. </a:t>
            </a:r>
            <a:endParaRPr b="0" lang="en-US" sz="2800" spc="-1" strike="noStrike">
              <a:solidFill>
                <a:srgbClr val="000000"/>
              </a:solidFill>
              <a:latin typeface="Arial"/>
            </a:endParaRPr>
          </a:p>
        </p:txBody>
      </p:sp>
      <p:sp>
        <p:nvSpPr>
          <p:cNvPr id="353"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Introduction to indexes 1/2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05560" indent="-205560" defTabSz="822960">
              <a:lnSpc>
                <a:spcPct val="90000"/>
              </a:lnSpc>
              <a:spcBef>
                <a:spcPts val="901"/>
              </a:spcBef>
              <a:buClr>
                <a:srgbClr val="000000"/>
              </a:buClr>
              <a:buFont typeface="Arial"/>
              <a:buChar char="•"/>
            </a:pPr>
            <a:r>
              <a:rPr b="0" lang="en-US" sz="2520" spc="-1" strike="noStrike">
                <a:solidFill>
                  <a:srgbClr val="000000"/>
                </a:solidFill>
                <a:latin typeface="Calibri"/>
                <a:ea typeface="Calibri"/>
              </a:rPr>
              <a:t>Assuming that you need to look up for John Doe’s phone number on a phone book. With the understanding that names on the phone book are in alphabetically order, you first look for the page where the last name is Doe, then look for first name John, and finally get his phone number.</a:t>
            </a:r>
            <a:endParaRPr b="0" lang="en-US" sz="2520" spc="-1" strike="noStrike">
              <a:solidFill>
                <a:srgbClr val="000000"/>
              </a:solidFill>
              <a:latin typeface="Arial"/>
            </a:endParaRPr>
          </a:p>
          <a:p>
            <a:pPr marL="205560" indent="-205560" defTabSz="822960">
              <a:lnSpc>
                <a:spcPct val="90000"/>
              </a:lnSpc>
              <a:spcBef>
                <a:spcPts val="901"/>
              </a:spcBef>
              <a:buClr>
                <a:srgbClr val="000000"/>
              </a:buClr>
              <a:buFont typeface="Arial"/>
              <a:buChar char="•"/>
            </a:pPr>
            <a:r>
              <a:rPr b="0" lang="en-US" sz="2520" spc="-1" strike="noStrike">
                <a:solidFill>
                  <a:srgbClr val="000000"/>
                </a:solidFill>
                <a:latin typeface="Calibri"/>
                <a:ea typeface="Calibri"/>
              </a:rPr>
              <a:t>Suppose the names on the phone book were not ordered alphabetically, you would have to go through all pages, check every name until you find John Doe’s phone number. This is called sequential scan which you go over all entries until you find the one that you are looking for.</a:t>
            </a:r>
            <a:endParaRPr b="0" lang="en-US" sz="2520" spc="-1" strike="noStrike">
              <a:solidFill>
                <a:srgbClr val="000000"/>
              </a:solidFill>
              <a:latin typeface="Arial"/>
            </a:endParaRPr>
          </a:p>
          <a:p>
            <a:pPr marL="205560" indent="-205560" defTabSz="822960">
              <a:lnSpc>
                <a:spcPct val="90000"/>
              </a:lnSpc>
              <a:spcBef>
                <a:spcPts val="901"/>
              </a:spcBef>
              <a:buClr>
                <a:srgbClr val="000000"/>
              </a:buClr>
              <a:buFont typeface="Arial"/>
              <a:buChar char="•"/>
            </a:pPr>
            <a:r>
              <a:rPr b="0" lang="en-US" sz="2520" spc="-1" strike="noStrike">
                <a:solidFill>
                  <a:srgbClr val="000000"/>
                </a:solidFill>
                <a:latin typeface="Calibri"/>
                <a:ea typeface="Calibri"/>
              </a:rPr>
              <a:t>Similar to a phonebook, the data stored in the table should be organized in a particular order to speed up various searches. This is why indexes come into play.</a:t>
            </a:r>
            <a:endParaRPr b="0" lang="en-US" sz="2520" spc="-1" strike="noStrike">
              <a:solidFill>
                <a:srgbClr val="000000"/>
              </a:solidFill>
              <a:latin typeface="Arial"/>
            </a:endParaRPr>
          </a:p>
          <a:p>
            <a:pPr marL="205560" indent="-205560" defTabSz="822960">
              <a:lnSpc>
                <a:spcPct val="90000"/>
              </a:lnSpc>
              <a:spcBef>
                <a:spcPts val="901"/>
              </a:spcBef>
              <a:buClr>
                <a:srgbClr val="000000"/>
              </a:buClr>
              <a:buFont typeface="Arial"/>
              <a:buChar char="•"/>
            </a:pPr>
            <a:r>
              <a:rPr b="0" lang="en-US" sz="2520" spc="-1" strike="noStrike">
                <a:solidFill>
                  <a:srgbClr val="000000"/>
                </a:solidFill>
                <a:latin typeface="Calibri"/>
                <a:ea typeface="Calibri"/>
              </a:rPr>
              <a:t>An index is a separated data structure that speeds up the data retrieval on a table at the cost of additional writes and storage to maintain it.</a:t>
            </a:r>
            <a:endParaRPr b="0" lang="en-US" sz="2520" spc="-1" strike="noStrike">
              <a:solidFill>
                <a:srgbClr val="000000"/>
              </a:solidFill>
              <a:latin typeface="Arial"/>
            </a:endParaRPr>
          </a:p>
        </p:txBody>
      </p:sp>
      <p:sp>
        <p:nvSpPr>
          <p:cNvPr id="355"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Introduction to indexes 2/2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ea typeface="Calibri"/>
              </a:rPr>
              <a:t>Specify the index name after the CREATE INDEX clause. The index name should be meaningful and easy to remember.</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ea typeface="Calibri"/>
              </a:rPr>
              <a:t>Specify the name of the table to which the index belongs.</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ea typeface="Calibri"/>
              </a:rPr>
              <a:t>Optionally, specify the index method such as btree, hash, gist, spgist, gin, and brin. PostgreSQL uses btree by default.</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ea typeface="Calibri"/>
              </a:rPr>
              <a:t>Lastly, list one or more columns that need to be stored in the index. The ASC and DESC specify the sort order. ASC is the default. NULLS FIRST or NULLS LAST specifies nulls sort before or after non-nulls. The NULLS FIRST is the default when DESC is specified and NULLS LAST is the default when DESC is not specified.</a:t>
            </a:r>
            <a:endParaRPr b="0" lang="en-US" sz="2400" spc="-1" strike="noStrike">
              <a:solidFill>
                <a:srgbClr val="000000"/>
              </a:solidFill>
              <a:latin typeface="Arial"/>
            </a:endParaRPr>
          </a:p>
        </p:txBody>
      </p:sp>
      <p:sp>
        <p:nvSpPr>
          <p:cNvPr id="357"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Create index</a:t>
            </a:r>
            <a:endParaRPr b="0" lang="en-US" sz="3100" spc="-1" strike="noStrike">
              <a:solidFill>
                <a:srgbClr val="000000"/>
              </a:solidFill>
              <a:latin typeface="Arial"/>
            </a:endParaRPr>
          </a:p>
        </p:txBody>
      </p:sp>
      <p:sp>
        <p:nvSpPr>
          <p:cNvPr id="358" name="TextBox 6"/>
          <p:cNvSpPr/>
          <p:nvPr/>
        </p:nvSpPr>
        <p:spPr>
          <a:xfrm>
            <a:off x="978120" y="5063760"/>
            <a:ext cx="6005160" cy="146124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ff"/>
                </a:solidFill>
                <a:latin typeface="Calibri"/>
                <a:ea typeface="Calibri"/>
              </a:rPr>
              <a:t>CREATE</a:t>
            </a:r>
            <a:r>
              <a:rPr b="0" lang="en-US" sz="1800" spc="-1" strike="noStrike">
                <a:solidFill>
                  <a:srgbClr val="000000"/>
                </a:solidFill>
                <a:latin typeface="Calibri"/>
                <a:ea typeface="Calibri"/>
              </a:rPr>
              <a:t> </a:t>
            </a:r>
            <a:r>
              <a:rPr b="0" lang="en-US" sz="1800" spc="-1" strike="noStrike">
                <a:solidFill>
                  <a:srgbClr val="0000ff"/>
                </a:solidFill>
                <a:latin typeface="Calibri"/>
                <a:ea typeface="Calibri"/>
              </a:rPr>
              <a:t>INDEX</a:t>
            </a:r>
            <a:r>
              <a:rPr b="0" lang="en-US" sz="1800" spc="-1" strike="noStrike">
                <a:solidFill>
                  <a:srgbClr val="000000"/>
                </a:solidFill>
                <a:latin typeface="Calibri"/>
                <a:ea typeface="Calibri"/>
              </a:rPr>
              <a:t> index_name </a:t>
            </a:r>
            <a:r>
              <a:rPr b="0" lang="en-US" sz="1800" spc="-1" strike="noStrike">
                <a:solidFill>
                  <a:srgbClr val="0000ff"/>
                </a:solidFill>
                <a:latin typeface="Calibri"/>
                <a:ea typeface="Calibri"/>
              </a:rPr>
              <a:t>ON</a:t>
            </a:r>
            <a:r>
              <a:rPr b="0" lang="en-US" sz="1800" spc="-1" strike="noStrike">
                <a:solidFill>
                  <a:srgbClr val="000000"/>
                </a:solidFill>
                <a:latin typeface="Calibri"/>
                <a:ea typeface="Calibri"/>
              </a:rPr>
              <a:t> table_name [</a:t>
            </a:r>
            <a:r>
              <a:rPr b="0" lang="en-US" sz="1800" spc="-1" strike="noStrike">
                <a:solidFill>
                  <a:srgbClr val="0000ff"/>
                </a:solidFill>
                <a:latin typeface="Calibri"/>
                <a:ea typeface="Calibri"/>
              </a:rPr>
              <a:t>USING</a:t>
            </a:r>
            <a:r>
              <a:rPr b="0" lang="en-US" sz="1800" spc="-1" strike="noStrike">
                <a:solidFill>
                  <a:srgbClr val="000000"/>
                </a:solidFill>
                <a:latin typeface="Calibri"/>
                <a:ea typeface="Calibri"/>
              </a:rPr>
              <a:t> method]</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alibri"/>
                <a:ea typeface="Calibri"/>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column_name [</a:t>
            </a:r>
            <a:r>
              <a:rPr b="0" lang="en-US" sz="1800" spc="-1" strike="noStrike">
                <a:solidFill>
                  <a:srgbClr val="0000ff"/>
                </a:solidFill>
                <a:latin typeface="Calibri"/>
                <a:ea typeface="Calibri"/>
              </a:rPr>
              <a:t>ASC</a:t>
            </a:r>
            <a:r>
              <a:rPr b="0" lang="en-US" sz="1800" spc="-1" strike="noStrike">
                <a:solidFill>
                  <a:srgbClr val="000000"/>
                </a:solidFill>
                <a:latin typeface="Calibri"/>
                <a:ea typeface="Calibri"/>
              </a:rPr>
              <a:t> | </a:t>
            </a:r>
            <a:r>
              <a:rPr b="0" lang="en-US" sz="1800" spc="-1" strike="noStrike">
                <a:solidFill>
                  <a:srgbClr val="0000ff"/>
                </a:solidFill>
                <a:latin typeface="Calibri"/>
                <a:ea typeface="Calibri"/>
              </a:rPr>
              <a:t>DESC</a:t>
            </a:r>
            <a:r>
              <a:rPr b="0" lang="en-US" sz="1800" spc="-1" strike="noStrike">
                <a:solidFill>
                  <a:srgbClr val="000000"/>
                </a:solidFill>
                <a:latin typeface="Calibri"/>
                <a:ea typeface="Calibri"/>
              </a:rPr>
              <a:t>] [</a:t>
            </a:r>
            <a:r>
              <a:rPr b="0" lang="en-US" sz="1800" spc="-1" strike="noStrike">
                <a:solidFill>
                  <a:srgbClr val="0000ff"/>
                </a:solidFill>
                <a:latin typeface="Calibri"/>
                <a:ea typeface="Calibri"/>
              </a:rPr>
              <a:t>NULLS</a:t>
            </a:r>
            <a:r>
              <a:rPr b="0" lang="en-US" sz="1800" spc="-1" strike="noStrike">
                <a:solidFill>
                  <a:srgbClr val="000000"/>
                </a:solidFill>
                <a:latin typeface="Calibri"/>
                <a:ea typeface="Calibri"/>
              </a:rPr>
              <a:t> {</a:t>
            </a:r>
            <a:r>
              <a:rPr b="0" lang="en-US" sz="1800" spc="-1" strike="noStrike">
                <a:solidFill>
                  <a:srgbClr val="0000ff"/>
                </a:solidFill>
                <a:latin typeface="Calibri"/>
                <a:ea typeface="Calibri"/>
              </a:rPr>
              <a:t>FIRST</a:t>
            </a:r>
            <a:r>
              <a:rPr b="0" lang="en-US" sz="1800" spc="-1" strike="noStrike">
                <a:solidFill>
                  <a:srgbClr val="000000"/>
                </a:solidFill>
                <a:latin typeface="Calibri"/>
                <a:ea typeface="Calibri"/>
              </a:rPr>
              <a:t> | </a:t>
            </a:r>
            <a:r>
              <a:rPr b="0" lang="en-US" sz="1800" spc="-1" strike="noStrike">
                <a:solidFill>
                  <a:srgbClr val="0000ff"/>
                </a:solidFill>
                <a:latin typeface="Calibri"/>
                <a:ea typeface="Calibri"/>
              </a:rPr>
              <a:t>LAST</a:t>
            </a:r>
            <a:r>
              <a:rPr b="0" lang="en-US" sz="1800" spc="-1" strike="noStrike">
                <a:solidFill>
                  <a:srgbClr val="000000"/>
                </a:solidFill>
                <a:latin typeface="Calibri"/>
                <a:ea typeface="Calibri"/>
              </a:rPr>
              <a: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alibri"/>
                <a:ea typeface="Calibri"/>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1038240" y="2107080"/>
            <a:ext cx="10449720" cy="276732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Stored procedures</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19600" indent="-219600" defTabSz="877680">
              <a:lnSpc>
                <a:spcPct val="90000"/>
              </a:lnSpc>
              <a:spcBef>
                <a:spcPts val="901"/>
              </a:spcBef>
              <a:buClr>
                <a:srgbClr val="000000"/>
              </a:buClr>
              <a:buFont typeface="Arial"/>
              <a:buChar char="•"/>
            </a:pPr>
            <a:r>
              <a:rPr b="0" lang="en-US" sz="2300" spc="-1" strike="noStrike">
                <a:solidFill>
                  <a:srgbClr val="000000"/>
                </a:solidFill>
                <a:latin typeface="Calibri"/>
                <a:ea typeface="Calibri"/>
              </a:rPr>
              <a:t>A database transaction is a single unit of work that consists of one or more operations.</a:t>
            </a:r>
            <a:endParaRPr b="0" lang="en-US" sz="2300" spc="-1" strike="noStrike">
              <a:solidFill>
                <a:srgbClr val="000000"/>
              </a:solidFill>
              <a:latin typeface="Arial"/>
            </a:endParaRPr>
          </a:p>
          <a:p>
            <a:pPr marL="219600" indent="-219600" defTabSz="877680">
              <a:lnSpc>
                <a:spcPct val="90000"/>
              </a:lnSpc>
              <a:spcBef>
                <a:spcPts val="901"/>
              </a:spcBef>
              <a:buClr>
                <a:srgbClr val="000000"/>
              </a:buClr>
              <a:buFont typeface="Arial"/>
              <a:buChar char="•"/>
            </a:pPr>
            <a:r>
              <a:rPr b="0" lang="en-US" sz="2300" spc="-1" strike="noStrike">
                <a:solidFill>
                  <a:srgbClr val="000000"/>
                </a:solidFill>
                <a:latin typeface="Calibri"/>
                <a:ea typeface="Calibri"/>
              </a:rPr>
              <a:t>A classical example of a transaction is a bank transfer from one account to another. A complete transaction must ensure a balance between the sender and receiver accounts. It means that if the sender account transfers X amount, the receiver receives X amount, no more or no less.</a:t>
            </a:r>
            <a:endParaRPr b="0" lang="en-US" sz="2300" spc="-1" strike="noStrike">
              <a:solidFill>
                <a:srgbClr val="000000"/>
              </a:solidFill>
              <a:latin typeface="Arial"/>
            </a:endParaRPr>
          </a:p>
          <a:p>
            <a:pPr marL="219600" indent="-219600" defTabSz="877680">
              <a:lnSpc>
                <a:spcPct val="90000"/>
              </a:lnSpc>
              <a:spcBef>
                <a:spcPts val="901"/>
              </a:spcBef>
              <a:buClr>
                <a:srgbClr val="000000"/>
              </a:buClr>
              <a:buFont typeface="Arial"/>
              <a:buChar char="•"/>
            </a:pPr>
            <a:r>
              <a:rPr b="0" lang="en-US" sz="2300" spc="-1" strike="noStrike">
                <a:solidFill>
                  <a:srgbClr val="000000"/>
                </a:solidFill>
                <a:latin typeface="Calibri"/>
                <a:ea typeface="Calibri"/>
              </a:rPr>
              <a:t>A PostgreSQL transaction is atomic, consistent, isolated, and durable. These properties are often referred to as ACID:</a:t>
            </a:r>
            <a:endParaRPr b="0" lang="en-US" sz="2300" spc="-1" strike="noStrike">
              <a:solidFill>
                <a:srgbClr val="000000"/>
              </a:solidFill>
              <a:latin typeface="Arial"/>
            </a:endParaRPr>
          </a:p>
          <a:p>
            <a:pPr marL="219600" indent="-219600" defTabSz="877680">
              <a:lnSpc>
                <a:spcPct val="90000"/>
              </a:lnSpc>
              <a:spcBef>
                <a:spcPts val="901"/>
              </a:spcBef>
              <a:buClr>
                <a:srgbClr val="000000"/>
              </a:buClr>
              <a:buFont typeface="Arial"/>
              <a:buChar char="•"/>
            </a:pPr>
            <a:r>
              <a:rPr b="0" lang="en-US" sz="2300" spc="-1" strike="noStrike">
                <a:solidFill>
                  <a:srgbClr val="000000"/>
                </a:solidFill>
                <a:latin typeface="Calibri"/>
                <a:ea typeface="Calibri"/>
              </a:rPr>
              <a:t>Atomicity guarantees that the transaction completes in an all-or-nothing manner.</a:t>
            </a:r>
            <a:endParaRPr b="0" lang="en-US" sz="2300" spc="-1" strike="noStrike">
              <a:solidFill>
                <a:srgbClr val="000000"/>
              </a:solidFill>
              <a:latin typeface="Arial"/>
            </a:endParaRPr>
          </a:p>
          <a:p>
            <a:pPr marL="219600" indent="-219600" defTabSz="877680">
              <a:lnSpc>
                <a:spcPct val="90000"/>
              </a:lnSpc>
              <a:spcBef>
                <a:spcPts val="901"/>
              </a:spcBef>
              <a:buClr>
                <a:srgbClr val="000000"/>
              </a:buClr>
              <a:buFont typeface="Arial"/>
              <a:buChar char="•"/>
            </a:pPr>
            <a:r>
              <a:rPr b="0" lang="en-US" sz="2300" spc="-1" strike="noStrike">
                <a:solidFill>
                  <a:srgbClr val="000000"/>
                </a:solidFill>
                <a:latin typeface="Calibri"/>
                <a:ea typeface="Calibri"/>
              </a:rPr>
              <a:t>Consistency ensures the change to data written to the database must be valid and follow predefined rules.</a:t>
            </a:r>
            <a:endParaRPr b="0" lang="en-US" sz="2300" spc="-1" strike="noStrike">
              <a:solidFill>
                <a:srgbClr val="000000"/>
              </a:solidFill>
              <a:latin typeface="Arial"/>
            </a:endParaRPr>
          </a:p>
          <a:p>
            <a:pPr marL="219600" indent="-219600" defTabSz="877680">
              <a:lnSpc>
                <a:spcPct val="90000"/>
              </a:lnSpc>
              <a:spcBef>
                <a:spcPts val="901"/>
              </a:spcBef>
              <a:buClr>
                <a:srgbClr val="000000"/>
              </a:buClr>
              <a:buFont typeface="Arial"/>
              <a:buChar char="•"/>
            </a:pPr>
            <a:r>
              <a:rPr b="0" lang="en-US" sz="2300" spc="-1" strike="noStrike">
                <a:solidFill>
                  <a:srgbClr val="000000"/>
                </a:solidFill>
                <a:latin typeface="Calibri"/>
                <a:ea typeface="Calibri"/>
              </a:rPr>
              <a:t>Isolation determines how transaction integrity is visible to other transactions.</a:t>
            </a:r>
            <a:endParaRPr b="0" lang="en-US" sz="2300" spc="-1" strike="noStrike">
              <a:solidFill>
                <a:srgbClr val="000000"/>
              </a:solidFill>
              <a:latin typeface="Arial"/>
            </a:endParaRPr>
          </a:p>
          <a:p>
            <a:pPr marL="219600" indent="-219600" defTabSz="877680">
              <a:lnSpc>
                <a:spcPct val="90000"/>
              </a:lnSpc>
              <a:spcBef>
                <a:spcPts val="901"/>
              </a:spcBef>
              <a:buClr>
                <a:srgbClr val="000000"/>
              </a:buClr>
              <a:buFont typeface="Arial"/>
              <a:buChar char="•"/>
            </a:pPr>
            <a:r>
              <a:rPr b="0" lang="en-US" sz="2300" spc="-1" strike="noStrike">
                <a:solidFill>
                  <a:srgbClr val="000000"/>
                </a:solidFill>
                <a:latin typeface="Calibri"/>
                <a:ea typeface="Calibri"/>
              </a:rPr>
              <a:t>Durability makes sure that transactions that have been committed will be stored in the database permanently.</a:t>
            </a:r>
            <a:endParaRPr b="0" lang="en-US" sz="2300" spc="-1" strike="noStrike">
              <a:solidFill>
                <a:srgbClr val="000000"/>
              </a:solidFill>
              <a:latin typeface="Arial"/>
            </a:endParaRPr>
          </a:p>
        </p:txBody>
      </p:sp>
      <p:sp>
        <p:nvSpPr>
          <p:cNvPr id="361"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Transactions</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BEGIN TRANSACTION; or BEGIN WORK; or BEGIN;</a:t>
            </a:r>
            <a:endParaRPr b="0" lang="en-US" sz="2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To start the transaction, you could use the above statements. Once a transaction has started, it needs to be ended by using the commit or rollback statements.</a:t>
            </a:r>
            <a:endParaRPr b="0" lang="en-US" sz="2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COMMIT WORK; or COMMIT TRANSACTION; or COMMIT;</a:t>
            </a:r>
            <a:endParaRPr b="0" lang="en-US" sz="2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To make the change visible to other sessions i.e., commit it (save it), you use the commit statement. After executing the COMMIT statement, PostgreSQL also guarantees that the change will be durable if a crash happens.</a:t>
            </a:r>
            <a:endParaRPr b="0" lang="en-US" sz="2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ROLLBACK WORK; or ROLLBACK TRANSACTION; or ROLLBACK;</a:t>
            </a:r>
            <a:endParaRPr b="0" lang="en-US" sz="2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To roll back or undo the change of the current transaction, you use any of the above statements.</a:t>
            </a:r>
            <a:endParaRPr b="0" lang="en-US" sz="2600" spc="-1" strike="noStrike">
              <a:solidFill>
                <a:srgbClr val="000000"/>
              </a:solidFill>
              <a:latin typeface="Arial"/>
            </a:endParaRPr>
          </a:p>
        </p:txBody>
      </p:sp>
      <p:sp>
        <p:nvSpPr>
          <p:cNvPr id="363"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Transaction statements</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A drawback of user-defined functions is that they cannot execute transactions. In other words, inside a user-defined function, you cannot start a transaction, and commit or rollback it.</a:t>
            </a:r>
            <a:endParaRPr b="0" lang="en-US" sz="2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PostgreSQL 11 introduced stored procedures that support transactions.</a:t>
            </a:r>
            <a:endParaRPr b="0" lang="en-US" sz="2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To define a new stored procedure, you use the create procedure statement.</a:t>
            </a:r>
            <a:endParaRPr b="0" lang="en-US" sz="2600" spc="-1" strike="noStrike">
              <a:solidFill>
                <a:srgbClr val="000000"/>
              </a:solidFill>
              <a:latin typeface="Arial"/>
            </a:endParaRPr>
          </a:p>
        </p:txBody>
      </p:sp>
      <p:sp>
        <p:nvSpPr>
          <p:cNvPr id="365"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Create procedure</a:t>
            </a:r>
            <a:endParaRPr b="0" lang="en-US" sz="3100" spc="-1" strike="noStrike">
              <a:solidFill>
                <a:srgbClr val="000000"/>
              </a:solidFill>
              <a:latin typeface="Arial"/>
            </a:endParaRPr>
          </a:p>
        </p:txBody>
      </p:sp>
      <p:sp>
        <p:nvSpPr>
          <p:cNvPr id="366" name="TextBox 4"/>
          <p:cNvSpPr/>
          <p:nvPr/>
        </p:nvSpPr>
        <p:spPr>
          <a:xfrm>
            <a:off x="1293480" y="3872520"/>
            <a:ext cx="7624440" cy="2284200"/>
          </a:xfrm>
          <a:prstGeom prst="rect">
            <a:avLst/>
          </a:prstGeom>
          <a:noFill/>
          <a:ln w="12700">
            <a:noFill/>
          </a:ln>
        </p:spPr>
        <p:style>
          <a:lnRef idx="0"/>
          <a:fillRef idx="0"/>
          <a:effectRef idx="0"/>
          <a:fontRef idx="minor"/>
        </p:style>
        <p:txBody>
          <a:bodyPr wrap="none"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create</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or</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replace</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procedure</a:t>
            </a:r>
            <a:r>
              <a:rPr b="0" lang="en-US" sz="1800" spc="-1" strike="noStrike">
                <a:solidFill>
                  <a:srgbClr val="000000"/>
                </a:solidFill>
                <a:latin typeface="Consolas"/>
                <a:ea typeface="Consolas"/>
              </a:rPr>
              <a:t> procedure_name(parameter_list)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language</a:t>
            </a:r>
            <a:r>
              <a:rPr b="0" lang="en-US" sz="1800" spc="-1" strike="noStrike">
                <a:solidFill>
                  <a:srgbClr val="000000"/>
                </a:solidFill>
                <a:latin typeface="Consolas"/>
                <a:ea typeface="Consolas"/>
              </a:rPr>
              <a:t> plpgsql</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as</a:t>
            </a:r>
            <a:r>
              <a:rPr b="0" lang="en-US" sz="1800" spc="-1" strike="noStrike">
                <a:solidFill>
                  <a:srgbClr val="000000"/>
                </a:solidFill>
                <a:latin typeface="Consolas"/>
                <a:ea typeface="Consolas"/>
              </a:rPr>
              <a: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declare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variable declaration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begin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stored procedure body</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end</a:t>
            </a:r>
            <a:r>
              <a:rPr b="0" lang="en-US" sz="1800" spc="-1" strike="noStrike">
                <a:solidFill>
                  <a:srgbClr val="000000"/>
                </a:solidFill>
                <a:latin typeface="Consolas"/>
                <a:ea typeface="Consolas"/>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Parameters in stored procedures can have the in and inout modes. They cannot have the out mode.</a:t>
            </a:r>
            <a:endParaRPr b="0" lang="en-US" sz="2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A stored procedure does not return a value. You cannot use the return statement with a value inside a store procedure like this:</a:t>
            </a:r>
            <a:endParaRPr b="0" lang="en-US" sz="2600" spc="-1" strike="noStrike">
              <a:solidFill>
                <a:srgbClr val="000000"/>
              </a:solidFill>
              <a:latin typeface="Arial"/>
            </a:endParaRPr>
          </a:p>
          <a:p>
            <a:pPr indent="0" defTabSz="914400">
              <a:lnSpc>
                <a:spcPct val="90000"/>
              </a:lnSpc>
              <a:spcBef>
                <a:spcPts val="1001"/>
              </a:spcBef>
              <a:buNone/>
              <a:tabLst>
                <a:tab algn="l" pos="0"/>
              </a:tabLst>
            </a:pPr>
            <a:r>
              <a:rPr b="0" lang="en-US" sz="2600" spc="-1" strike="noStrike">
                <a:solidFill>
                  <a:srgbClr val="000000"/>
                </a:solidFill>
                <a:latin typeface="Calibri"/>
                <a:ea typeface="Calibri"/>
              </a:rPr>
              <a:t>	</a:t>
            </a:r>
            <a:r>
              <a:rPr b="0" lang="en-US" sz="2600" spc="-1" strike="noStrike">
                <a:solidFill>
                  <a:srgbClr val="000000"/>
                </a:solidFill>
                <a:latin typeface="Calibri"/>
                <a:ea typeface="Calibri"/>
              </a:rPr>
              <a:t>return expression;</a:t>
            </a:r>
            <a:endParaRPr b="0" lang="en-US" sz="26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600" spc="-1" strike="noStrike">
                <a:solidFill>
                  <a:srgbClr val="000000"/>
                </a:solidFill>
                <a:latin typeface="Calibri"/>
                <a:ea typeface="Calibri"/>
              </a:rPr>
              <a:t>However, you can use the return statement without the expression to stop the stored procedure immediately:</a:t>
            </a:r>
            <a:endParaRPr b="0" lang="en-US" sz="2600" spc="-1" strike="noStrike">
              <a:solidFill>
                <a:srgbClr val="000000"/>
              </a:solidFill>
              <a:latin typeface="Arial"/>
            </a:endParaRPr>
          </a:p>
          <a:p>
            <a:pPr indent="0" defTabSz="914400">
              <a:lnSpc>
                <a:spcPct val="90000"/>
              </a:lnSpc>
              <a:spcBef>
                <a:spcPts val="1001"/>
              </a:spcBef>
              <a:buNone/>
              <a:tabLst>
                <a:tab algn="l" pos="0"/>
              </a:tabLst>
            </a:pPr>
            <a:r>
              <a:rPr b="0" lang="en-US" sz="2600" spc="-1" strike="noStrike">
                <a:solidFill>
                  <a:srgbClr val="000000"/>
                </a:solidFill>
                <a:latin typeface="Calibri"/>
                <a:ea typeface="Calibri"/>
              </a:rPr>
              <a:t>	</a:t>
            </a:r>
            <a:r>
              <a:rPr b="0" lang="en-US" sz="2600" spc="-1" strike="noStrike">
                <a:solidFill>
                  <a:srgbClr val="000000"/>
                </a:solidFill>
                <a:latin typeface="Calibri"/>
                <a:ea typeface="Calibri"/>
              </a:rPr>
              <a:t>return;</a:t>
            </a:r>
            <a:endParaRPr b="0" lang="en-US" sz="2600" spc="-1" strike="noStrike">
              <a:solidFill>
                <a:srgbClr val="000000"/>
              </a:solidFill>
              <a:latin typeface="Arial"/>
            </a:endParaRPr>
          </a:p>
        </p:txBody>
      </p:sp>
      <p:sp>
        <p:nvSpPr>
          <p:cNvPr id="368"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Create procedure</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1038240" y="2107080"/>
            <a:ext cx="10449720" cy="276732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Homework 6</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689400" y="555840"/>
            <a:ext cx="4920120" cy="164484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4100" spc="-1" strike="noStrike">
                <a:solidFill>
                  <a:schemeClr val="accent5"/>
                </a:solidFill>
                <a:latin typeface="Baskerville"/>
                <a:ea typeface="Baskerville"/>
              </a:rPr>
              <a:t>Database Development and Design</a:t>
            </a:r>
            <a:endParaRPr b="0" lang="en-US" sz="4100" spc="-1" strike="noStrike">
              <a:solidFill>
                <a:srgbClr val="ffffff"/>
              </a:solidFill>
              <a:latin typeface="Arial"/>
            </a:endParaRPr>
          </a:p>
        </p:txBody>
      </p:sp>
      <p:sp>
        <p:nvSpPr>
          <p:cNvPr id="335" name="PlaceHolder 2"/>
          <p:cNvSpPr>
            <a:spLocks noGrp="1"/>
          </p:cNvSpPr>
          <p:nvPr>
            <p:ph/>
          </p:nvPr>
        </p:nvSpPr>
        <p:spPr>
          <a:xfrm>
            <a:off x="689400" y="2457360"/>
            <a:ext cx="4920120" cy="285264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300" spc="-1" strike="noStrike">
                <a:solidFill>
                  <a:schemeClr val="accent5"/>
                </a:solidFill>
                <a:latin typeface="Arial"/>
                <a:ea typeface="Arial"/>
              </a:rPr>
              <a:t>Developing and Design of databases using PostgreSQL - Powerful, open-source object-relational database</a:t>
            </a:r>
            <a:endParaRPr b="0" lang="en-US" sz="2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28600" indent="-228600" defTabSz="914400">
              <a:lnSpc>
                <a:spcPct val="90000"/>
              </a:lnSpc>
              <a:spcBef>
                <a:spcPts val="1001"/>
              </a:spcBef>
              <a:buClr>
                <a:srgbClr val="000000"/>
              </a:buClr>
              <a:buFont typeface="Arial"/>
              <a:buChar char="•"/>
            </a:pPr>
            <a:r>
              <a:rPr b="0" lang="en-US" sz="2600" spc="-1" strike="noStrike">
                <a:solidFill>
                  <a:srgbClr val="000000"/>
                </a:solidFill>
                <a:latin typeface="Calibri"/>
                <a:ea typeface="Calibri"/>
              </a:rPr>
              <a:t>Create a stored procedure, called add_song_to_album, which, when called, will insert a new song into the song table, associate it with an album, and optionally insert lyrics.</a:t>
            </a:r>
            <a:endParaRPr b="0" lang="en-US" sz="2600" spc="-1" strike="noStrike">
              <a:solidFill>
                <a:srgbClr val="000000"/>
              </a:solidFill>
              <a:latin typeface="Arial"/>
            </a:endParaRPr>
          </a:p>
        </p:txBody>
      </p:sp>
      <p:sp>
        <p:nvSpPr>
          <p:cNvPr id="371"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Homework</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5335920" y="795240"/>
            <a:ext cx="5904000" cy="1893960"/>
          </a:xfrm>
          <a:prstGeom prst="rect">
            <a:avLst/>
          </a:prstGeom>
          <a:noFill/>
          <a:ln w="12600">
            <a:noFill/>
          </a:ln>
        </p:spPr>
        <p:txBody>
          <a:bodyPr lIns="45720" rIns="45720" tIns="45720" bIns="45720" anchor="t">
            <a:noAutofit/>
          </a:bodyPr>
          <a:p>
            <a:pPr indent="0" defTabSz="914400">
              <a:lnSpc>
                <a:spcPct val="80000"/>
              </a:lnSpc>
              <a:spcBef>
                <a:spcPts val="601"/>
              </a:spcBef>
              <a:buNone/>
              <a:tabLst>
                <a:tab algn="l" pos="0"/>
              </a:tabLst>
            </a:pPr>
            <a:r>
              <a:rPr b="0" lang="en-US" sz="7200" spc="-1" strike="noStrike">
                <a:solidFill>
                  <a:schemeClr val="accent5"/>
                </a:solidFill>
                <a:latin typeface="Baskerville"/>
                <a:ea typeface="Baskerville"/>
              </a:rPr>
              <a:t>Questions?</a:t>
            </a:r>
            <a:endParaRPr b="0" lang="en-US" sz="7200" spc="-1" strike="noStrike">
              <a:solidFill>
                <a:srgbClr val="ffffff"/>
              </a:solidFill>
              <a:latin typeface="Arial"/>
            </a:endParaRPr>
          </a:p>
        </p:txBody>
      </p:sp>
      <p:sp>
        <p:nvSpPr>
          <p:cNvPr id="373" name="PlaceHolder 2"/>
          <p:cNvSpPr>
            <a:spLocks noGrp="1"/>
          </p:cNvSpPr>
          <p:nvPr>
            <p:ph/>
          </p:nvPr>
        </p:nvSpPr>
        <p:spPr>
          <a:xfrm>
            <a:off x="5335920" y="3995640"/>
            <a:ext cx="5904000" cy="39852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2000" spc="-1" strike="noStrike">
                <a:solidFill>
                  <a:schemeClr val="accent4"/>
                </a:solidFill>
                <a:latin typeface="Baskerville"/>
                <a:ea typeface="Baskerville"/>
              </a:rPr>
              <a:t>Trainer Name: Borche Borisovski</a:t>
            </a:r>
            <a:endParaRPr b="0" lang="en-US" sz="2000" spc="-1" strike="noStrike">
              <a:solidFill>
                <a:srgbClr val="ffffff"/>
              </a:solidFill>
              <a:latin typeface="Arial"/>
            </a:endParaRPr>
          </a:p>
        </p:txBody>
      </p:sp>
      <p:sp>
        <p:nvSpPr>
          <p:cNvPr id="374" name="PlaceHolder 3"/>
          <p:cNvSpPr>
            <a:spLocks noGrp="1"/>
          </p:cNvSpPr>
          <p:nvPr>
            <p:ph/>
          </p:nvPr>
        </p:nvSpPr>
        <p:spPr>
          <a:xfrm>
            <a:off x="5335920" y="4480920"/>
            <a:ext cx="5904000" cy="275400"/>
          </a:xfrm>
          <a:prstGeom prst="rect">
            <a:avLst/>
          </a:prstGeom>
          <a:noFill/>
          <a:ln w="12600">
            <a:noFill/>
          </a:ln>
        </p:spPr>
        <p:txBody>
          <a:bodyPr lIns="45720" rIns="45720" tIns="45720" bIns="45720" anchor="t">
            <a:noAutofit/>
          </a:bodyPr>
          <a:p>
            <a:pPr indent="0" defTabSz="914400">
              <a:lnSpc>
                <a:spcPct val="100000"/>
              </a:lnSpc>
              <a:spcBef>
                <a:spcPts val="1001"/>
              </a:spcBef>
              <a:buNone/>
              <a:tabLst>
                <a:tab algn="l" pos="0"/>
              </a:tabLst>
            </a:pPr>
            <a:r>
              <a:rPr b="0" lang="en-US" sz="1200" spc="-1" strike="noStrike">
                <a:solidFill>
                  <a:schemeClr val="accent2"/>
                </a:solidFill>
                <a:latin typeface="Arial"/>
                <a:ea typeface="Arial"/>
              </a:rPr>
              <a:t>Trainer mail: </a:t>
            </a:r>
            <a:r>
              <a:rPr b="0" lang="en-US" sz="1200" spc="-1" strike="noStrike" u="sng">
                <a:solidFill>
                  <a:schemeClr val="accent2"/>
                </a:solidFill>
                <a:uFillTx/>
                <a:latin typeface="Arial"/>
                <a:ea typeface="Arial"/>
                <a:hlinkClick r:id="rId1"/>
              </a:rPr>
              <a:t>borisovski.borce@gmail.com</a:t>
            </a:r>
            <a:endParaRPr b="0" lang="en-US" sz="1200" spc="-1" strike="noStrike">
              <a:solidFill>
                <a:srgbClr val="ffffff"/>
              </a:solidFill>
              <a:latin typeface="Arial"/>
            </a:endParaRPr>
          </a:p>
          <a:p>
            <a:pPr indent="0" defTabSz="914400">
              <a:lnSpc>
                <a:spcPct val="100000"/>
              </a:lnSpc>
              <a:spcBef>
                <a:spcPts val="1001"/>
              </a:spcBef>
              <a:buNone/>
              <a:tabLst>
                <a:tab algn="l" pos="0"/>
              </a:tabLst>
            </a:pPr>
            <a:endParaRPr b="0" lang="en-US" sz="1200" spc="-1" strike="noStrike">
              <a:solidFill>
                <a:srgbClr val="ffffff"/>
              </a:solidFill>
              <a:latin typeface="Arial"/>
            </a:endParaRPr>
          </a:p>
        </p:txBody>
      </p:sp>
      <p:sp>
        <p:nvSpPr>
          <p:cNvPr id="375" name="Text Placeholder 5"/>
          <p:cNvSpPr/>
          <p:nvPr/>
        </p:nvSpPr>
        <p:spPr>
          <a:xfrm>
            <a:off x="5335920" y="5418360"/>
            <a:ext cx="5904000" cy="275400"/>
          </a:xfrm>
          <a:prstGeom prst="rect">
            <a:avLst/>
          </a:prstGeom>
          <a:noFill/>
          <a:ln w="12700">
            <a:noFill/>
          </a:ln>
        </p:spPr>
        <p:style>
          <a:lnRef idx="0"/>
          <a:fillRef idx="0"/>
          <a:effectRef idx="0"/>
          <a:fontRef idx="minor"/>
        </p:style>
        <p:txBody>
          <a:bodyPr lIns="45720" rIns="45720" tIns="45000" bIns="45000" anchor="t">
            <a:normAutofit/>
          </a:bodyPr>
          <a:p>
            <a:pPr defTabSz="914400">
              <a:lnSpc>
                <a:spcPct val="100000"/>
              </a:lnSpc>
              <a:spcBef>
                <a:spcPts val="1001"/>
              </a:spcBef>
              <a:tabLst>
                <a:tab algn="l" pos="0"/>
              </a:tabLst>
            </a:pPr>
            <a:r>
              <a:rPr b="0" lang="en-US" sz="1200" spc="-1" strike="noStrike">
                <a:solidFill>
                  <a:schemeClr val="accent2"/>
                </a:solidFill>
                <a:latin typeface="Arial"/>
                <a:ea typeface="Arial"/>
              </a:rPr>
              <a:t>Assistant mail: </a:t>
            </a:r>
            <a:r>
              <a:rPr b="0" lang="en-US" sz="1200" spc="-1" strike="noStrike" u="sng">
                <a:solidFill>
                  <a:schemeClr val="accent2"/>
                </a:solidFill>
                <a:uFillTx/>
                <a:latin typeface="Arial"/>
                <a:ea typeface="Arial"/>
                <a:hlinkClick r:id="rId2"/>
              </a:rPr>
              <a:t>hristina.bozhinova93@gmail.com</a:t>
            </a:r>
            <a:endParaRPr b="0" lang="en-US" sz="1200" spc="-1" strike="noStrike">
              <a:solidFill>
                <a:srgbClr val="ffffff"/>
              </a:solidFill>
              <a:latin typeface="Arial"/>
            </a:endParaRPr>
          </a:p>
          <a:p>
            <a:pPr defTabSz="914400">
              <a:lnSpc>
                <a:spcPct val="100000"/>
              </a:lnSpc>
              <a:spcBef>
                <a:spcPts val="1001"/>
              </a:spcBef>
              <a:tabLst>
                <a:tab algn="l" pos="0"/>
              </a:tabLst>
            </a:pPr>
            <a:endParaRPr b="0" lang="en-US" sz="1200" spc="-1" strike="noStrike">
              <a:solidFill>
                <a:srgbClr val="ffffff"/>
              </a:solidFill>
              <a:latin typeface="Arial"/>
            </a:endParaRPr>
          </a:p>
        </p:txBody>
      </p:sp>
      <p:sp>
        <p:nvSpPr>
          <p:cNvPr id="376" name="Text Placeholder 6"/>
          <p:cNvSpPr/>
          <p:nvPr/>
        </p:nvSpPr>
        <p:spPr>
          <a:xfrm>
            <a:off x="5335920" y="4932720"/>
            <a:ext cx="5904000" cy="398520"/>
          </a:xfrm>
          <a:prstGeom prst="rect">
            <a:avLst/>
          </a:prstGeom>
          <a:noFill/>
          <a:ln w="12700">
            <a:noFill/>
          </a:ln>
        </p:spPr>
        <p:style>
          <a:lnRef idx="0"/>
          <a:fillRef idx="0"/>
          <a:effectRef idx="0"/>
          <a:fontRef idx="minor"/>
        </p:style>
        <p:txBody>
          <a:bodyPr lIns="45720" rIns="45720" tIns="45000" bIns="45000" anchor="t">
            <a:normAutofit/>
          </a:bodyPr>
          <a:p>
            <a:pPr defTabSz="914400">
              <a:lnSpc>
                <a:spcPct val="100000"/>
              </a:lnSpc>
              <a:spcBef>
                <a:spcPts val="1001"/>
              </a:spcBef>
              <a:tabLst>
                <a:tab algn="l" pos="0"/>
              </a:tabLst>
            </a:pPr>
            <a:r>
              <a:rPr b="0" lang="en-US" sz="2000" spc="-1" strike="noStrike">
                <a:solidFill>
                  <a:schemeClr val="accent4"/>
                </a:solidFill>
                <a:latin typeface="Baskerville"/>
                <a:ea typeface="Baskerville"/>
              </a:rPr>
              <a:t>Assistant Name: Hristina Bozhinova</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Session 6</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Quiz</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Homework discussion</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Triggers</a:t>
            </a:r>
            <a:endParaRPr b="0" lang="en-US" sz="1700" spc="-1" strike="noStrike">
              <a:solidFill>
                <a:srgbClr val="000000"/>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Create trigger</a:t>
            </a:r>
            <a:endParaRPr b="0" lang="en-US" sz="1700" spc="-1" strike="noStrike">
              <a:solidFill>
                <a:srgbClr val="000000"/>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Workshop</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Indexes</a:t>
            </a:r>
            <a:endParaRPr b="0" lang="en-US" sz="1700" spc="-1" strike="noStrike">
              <a:solidFill>
                <a:srgbClr val="000000"/>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Create index</a:t>
            </a:r>
            <a:endParaRPr b="0" lang="en-US" sz="1700" spc="-1" strike="noStrike">
              <a:solidFill>
                <a:srgbClr val="000000"/>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Workshop</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Stored procedures</a:t>
            </a:r>
            <a:endParaRPr b="0" lang="en-US" sz="1700" spc="-1" strike="noStrike">
              <a:solidFill>
                <a:srgbClr val="000000"/>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Transactions</a:t>
            </a:r>
            <a:endParaRPr b="0" lang="en-US" sz="1700" spc="-1" strike="noStrike">
              <a:solidFill>
                <a:srgbClr val="000000"/>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Create procedure</a:t>
            </a:r>
            <a:endParaRPr b="0" lang="en-US" sz="1700" spc="-1" strike="noStrike">
              <a:solidFill>
                <a:srgbClr val="000000"/>
              </a:solidFill>
              <a:latin typeface="Arial"/>
            </a:endParaRPr>
          </a:p>
          <a:p>
            <a:pPr lvl="2" marL="87588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Workshop</a:t>
            </a:r>
            <a:endParaRPr b="0" lang="en-US" sz="1700" spc="-1" strike="noStrike">
              <a:solidFill>
                <a:srgbClr val="000000"/>
              </a:solidFill>
              <a:latin typeface="Arial"/>
            </a:endParaRPr>
          </a:p>
          <a:p>
            <a:pPr lvl="1" marL="525600" indent="-175320" defTabSz="700560">
              <a:lnSpc>
                <a:spcPct val="100000"/>
              </a:lnSpc>
              <a:spcBef>
                <a:spcPts val="601"/>
              </a:spcBef>
              <a:buClr>
                <a:srgbClr val="28414d"/>
              </a:buClr>
              <a:buFont typeface="Arial"/>
              <a:buChar char="•"/>
            </a:pPr>
            <a:r>
              <a:rPr b="0" lang="en-US" sz="1700" spc="-1" strike="noStrike">
                <a:solidFill>
                  <a:schemeClr val="accent3"/>
                </a:solidFill>
                <a:latin typeface="Arial"/>
                <a:ea typeface="Arial"/>
              </a:rPr>
              <a:t>Knowledge check (Discussion, Homework)</a:t>
            </a:r>
            <a:endParaRPr b="0" lang="en-US" sz="1700" spc="-1" strike="noStrike">
              <a:solidFill>
                <a:srgbClr val="000000"/>
              </a:solidFill>
              <a:latin typeface="Arial"/>
            </a:endParaRPr>
          </a:p>
        </p:txBody>
      </p:sp>
      <p:sp>
        <p:nvSpPr>
          <p:cNvPr id="337"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Agenda</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038240" y="2107080"/>
            <a:ext cx="10449720" cy="2767320"/>
          </a:xfrm>
          <a:prstGeom prst="rect">
            <a:avLst/>
          </a:prstGeom>
          <a:noFill/>
          <a:ln w="12600">
            <a:noFill/>
          </a:ln>
        </p:spPr>
        <p:txBody>
          <a:bodyPr lIns="45720" rIns="45720" tIns="45720" bIns="45720" anchor="ctr">
            <a:noAutofit/>
          </a:bodyPr>
          <a:p>
            <a:pPr indent="0" algn="ctr" defTabSz="914400">
              <a:lnSpc>
                <a:spcPct val="80000"/>
              </a:lnSpc>
              <a:spcBef>
                <a:spcPts val="601"/>
              </a:spcBef>
              <a:buNone/>
              <a:tabLst>
                <a:tab algn="l" pos="0"/>
              </a:tabLst>
            </a:pPr>
            <a:r>
              <a:rPr b="0" lang="en-US" sz="7200" spc="-1" strike="noStrike">
                <a:solidFill>
                  <a:schemeClr val="accent3"/>
                </a:solidFill>
                <a:latin typeface="Baskerville"/>
                <a:ea typeface="Baskerville"/>
              </a:rPr>
              <a:t>Triggers</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A PostgreSQL trigger is a function invoked automatically whenever an event such as insert, update, or delete occurs.</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A trigger is a special user-defined function associated with a table. To create a new trigger, you define a trigger function first, and then bind this trigger function to a table. The difference between a trigger and a user-defined function is that a trigger is automatically invoked when a triggering event occurs.</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PostgreSQL provides two main types of triggers: row and statement-level triggers. The differences between the two kinds are how many times the trigger is invoked and at what time.</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For example, if you issue an UPDATE statement that affects 20 rows, the row-level trigger will be invoked 20 times, while the statement level trigger will be invoked 1 time.</a:t>
            </a:r>
            <a:endParaRPr b="0" lang="en-US" sz="2400" spc="-1" strike="noStrike">
              <a:solidFill>
                <a:srgbClr val="000000"/>
              </a:solidFill>
              <a:latin typeface="Arial"/>
            </a:endParaRPr>
          </a:p>
        </p:txBody>
      </p:sp>
      <p:sp>
        <p:nvSpPr>
          <p:cNvPr id="340"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Introduction to Triggers 1/2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1540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You can specify whether the trigger is invoked before or after an event. If the trigger is invoked before an event, it can skip the operation for the current row or even change the row being updated or inserted. In case the trigger is invoked after the event, all changes are available to the trigger.</a:t>
            </a:r>
            <a:endParaRPr b="0" lang="en-US" sz="2110" spc="-1" strike="noStrike">
              <a:solidFill>
                <a:srgbClr val="000000"/>
              </a:solidFill>
              <a:latin typeface="Arial"/>
            </a:endParaRPr>
          </a:p>
          <a:p>
            <a:pPr marL="1540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Triggers are useful in case the database is accessed by various applications, and you want to keep the cross-functionality within the database that runs automatically whenever the data of the table is modified. For example, if you want to keep the history of data without requiring the application to have logic to check for every event such as INSERT or UDPATE.</a:t>
            </a:r>
            <a:endParaRPr b="0" lang="en-US" sz="2110" spc="-1" strike="noStrike">
              <a:solidFill>
                <a:srgbClr val="000000"/>
              </a:solidFill>
              <a:latin typeface="Arial"/>
            </a:endParaRPr>
          </a:p>
          <a:p>
            <a:pPr marL="1540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You can also use triggers to maintain complex data integrity rules which you cannot implement elsewhere except at the database level.  For example, when a new row is added into the customer table, other rows must be also created in tables of banks and credits.</a:t>
            </a:r>
            <a:endParaRPr b="0" lang="en-US" sz="2110" spc="-1" strike="noStrike">
              <a:solidFill>
                <a:srgbClr val="000000"/>
              </a:solidFill>
              <a:latin typeface="Arial"/>
            </a:endParaRPr>
          </a:p>
          <a:p>
            <a:pPr marL="154080" indent="-154080" defTabSz="616680">
              <a:lnSpc>
                <a:spcPct val="100000"/>
              </a:lnSpc>
              <a:spcBef>
                <a:spcPts val="499"/>
              </a:spcBef>
              <a:buClr>
                <a:srgbClr val="28414d"/>
              </a:buClr>
              <a:buFont typeface="Arial"/>
              <a:buChar char="•"/>
            </a:pPr>
            <a:r>
              <a:rPr b="0" lang="en-US" sz="2110" spc="-1" strike="noStrike">
                <a:solidFill>
                  <a:schemeClr val="accent3"/>
                </a:solidFill>
                <a:latin typeface="Arial"/>
                <a:ea typeface="Arial"/>
              </a:rPr>
              <a:t>The main drawback of using a trigger is that you must know the trigger exists and understand its logic to figure it out the effects when data changes.</a:t>
            </a:r>
            <a:endParaRPr b="0" lang="en-US" sz="2110" spc="-1" strike="noStrike">
              <a:solidFill>
                <a:srgbClr val="000000"/>
              </a:solidFill>
              <a:latin typeface="Arial"/>
            </a:endParaRPr>
          </a:p>
        </p:txBody>
      </p:sp>
      <p:sp>
        <p:nvSpPr>
          <p:cNvPr id="342"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Introduction to Triggers 2/2</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To create a new trigger in PostgreSQL, you follow these steps:</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First, create a trigger function using CREATE FUNCTION statement.</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Second, bind the trigger function to a table by using CREATE TRIGGER statement.</a:t>
            </a:r>
            <a:endParaRPr b="0" lang="en-US" sz="2400" spc="-1" strike="noStrike">
              <a:solidFill>
                <a:srgbClr val="000000"/>
              </a:solidFill>
              <a:latin typeface="Arial"/>
            </a:endParaRPr>
          </a:p>
          <a:p>
            <a:pPr marL="175320" indent="-175320" defTabSz="700560">
              <a:lnSpc>
                <a:spcPct val="100000"/>
              </a:lnSpc>
              <a:spcBef>
                <a:spcPts val="601"/>
              </a:spcBef>
              <a:buClr>
                <a:srgbClr val="28414d"/>
              </a:buClr>
              <a:buFont typeface="Arial"/>
              <a:buChar char="•"/>
            </a:pPr>
            <a:r>
              <a:rPr b="0" lang="en-US" sz="2400" spc="-1" strike="noStrike">
                <a:solidFill>
                  <a:schemeClr val="accent3"/>
                </a:solidFill>
                <a:latin typeface="Arial"/>
                <a:ea typeface="Arial"/>
              </a:rPr>
              <a:t>A trigger function is similar to a regular user-defined function. However, a trigger function does not take any arguments and has a return value with the type trigger.</a:t>
            </a:r>
            <a:endParaRPr b="0" lang="en-US" sz="2400" spc="-1" strike="noStrike">
              <a:solidFill>
                <a:srgbClr val="000000"/>
              </a:solidFill>
              <a:latin typeface="Arial"/>
            </a:endParaRPr>
          </a:p>
        </p:txBody>
      </p:sp>
      <p:sp>
        <p:nvSpPr>
          <p:cNvPr id="344"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CREATE TRIGGER 1/3</a:t>
            </a:r>
            <a:endParaRPr b="0" lang="en-US" sz="3100" spc="-1" strike="noStrike">
              <a:solidFill>
                <a:srgbClr val="000000"/>
              </a:solidFill>
              <a:latin typeface="Arial"/>
            </a:endParaRPr>
          </a:p>
        </p:txBody>
      </p:sp>
      <p:sp>
        <p:nvSpPr>
          <p:cNvPr id="345" name="TextBox 9"/>
          <p:cNvSpPr/>
          <p:nvPr/>
        </p:nvSpPr>
        <p:spPr>
          <a:xfrm>
            <a:off x="3093120" y="4155480"/>
            <a:ext cx="6005160" cy="228420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CREATE</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FUNCTION</a:t>
            </a:r>
            <a:r>
              <a:rPr b="0" lang="en-US" sz="1800" spc="-1" strike="noStrike">
                <a:solidFill>
                  <a:srgbClr val="000000"/>
                </a:solidFill>
                <a:latin typeface="Consolas"/>
                <a:ea typeface="Consolas"/>
              </a:rPr>
              <a:t> trigger_function()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RETURNS</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TRIGGER</a:t>
            </a:r>
            <a:r>
              <a:rPr b="0" lang="en-US" sz="1800" spc="-1" strike="noStrike">
                <a:solidFill>
                  <a:srgbClr val="000000"/>
                </a:solidFill>
                <a:latin typeface="Consolas"/>
                <a:ea typeface="Consolas"/>
              </a:rPr>
              <a: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LANGUAGE</a:t>
            </a:r>
            <a:r>
              <a:rPr b="0" lang="en-US" sz="1800" spc="-1" strike="noStrike">
                <a:solidFill>
                  <a:srgbClr val="000000"/>
                </a:solidFill>
                <a:latin typeface="Consolas"/>
                <a:ea typeface="Consolas"/>
              </a:rPr>
              <a:t> PLPGSQL</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AS</a:t>
            </a:r>
            <a:r>
              <a:rPr b="0" lang="en-US" sz="1800" spc="-1" strike="noStrike">
                <a:solidFill>
                  <a:srgbClr val="000000"/>
                </a:solidFill>
                <a:latin typeface="Consolas"/>
                <a:ea typeface="Consolas"/>
              </a:rPr>
              <a: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BEGIN</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Trigger logic</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ff"/>
                </a:solidFill>
                <a:latin typeface="Consolas"/>
                <a:ea typeface="Consolas"/>
              </a:rPr>
              <a:t>END</a:t>
            </a:r>
            <a:r>
              <a:rPr b="0" lang="en-US" sz="1800" spc="-1" strike="noStrike">
                <a:solidFill>
                  <a:srgbClr val="000000"/>
                </a:solidFill>
                <a:latin typeface="Consolas"/>
                <a:ea typeface="Consolas"/>
              </a:rPr>
              <a: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Calibri"/>
                <a:ea typeface="Calibri"/>
              </a:rPr>
              <a:t>A trigger function receives data about its calling environment through a special structure called TriggerData which contains a set of local variables.</a:t>
            </a:r>
            <a:endParaRPr b="0" lang="en-US"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Calibri"/>
                <a:ea typeface="Calibri"/>
              </a:rPr>
              <a:t>For example, OLD and NEW represent the states of the row in the table before or after the triggering event.</a:t>
            </a:r>
            <a:endParaRPr b="0" lang="en-US"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Calibri"/>
                <a:ea typeface="Calibri"/>
              </a:rPr>
              <a:t>PostgreSQL also provides other local variables preceded by TG_ such as TG_WHEN, and TG_TABLE_NAME.</a:t>
            </a:r>
            <a:endParaRPr b="0" lang="en-US" sz="28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Calibri"/>
                <a:ea typeface="Calibri"/>
              </a:rPr>
              <a:t>Once you define a trigger function, you can bind it to one or more trigger events such as INSERT, UPDATE, and DELETE.</a:t>
            </a:r>
            <a:endParaRPr b="0" lang="en-US" sz="2800" spc="-1" strike="noStrike">
              <a:solidFill>
                <a:srgbClr val="000000"/>
              </a:solidFill>
              <a:latin typeface="Arial"/>
            </a:endParaRPr>
          </a:p>
        </p:txBody>
      </p:sp>
      <p:sp>
        <p:nvSpPr>
          <p:cNvPr id="347"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CREATE TRIGGER 2/3</a:t>
            </a:r>
            <a:endParaRPr b="0" lang="en-U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p:nvPr>
        </p:nvSpPr>
        <p:spPr>
          <a:xfrm>
            <a:off x="689400" y="1506240"/>
            <a:ext cx="10812240" cy="5031720"/>
          </a:xfrm>
          <a:prstGeom prst="rect">
            <a:avLst/>
          </a:prstGeom>
          <a:noFill/>
          <a:ln w="12600">
            <a:noFill/>
          </a:ln>
        </p:spPr>
        <p:txBody>
          <a:bodyPr lIns="45720" rIns="4572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rgbClr val="000000"/>
                </a:solidFill>
                <a:latin typeface="Calibri"/>
                <a:ea typeface="Calibri"/>
              </a:rPr>
              <a:t>The CREATE TRIGGER statement creates a new trigger. The following illustrates the basic syntax of the CREATE TRIGGER statement:</a:t>
            </a:r>
            <a:endParaRPr b="0" lang="en-US" sz="2800" spc="-1" strike="noStrike">
              <a:solidFill>
                <a:srgbClr val="000000"/>
              </a:solidFill>
              <a:latin typeface="Arial"/>
            </a:endParaRPr>
          </a:p>
        </p:txBody>
      </p:sp>
      <p:sp>
        <p:nvSpPr>
          <p:cNvPr id="349" name="PlaceHolder 2"/>
          <p:cNvSpPr>
            <a:spLocks noGrp="1"/>
          </p:cNvSpPr>
          <p:nvPr>
            <p:ph type="title"/>
          </p:nvPr>
        </p:nvSpPr>
        <p:spPr>
          <a:xfrm>
            <a:off x="689400" y="555840"/>
            <a:ext cx="10112040" cy="542880"/>
          </a:xfrm>
          <a:prstGeom prst="rect">
            <a:avLst/>
          </a:prstGeom>
          <a:noFill/>
          <a:ln w="12600">
            <a:noFill/>
          </a:ln>
        </p:spPr>
        <p:txBody>
          <a:bodyPr lIns="45720" rIns="45720" tIns="45720" bIns="45720" anchor="t">
            <a:noAutofit/>
          </a:bodyPr>
          <a:p>
            <a:pPr indent="0" defTabSz="804600">
              <a:lnSpc>
                <a:spcPct val="80000"/>
              </a:lnSpc>
              <a:spcBef>
                <a:spcPts val="499"/>
              </a:spcBef>
              <a:buNone/>
              <a:tabLst>
                <a:tab algn="l" pos="0"/>
              </a:tabLst>
            </a:pPr>
            <a:r>
              <a:rPr b="0" lang="en-US" sz="3100" spc="-1" strike="noStrike">
                <a:solidFill>
                  <a:schemeClr val="accent3"/>
                </a:solidFill>
                <a:latin typeface="Baskerville"/>
                <a:ea typeface="Baskerville"/>
              </a:rPr>
              <a:t>CREATE TRIGGER 3/3</a:t>
            </a:r>
            <a:endParaRPr b="0" lang="en-US" sz="3100" spc="-1" strike="noStrike">
              <a:solidFill>
                <a:srgbClr val="000000"/>
              </a:solidFill>
              <a:latin typeface="Arial"/>
            </a:endParaRPr>
          </a:p>
        </p:txBody>
      </p:sp>
      <p:sp>
        <p:nvSpPr>
          <p:cNvPr id="350" name="TextBox 4"/>
          <p:cNvSpPr/>
          <p:nvPr/>
        </p:nvSpPr>
        <p:spPr>
          <a:xfrm>
            <a:off x="939960" y="2565000"/>
            <a:ext cx="10609560" cy="1735560"/>
          </a:xfrm>
          <a:prstGeom prst="rect">
            <a:avLst/>
          </a:prstGeom>
          <a:noFill/>
          <a:ln w="12700">
            <a:noFill/>
          </a:ln>
        </p:spPr>
        <p:style>
          <a:lnRef idx="0"/>
          <a:fillRef idx="0"/>
          <a:effectRef idx="0"/>
          <a:fontRef idx="minor"/>
        </p:style>
        <p:txBody>
          <a:bodyPr lIns="45720" rIns="45720" tIns="45000" bIns="45000" anchor="t">
            <a:spAutoFit/>
          </a:bodyPr>
          <a:p>
            <a:pPr defTabSz="914400">
              <a:lnSpc>
                <a:spcPct val="100000"/>
              </a:lnSpc>
              <a:tabLst>
                <a:tab algn="l" pos="0"/>
              </a:tabLst>
            </a:pPr>
            <a:r>
              <a:rPr b="0" lang="en-US" sz="1800" spc="-1" strike="noStrike">
                <a:solidFill>
                  <a:srgbClr val="0000ff"/>
                </a:solidFill>
                <a:latin typeface="Consolas"/>
                <a:ea typeface="Consolas"/>
              </a:rPr>
              <a:t>CREATE</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TRIGGER</a:t>
            </a:r>
            <a:r>
              <a:rPr b="0" lang="en-US" sz="1800" spc="-1" strike="noStrike">
                <a:solidFill>
                  <a:srgbClr val="000000"/>
                </a:solidFill>
                <a:latin typeface="Consolas"/>
                <a:ea typeface="Consolas"/>
              </a:rPr>
              <a:t> trigger_name -- specify trigger name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a:t>
            </a:r>
            <a:r>
              <a:rPr b="0" lang="en-US" sz="1800" spc="-1" strike="noStrike">
                <a:solidFill>
                  <a:srgbClr val="0000ff"/>
                </a:solidFill>
                <a:latin typeface="Consolas"/>
                <a:ea typeface="Consolas"/>
              </a:rPr>
              <a:t>BEFORE</a:t>
            </a:r>
            <a:r>
              <a:rPr b="0" lang="en-US" sz="1800" spc="-1" strike="noStrike">
                <a:solidFill>
                  <a:srgbClr val="000000"/>
                </a:solidFill>
                <a:latin typeface="Consolas"/>
                <a:ea typeface="Consolas"/>
              </a:rPr>
              <a:t> | </a:t>
            </a:r>
            <a:r>
              <a:rPr b="0" lang="en-US" sz="1800" spc="-1" strike="noStrike">
                <a:solidFill>
                  <a:srgbClr val="0000ff"/>
                </a:solidFill>
                <a:latin typeface="Consolas"/>
                <a:ea typeface="Consolas"/>
              </a:rPr>
              <a:t>AFTER</a:t>
            </a:r>
            <a:r>
              <a:rPr b="0" lang="en-US" sz="1800" spc="-1" strike="noStrike">
                <a:solidFill>
                  <a:srgbClr val="000000"/>
                </a:solidFill>
                <a:latin typeface="Consolas"/>
                <a:ea typeface="Consolas"/>
              </a:rPr>
              <a:t>} { </a:t>
            </a:r>
            <a:r>
              <a:rPr b="0" lang="en-US" sz="1800" spc="-1" strike="noStrike">
                <a:solidFill>
                  <a:srgbClr val="0000ff"/>
                </a:solidFill>
                <a:latin typeface="Consolas"/>
                <a:ea typeface="Consolas"/>
              </a:rPr>
              <a:t>event</a:t>
            </a:r>
            <a:r>
              <a:rPr b="0" lang="en-US" sz="1800" spc="-1" strike="noStrike">
                <a:solidFill>
                  <a:srgbClr val="000000"/>
                </a:solidFill>
                <a:latin typeface="Consolas"/>
                <a:ea typeface="Consolas"/>
              </a:rPr>
              <a:t> } -- fire before or after event and specify the event</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(INSERT, DELETE, UPDATE, TRUNCATE)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ON</a:t>
            </a:r>
            <a:r>
              <a:rPr b="0" lang="en-US" sz="1800" spc="-1" strike="noStrike">
                <a:solidFill>
                  <a:srgbClr val="000000"/>
                </a:solidFill>
                <a:latin typeface="Consolas"/>
                <a:ea typeface="Consolas"/>
              </a:rPr>
              <a:t> table_name -- specify associated table</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a:t>
            </a:r>
            <a:r>
              <a:rPr b="0" lang="en-US" sz="1800" spc="-1" strike="noStrike">
                <a:solidFill>
                  <a:srgbClr val="0000ff"/>
                </a:solidFill>
                <a:latin typeface="Consolas"/>
                <a:ea typeface="Consolas"/>
              </a:rPr>
              <a:t>FOR</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EACH</a:t>
            </a:r>
            <a:r>
              <a:rPr b="0" lang="en-US" sz="1800" spc="-1" strike="noStrike">
                <a:solidFill>
                  <a:srgbClr val="000000"/>
                </a:solidFill>
                <a:latin typeface="Consolas"/>
                <a:ea typeface="Consolas"/>
              </a:rPr>
              <a:t>] { </a:t>
            </a:r>
            <a:r>
              <a:rPr b="0" lang="en-US" sz="1800" spc="-1" strike="noStrike">
                <a:solidFill>
                  <a:srgbClr val="0000ff"/>
                </a:solidFill>
                <a:latin typeface="Consolas"/>
                <a:ea typeface="Consolas"/>
              </a:rPr>
              <a:t>ROW</a:t>
            </a:r>
            <a:r>
              <a:rPr b="0" lang="en-US" sz="1800" spc="-1" strike="noStrike">
                <a:solidFill>
                  <a:srgbClr val="000000"/>
                </a:solidFill>
                <a:latin typeface="Consolas"/>
                <a:ea typeface="Consolas"/>
              </a:rPr>
              <a:t> | </a:t>
            </a:r>
            <a:r>
              <a:rPr b="0" lang="en-US" sz="1800" spc="-1" strike="noStrike">
                <a:solidFill>
                  <a:srgbClr val="0000ff"/>
                </a:solidFill>
                <a:latin typeface="Consolas"/>
                <a:ea typeface="Consolas"/>
              </a:rPr>
              <a:t>STATEMENT</a:t>
            </a:r>
            <a:r>
              <a:rPr b="0" lang="en-US" sz="1800" spc="-1" strike="noStrike">
                <a:solidFill>
                  <a:srgbClr val="000000"/>
                </a:solidFill>
                <a:latin typeface="Consolas"/>
                <a:ea typeface="Consolas"/>
              </a:rPr>
              <a:t> }] -- type of trigger (for each row/statement)</a:t>
            </a:r>
            <a:r>
              <a:rPr b="0" lang="en-US" sz="1800" spc="-1" strike="noStrike">
                <a:solidFill>
                  <a:srgbClr val="000000"/>
                </a:solidFill>
                <a:latin typeface="Consolas"/>
                <a:ea typeface="Consolas"/>
              </a:rPr>
              <a:t>	</a:t>
            </a:r>
            <a:endParaRPr b="0" lang="en-US" sz="1800" spc="-1" strike="noStrike">
              <a:solidFill>
                <a:srgbClr val="000000"/>
              </a:solidFill>
              <a:latin typeface="Arial"/>
            </a:endParaRPr>
          </a:p>
          <a:p>
            <a:pPr defTabSz="914400">
              <a:lnSpc>
                <a:spcPct val="100000"/>
              </a:lnSpc>
              <a:tabLst>
                <a:tab algn="l" pos="0"/>
              </a:tabLst>
            </a:pP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EXECUTE</a:t>
            </a:r>
            <a:r>
              <a:rPr b="0" lang="en-US" sz="1800" spc="-1" strike="noStrike">
                <a:solidFill>
                  <a:srgbClr val="000000"/>
                </a:solidFill>
                <a:latin typeface="Consolas"/>
                <a:ea typeface="Consolas"/>
              </a:rPr>
              <a:t> </a:t>
            </a:r>
            <a:r>
              <a:rPr b="0" lang="en-US" sz="1800" spc="-1" strike="noStrike">
                <a:solidFill>
                  <a:srgbClr val="0000ff"/>
                </a:solidFill>
                <a:latin typeface="Consolas"/>
                <a:ea typeface="Consolas"/>
              </a:rPr>
              <a:t>PROCEDURE</a:t>
            </a:r>
            <a:r>
              <a:rPr b="0" lang="en-US" sz="1800" spc="-1" strike="noStrike">
                <a:solidFill>
                  <a:srgbClr val="000000"/>
                </a:solidFill>
                <a:latin typeface="Consolas"/>
                <a:ea typeface="Consolas"/>
              </a:rPr>
              <a:t> trigger_function -- name of function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pitchFamily="0" charset="1"/>
        <a:ea typeface="Helvetica" pitchFamily="0" charset="1"/>
        <a:cs typeface="Helvetica" pitchFamily="0" charset="1"/>
      </a:majorFont>
      <a:minorFont>
        <a:latin typeface="Calibri" pitchFamily="0" charset="1"/>
        <a:ea typeface="Calibri" pitchFamily="0" charset="1"/>
        <a:cs typeface="Calibri"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2024-05-30T17:47:54Z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