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47.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34" r:id="rId45"/>
    <p:sldMasterId id="2147483736" r:id="rId46"/>
    <p:sldMasterId id="2147483738" r:id="rId47"/>
    <p:sldMasterId id="2147483740" r:id="rId48"/>
  </p:sldMasterIdLst>
  <p:sldIdLst>
    <p:sldId id="256" r:id="rId49"/>
    <p:sldId id="257" r:id="rId50"/>
    <p:sldId id="258" r:id="rId51"/>
    <p:sldId id="259" r:id="rId52"/>
    <p:sldId id="260" r:id="rId53"/>
    <p:sldId id="261" r:id="rId54"/>
    <p:sldId id="262" r:id="rId55"/>
    <p:sldId id="263" r:id="rId56"/>
    <p:sldId id="264" r:id="rId57"/>
    <p:sldId id="265" r:id="rId58"/>
    <p:sldId id="266" r:id="rId59"/>
    <p:sldId id="267" r:id="rId60"/>
    <p:sldId id="268" r:id="rId61"/>
    <p:sldId id="269" r:id="rId62"/>
    <p:sldId id="270" r:id="rId6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 Target="slides/slide1.xml"/><Relationship Id="rId50" Type="http://schemas.openxmlformats.org/officeDocument/2006/relationships/slide" Target="slides/slide2.xml"/><Relationship Id="rId51" Type="http://schemas.openxmlformats.org/officeDocument/2006/relationships/slide" Target="slides/slide3.xml"/><Relationship Id="rId52" Type="http://schemas.openxmlformats.org/officeDocument/2006/relationships/slide" Target="slides/slide4.xml"/><Relationship Id="rId53" Type="http://schemas.openxmlformats.org/officeDocument/2006/relationships/slide" Target="slides/slide5.xml"/><Relationship Id="rId54" Type="http://schemas.openxmlformats.org/officeDocument/2006/relationships/slide" Target="slides/slide6.xml"/><Relationship Id="rId55" Type="http://schemas.openxmlformats.org/officeDocument/2006/relationships/slide" Target="slides/slide7.xml"/><Relationship Id="rId56" Type="http://schemas.openxmlformats.org/officeDocument/2006/relationships/slide" Target="slides/slide8.xml"/><Relationship Id="rId57" Type="http://schemas.openxmlformats.org/officeDocument/2006/relationships/slide" Target="slides/slide9.xml"/><Relationship Id="rId58" Type="http://schemas.openxmlformats.org/officeDocument/2006/relationships/slide" Target="slides/slide10.xml"/><Relationship Id="rId59" Type="http://schemas.openxmlformats.org/officeDocument/2006/relationships/slide" Target="slides/slide11.xml"/><Relationship Id="rId60" Type="http://schemas.openxmlformats.org/officeDocument/2006/relationships/slide" Target="slides/slide12.xml"/><Relationship Id="rId61" Type="http://schemas.openxmlformats.org/officeDocument/2006/relationships/slide" Target="slides/slide13.xml"/><Relationship Id="rId62" Type="http://schemas.openxmlformats.org/officeDocument/2006/relationships/slide" Target="slides/slide14.xml"/><Relationship Id="rId63" Type="http://schemas.openxmlformats.org/officeDocument/2006/relationships/slide" Target="slides/slide15.xml"/><Relationship Id="rId6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_Custom Layout">
    <p:spTree>
      <p:nvGrpSpPr>
        <p:cNvPr id="1" name=""/>
        <p:cNvGrpSpPr/>
        <p:nvPr/>
      </p:nvGrpSpPr>
      <p:grpSpPr>
        <a:xfrm>
          <a:off x="0" y="0"/>
          <a:ext cx="0" cy="0"/>
          <a:chOff x="0" y="0"/>
          <a:chExt cx="0" cy="0"/>
        </a:xfrm>
      </p:grpSpPr>
      <p:sp>
        <p:nvSpPr>
          <p:cNvPr id="4"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19481F8E-B42B-4618-BD24-72EEA0295E3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8_Custom Layout">
    <p:spTree>
      <p:nvGrpSpPr>
        <p:cNvPr id="1" name=""/>
        <p:cNvGrpSpPr/>
        <p:nvPr/>
      </p:nvGrpSpPr>
      <p:grpSpPr>
        <a:xfrm>
          <a:off x="0" y="0"/>
          <a:ext cx="0" cy="0"/>
          <a:chOff x="0" y="0"/>
          <a:chExt cx="0" cy="0"/>
        </a:xfrm>
      </p:grpSpPr>
      <p:sp>
        <p:nvSpPr>
          <p:cNvPr id="6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0"/>
          </p:nvPr>
        </p:nvSpPr>
        <p:spPr/>
        <p:txBody>
          <a:bodyPr/>
          <a:p>
            <a:fld id="{E0A77B4D-B400-41EB-BA81-CFB08C9670C2}"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7_Custom Layout">
    <p:spTree>
      <p:nvGrpSpPr>
        <p:cNvPr id="1" name=""/>
        <p:cNvGrpSpPr/>
        <p:nvPr/>
      </p:nvGrpSpPr>
      <p:grpSpPr>
        <a:xfrm>
          <a:off x="0" y="0"/>
          <a:ext cx="0" cy="0"/>
          <a:chOff x="0" y="0"/>
          <a:chExt cx="0" cy="0"/>
        </a:xfrm>
      </p:grpSpPr>
      <p:sp>
        <p:nvSpPr>
          <p:cNvPr id="7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1"/>
          </p:nvPr>
        </p:nvSpPr>
        <p:spPr/>
        <p:txBody>
          <a:bodyPr/>
          <a:p>
            <a:fld id="{022AC93B-AE3D-4B28-A0D9-041AAE86D76C}"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8_Custom Layout">
    <p:spTree>
      <p:nvGrpSpPr>
        <p:cNvPr id="1" name=""/>
        <p:cNvGrpSpPr/>
        <p:nvPr/>
      </p:nvGrpSpPr>
      <p:grpSpPr>
        <a:xfrm>
          <a:off x="0" y="0"/>
          <a:ext cx="0" cy="0"/>
          <a:chOff x="0" y="0"/>
          <a:chExt cx="0" cy="0"/>
        </a:xfrm>
      </p:grpSpPr>
      <p:sp>
        <p:nvSpPr>
          <p:cNvPr id="8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1"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2"/>
          </p:nvPr>
        </p:nvSpPr>
        <p:spPr/>
        <p:txBody>
          <a:bodyPr/>
          <a:p>
            <a:fld id="{85A23E12-2425-48F3-B8FF-1ECB8498C57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1_Custom Layout">
    <p:spTree>
      <p:nvGrpSpPr>
        <p:cNvPr id="1" name=""/>
        <p:cNvGrpSpPr/>
        <p:nvPr/>
      </p:nvGrpSpPr>
      <p:grpSpPr>
        <a:xfrm>
          <a:off x="0" y="0"/>
          <a:ext cx="0" cy="0"/>
          <a:chOff x="0" y="0"/>
          <a:chExt cx="0" cy="0"/>
        </a:xfrm>
      </p:grpSpPr>
      <p:sp>
        <p:nvSpPr>
          <p:cNvPr id="8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8"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3"/>
          </p:nvPr>
        </p:nvSpPr>
        <p:spPr/>
        <p:txBody>
          <a:bodyPr/>
          <a:p>
            <a:fld id="{4C0AA2A1-7CAC-41E5-95F3-ED5297C1F0E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4_Custom Layout">
    <p:spTree>
      <p:nvGrpSpPr>
        <p:cNvPr id="1" name=""/>
        <p:cNvGrpSpPr/>
        <p:nvPr/>
      </p:nvGrpSpPr>
      <p:grpSpPr>
        <a:xfrm>
          <a:off x="0" y="0"/>
          <a:ext cx="0" cy="0"/>
          <a:chOff x="0" y="0"/>
          <a:chExt cx="0" cy="0"/>
        </a:xfrm>
      </p:grpSpPr>
      <p:sp>
        <p:nvSpPr>
          <p:cNvPr id="9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4"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4"/>
          </p:nvPr>
        </p:nvSpPr>
        <p:spPr/>
        <p:txBody>
          <a:bodyPr/>
          <a:p>
            <a:fld id="{3B53C9FB-70E3-4D78-BF38-E248BA2DF1F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9_Custom Layout">
    <p:spTree>
      <p:nvGrpSpPr>
        <p:cNvPr id="1" name=""/>
        <p:cNvGrpSpPr/>
        <p:nvPr/>
      </p:nvGrpSpPr>
      <p:grpSpPr>
        <a:xfrm>
          <a:off x="0" y="0"/>
          <a:ext cx="0" cy="0"/>
          <a:chOff x="0" y="0"/>
          <a:chExt cx="0" cy="0"/>
        </a:xfrm>
      </p:grpSpPr>
      <p:sp>
        <p:nvSpPr>
          <p:cNvPr id="10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1"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5"/>
          </p:nvPr>
        </p:nvSpPr>
        <p:spPr/>
        <p:txBody>
          <a:bodyPr/>
          <a:p>
            <a:fld id="{0A2459B0-1C5E-40DF-8E33-3163A67F113F}"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8_Custom Layout">
    <p:spTree>
      <p:nvGrpSpPr>
        <p:cNvPr id="1" name=""/>
        <p:cNvGrpSpPr/>
        <p:nvPr/>
      </p:nvGrpSpPr>
      <p:grpSpPr>
        <a:xfrm>
          <a:off x="0" y="0"/>
          <a:ext cx="0" cy="0"/>
          <a:chOff x="0" y="0"/>
          <a:chExt cx="0" cy="0"/>
        </a:xfrm>
      </p:grpSpPr>
      <p:sp>
        <p:nvSpPr>
          <p:cNvPr id="106"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7"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6"/>
          </p:nvPr>
        </p:nvSpPr>
        <p:spPr/>
        <p:txBody>
          <a:bodyPr/>
          <a:p>
            <a:fld id="{870DF0F1-90F3-404B-9F4C-072A03820B8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7_Custom Layout">
    <p:spTree>
      <p:nvGrpSpPr>
        <p:cNvPr id="1" name=""/>
        <p:cNvGrpSpPr/>
        <p:nvPr/>
      </p:nvGrpSpPr>
      <p:grpSpPr>
        <a:xfrm>
          <a:off x="0" y="0"/>
          <a:ext cx="0" cy="0"/>
          <a:chOff x="0" y="0"/>
          <a:chExt cx="0" cy="0"/>
        </a:xfrm>
      </p:grpSpPr>
      <p:sp>
        <p:nvSpPr>
          <p:cNvPr id="11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3"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7"/>
          </p:nvPr>
        </p:nvSpPr>
        <p:spPr/>
        <p:txBody>
          <a:bodyPr/>
          <a:p>
            <a:fld id="{23FEAA41-9D67-4FF6-9165-E7F85E43415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7_Custom Layout">
    <p:spTree>
      <p:nvGrpSpPr>
        <p:cNvPr id="1" name=""/>
        <p:cNvGrpSpPr/>
        <p:nvPr/>
      </p:nvGrpSpPr>
      <p:grpSpPr>
        <a:xfrm>
          <a:off x="0" y="0"/>
          <a:ext cx="0" cy="0"/>
          <a:chOff x="0" y="0"/>
          <a:chExt cx="0" cy="0"/>
        </a:xfrm>
      </p:grpSpPr>
      <p:sp>
        <p:nvSpPr>
          <p:cNvPr id="118"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9"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8"/>
          </p:nvPr>
        </p:nvSpPr>
        <p:spPr/>
        <p:txBody>
          <a:bodyPr/>
          <a:p>
            <a:fld id="{2772C681-4FC2-4A4A-93E8-BEDFF8764C9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6_Custom Layout">
    <p:spTree>
      <p:nvGrpSpPr>
        <p:cNvPr id="1" name=""/>
        <p:cNvGrpSpPr/>
        <p:nvPr/>
      </p:nvGrpSpPr>
      <p:grpSpPr>
        <a:xfrm>
          <a:off x="0" y="0"/>
          <a:ext cx="0" cy="0"/>
          <a:chOff x="0" y="0"/>
          <a:chExt cx="0" cy="0"/>
        </a:xfrm>
      </p:grpSpPr>
      <p:sp>
        <p:nvSpPr>
          <p:cNvPr id="124"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5"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9"/>
          </p:nvPr>
        </p:nvSpPr>
        <p:spPr/>
        <p:txBody>
          <a:bodyPr/>
          <a:p>
            <a:fld id="{AB2E888A-4186-429B-8E93-578961B34CE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2_Custom Layout">
    <p:spTree>
      <p:nvGrpSpPr>
        <p:cNvPr id="1" name=""/>
        <p:cNvGrpSpPr/>
        <p:nvPr/>
      </p:nvGrpSpPr>
      <p:grpSpPr>
        <a:xfrm>
          <a:off x="0" y="0"/>
          <a:ext cx="0" cy="0"/>
          <a:chOff x="0" y="0"/>
          <a:chExt cx="0" cy="0"/>
        </a:xfrm>
      </p:grpSpPr>
      <p:sp>
        <p:nvSpPr>
          <p:cNvPr id="1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8AD489AB-5774-4C38-8647-2704F0267151}"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2_Custom Layout">
    <p:spTree>
      <p:nvGrpSpPr>
        <p:cNvPr id="1" name=""/>
        <p:cNvGrpSpPr/>
        <p:nvPr/>
      </p:nvGrpSpPr>
      <p:grpSpPr>
        <a:xfrm>
          <a:off x="0" y="0"/>
          <a:ext cx="0" cy="0"/>
          <a:chOff x="0" y="0"/>
          <a:chExt cx="0" cy="0"/>
        </a:xfrm>
      </p:grpSpPr>
      <p:sp>
        <p:nvSpPr>
          <p:cNvPr id="13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0"/>
          </p:nvPr>
        </p:nvSpPr>
        <p:spPr/>
        <p:txBody>
          <a:bodyPr/>
          <a:p>
            <a:fld id="{AFB4B8F4-A5A8-4E3E-B373-3882D3728CFB}"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0_Custom Layout">
    <p:spTree>
      <p:nvGrpSpPr>
        <p:cNvPr id="1" name=""/>
        <p:cNvGrpSpPr/>
        <p:nvPr/>
      </p:nvGrpSpPr>
      <p:grpSpPr>
        <a:xfrm>
          <a:off x="0" y="0"/>
          <a:ext cx="0" cy="0"/>
          <a:chOff x="0" y="0"/>
          <a:chExt cx="0" cy="0"/>
        </a:xfrm>
      </p:grpSpPr>
      <p:sp>
        <p:nvSpPr>
          <p:cNvPr id="138"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9"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1"/>
          </p:nvPr>
        </p:nvSpPr>
        <p:spPr/>
        <p:txBody>
          <a:bodyPr/>
          <a:p>
            <a:fld id="{BCAED9D6-9F6D-43E6-B0A9-28800FA4D58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4_Custom Layout">
    <p:spTree>
      <p:nvGrpSpPr>
        <p:cNvPr id="1" name=""/>
        <p:cNvGrpSpPr/>
        <p:nvPr/>
      </p:nvGrpSpPr>
      <p:grpSpPr>
        <a:xfrm>
          <a:off x="0" y="0"/>
          <a:ext cx="0" cy="0"/>
          <a:chOff x="0" y="0"/>
          <a:chExt cx="0" cy="0"/>
        </a:xfrm>
      </p:grpSpPr>
      <p:sp>
        <p:nvSpPr>
          <p:cNvPr id="146"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7"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2"/>
          </p:nvPr>
        </p:nvSpPr>
        <p:spPr/>
        <p:txBody>
          <a:bodyPr/>
          <a:p>
            <a:fld id="{146370DD-2475-4CE0-B2CB-C0DD01BF18E6}"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5_Custom Layout">
    <p:spTree>
      <p:nvGrpSpPr>
        <p:cNvPr id="1" name=""/>
        <p:cNvGrpSpPr/>
        <p:nvPr/>
      </p:nvGrpSpPr>
      <p:grpSpPr>
        <a:xfrm>
          <a:off x="0" y="0"/>
          <a:ext cx="0" cy="0"/>
          <a:chOff x="0" y="0"/>
          <a:chExt cx="0" cy="0"/>
        </a:xfrm>
      </p:grpSpPr>
      <p:sp>
        <p:nvSpPr>
          <p:cNvPr id="154"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55"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3"/>
          </p:nvPr>
        </p:nvSpPr>
        <p:spPr/>
        <p:txBody>
          <a:bodyPr/>
          <a:p>
            <a:fld id="{0D21FB3C-D4E9-4FF4-9BDB-153C13C9C23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6_Custom Layout">
    <p:spTree>
      <p:nvGrpSpPr>
        <p:cNvPr id="1" name=""/>
        <p:cNvGrpSpPr/>
        <p:nvPr/>
      </p:nvGrpSpPr>
      <p:grpSpPr>
        <a:xfrm>
          <a:off x="0" y="0"/>
          <a:ext cx="0" cy="0"/>
          <a:chOff x="0" y="0"/>
          <a:chExt cx="0" cy="0"/>
        </a:xfrm>
      </p:grpSpPr>
      <p:sp>
        <p:nvSpPr>
          <p:cNvPr id="16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4"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4"/>
          </p:nvPr>
        </p:nvSpPr>
        <p:spPr/>
        <p:txBody>
          <a:bodyPr/>
          <a:p>
            <a:fld id="{1FC78F5B-89F0-4AEB-949B-C478B4A67B99}"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1_Custom Layout">
    <p:spTree>
      <p:nvGrpSpPr>
        <p:cNvPr id="1" name=""/>
        <p:cNvGrpSpPr/>
        <p:nvPr/>
      </p:nvGrpSpPr>
      <p:grpSpPr>
        <a:xfrm>
          <a:off x="0" y="0"/>
          <a:ext cx="0" cy="0"/>
          <a:chOff x="0" y="0"/>
          <a:chExt cx="0" cy="0"/>
        </a:xfrm>
      </p:grpSpPr>
      <p:sp>
        <p:nvSpPr>
          <p:cNvPr id="17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71"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5"/>
          </p:nvPr>
        </p:nvSpPr>
        <p:spPr/>
        <p:txBody>
          <a:bodyPr/>
          <a:p>
            <a:fld id="{B44A5BBE-FE07-4182-89C1-665C6C11794D}"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3_Custom Layout">
    <p:spTree>
      <p:nvGrpSpPr>
        <p:cNvPr id="1" name=""/>
        <p:cNvGrpSpPr/>
        <p:nvPr/>
      </p:nvGrpSpPr>
      <p:grpSpPr>
        <a:xfrm>
          <a:off x="0" y="0"/>
          <a:ext cx="0" cy="0"/>
          <a:chOff x="0" y="0"/>
          <a:chExt cx="0" cy="0"/>
        </a:xfrm>
      </p:grpSpPr>
      <p:sp>
        <p:nvSpPr>
          <p:cNvPr id="17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8"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6"/>
          </p:nvPr>
        </p:nvSpPr>
        <p:spPr/>
        <p:txBody>
          <a:bodyPr/>
          <a:p>
            <a:fld id="{EB524C80-4067-4844-B6F6-B314650DE027}"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6_Custom Layout">
    <p:spTree>
      <p:nvGrpSpPr>
        <p:cNvPr id="1" name=""/>
        <p:cNvGrpSpPr/>
        <p:nvPr/>
      </p:nvGrpSpPr>
      <p:grpSpPr>
        <a:xfrm>
          <a:off x="0" y="0"/>
          <a:ext cx="0" cy="0"/>
          <a:chOff x="0" y="0"/>
          <a:chExt cx="0" cy="0"/>
        </a:xfrm>
      </p:grpSpPr>
      <p:sp>
        <p:nvSpPr>
          <p:cNvPr id="185"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86"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7"/>
          </p:nvPr>
        </p:nvSpPr>
        <p:spPr/>
        <p:txBody>
          <a:bodyPr/>
          <a:p>
            <a:fld id="{10D19EFC-7680-43B7-8BFF-5C0627232679}"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0_Custom Layout">
    <p:spTree>
      <p:nvGrpSpPr>
        <p:cNvPr id="1" name=""/>
        <p:cNvGrpSpPr/>
        <p:nvPr/>
      </p:nvGrpSpPr>
      <p:grpSpPr>
        <a:xfrm>
          <a:off x="0" y="0"/>
          <a:ext cx="0" cy="0"/>
          <a:chOff x="0" y="0"/>
          <a:chExt cx="0" cy="0"/>
        </a:xfrm>
      </p:grpSpPr>
      <p:sp>
        <p:nvSpPr>
          <p:cNvPr id="19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93"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8"/>
          </p:nvPr>
        </p:nvSpPr>
        <p:spPr/>
        <p:txBody>
          <a:bodyPr/>
          <a:p>
            <a:fld id="{FDCD8878-ECEE-4229-85C6-FF0B05A07580}"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_Custom Layout">
    <p:spTree>
      <p:nvGrpSpPr>
        <p:cNvPr id="1" name=""/>
        <p:cNvGrpSpPr/>
        <p:nvPr/>
      </p:nvGrpSpPr>
      <p:grpSpPr>
        <a:xfrm>
          <a:off x="0" y="0"/>
          <a:ext cx="0" cy="0"/>
          <a:chOff x="0" y="0"/>
          <a:chExt cx="0" cy="0"/>
        </a:xfrm>
      </p:grpSpPr>
      <p:sp>
        <p:nvSpPr>
          <p:cNvPr id="198"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9"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9"/>
          </p:nvPr>
        </p:nvSpPr>
        <p:spPr/>
        <p:txBody>
          <a:bodyPr/>
          <a:p>
            <a:fld id="{F154D09F-514F-47B9-8F8B-6E689D6FF34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3_Custom Layout">
    <p:spTree>
      <p:nvGrpSpPr>
        <p:cNvPr id="1" name=""/>
        <p:cNvGrpSpPr/>
        <p:nvPr/>
      </p:nvGrpSpPr>
      <p:grpSpPr>
        <a:xfrm>
          <a:off x="0" y="0"/>
          <a:ext cx="0" cy="0"/>
          <a:chOff x="0" y="0"/>
          <a:chExt cx="0" cy="0"/>
        </a:xfrm>
      </p:grpSpPr>
      <p:sp>
        <p:nvSpPr>
          <p:cNvPr id="16"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79E003D8-A64C-4C53-89D2-AC898713C798}"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1_Custom Layout">
    <p:spTree>
      <p:nvGrpSpPr>
        <p:cNvPr id="1" name=""/>
        <p:cNvGrpSpPr/>
        <p:nvPr/>
      </p:nvGrpSpPr>
      <p:grpSpPr>
        <a:xfrm>
          <a:off x="0" y="0"/>
          <a:ext cx="0" cy="0"/>
          <a:chOff x="0" y="0"/>
          <a:chExt cx="0" cy="0"/>
        </a:xfrm>
      </p:grpSpPr>
      <p:sp>
        <p:nvSpPr>
          <p:cNvPr id="205"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6"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0"/>
          </p:nvPr>
        </p:nvSpPr>
        <p:spPr/>
        <p:txBody>
          <a:bodyPr/>
          <a:p>
            <a:fld id="{234EB693-5C42-48C6-B2CB-74F4389DE1EA}"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2_Custom Layout">
    <p:spTree>
      <p:nvGrpSpPr>
        <p:cNvPr id="1" name=""/>
        <p:cNvGrpSpPr/>
        <p:nvPr/>
      </p:nvGrpSpPr>
      <p:grpSpPr>
        <a:xfrm>
          <a:off x="0" y="0"/>
          <a:ext cx="0" cy="0"/>
          <a:chOff x="0" y="0"/>
          <a:chExt cx="0" cy="0"/>
        </a:xfrm>
      </p:grpSpPr>
      <p:sp>
        <p:nvSpPr>
          <p:cNvPr id="21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3"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1"/>
          </p:nvPr>
        </p:nvSpPr>
        <p:spPr/>
        <p:txBody>
          <a:bodyPr/>
          <a:p>
            <a:fld id="{DCBA87B6-DE9D-488A-9195-C848F05DC7C8}"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3_Custom Layout">
    <p:spTree>
      <p:nvGrpSpPr>
        <p:cNvPr id="1" name=""/>
        <p:cNvGrpSpPr/>
        <p:nvPr/>
      </p:nvGrpSpPr>
      <p:grpSpPr>
        <a:xfrm>
          <a:off x="0" y="0"/>
          <a:ext cx="0" cy="0"/>
          <a:chOff x="0" y="0"/>
          <a:chExt cx="0" cy="0"/>
        </a:xfrm>
      </p:grpSpPr>
      <p:sp>
        <p:nvSpPr>
          <p:cNvPr id="21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0"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2"/>
          </p:nvPr>
        </p:nvSpPr>
        <p:spPr/>
        <p:txBody>
          <a:bodyPr/>
          <a:p>
            <a:fld id="{82D9CB49-94BF-4BE6-BB63-195B70E5EE05}"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4_Custom Layout">
    <p:spTree>
      <p:nvGrpSpPr>
        <p:cNvPr id="1" name=""/>
        <p:cNvGrpSpPr/>
        <p:nvPr/>
      </p:nvGrpSpPr>
      <p:grpSpPr>
        <a:xfrm>
          <a:off x="0" y="0"/>
          <a:ext cx="0" cy="0"/>
          <a:chOff x="0" y="0"/>
          <a:chExt cx="0" cy="0"/>
        </a:xfrm>
      </p:grpSpPr>
      <p:sp>
        <p:nvSpPr>
          <p:cNvPr id="226"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7"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3"/>
          </p:nvPr>
        </p:nvSpPr>
        <p:spPr/>
        <p:txBody>
          <a:bodyPr/>
          <a:p>
            <a:fld id="{2FF0EE9F-597A-45BC-AFBE-22FC39D530DE}"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5_Custom Layout">
    <p:spTree>
      <p:nvGrpSpPr>
        <p:cNvPr id="1" name=""/>
        <p:cNvGrpSpPr/>
        <p:nvPr/>
      </p:nvGrpSpPr>
      <p:grpSpPr>
        <a:xfrm>
          <a:off x="0" y="0"/>
          <a:ext cx="0" cy="0"/>
          <a:chOff x="0" y="0"/>
          <a:chExt cx="0" cy="0"/>
        </a:xfrm>
      </p:grpSpPr>
      <p:sp>
        <p:nvSpPr>
          <p:cNvPr id="23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3"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4"/>
          </p:nvPr>
        </p:nvSpPr>
        <p:spPr/>
        <p:txBody>
          <a:bodyPr/>
          <a:p>
            <a:fld id="{A406C501-4A10-423E-9F5C-673E8BDCBFDA}"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9_Custom Layout">
    <p:spTree>
      <p:nvGrpSpPr>
        <p:cNvPr id="1" name=""/>
        <p:cNvGrpSpPr/>
        <p:nvPr/>
      </p:nvGrpSpPr>
      <p:grpSpPr>
        <a:xfrm>
          <a:off x="0" y="0"/>
          <a:ext cx="0" cy="0"/>
          <a:chOff x="0" y="0"/>
          <a:chExt cx="0" cy="0"/>
        </a:xfrm>
      </p:grpSpPr>
      <p:sp>
        <p:nvSpPr>
          <p:cNvPr id="238"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9"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5"/>
          </p:nvPr>
        </p:nvSpPr>
        <p:spPr/>
        <p:txBody>
          <a:bodyPr/>
          <a:p>
            <a:fld id="{E88A6B05-247A-4E22-A79E-C04F8165E57E}"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0_Custom Layout">
    <p:spTree>
      <p:nvGrpSpPr>
        <p:cNvPr id="1" name=""/>
        <p:cNvGrpSpPr/>
        <p:nvPr/>
      </p:nvGrpSpPr>
      <p:grpSpPr>
        <a:xfrm>
          <a:off x="0" y="0"/>
          <a:ext cx="0" cy="0"/>
          <a:chOff x="0" y="0"/>
          <a:chExt cx="0" cy="0"/>
        </a:xfrm>
      </p:grpSpPr>
      <p:sp>
        <p:nvSpPr>
          <p:cNvPr id="244"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5"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6"/>
          </p:nvPr>
        </p:nvSpPr>
        <p:spPr/>
        <p:txBody>
          <a:bodyPr/>
          <a:p>
            <a:fld id="{995C3C1F-C5E7-4FA5-AE42-A016A281072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_Custom Layout">
    <p:spTree>
      <p:nvGrpSpPr>
        <p:cNvPr id="1" name=""/>
        <p:cNvGrpSpPr/>
        <p:nvPr/>
      </p:nvGrpSpPr>
      <p:grpSpPr>
        <a:xfrm>
          <a:off x="0" y="0"/>
          <a:ext cx="0" cy="0"/>
          <a:chOff x="0" y="0"/>
          <a:chExt cx="0" cy="0"/>
        </a:xfrm>
      </p:grpSpPr>
      <p:sp>
        <p:nvSpPr>
          <p:cNvPr id="251"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52"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7"/>
          </p:nvPr>
        </p:nvSpPr>
        <p:spPr/>
        <p:txBody>
          <a:bodyPr/>
          <a:p>
            <a:fld id="{3CE4DFCD-2F18-4B39-A17D-A908BDA9136D}"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6_Custom Layout">
    <p:spTree>
      <p:nvGrpSpPr>
        <p:cNvPr id="1" name=""/>
        <p:cNvGrpSpPr/>
        <p:nvPr/>
      </p:nvGrpSpPr>
      <p:grpSpPr>
        <a:xfrm>
          <a:off x="0" y="0"/>
          <a:ext cx="0" cy="0"/>
          <a:chOff x="0" y="0"/>
          <a:chExt cx="0" cy="0"/>
        </a:xfrm>
      </p:grpSpPr>
      <p:sp>
        <p:nvSpPr>
          <p:cNvPr id="25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60"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8"/>
          </p:nvPr>
        </p:nvSpPr>
        <p:spPr/>
        <p:txBody>
          <a:bodyPr/>
          <a:p>
            <a:fld id="{11A4A455-CFF2-426B-B8AB-7E38D54C79CA}"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7_Custom Layout">
    <p:spTree>
      <p:nvGrpSpPr>
        <p:cNvPr id="1" name=""/>
        <p:cNvGrpSpPr/>
        <p:nvPr/>
      </p:nvGrpSpPr>
      <p:grpSpPr>
        <a:xfrm>
          <a:off x="0" y="0"/>
          <a:ext cx="0" cy="0"/>
          <a:chOff x="0" y="0"/>
          <a:chExt cx="0" cy="0"/>
        </a:xfrm>
      </p:grpSpPr>
      <p:sp>
        <p:nvSpPr>
          <p:cNvPr id="26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0"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9"/>
          </p:nvPr>
        </p:nvSpPr>
        <p:spPr/>
        <p:txBody>
          <a:bodyPr/>
          <a:p>
            <a:fld id="{C9CC6819-A82B-488B-98F7-0CC5D27A661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2_Custom Layout">
    <p:spTree>
      <p:nvGrpSpPr>
        <p:cNvPr id="1" name=""/>
        <p:cNvGrpSpPr/>
        <p:nvPr/>
      </p:nvGrpSpPr>
      <p:grpSpPr>
        <a:xfrm>
          <a:off x="0" y="0"/>
          <a:ext cx="0" cy="0"/>
          <a:chOff x="0" y="0"/>
          <a:chExt cx="0" cy="0"/>
        </a:xfrm>
      </p:grpSpPr>
      <p:sp>
        <p:nvSpPr>
          <p:cNvPr id="2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4"/>
          </p:nvPr>
        </p:nvSpPr>
        <p:spPr/>
        <p:txBody>
          <a:bodyPr/>
          <a:p>
            <a:fld id="{4ED5786A-FEE8-4689-AEC6-EAA5ABF28381}"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8_Custom Layout">
    <p:spTree>
      <p:nvGrpSpPr>
        <p:cNvPr id="1" name=""/>
        <p:cNvGrpSpPr/>
        <p:nvPr/>
      </p:nvGrpSpPr>
      <p:grpSpPr>
        <a:xfrm>
          <a:off x="0" y="0"/>
          <a:ext cx="0" cy="0"/>
          <a:chOff x="0" y="0"/>
          <a:chExt cx="0" cy="0"/>
        </a:xfrm>
      </p:grpSpPr>
      <p:sp>
        <p:nvSpPr>
          <p:cNvPr id="28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1"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0"/>
          </p:nvPr>
        </p:nvSpPr>
        <p:spPr/>
        <p:txBody>
          <a:bodyPr/>
          <a:p>
            <a:fld id="{2587DDF8-B85A-4C97-99AB-A87BA9B31D28}"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9_Custom Layout">
    <p:spTree>
      <p:nvGrpSpPr>
        <p:cNvPr id="1" name=""/>
        <p:cNvGrpSpPr/>
        <p:nvPr/>
      </p:nvGrpSpPr>
      <p:grpSpPr>
        <a:xfrm>
          <a:off x="0" y="0"/>
          <a:ext cx="0" cy="0"/>
          <a:chOff x="0" y="0"/>
          <a:chExt cx="0" cy="0"/>
        </a:xfrm>
      </p:grpSpPr>
      <p:sp>
        <p:nvSpPr>
          <p:cNvPr id="288"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9"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1"/>
          </p:nvPr>
        </p:nvSpPr>
        <p:spPr/>
        <p:txBody>
          <a:bodyPr/>
          <a:p>
            <a:fld id="{8C93374C-6DD0-46A2-96E3-01B25654CCD4}"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4_Custom Layout">
    <p:spTree>
      <p:nvGrpSpPr>
        <p:cNvPr id="1" name=""/>
        <p:cNvGrpSpPr/>
        <p:nvPr/>
      </p:nvGrpSpPr>
      <p:grpSpPr>
        <a:xfrm>
          <a:off x="0" y="0"/>
          <a:ext cx="0" cy="0"/>
          <a:chOff x="0" y="0"/>
          <a:chExt cx="0" cy="0"/>
        </a:xfrm>
      </p:grpSpPr>
      <p:sp>
        <p:nvSpPr>
          <p:cNvPr id="295"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96"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2"/>
          </p:nvPr>
        </p:nvSpPr>
        <p:spPr/>
        <p:txBody>
          <a:bodyPr/>
          <a:p>
            <a:fld id="{C15486BA-1CA5-4334-9266-41D87B2D180F}"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5_Custom Layout">
    <p:spTree>
      <p:nvGrpSpPr>
        <p:cNvPr id="1" name=""/>
        <p:cNvGrpSpPr/>
        <p:nvPr/>
      </p:nvGrpSpPr>
      <p:grpSpPr>
        <a:xfrm>
          <a:off x="0" y="0"/>
          <a:ext cx="0" cy="0"/>
          <a:chOff x="0" y="0"/>
          <a:chExt cx="0" cy="0"/>
        </a:xfrm>
      </p:grpSpPr>
      <p:sp>
        <p:nvSpPr>
          <p:cNvPr id="30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4"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3"/>
          </p:nvPr>
        </p:nvSpPr>
        <p:spPr/>
        <p:txBody>
          <a:bodyPr/>
          <a:p>
            <a:fld id="{57890ADB-2B2D-49FC-87D8-D57D0611DD7B}"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1_Custom Layout">
    <p:spTree>
      <p:nvGrpSpPr>
        <p:cNvPr id="1" name=""/>
        <p:cNvGrpSpPr/>
        <p:nvPr/>
      </p:nvGrpSpPr>
      <p:grpSpPr>
        <a:xfrm>
          <a:off x="0" y="0"/>
          <a:ext cx="0" cy="0"/>
          <a:chOff x="0" y="0"/>
          <a:chExt cx="0" cy="0"/>
        </a:xfrm>
      </p:grpSpPr>
      <p:sp>
        <p:nvSpPr>
          <p:cNvPr id="31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1"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4"/>
          </p:nvPr>
        </p:nvSpPr>
        <p:spPr/>
        <p:txBody>
          <a:bodyPr/>
          <a:p>
            <a:fld id="{47822F8F-B00A-47B0-A731-4374FDE25D52}"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6_Custom Layout">
    <p:spTree>
      <p:nvGrpSpPr>
        <p:cNvPr id="1" name=""/>
        <p:cNvGrpSpPr/>
        <p:nvPr/>
      </p:nvGrpSpPr>
      <p:grpSpPr>
        <a:xfrm>
          <a:off x="0" y="0"/>
          <a:ext cx="0" cy="0"/>
          <a:chOff x="0" y="0"/>
          <a:chExt cx="0" cy="0"/>
        </a:xfrm>
      </p:grpSpPr>
      <p:sp>
        <p:nvSpPr>
          <p:cNvPr id="316"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7"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45"/>
          </p:nvPr>
        </p:nvSpPr>
        <p:spPr/>
        <p:txBody>
          <a:bodyPr/>
          <a:p>
            <a:fld id="{6A9105A8-98D1-4BB8-A6B6-10F9A07EAE26}"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_Custom Layout">
    <p:spTree>
      <p:nvGrpSpPr>
        <p:cNvPr id="1" name=""/>
        <p:cNvGrpSpPr/>
        <p:nvPr/>
      </p:nvGrpSpPr>
      <p:grpSpPr>
        <a:xfrm>
          <a:off x="0" y="0"/>
          <a:ext cx="0" cy="0"/>
          <a:chOff x="0" y="0"/>
          <a:chExt cx="0" cy="0"/>
        </a:xfrm>
      </p:grpSpPr>
      <p:sp>
        <p:nvSpPr>
          <p:cNvPr id="32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3"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46"/>
          </p:nvPr>
        </p:nvSpPr>
        <p:spPr/>
        <p:txBody>
          <a:bodyPr/>
          <a:p>
            <a:fld id="{0BF06267-B6D8-430B-917D-259B0A494EF9}"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9_Custom Layout_">
    <p:spTree>
      <p:nvGrpSpPr>
        <p:cNvPr id="1" name=""/>
        <p:cNvGrpSpPr/>
        <p:nvPr/>
      </p:nvGrpSpPr>
      <p:grpSpPr>
        <a:xfrm>
          <a:off x="0" y="0"/>
          <a:ext cx="0" cy="0"/>
          <a:chOff x="0" y="0"/>
          <a:chExt cx="0" cy="0"/>
        </a:xfrm>
      </p:grpSpPr>
      <p:sp>
        <p:nvSpPr>
          <p:cNvPr id="33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31"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7"/>
          </p:nvPr>
        </p:nvSpPr>
        <p:spPr/>
        <p:txBody>
          <a:bodyPr/>
          <a:p>
            <a:fld id="{85649E86-F709-4325-B859-D248571C1B3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9_Custom Layout">
    <p:spTree>
      <p:nvGrpSpPr>
        <p:cNvPr id="1" name=""/>
        <p:cNvGrpSpPr/>
        <p:nvPr/>
      </p:nvGrpSpPr>
      <p:grpSpPr>
        <a:xfrm>
          <a:off x="0" y="0"/>
          <a:ext cx="0" cy="0"/>
          <a:chOff x="0" y="0"/>
          <a:chExt cx="0" cy="0"/>
        </a:xfrm>
      </p:grpSpPr>
      <p:sp>
        <p:nvSpPr>
          <p:cNvPr id="3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5"/>
          </p:nvPr>
        </p:nvSpPr>
        <p:spPr/>
        <p:txBody>
          <a:bodyPr/>
          <a:p>
            <a:fld id="{D007B891-6669-47BA-BCD2-B99D5CE3B78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5_Custom Layout">
    <p:spTree>
      <p:nvGrpSpPr>
        <p:cNvPr id="1" name=""/>
        <p:cNvGrpSpPr/>
        <p:nvPr/>
      </p:nvGrpSpPr>
      <p:grpSpPr>
        <a:xfrm>
          <a:off x="0" y="0"/>
          <a:ext cx="0" cy="0"/>
          <a:chOff x="0" y="0"/>
          <a:chExt cx="0" cy="0"/>
        </a:xfrm>
      </p:grpSpPr>
      <p:sp>
        <p:nvSpPr>
          <p:cNvPr id="4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3"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6"/>
          </p:nvPr>
        </p:nvSpPr>
        <p:spPr/>
        <p:txBody>
          <a:bodyPr/>
          <a:p>
            <a:fld id="{109AF706-4AA9-40AA-AA33-4614362526E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3_Custom Layou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7"/>
          </p:nvPr>
        </p:nvSpPr>
        <p:spPr/>
        <p:txBody>
          <a:bodyPr/>
          <a:p>
            <a:fld id="{95A72E7D-7EC4-42C7-A8C9-F3D93D2A403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0_Custom Layout">
    <p:spTree>
      <p:nvGrpSpPr>
        <p:cNvPr id="1" name=""/>
        <p:cNvGrpSpPr/>
        <p:nvPr/>
      </p:nvGrpSpPr>
      <p:grpSpPr>
        <a:xfrm>
          <a:off x="0" y="0"/>
          <a:ext cx="0" cy="0"/>
          <a:chOff x="0" y="0"/>
          <a:chExt cx="0" cy="0"/>
        </a:xfrm>
      </p:grpSpPr>
      <p:sp>
        <p:nvSpPr>
          <p:cNvPr id="54"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8"/>
          </p:nvPr>
        </p:nvSpPr>
        <p:spPr/>
        <p:txBody>
          <a:bodyPr/>
          <a:p>
            <a:fld id="{49E01C49-0184-4B10-BF22-35574CEC272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5_Custom Layout">
    <p:spTree>
      <p:nvGrpSpPr>
        <p:cNvPr id="1" name=""/>
        <p:cNvGrpSpPr/>
        <p:nvPr/>
      </p:nvGrpSpPr>
      <p:grpSpPr>
        <a:xfrm>
          <a:off x="0" y="0"/>
          <a:ext cx="0" cy="0"/>
          <a:chOff x="0" y="0"/>
          <a:chExt cx="0" cy="0"/>
        </a:xfrm>
      </p:grpSpPr>
      <p:sp>
        <p:nvSpPr>
          <p:cNvPr id="6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5335920" y="3995640"/>
            <a:ext cx="5903640" cy="39816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9"/>
          </p:nvPr>
        </p:nvSpPr>
        <p:spPr/>
        <p:txBody>
          <a:bodyPr/>
          <a:p>
            <a:fld id="{32E8A65F-1223-4C79-AE8C-29A597D6555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1.png"/><Relationship Id="rId3"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1.png"/><Relationship Id="rId3"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1.png"/><Relationship Id="rId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0.png"/><Relationship Id="rId5" Type="http://schemas.openxmlformats.org/officeDocument/2006/relationships/image" Target="../media/image10.png"/><Relationship Id="rId6" Type="http://schemas.openxmlformats.org/officeDocument/2006/relationships/image" Target="../media/image10.png"/><Relationship Id="rId7"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1.png"/><Relationship Id="rId6" Type="http://schemas.openxmlformats.org/officeDocument/2006/relationships/image" Target="../media/image11.png"/><Relationship Id="rId7" Type="http://schemas.openxmlformats.org/officeDocument/2006/relationships/image" Target="../media/image11.png"/><Relationship Id="rId8"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42.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slideLayout" Target="../slideLayouts/slideLayout43.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1.png"/><Relationship Id="rId3" Type="http://schemas.openxmlformats.org/officeDocument/2006/relationships/slideLayout" Target="../slideLayouts/slideLayout45.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1.png"/><Relationship Id="rId3" Type="http://schemas.openxmlformats.org/officeDocument/2006/relationships/slideLayout" Target="../slideLayouts/slideLayout46.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slideLayout" Target="../slideLayouts/slideLayout47.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0" name="Graphic 7" descr="Graphic 7"/>
          <p:cNvPicPr/>
          <p:nvPr/>
        </p:nvPicPr>
        <p:blipFill>
          <a:blip r:embed="rId2"/>
          <a:stretch/>
        </p:blipFill>
        <p:spPr>
          <a:xfrm>
            <a:off x="11203920" y="555840"/>
            <a:ext cx="464040" cy="519120"/>
          </a:xfrm>
          <a:prstGeom prst="rect">
            <a:avLst/>
          </a:prstGeom>
          <a:ln w="12700">
            <a:noFill/>
          </a:ln>
        </p:spPr>
      </p:pic>
      <p:sp>
        <p:nvSpPr>
          <p:cNvPr id="1"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3"/>
          <p:cNvSpPr>
            <a:spLocks noGrp="1"/>
          </p:cNvSpPr>
          <p:nvPr>
            <p:ph type="sldNum" idx="1"/>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AFC1DF16-2895-46E5-86E6-0510550C841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62" name="Graphic 7" descr="Graphic 7"/>
          <p:cNvPicPr/>
          <p:nvPr/>
        </p:nvPicPr>
        <p:blipFill>
          <a:blip r:embed="rId2"/>
          <a:stretch/>
        </p:blipFill>
        <p:spPr>
          <a:xfrm>
            <a:off x="11203920" y="555840"/>
            <a:ext cx="464040" cy="519120"/>
          </a:xfrm>
          <a:prstGeom prst="rect">
            <a:avLst/>
          </a:prstGeom>
          <a:ln w="12700">
            <a:noFill/>
          </a:ln>
        </p:spPr>
      </p:pic>
      <p:pic>
        <p:nvPicPr>
          <p:cNvPr id="63" name="Graphic 1" descr="Graphic 1"/>
          <p:cNvPicPr/>
          <p:nvPr/>
        </p:nvPicPr>
        <p:blipFill>
          <a:blip r:embed="rId3"/>
          <a:stretch/>
        </p:blipFill>
        <p:spPr>
          <a:xfrm>
            <a:off x="11203920" y="555840"/>
            <a:ext cx="464040" cy="519120"/>
          </a:xfrm>
          <a:prstGeom prst="rect">
            <a:avLst/>
          </a:prstGeom>
          <a:ln w="12700">
            <a:noFill/>
          </a:ln>
        </p:spPr>
      </p:pic>
      <p:sp>
        <p:nvSpPr>
          <p:cNvPr id="64"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65"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66" name="PlaceHolder 3"/>
          <p:cNvSpPr>
            <a:spLocks noGrp="1"/>
          </p:cNvSpPr>
          <p:nvPr>
            <p:ph type="sldNum" idx="10"/>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F30507BB-4871-4D63-A193-CDEA45178531}"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69" name="Graphic 7" descr="Graphic 7"/>
          <p:cNvPicPr/>
          <p:nvPr/>
        </p:nvPicPr>
        <p:blipFill>
          <a:blip r:embed="rId2"/>
          <a:stretch/>
        </p:blipFill>
        <p:spPr>
          <a:xfrm>
            <a:off x="11203920" y="555840"/>
            <a:ext cx="464040" cy="519120"/>
          </a:xfrm>
          <a:prstGeom prst="rect">
            <a:avLst/>
          </a:prstGeom>
          <a:ln w="12700">
            <a:noFill/>
          </a:ln>
        </p:spPr>
      </p:pic>
      <p:sp>
        <p:nvSpPr>
          <p:cNvPr id="7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1"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2" name="PlaceHolder 3"/>
          <p:cNvSpPr>
            <a:spLocks noGrp="1"/>
          </p:cNvSpPr>
          <p:nvPr>
            <p:ph type="sldNum" idx="11"/>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BB80F18C-A42E-4AE7-9186-CD60FB65AA8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75" name="Graphic 7" descr="Graphic 7"/>
          <p:cNvPicPr/>
          <p:nvPr/>
        </p:nvPicPr>
        <p:blipFill>
          <a:blip r:embed="rId2"/>
          <a:stretch/>
        </p:blipFill>
        <p:spPr>
          <a:xfrm>
            <a:off x="11203920" y="555840"/>
            <a:ext cx="464040" cy="519120"/>
          </a:xfrm>
          <a:prstGeom prst="rect">
            <a:avLst/>
          </a:prstGeom>
          <a:ln w="12700">
            <a:noFill/>
          </a:ln>
        </p:spPr>
      </p:pic>
      <p:pic>
        <p:nvPicPr>
          <p:cNvPr id="76" name="Graphic 1" descr="Graphic 1"/>
          <p:cNvPicPr/>
          <p:nvPr/>
        </p:nvPicPr>
        <p:blipFill>
          <a:blip r:embed="rId3"/>
          <a:stretch/>
        </p:blipFill>
        <p:spPr>
          <a:xfrm>
            <a:off x="11203920" y="555840"/>
            <a:ext cx="464040" cy="519120"/>
          </a:xfrm>
          <a:prstGeom prst="rect">
            <a:avLst/>
          </a:prstGeom>
          <a:ln w="12700">
            <a:noFill/>
          </a:ln>
        </p:spPr>
      </p:pic>
      <p:sp>
        <p:nvSpPr>
          <p:cNvPr id="7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8"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9" name="PlaceHolder 3"/>
          <p:cNvSpPr>
            <a:spLocks noGrp="1"/>
          </p:cNvSpPr>
          <p:nvPr>
            <p:ph type="sldNum" idx="12"/>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4AEB3176-3086-4406-A53E-4CD37B167C8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82" name="Graphic 7" descr="Graphic 7"/>
          <p:cNvPicPr/>
          <p:nvPr/>
        </p:nvPicPr>
        <p:blipFill>
          <a:blip r:embed="rId2"/>
          <a:stretch/>
        </p:blipFill>
        <p:spPr>
          <a:xfrm>
            <a:off x="11203920" y="555840"/>
            <a:ext cx="464040" cy="519120"/>
          </a:xfrm>
          <a:prstGeom prst="rect">
            <a:avLst/>
          </a:prstGeom>
          <a:ln w="12700">
            <a:noFill/>
          </a:ln>
        </p:spPr>
      </p:pic>
      <p:pic>
        <p:nvPicPr>
          <p:cNvPr id="83" name="Graphic 5" descr="Graphic 5"/>
          <p:cNvPicPr/>
          <p:nvPr/>
        </p:nvPicPr>
        <p:blipFill>
          <a:blip r:embed="rId3"/>
          <a:stretch/>
        </p:blipFill>
        <p:spPr>
          <a:xfrm>
            <a:off x="11203920" y="555840"/>
            <a:ext cx="464040" cy="519120"/>
          </a:xfrm>
          <a:prstGeom prst="rect">
            <a:avLst/>
          </a:prstGeom>
          <a:ln w="12700">
            <a:noFill/>
          </a:ln>
        </p:spPr>
      </p:pic>
      <p:sp>
        <p:nvSpPr>
          <p:cNvPr id="84"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85"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86" name="PlaceHolder 3"/>
          <p:cNvSpPr>
            <a:spLocks noGrp="1"/>
          </p:cNvSpPr>
          <p:nvPr>
            <p:ph type="sldNum" idx="13"/>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6DBF43A0-CF89-4EA9-BC2E-DA6233456DB1}"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89" name="Graphic 7" descr="Graphic 7"/>
          <p:cNvPicPr/>
          <p:nvPr/>
        </p:nvPicPr>
        <p:blipFill>
          <a:blip r:embed="rId2"/>
          <a:stretch/>
        </p:blipFill>
        <p:spPr>
          <a:xfrm>
            <a:off x="11203920" y="555840"/>
            <a:ext cx="464040" cy="519120"/>
          </a:xfrm>
          <a:prstGeom prst="rect">
            <a:avLst/>
          </a:prstGeom>
          <a:ln w="12700">
            <a:noFill/>
          </a:ln>
        </p:spPr>
      </p:pic>
      <p:sp>
        <p:nvSpPr>
          <p:cNvPr id="9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1"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2" name="PlaceHolder 3"/>
          <p:cNvSpPr>
            <a:spLocks noGrp="1"/>
          </p:cNvSpPr>
          <p:nvPr>
            <p:ph type="sldNum" idx="14"/>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30FE90A2-D40B-4D07-AC14-90837DFED9E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95" name="Graphic 7" descr="Graphic 7"/>
          <p:cNvPicPr/>
          <p:nvPr/>
        </p:nvPicPr>
        <p:blipFill>
          <a:blip r:embed="rId2"/>
          <a:stretch/>
        </p:blipFill>
        <p:spPr>
          <a:xfrm>
            <a:off x="11203920" y="555840"/>
            <a:ext cx="464040" cy="519120"/>
          </a:xfrm>
          <a:prstGeom prst="rect">
            <a:avLst/>
          </a:prstGeom>
          <a:ln w="12700">
            <a:noFill/>
          </a:ln>
        </p:spPr>
      </p:pic>
      <p:pic>
        <p:nvPicPr>
          <p:cNvPr id="96" name="Graphic 4" descr="Graphic 4"/>
          <p:cNvPicPr/>
          <p:nvPr/>
        </p:nvPicPr>
        <p:blipFill>
          <a:blip r:embed="rId3"/>
          <a:stretch/>
        </p:blipFill>
        <p:spPr>
          <a:xfrm>
            <a:off x="11203920" y="555840"/>
            <a:ext cx="464040" cy="519120"/>
          </a:xfrm>
          <a:prstGeom prst="rect">
            <a:avLst/>
          </a:prstGeom>
          <a:ln w="12700">
            <a:noFill/>
          </a:ln>
        </p:spPr>
      </p:pic>
      <p:sp>
        <p:nvSpPr>
          <p:cNvPr id="9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98"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99" name="PlaceHolder 3"/>
          <p:cNvSpPr>
            <a:spLocks noGrp="1"/>
          </p:cNvSpPr>
          <p:nvPr>
            <p:ph type="sldNum" idx="15"/>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B549A0D3-A057-47AA-BA67-3F8B295F8A7B}"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02" name="Graphic 7" descr="Graphic 7"/>
          <p:cNvPicPr/>
          <p:nvPr/>
        </p:nvPicPr>
        <p:blipFill>
          <a:blip r:embed="rId2"/>
          <a:stretch/>
        </p:blipFill>
        <p:spPr>
          <a:xfrm>
            <a:off x="11203920" y="555840"/>
            <a:ext cx="464040" cy="519120"/>
          </a:xfrm>
          <a:prstGeom prst="rect">
            <a:avLst/>
          </a:prstGeom>
          <a:ln w="12700">
            <a:noFill/>
          </a:ln>
        </p:spPr>
      </p:pic>
      <p:sp>
        <p:nvSpPr>
          <p:cNvPr id="10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4"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5" name="PlaceHolder 3"/>
          <p:cNvSpPr>
            <a:spLocks noGrp="1"/>
          </p:cNvSpPr>
          <p:nvPr>
            <p:ph type="sldNum" idx="16"/>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EEFF32BB-E6F7-4BDB-9B82-4B0A0F18DE9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08" name="Graphic 7" descr="Graphic 7"/>
          <p:cNvPicPr/>
          <p:nvPr/>
        </p:nvPicPr>
        <p:blipFill>
          <a:blip r:embed="rId2"/>
          <a:stretch/>
        </p:blipFill>
        <p:spPr>
          <a:xfrm>
            <a:off x="11203920" y="555840"/>
            <a:ext cx="464040" cy="519120"/>
          </a:xfrm>
          <a:prstGeom prst="rect">
            <a:avLst/>
          </a:prstGeom>
          <a:ln w="12700">
            <a:noFill/>
          </a:ln>
        </p:spPr>
      </p:pic>
      <p:sp>
        <p:nvSpPr>
          <p:cNvPr id="10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0"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1" name="PlaceHolder 3"/>
          <p:cNvSpPr>
            <a:spLocks noGrp="1"/>
          </p:cNvSpPr>
          <p:nvPr>
            <p:ph type="sldNum" idx="17"/>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63ECEFAC-2D90-4591-9638-BBF90D9BE31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14" name="Graphic 7" descr="Graphic 7"/>
          <p:cNvPicPr/>
          <p:nvPr/>
        </p:nvPicPr>
        <p:blipFill>
          <a:blip r:embed="rId2"/>
          <a:stretch/>
        </p:blipFill>
        <p:spPr>
          <a:xfrm>
            <a:off x="11203920" y="555840"/>
            <a:ext cx="464040" cy="519120"/>
          </a:xfrm>
          <a:prstGeom prst="rect">
            <a:avLst/>
          </a:prstGeom>
          <a:ln w="12700">
            <a:noFill/>
          </a:ln>
        </p:spPr>
      </p:pic>
      <p:sp>
        <p:nvSpPr>
          <p:cNvPr id="115"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16"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17" name="PlaceHolder 3"/>
          <p:cNvSpPr>
            <a:spLocks noGrp="1"/>
          </p:cNvSpPr>
          <p:nvPr>
            <p:ph type="sldNum" idx="18"/>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82403E99-F83F-4B22-A113-6DB8991745A9}"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20" name="Graphic 7" descr="Graphic 7"/>
          <p:cNvPicPr/>
          <p:nvPr/>
        </p:nvPicPr>
        <p:blipFill>
          <a:blip r:embed="rId2"/>
          <a:stretch/>
        </p:blipFill>
        <p:spPr>
          <a:xfrm>
            <a:off x="11203920" y="555840"/>
            <a:ext cx="464040" cy="519120"/>
          </a:xfrm>
          <a:prstGeom prst="rect">
            <a:avLst/>
          </a:prstGeom>
          <a:ln w="12700">
            <a:noFill/>
          </a:ln>
        </p:spPr>
      </p:pic>
      <p:sp>
        <p:nvSpPr>
          <p:cNvPr id="121"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22"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23" name="PlaceHolder 3"/>
          <p:cNvSpPr>
            <a:spLocks noGrp="1"/>
          </p:cNvSpPr>
          <p:nvPr>
            <p:ph type="sldNum" idx="19"/>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F8323DC1-A288-4A8C-BBBD-C7D565FAC394}"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6" name="Graphic 7" descr="Graphic 7"/>
          <p:cNvPicPr/>
          <p:nvPr/>
        </p:nvPicPr>
        <p:blipFill>
          <a:blip r:embed="rId2"/>
          <a:stretch/>
        </p:blipFill>
        <p:spPr>
          <a:xfrm>
            <a:off x="11203920" y="555840"/>
            <a:ext cx="464040" cy="519120"/>
          </a:xfrm>
          <a:prstGeom prst="rect">
            <a:avLst/>
          </a:prstGeom>
          <a:ln w="12700">
            <a:noFill/>
          </a:ln>
        </p:spPr>
      </p:pic>
      <p:sp>
        <p:nvSpPr>
          <p:cNvPr id="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 name="PlaceHolder 3"/>
          <p:cNvSpPr>
            <a:spLocks noGrp="1"/>
          </p:cNvSpPr>
          <p:nvPr>
            <p:ph type="sldNum" idx="2"/>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850CC203-1CB2-4325-81BB-E8EEEC3FD96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26" name="Graphic 7" descr="Graphic 7"/>
          <p:cNvPicPr/>
          <p:nvPr/>
        </p:nvPicPr>
        <p:blipFill>
          <a:blip r:embed="rId2"/>
          <a:stretch/>
        </p:blipFill>
        <p:spPr>
          <a:xfrm>
            <a:off x="11203920" y="555840"/>
            <a:ext cx="464040" cy="519120"/>
          </a:xfrm>
          <a:prstGeom prst="rect">
            <a:avLst/>
          </a:prstGeom>
          <a:ln w="12700">
            <a:noFill/>
          </a:ln>
        </p:spPr>
      </p:pic>
      <p:sp>
        <p:nvSpPr>
          <p:cNvPr id="12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28"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29" name="PlaceHolder 3"/>
          <p:cNvSpPr>
            <a:spLocks noGrp="1"/>
          </p:cNvSpPr>
          <p:nvPr>
            <p:ph type="sldNum" idx="20"/>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3773A79-AEA2-427C-8916-7116426EF599}"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32" name="Graphic 7" descr="Graphic 7"/>
          <p:cNvPicPr/>
          <p:nvPr/>
        </p:nvPicPr>
        <p:blipFill>
          <a:blip r:embed="rId2"/>
          <a:stretch/>
        </p:blipFill>
        <p:spPr>
          <a:xfrm>
            <a:off x="11203920" y="555840"/>
            <a:ext cx="464040" cy="519120"/>
          </a:xfrm>
          <a:prstGeom prst="rect">
            <a:avLst/>
          </a:prstGeom>
          <a:ln w="12700">
            <a:noFill/>
          </a:ln>
        </p:spPr>
      </p:pic>
      <p:pic>
        <p:nvPicPr>
          <p:cNvPr id="133" name="Graphic 3" descr="Graphic 3"/>
          <p:cNvPicPr/>
          <p:nvPr/>
        </p:nvPicPr>
        <p:blipFill>
          <a:blip r:embed="rId3"/>
          <a:stretch/>
        </p:blipFill>
        <p:spPr>
          <a:xfrm>
            <a:off x="6825600" y="721080"/>
            <a:ext cx="591480" cy="661680"/>
          </a:xfrm>
          <a:prstGeom prst="rect">
            <a:avLst/>
          </a:prstGeom>
          <a:ln w="12700">
            <a:noFill/>
          </a:ln>
        </p:spPr>
      </p:pic>
      <p:pic>
        <p:nvPicPr>
          <p:cNvPr id="134" name="Graphic 2" descr="Graphic 2"/>
          <p:cNvPicPr/>
          <p:nvPr/>
        </p:nvPicPr>
        <p:blipFill>
          <a:blip r:embed="rId4"/>
          <a:stretch/>
        </p:blipFill>
        <p:spPr>
          <a:xfrm>
            <a:off x="6825600" y="5483520"/>
            <a:ext cx="2198880" cy="808200"/>
          </a:xfrm>
          <a:prstGeom prst="rect">
            <a:avLst/>
          </a:prstGeom>
          <a:ln w="12700">
            <a:noFill/>
          </a:ln>
        </p:spPr>
      </p:pic>
      <p:sp>
        <p:nvSpPr>
          <p:cNvPr id="135"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36"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37" name="PlaceHolder 3"/>
          <p:cNvSpPr>
            <a:spLocks noGrp="1"/>
          </p:cNvSpPr>
          <p:nvPr>
            <p:ph type="sldNum" idx="21"/>
          </p:nvPr>
        </p:nvSpPr>
        <p:spPr>
          <a:xfrm>
            <a:off x="8629200" y="625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21533BE9-9344-46D3-940D-2B53516F8382}"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5"/>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0" name="Graphic 7" descr="Graphic 7"/>
          <p:cNvPicPr/>
          <p:nvPr/>
        </p:nvPicPr>
        <p:blipFill>
          <a:blip r:embed="rId2"/>
          <a:stretch/>
        </p:blipFill>
        <p:spPr>
          <a:xfrm>
            <a:off x="11203920" y="555840"/>
            <a:ext cx="464040" cy="519120"/>
          </a:xfrm>
          <a:prstGeom prst="rect">
            <a:avLst/>
          </a:prstGeom>
          <a:ln w="12700">
            <a:noFill/>
          </a:ln>
        </p:spPr>
      </p:pic>
      <p:sp>
        <p:nvSpPr>
          <p:cNvPr id="141" name="Triangle 8"/>
          <p:cNvSpPr/>
          <p:nvPr/>
        </p:nvSpPr>
        <p:spPr>
          <a:xfrm rot="5400000">
            <a:off x="2482200" y="3027960"/>
            <a:ext cx="6845400" cy="811440"/>
          </a:xfrm>
          <a:custGeom>
            <a:avLst/>
            <a:gdLst>
              <a:gd name="textAreaLeft" fmla="*/ 0 w 6845400"/>
              <a:gd name="textAreaRight" fmla="*/ 6846840 w 6845400"/>
              <a:gd name="textAreaTop" fmla="*/ 0 h 811440"/>
              <a:gd name="textAreaBottom" fmla="*/ 812880 h 81144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pic>
        <p:nvPicPr>
          <p:cNvPr id="142" name="Graphic 11" descr="Graphic 11"/>
          <p:cNvPicPr/>
          <p:nvPr/>
        </p:nvPicPr>
        <p:blipFill>
          <a:blip r:embed="rId3"/>
          <a:stretch/>
        </p:blipFill>
        <p:spPr>
          <a:xfrm>
            <a:off x="11203920" y="555840"/>
            <a:ext cx="464040" cy="519120"/>
          </a:xfrm>
          <a:prstGeom prst="rect">
            <a:avLst/>
          </a:prstGeom>
          <a:ln w="12700">
            <a:noFill/>
          </a:ln>
        </p:spPr>
      </p:pic>
      <p:sp>
        <p:nvSpPr>
          <p:cNvPr id="14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44"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45" name="PlaceHolder 3"/>
          <p:cNvSpPr>
            <a:spLocks noGrp="1"/>
          </p:cNvSpPr>
          <p:nvPr>
            <p:ph type="sldNum" idx="22"/>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5DBB41E1-97D5-4B08-BDE8-C3591AAC8BB9}"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8" name="Graphic 7" descr="Graphic 7"/>
          <p:cNvPicPr/>
          <p:nvPr/>
        </p:nvPicPr>
        <p:blipFill>
          <a:blip r:embed="rId2"/>
          <a:stretch/>
        </p:blipFill>
        <p:spPr>
          <a:xfrm>
            <a:off x="11203920" y="555840"/>
            <a:ext cx="464040" cy="519120"/>
          </a:xfrm>
          <a:prstGeom prst="rect">
            <a:avLst/>
          </a:prstGeom>
          <a:ln w="12700">
            <a:noFill/>
          </a:ln>
        </p:spPr>
      </p:pic>
      <p:sp>
        <p:nvSpPr>
          <p:cNvPr id="149" name="Triangle 8"/>
          <p:cNvSpPr/>
          <p:nvPr/>
        </p:nvSpPr>
        <p:spPr>
          <a:xfrm rot="5400000">
            <a:off x="2482200" y="3027960"/>
            <a:ext cx="6845400" cy="811440"/>
          </a:xfrm>
          <a:custGeom>
            <a:avLst/>
            <a:gdLst>
              <a:gd name="textAreaLeft" fmla="*/ 0 w 6845400"/>
              <a:gd name="textAreaRight" fmla="*/ 6846840 w 6845400"/>
              <a:gd name="textAreaTop" fmla="*/ 0 h 811440"/>
              <a:gd name="textAreaBottom" fmla="*/ 812880 h 81144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pic>
        <p:nvPicPr>
          <p:cNvPr id="150" name="Graphic 9" descr="Graphic 9"/>
          <p:cNvPicPr/>
          <p:nvPr/>
        </p:nvPicPr>
        <p:blipFill>
          <a:blip r:embed="rId3"/>
          <a:stretch/>
        </p:blipFill>
        <p:spPr>
          <a:xfrm>
            <a:off x="11203920" y="555840"/>
            <a:ext cx="464040" cy="519120"/>
          </a:xfrm>
          <a:prstGeom prst="rect">
            <a:avLst/>
          </a:prstGeom>
          <a:ln w="12700">
            <a:noFill/>
          </a:ln>
        </p:spPr>
      </p:pic>
      <p:sp>
        <p:nvSpPr>
          <p:cNvPr id="151"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52"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53" name="PlaceHolder 3"/>
          <p:cNvSpPr>
            <a:spLocks noGrp="1"/>
          </p:cNvSpPr>
          <p:nvPr>
            <p:ph type="sldNum" idx="23"/>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DE8D65C1-FDF4-4640-B379-4E2FD725F133}"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4"/>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56" name="Graphic 7" descr="Graphic 7"/>
          <p:cNvPicPr/>
          <p:nvPr/>
        </p:nvPicPr>
        <p:blipFill>
          <a:blip r:embed="rId2"/>
          <a:stretch/>
        </p:blipFill>
        <p:spPr>
          <a:xfrm>
            <a:off x="11203920" y="555840"/>
            <a:ext cx="464040" cy="519120"/>
          </a:xfrm>
          <a:prstGeom prst="rect">
            <a:avLst/>
          </a:prstGeom>
          <a:ln w="12700">
            <a:noFill/>
          </a:ln>
        </p:spPr>
      </p:pic>
      <p:sp>
        <p:nvSpPr>
          <p:cNvPr id="157" name="Rectangle 7"/>
          <p:cNvSpPr/>
          <p:nvPr/>
        </p:nvSpPr>
        <p:spPr>
          <a:xfrm>
            <a:off x="5497920" y="0"/>
            <a:ext cx="6692760" cy="6856560"/>
          </a:xfrm>
          <a:prstGeom prst="rect">
            <a:avLst/>
          </a:prstGeom>
          <a:solidFill>
            <a:schemeClr val="accent5"/>
          </a:soli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58" name="Triangle 8"/>
          <p:cNvSpPr/>
          <p:nvPr/>
        </p:nvSpPr>
        <p:spPr>
          <a:xfrm rot="5400000">
            <a:off x="2375640" y="3134880"/>
            <a:ext cx="6845400" cy="597600"/>
          </a:xfrm>
          <a:custGeom>
            <a:avLst/>
            <a:gdLst>
              <a:gd name="textAreaLeft" fmla="*/ 0 w 6845400"/>
              <a:gd name="textAreaRight" fmla="*/ 6846840 w 6845400"/>
              <a:gd name="textAreaTop" fmla="*/ 0 h 597600"/>
              <a:gd name="textAreaBottom" fmla="*/ 599040 h 597600"/>
            </a:gdLst>
            <a:ahLst/>
            <a:rect l="textAreaLeft" t="textAreaTop" r="textAreaRight" b="textAreaBottom"/>
            <a:pathLst>
              <a:path w="21600" h="21600">
                <a:moveTo>
                  <a:pt x="0" y="21600"/>
                </a:moveTo>
                <a:lnTo>
                  <a:pt x="10721" y="0"/>
                </a:lnTo>
                <a:lnTo>
                  <a:pt x="21600" y="21600"/>
                </a:lnTo>
                <a:close/>
              </a:path>
            </a:pathLst>
          </a:custGeom>
          <a:solidFill>
            <a:schemeClr val="accent3"/>
          </a:soli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pic>
        <p:nvPicPr>
          <p:cNvPr id="159" name="Graphic 13" descr="Graphic 13"/>
          <p:cNvPicPr/>
          <p:nvPr/>
        </p:nvPicPr>
        <p:blipFill>
          <a:blip r:embed="rId3"/>
          <a:stretch/>
        </p:blipFill>
        <p:spPr>
          <a:xfrm>
            <a:off x="11203920" y="555840"/>
            <a:ext cx="464040" cy="519120"/>
          </a:xfrm>
          <a:prstGeom prst="rect">
            <a:avLst/>
          </a:prstGeom>
          <a:ln w="12700">
            <a:noFill/>
          </a:ln>
        </p:spPr>
      </p:pic>
      <p:sp>
        <p:nvSpPr>
          <p:cNvPr id="16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61"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62" name="PlaceHolder 3"/>
          <p:cNvSpPr>
            <a:spLocks noGrp="1"/>
          </p:cNvSpPr>
          <p:nvPr>
            <p:ph type="sldNum" idx="24"/>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DC3CBE0C-3B75-4D80-85AB-0BA3EF83DC67}"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4"/>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65" name="Graphic 7" descr="Graphic 7"/>
          <p:cNvPicPr/>
          <p:nvPr/>
        </p:nvPicPr>
        <p:blipFill>
          <a:blip r:embed="rId2"/>
          <a:stretch/>
        </p:blipFill>
        <p:spPr>
          <a:xfrm>
            <a:off x="11203920" y="555840"/>
            <a:ext cx="464040" cy="519120"/>
          </a:xfrm>
          <a:prstGeom prst="rect">
            <a:avLst/>
          </a:prstGeom>
          <a:ln w="12700">
            <a:noFill/>
          </a:ln>
        </p:spPr>
      </p:pic>
      <p:pic>
        <p:nvPicPr>
          <p:cNvPr id="166" name="Graphic 4" descr="Graphic 4"/>
          <p:cNvPicPr/>
          <p:nvPr/>
        </p:nvPicPr>
        <p:blipFill>
          <a:blip r:embed="rId3"/>
          <a:stretch/>
        </p:blipFill>
        <p:spPr>
          <a:xfrm>
            <a:off x="11203920" y="555840"/>
            <a:ext cx="464040" cy="519120"/>
          </a:xfrm>
          <a:prstGeom prst="rect">
            <a:avLst/>
          </a:prstGeom>
          <a:ln w="12700">
            <a:noFill/>
          </a:ln>
        </p:spPr>
      </p:pic>
      <p:sp>
        <p:nvSpPr>
          <p:cNvPr id="16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68"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69" name="PlaceHolder 3"/>
          <p:cNvSpPr>
            <a:spLocks noGrp="1"/>
          </p:cNvSpPr>
          <p:nvPr>
            <p:ph type="sldNum" idx="25"/>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CA501EF6-0559-4239-AA9E-0B77C8BC4FAD}"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4"/>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172" name="Graphic 7" descr="Graphic 7"/>
          <p:cNvPicPr/>
          <p:nvPr/>
        </p:nvPicPr>
        <p:blipFill>
          <a:blip r:embed="rId2"/>
          <a:stretch/>
        </p:blipFill>
        <p:spPr>
          <a:xfrm>
            <a:off x="11203920" y="555840"/>
            <a:ext cx="464040" cy="519120"/>
          </a:xfrm>
          <a:prstGeom prst="rect">
            <a:avLst/>
          </a:prstGeom>
          <a:ln w="12700">
            <a:noFill/>
          </a:ln>
        </p:spPr>
      </p:pic>
      <p:pic>
        <p:nvPicPr>
          <p:cNvPr id="173" name="Graphic 4" descr="Graphic 4"/>
          <p:cNvPicPr/>
          <p:nvPr/>
        </p:nvPicPr>
        <p:blipFill>
          <a:blip r:embed="rId3"/>
          <a:stretch/>
        </p:blipFill>
        <p:spPr>
          <a:xfrm>
            <a:off x="11203920" y="555840"/>
            <a:ext cx="464040" cy="519120"/>
          </a:xfrm>
          <a:prstGeom prst="rect">
            <a:avLst/>
          </a:prstGeom>
          <a:ln w="12700">
            <a:noFill/>
          </a:ln>
        </p:spPr>
      </p:pic>
      <p:sp>
        <p:nvSpPr>
          <p:cNvPr id="174"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5"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6" name="PlaceHolder 3"/>
          <p:cNvSpPr>
            <a:spLocks noGrp="1"/>
          </p:cNvSpPr>
          <p:nvPr>
            <p:ph type="sldNum" idx="26"/>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20CF80AD-CFCE-4CDD-9350-AD10379C77B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4"/>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79" name="Graphic 7" descr="Graphic 7"/>
          <p:cNvPicPr/>
          <p:nvPr/>
        </p:nvPicPr>
        <p:blipFill>
          <a:blip r:embed="rId2"/>
          <a:stretch/>
        </p:blipFill>
        <p:spPr>
          <a:xfrm>
            <a:off x="11203920" y="555840"/>
            <a:ext cx="464040" cy="519120"/>
          </a:xfrm>
          <a:prstGeom prst="rect">
            <a:avLst/>
          </a:prstGeom>
          <a:ln w="12700">
            <a:noFill/>
          </a:ln>
        </p:spPr>
      </p:pic>
      <p:pic>
        <p:nvPicPr>
          <p:cNvPr id="180" name="Graphic 7" descr="Graphic 7"/>
          <p:cNvPicPr/>
          <p:nvPr/>
        </p:nvPicPr>
        <p:blipFill>
          <a:blip r:embed="rId3"/>
          <a:stretch/>
        </p:blipFill>
        <p:spPr>
          <a:xfrm>
            <a:off x="11203920" y="555840"/>
            <a:ext cx="464040" cy="519120"/>
          </a:xfrm>
          <a:prstGeom prst="rect">
            <a:avLst/>
          </a:prstGeom>
          <a:ln w="12700">
            <a:noFill/>
          </a:ln>
        </p:spPr>
      </p:pic>
      <p:pic>
        <p:nvPicPr>
          <p:cNvPr id="181" name="Graphic 1" descr="Graphic 1"/>
          <p:cNvPicPr/>
          <p:nvPr/>
        </p:nvPicPr>
        <p:blipFill>
          <a:blip r:embed="rId4"/>
          <a:srcRect l="17154" t="28415" r="36719" b="19396"/>
          <a:stretch/>
        </p:blipFill>
        <p:spPr>
          <a:xfrm>
            <a:off x="6279840" y="0"/>
            <a:ext cx="5910840" cy="6856560"/>
          </a:xfrm>
          <a:prstGeom prst="rect">
            <a:avLst/>
          </a:prstGeom>
          <a:ln w="12700">
            <a:noFill/>
          </a:ln>
        </p:spPr>
      </p:pic>
      <p:sp>
        <p:nvSpPr>
          <p:cNvPr id="18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83"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84" name="PlaceHolder 3"/>
          <p:cNvSpPr>
            <a:spLocks noGrp="1"/>
          </p:cNvSpPr>
          <p:nvPr>
            <p:ph type="sldNum" idx="27"/>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76351E10-7D7A-43DA-B63F-179337F0C799}"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5"/>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87" name="Graphic 7" descr="Graphic 7"/>
          <p:cNvPicPr/>
          <p:nvPr/>
        </p:nvPicPr>
        <p:blipFill>
          <a:blip r:embed="rId2"/>
          <a:stretch/>
        </p:blipFill>
        <p:spPr>
          <a:xfrm>
            <a:off x="11203920" y="555840"/>
            <a:ext cx="464040" cy="519120"/>
          </a:xfrm>
          <a:prstGeom prst="rect">
            <a:avLst/>
          </a:prstGeom>
          <a:ln w="12700">
            <a:noFill/>
          </a:ln>
        </p:spPr>
      </p:pic>
      <p:pic>
        <p:nvPicPr>
          <p:cNvPr id="188" name="Graphic 1" descr="Graphic 1"/>
          <p:cNvPicPr/>
          <p:nvPr/>
        </p:nvPicPr>
        <p:blipFill>
          <a:blip r:embed="rId3"/>
          <a:stretch/>
        </p:blipFill>
        <p:spPr>
          <a:xfrm>
            <a:off x="11203920" y="555840"/>
            <a:ext cx="464040" cy="519120"/>
          </a:xfrm>
          <a:prstGeom prst="rect">
            <a:avLst/>
          </a:prstGeom>
          <a:ln w="12700">
            <a:noFill/>
          </a:ln>
        </p:spPr>
      </p:pic>
      <p:sp>
        <p:nvSpPr>
          <p:cNvPr id="18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90"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91" name="PlaceHolder 3"/>
          <p:cNvSpPr>
            <a:spLocks noGrp="1"/>
          </p:cNvSpPr>
          <p:nvPr>
            <p:ph type="sldNum" idx="28"/>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60139140-2C78-4E4C-8A5C-CD9C932177A5}"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4"/>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94" name="Graphic 7" descr="Graphic 7"/>
          <p:cNvPicPr/>
          <p:nvPr/>
        </p:nvPicPr>
        <p:blipFill>
          <a:blip r:embed="rId2"/>
          <a:stretch/>
        </p:blipFill>
        <p:spPr>
          <a:xfrm>
            <a:off x="11203920" y="555840"/>
            <a:ext cx="464040" cy="519120"/>
          </a:xfrm>
          <a:prstGeom prst="rect">
            <a:avLst/>
          </a:prstGeom>
          <a:ln w="12700">
            <a:noFill/>
          </a:ln>
        </p:spPr>
      </p:pic>
      <p:sp>
        <p:nvSpPr>
          <p:cNvPr id="195"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6"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97" name="PlaceHolder 3"/>
          <p:cNvSpPr>
            <a:spLocks noGrp="1"/>
          </p:cNvSpPr>
          <p:nvPr>
            <p:ph type="sldNum" idx="29"/>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8688674B-000B-4401-A9DF-CA57A69D67F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2" name="Graphic 7" descr="Graphic 7"/>
          <p:cNvPicPr/>
          <p:nvPr/>
        </p:nvPicPr>
        <p:blipFill>
          <a:blip r:embed="rId2"/>
          <a:stretch/>
        </p:blipFill>
        <p:spPr>
          <a:xfrm>
            <a:off x="11203920" y="555840"/>
            <a:ext cx="464040" cy="519120"/>
          </a:xfrm>
          <a:prstGeom prst="rect">
            <a:avLst/>
          </a:prstGeom>
          <a:ln w="12700">
            <a:noFill/>
          </a:ln>
        </p:spPr>
      </p:pic>
      <p:sp>
        <p:nvSpPr>
          <p:cNvPr id="1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sldNum" idx="3"/>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AF9B9210-2F1D-42BF-A5E1-7FF8391D41D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00" name="Graphic 7" descr="Graphic 7"/>
          <p:cNvPicPr/>
          <p:nvPr/>
        </p:nvPicPr>
        <p:blipFill>
          <a:blip r:embed="rId2"/>
          <a:stretch/>
        </p:blipFill>
        <p:spPr>
          <a:xfrm>
            <a:off x="11203920" y="555840"/>
            <a:ext cx="464040" cy="519120"/>
          </a:xfrm>
          <a:prstGeom prst="rect">
            <a:avLst/>
          </a:prstGeom>
          <a:ln w="12700">
            <a:noFill/>
          </a:ln>
        </p:spPr>
      </p:pic>
      <p:pic>
        <p:nvPicPr>
          <p:cNvPr id="201" name="Graphic 5" descr="Graphic 5"/>
          <p:cNvPicPr/>
          <p:nvPr/>
        </p:nvPicPr>
        <p:blipFill>
          <a:blip r:embed="rId3"/>
          <a:stretch/>
        </p:blipFill>
        <p:spPr>
          <a:xfrm>
            <a:off x="581400" y="484200"/>
            <a:ext cx="9118800" cy="5954400"/>
          </a:xfrm>
          <a:prstGeom prst="rect">
            <a:avLst/>
          </a:prstGeom>
          <a:ln w="12700">
            <a:noFill/>
          </a:ln>
        </p:spPr>
      </p:pic>
      <p:sp>
        <p:nvSpPr>
          <p:cNvPr id="20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03"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4" name="PlaceHolder 3"/>
          <p:cNvSpPr>
            <a:spLocks noGrp="1"/>
          </p:cNvSpPr>
          <p:nvPr>
            <p:ph type="sldNum" idx="30"/>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C008D798-4085-4FE0-84ED-0F9F545D596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4"/>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07" name="Graphic 7" descr="Graphic 7"/>
          <p:cNvPicPr/>
          <p:nvPr/>
        </p:nvPicPr>
        <p:blipFill>
          <a:blip r:embed="rId2"/>
          <a:stretch/>
        </p:blipFill>
        <p:spPr>
          <a:xfrm>
            <a:off x="11203920" y="555840"/>
            <a:ext cx="464040" cy="519120"/>
          </a:xfrm>
          <a:prstGeom prst="rect">
            <a:avLst/>
          </a:prstGeom>
          <a:ln w="12700">
            <a:noFill/>
          </a:ln>
        </p:spPr>
      </p:pic>
      <p:pic>
        <p:nvPicPr>
          <p:cNvPr id="208" name="Graphic 5" descr="Graphic 5"/>
          <p:cNvPicPr/>
          <p:nvPr/>
        </p:nvPicPr>
        <p:blipFill>
          <a:blip r:embed="rId3"/>
          <a:stretch/>
        </p:blipFill>
        <p:spPr>
          <a:xfrm>
            <a:off x="690840" y="542160"/>
            <a:ext cx="5121360" cy="5831280"/>
          </a:xfrm>
          <a:prstGeom prst="rect">
            <a:avLst/>
          </a:prstGeom>
          <a:ln w="12700">
            <a:noFill/>
          </a:ln>
        </p:spPr>
      </p:pic>
      <p:sp>
        <p:nvSpPr>
          <p:cNvPr id="20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0"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1" name="PlaceHolder 3"/>
          <p:cNvSpPr>
            <a:spLocks noGrp="1"/>
          </p:cNvSpPr>
          <p:nvPr>
            <p:ph type="sldNum" idx="31"/>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CC98F2C9-B1CE-4644-82A4-7F5AB9934C2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4"/>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14" name="Graphic 7" descr="Graphic 7"/>
          <p:cNvPicPr/>
          <p:nvPr/>
        </p:nvPicPr>
        <p:blipFill>
          <a:blip r:embed="rId2"/>
          <a:stretch/>
        </p:blipFill>
        <p:spPr>
          <a:xfrm>
            <a:off x="11203920" y="555840"/>
            <a:ext cx="464040" cy="519120"/>
          </a:xfrm>
          <a:prstGeom prst="rect">
            <a:avLst/>
          </a:prstGeom>
          <a:ln w="12700">
            <a:noFill/>
          </a:ln>
        </p:spPr>
      </p:pic>
      <p:pic>
        <p:nvPicPr>
          <p:cNvPr id="215" name="Graphic 2" descr="Graphic 2"/>
          <p:cNvPicPr/>
          <p:nvPr/>
        </p:nvPicPr>
        <p:blipFill>
          <a:blip r:embed="rId3"/>
          <a:stretch/>
        </p:blipFill>
        <p:spPr>
          <a:xfrm>
            <a:off x="8282880" y="5002920"/>
            <a:ext cx="3036240" cy="1116360"/>
          </a:xfrm>
          <a:prstGeom prst="rect">
            <a:avLst/>
          </a:prstGeom>
          <a:ln w="12700">
            <a:noFill/>
          </a:ln>
        </p:spPr>
      </p:pic>
      <p:sp>
        <p:nvSpPr>
          <p:cNvPr id="216"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17"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18" name="PlaceHolder 3"/>
          <p:cNvSpPr>
            <a:spLocks noGrp="1"/>
          </p:cNvSpPr>
          <p:nvPr>
            <p:ph type="sldNum" idx="32"/>
          </p:nvPr>
        </p:nvSpPr>
        <p:spPr>
          <a:xfrm>
            <a:off x="8629200" y="625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8BC1E241-C0B5-4B92-AD3E-E5A858D8CD00}"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4"/>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21" name="Graphic 7" descr="Graphic 7"/>
          <p:cNvPicPr/>
          <p:nvPr/>
        </p:nvPicPr>
        <p:blipFill>
          <a:blip r:embed="rId2"/>
          <a:stretch/>
        </p:blipFill>
        <p:spPr>
          <a:xfrm>
            <a:off x="11203920" y="555840"/>
            <a:ext cx="464040" cy="519120"/>
          </a:xfrm>
          <a:prstGeom prst="rect">
            <a:avLst/>
          </a:prstGeom>
          <a:ln w="12700">
            <a:noFill/>
          </a:ln>
        </p:spPr>
      </p:pic>
      <p:pic>
        <p:nvPicPr>
          <p:cNvPr id="222" name="Graphic 4" descr="Graphic 4"/>
          <p:cNvPicPr/>
          <p:nvPr/>
        </p:nvPicPr>
        <p:blipFill>
          <a:blip r:embed="rId3"/>
          <a:stretch/>
        </p:blipFill>
        <p:spPr>
          <a:xfrm>
            <a:off x="11203920" y="555840"/>
            <a:ext cx="464040" cy="519120"/>
          </a:xfrm>
          <a:prstGeom prst="rect">
            <a:avLst/>
          </a:prstGeom>
          <a:ln w="12700">
            <a:noFill/>
          </a:ln>
        </p:spPr>
      </p:pic>
      <p:sp>
        <p:nvSpPr>
          <p:cNvPr id="22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24"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25" name="PlaceHolder 3"/>
          <p:cNvSpPr>
            <a:spLocks noGrp="1"/>
          </p:cNvSpPr>
          <p:nvPr>
            <p:ph type="sldNum" idx="33"/>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21F191FA-0C1A-43F3-8116-1D677FBBC28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4"/>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pic>
        <p:nvPicPr>
          <p:cNvPr id="228" name="Graphic 7" descr="Graphic 7"/>
          <p:cNvPicPr/>
          <p:nvPr/>
        </p:nvPicPr>
        <p:blipFill>
          <a:blip r:embed="rId2"/>
          <a:stretch/>
        </p:blipFill>
        <p:spPr>
          <a:xfrm>
            <a:off x="11203920" y="555840"/>
            <a:ext cx="464040" cy="519120"/>
          </a:xfrm>
          <a:prstGeom prst="rect">
            <a:avLst/>
          </a:prstGeom>
          <a:ln w="12700">
            <a:noFill/>
          </a:ln>
        </p:spPr>
      </p:pic>
      <p:sp>
        <p:nvSpPr>
          <p:cNvPr id="22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0"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1" name="PlaceHolder 3"/>
          <p:cNvSpPr>
            <a:spLocks noGrp="1"/>
          </p:cNvSpPr>
          <p:nvPr>
            <p:ph type="sldNum" idx="34"/>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250DA55B-71DD-4707-8B38-DC5D110A271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234" name="Graphic 7" descr="Graphic 7"/>
          <p:cNvPicPr/>
          <p:nvPr/>
        </p:nvPicPr>
        <p:blipFill>
          <a:blip r:embed="rId2"/>
          <a:stretch/>
        </p:blipFill>
        <p:spPr>
          <a:xfrm>
            <a:off x="11203920" y="555840"/>
            <a:ext cx="464040" cy="519120"/>
          </a:xfrm>
          <a:prstGeom prst="rect">
            <a:avLst/>
          </a:prstGeom>
          <a:ln w="12700">
            <a:noFill/>
          </a:ln>
        </p:spPr>
      </p:pic>
      <p:sp>
        <p:nvSpPr>
          <p:cNvPr id="235"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6"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7" name="PlaceHolder 3"/>
          <p:cNvSpPr>
            <a:spLocks noGrp="1"/>
          </p:cNvSpPr>
          <p:nvPr>
            <p:ph type="sldNum" idx="35"/>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AFDF9601-589D-4947-9F74-4AE229EFA5E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3"/>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240" name="Graphic 7" descr="Graphic 7"/>
          <p:cNvPicPr/>
          <p:nvPr/>
        </p:nvPicPr>
        <p:blipFill>
          <a:blip r:embed="rId2"/>
          <a:stretch/>
        </p:blipFill>
        <p:spPr>
          <a:xfrm>
            <a:off x="11203920" y="555840"/>
            <a:ext cx="464040" cy="519120"/>
          </a:xfrm>
          <a:prstGeom prst="rect">
            <a:avLst/>
          </a:prstGeom>
          <a:ln w="12700">
            <a:noFill/>
          </a:ln>
        </p:spPr>
      </p:pic>
      <p:sp>
        <p:nvSpPr>
          <p:cNvPr id="241"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2"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3" name="PlaceHolder 3"/>
          <p:cNvSpPr>
            <a:spLocks noGrp="1"/>
          </p:cNvSpPr>
          <p:nvPr>
            <p:ph type="sldNum" idx="36"/>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B3FC326B-94C8-46C8-B667-6EA93478E67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46" name="Graphic 7" descr="Graphic 7"/>
          <p:cNvPicPr/>
          <p:nvPr/>
        </p:nvPicPr>
        <p:blipFill>
          <a:blip r:embed="rId2"/>
          <a:stretch/>
        </p:blipFill>
        <p:spPr>
          <a:xfrm>
            <a:off x="11203920" y="555840"/>
            <a:ext cx="464040" cy="519120"/>
          </a:xfrm>
          <a:prstGeom prst="rect">
            <a:avLst/>
          </a:prstGeom>
          <a:ln w="12700">
            <a:noFill/>
          </a:ln>
        </p:spPr>
      </p:pic>
      <p:pic>
        <p:nvPicPr>
          <p:cNvPr id="247" name="Graphic 7" descr="Graphic 7"/>
          <p:cNvPicPr/>
          <p:nvPr/>
        </p:nvPicPr>
        <p:blipFill>
          <a:blip r:embed="rId3"/>
          <a:stretch/>
        </p:blipFill>
        <p:spPr>
          <a:xfrm>
            <a:off x="11203920" y="555840"/>
            <a:ext cx="464040" cy="519120"/>
          </a:xfrm>
          <a:prstGeom prst="rect">
            <a:avLst/>
          </a:prstGeom>
          <a:ln w="12700">
            <a:noFill/>
          </a:ln>
        </p:spPr>
      </p:pic>
      <p:sp>
        <p:nvSpPr>
          <p:cNvPr id="248"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49"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50" name="PlaceHolder 3"/>
          <p:cNvSpPr>
            <a:spLocks noGrp="1"/>
          </p:cNvSpPr>
          <p:nvPr>
            <p:ph type="sldNum" idx="37"/>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2C7787A1-47A2-42CB-A18C-21385DD473DA}"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1" r:id="rId4"/>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53" name="Graphic 7" descr="Graphic 7"/>
          <p:cNvPicPr/>
          <p:nvPr/>
        </p:nvPicPr>
        <p:blipFill>
          <a:blip r:embed="rId2"/>
          <a:stretch/>
        </p:blipFill>
        <p:spPr>
          <a:xfrm>
            <a:off x="11203920" y="555840"/>
            <a:ext cx="464040" cy="519120"/>
          </a:xfrm>
          <a:prstGeom prst="rect">
            <a:avLst/>
          </a:prstGeom>
          <a:ln w="12700">
            <a:noFill/>
          </a:ln>
        </p:spPr>
      </p:pic>
      <p:pic>
        <p:nvPicPr>
          <p:cNvPr id="254" name="Graphic 8" descr="Graphic 8"/>
          <p:cNvPicPr/>
          <p:nvPr/>
        </p:nvPicPr>
        <p:blipFill>
          <a:blip r:embed="rId3"/>
          <a:stretch/>
        </p:blipFill>
        <p:spPr>
          <a:xfrm>
            <a:off x="662040" y="443880"/>
            <a:ext cx="9118800" cy="6059880"/>
          </a:xfrm>
          <a:prstGeom prst="rect">
            <a:avLst/>
          </a:prstGeom>
          <a:ln w="12700">
            <a:noFill/>
          </a:ln>
        </p:spPr>
      </p:pic>
      <p:pic>
        <p:nvPicPr>
          <p:cNvPr id="255" name="Graphic 7" descr="Graphic 7"/>
          <p:cNvPicPr/>
          <p:nvPr/>
        </p:nvPicPr>
        <p:blipFill>
          <a:blip r:embed="rId4"/>
          <a:stretch/>
        </p:blipFill>
        <p:spPr>
          <a:xfrm>
            <a:off x="11203920" y="555840"/>
            <a:ext cx="464040" cy="519120"/>
          </a:xfrm>
          <a:prstGeom prst="rect">
            <a:avLst/>
          </a:prstGeom>
          <a:ln w="12700">
            <a:noFill/>
          </a:ln>
        </p:spPr>
      </p:pic>
      <p:sp>
        <p:nvSpPr>
          <p:cNvPr id="256"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57"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58" name="PlaceHolder 3"/>
          <p:cNvSpPr>
            <a:spLocks noGrp="1"/>
          </p:cNvSpPr>
          <p:nvPr>
            <p:ph type="sldNum" idx="38"/>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B38D180-FA2A-44AD-AAD6-3057C467942F}"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3" r:id="rId5"/>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61" name="Graphic 7" descr="Graphic 7"/>
          <p:cNvPicPr/>
          <p:nvPr/>
        </p:nvPicPr>
        <p:blipFill>
          <a:blip r:embed="rId2"/>
          <a:stretch/>
        </p:blipFill>
        <p:spPr>
          <a:xfrm>
            <a:off x="11203920" y="555840"/>
            <a:ext cx="464040" cy="519120"/>
          </a:xfrm>
          <a:prstGeom prst="rect">
            <a:avLst/>
          </a:prstGeom>
          <a:ln w="12700">
            <a:noFill/>
          </a:ln>
        </p:spPr>
      </p:pic>
      <p:pic>
        <p:nvPicPr>
          <p:cNvPr id="262" name="Graphic 4" descr="Graphic 4"/>
          <p:cNvPicPr/>
          <p:nvPr/>
        </p:nvPicPr>
        <p:blipFill>
          <a:blip r:embed="rId3"/>
          <a:stretch/>
        </p:blipFill>
        <p:spPr>
          <a:xfrm>
            <a:off x="782280" y="1897200"/>
            <a:ext cx="538560" cy="341640"/>
          </a:xfrm>
          <a:prstGeom prst="rect">
            <a:avLst/>
          </a:prstGeom>
          <a:ln w="12700">
            <a:noFill/>
          </a:ln>
        </p:spPr>
      </p:pic>
      <p:pic>
        <p:nvPicPr>
          <p:cNvPr id="263" name="Graphic 15" descr="Graphic 15"/>
          <p:cNvPicPr/>
          <p:nvPr/>
        </p:nvPicPr>
        <p:blipFill>
          <a:blip r:embed="rId4"/>
          <a:stretch/>
        </p:blipFill>
        <p:spPr>
          <a:xfrm>
            <a:off x="782280" y="4097880"/>
            <a:ext cx="538560" cy="341640"/>
          </a:xfrm>
          <a:prstGeom prst="rect">
            <a:avLst/>
          </a:prstGeom>
          <a:ln w="12700">
            <a:noFill/>
          </a:ln>
        </p:spPr>
      </p:pic>
      <p:pic>
        <p:nvPicPr>
          <p:cNvPr id="264" name="Graphic 22" descr="Graphic 22"/>
          <p:cNvPicPr/>
          <p:nvPr/>
        </p:nvPicPr>
        <p:blipFill>
          <a:blip r:embed="rId5"/>
          <a:stretch/>
        </p:blipFill>
        <p:spPr>
          <a:xfrm>
            <a:off x="6113880" y="1897200"/>
            <a:ext cx="538560" cy="341640"/>
          </a:xfrm>
          <a:prstGeom prst="rect">
            <a:avLst/>
          </a:prstGeom>
          <a:ln w="12700">
            <a:noFill/>
          </a:ln>
        </p:spPr>
      </p:pic>
      <p:pic>
        <p:nvPicPr>
          <p:cNvPr id="265" name="Graphic 25" descr="Graphic 25"/>
          <p:cNvPicPr/>
          <p:nvPr/>
        </p:nvPicPr>
        <p:blipFill>
          <a:blip r:embed="rId6"/>
          <a:stretch/>
        </p:blipFill>
        <p:spPr>
          <a:xfrm>
            <a:off x="6113880" y="4097880"/>
            <a:ext cx="538560" cy="341640"/>
          </a:xfrm>
          <a:prstGeom prst="rect">
            <a:avLst/>
          </a:prstGeom>
          <a:ln w="12700">
            <a:noFill/>
          </a:ln>
        </p:spPr>
      </p:pic>
      <p:sp>
        <p:nvSpPr>
          <p:cNvPr id="266"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67"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8" name="PlaceHolder 3"/>
          <p:cNvSpPr>
            <a:spLocks noGrp="1"/>
          </p:cNvSpPr>
          <p:nvPr>
            <p:ph type="sldNum" idx="39"/>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0FBCCAE9-5C6B-4CFD-BDF5-575D4076927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5" r:id="rId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8" name="Graphic 7" descr="Graphic 7"/>
          <p:cNvPicPr/>
          <p:nvPr/>
        </p:nvPicPr>
        <p:blipFill>
          <a:blip r:embed="rId2"/>
          <a:stretch/>
        </p:blipFill>
        <p:spPr>
          <a:xfrm>
            <a:off x="11203920" y="555840"/>
            <a:ext cx="464040" cy="519120"/>
          </a:xfrm>
          <a:prstGeom prst="rect">
            <a:avLst/>
          </a:prstGeom>
          <a:ln w="12700">
            <a:noFill/>
          </a:ln>
        </p:spPr>
      </p:pic>
      <p:pic>
        <p:nvPicPr>
          <p:cNvPr id="19" name="Graphic 7" descr="Graphic 7"/>
          <p:cNvPicPr/>
          <p:nvPr/>
        </p:nvPicPr>
        <p:blipFill>
          <a:blip r:embed="rId3"/>
          <a:stretch/>
        </p:blipFill>
        <p:spPr>
          <a:xfrm>
            <a:off x="11203920" y="555840"/>
            <a:ext cx="464040" cy="519120"/>
          </a:xfrm>
          <a:prstGeom prst="rect">
            <a:avLst/>
          </a:prstGeom>
          <a:ln w="12700">
            <a:noFill/>
          </a:ln>
        </p:spPr>
      </p:pic>
      <p:sp>
        <p:nvSpPr>
          <p:cNvPr id="2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2" name="PlaceHolder 3"/>
          <p:cNvSpPr>
            <a:spLocks noGrp="1"/>
          </p:cNvSpPr>
          <p:nvPr>
            <p:ph type="sldNum" idx="4"/>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99962A44-F328-42A2-8DD1-772D3FDCB2D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71" name="Graphic 7" descr="Graphic 7"/>
          <p:cNvPicPr/>
          <p:nvPr/>
        </p:nvPicPr>
        <p:blipFill>
          <a:blip r:embed="rId2"/>
          <a:stretch/>
        </p:blipFill>
        <p:spPr>
          <a:xfrm>
            <a:off x="11203920" y="555840"/>
            <a:ext cx="464040" cy="519120"/>
          </a:xfrm>
          <a:prstGeom prst="rect">
            <a:avLst/>
          </a:prstGeom>
          <a:ln w="12700">
            <a:noFill/>
          </a:ln>
        </p:spPr>
      </p:pic>
      <p:pic>
        <p:nvPicPr>
          <p:cNvPr id="272" name="Graphic 33" descr="Graphic 33"/>
          <p:cNvPicPr/>
          <p:nvPr/>
        </p:nvPicPr>
        <p:blipFill>
          <a:blip r:embed="rId3"/>
          <a:stretch/>
        </p:blipFill>
        <p:spPr>
          <a:xfrm>
            <a:off x="11203920" y="555840"/>
            <a:ext cx="464040" cy="519120"/>
          </a:xfrm>
          <a:prstGeom prst="rect">
            <a:avLst/>
          </a:prstGeom>
          <a:ln w="12700">
            <a:noFill/>
          </a:ln>
        </p:spPr>
      </p:pic>
      <p:pic>
        <p:nvPicPr>
          <p:cNvPr id="273" name="Graphic 34" descr="Graphic 34"/>
          <p:cNvPicPr/>
          <p:nvPr/>
        </p:nvPicPr>
        <p:blipFill>
          <a:blip r:embed="rId4"/>
          <a:stretch/>
        </p:blipFill>
        <p:spPr>
          <a:xfrm>
            <a:off x="782280" y="1897200"/>
            <a:ext cx="538560" cy="341640"/>
          </a:xfrm>
          <a:prstGeom prst="rect">
            <a:avLst/>
          </a:prstGeom>
          <a:ln w="12700">
            <a:noFill/>
          </a:ln>
        </p:spPr>
      </p:pic>
      <p:pic>
        <p:nvPicPr>
          <p:cNvPr id="274" name="Graphic 35" descr="Graphic 35"/>
          <p:cNvPicPr/>
          <p:nvPr/>
        </p:nvPicPr>
        <p:blipFill>
          <a:blip r:embed="rId5"/>
          <a:stretch/>
        </p:blipFill>
        <p:spPr>
          <a:xfrm>
            <a:off x="782280" y="4097880"/>
            <a:ext cx="538560" cy="341640"/>
          </a:xfrm>
          <a:prstGeom prst="rect">
            <a:avLst/>
          </a:prstGeom>
          <a:ln w="12700">
            <a:noFill/>
          </a:ln>
        </p:spPr>
      </p:pic>
      <p:pic>
        <p:nvPicPr>
          <p:cNvPr id="275" name="Graphic 36" descr="Graphic 36"/>
          <p:cNvPicPr/>
          <p:nvPr/>
        </p:nvPicPr>
        <p:blipFill>
          <a:blip r:embed="rId6"/>
          <a:stretch/>
        </p:blipFill>
        <p:spPr>
          <a:xfrm>
            <a:off x="6113880" y="1897200"/>
            <a:ext cx="538560" cy="341640"/>
          </a:xfrm>
          <a:prstGeom prst="rect">
            <a:avLst/>
          </a:prstGeom>
          <a:ln w="12700">
            <a:noFill/>
          </a:ln>
        </p:spPr>
      </p:pic>
      <p:pic>
        <p:nvPicPr>
          <p:cNvPr id="276" name="Graphic 37" descr="Graphic 37"/>
          <p:cNvPicPr/>
          <p:nvPr/>
        </p:nvPicPr>
        <p:blipFill>
          <a:blip r:embed="rId7"/>
          <a:stretch/>
        </p:blipFill>
        <p:spPr>
          <a:xfrm>
            <a:off x="6113880" y="4097880"/>
            <a:ext cx="538560" cy="341640"/>
          </a:xfrm>
          <a:prstGeom prst="rect">
            <a:avLst/>
          </a:prstGeom>
          <a:ln w="12700">
            <a:noFill/>
          </a:ln>
        </p:spPr>
      </p:pic>
      <p:sp>
        <p:nvSpPr>
          <p:cNvPr id="27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78"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79" name="PlaceHolder 3"/>
          <p:cNvSpPr>
            <a:spLocks noGrp="1"/>
          </p:cNvSpPr>
          <p:nvPr>
            <p:ph type="sldNum" idx="40"/>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6C8774E8-0659-4428-8F06-378A7BD21489}"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8"/>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82" name="Graphic 7" descr="Graphic 7"/>
          <p:cNvPicPr/>
          <p:nvPr/>
        </p:nvPicPr>
        <p:blipFill>
          <a:blip r:embed="rId2"/>
          <a:stretch/>
        </p:blipFill>
        <p:spPr>
          <a:xfrm>
            <a:off x="11203920" y="555840"/>
            <a:ext cx="464040" cy="519120"/>
          </a:xfrm>
          <a:prstGeom prst="rect">
            <a:avLst/>
          </a:prstGeom>
          <a:ln w="12700">
            <a:noFill/>
          </a:ln>
        </p:spPr>
      </p:pic>
      <p:pic>
        <p:nvPicPr>
          <p:cNvPr id="283" name="Graphic 13" descr="Graphic 13"/>
          <p:cNvPicPr/>
          <p:nvPr/>
        </p:nvPicPr>
        <p:blipFill>
          <a:blip r:embed="rId3"/>
          <a:srcRect l="33702" t="24849" r="0" b="8675"/>
          <a:stretch/>
        </p:blipFill>
        <p:spPr>
          <a:xfrm>
            <a:off x="0" y="0"/>
            <a:ext cx="6040800" cy="6209640"/>
          </a:xfrm>
          <a:prstGeom prst="rect">
            <a:avLst/>
          </a:prstGeom>
          <a:ln w="12700">
            <a:noFill/>
          </a:ln>
        </p:spPr>
      </p:pic>
      <p:pic>
        <p:nvPicPr>
          <p:cNvPr id="284" name="Graphic 2" descr="Graphic 2"/>
          <p:cNvPicPr/>
          <p:nvPr/>
        </p:nvPicPr>
        <p:blipFill>
          <a:blip r:embed="rId4"/>
          <a:stretch/>
        </p:blipFill>
        <p:spPr>
          <a:xfrm>
            <a:off x="381600" y="5610600"/>
            <a:ext cx="2192760" cy="806040"/>
          </a:xfrm>
          <a:prstGeom prst="rect">
            <a:avLst/>
          </a:prstGeom>
          <a:ln w="12700">
            <a:noFill/>
          </a:ln>
        </p:spPr>
      </p:pic>
      <p:sp>
        <p:nvSpPr>
          <p:cNvPr id="285"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86"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87" name="PlaceHolder 3"/>
          <p:cNvSpPr>
            <a:spLocks noGrp="1"/>
          </p:cNvSpPr>
          <p:nvPr>
            <p:ph type="sldNum" idx="41"/>
          </p:nvPr>
        </p:nvSpPr>
        <p:spPr>
          <a:xfrm>
            <a:off x="8629200" y="625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AE87B3B-F0AF-43A3-9FA5-9D7DDD911AD6}"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9" r:id="rId5"/>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90" name="Graphic 7" descr="Graphic 7"/>
          <p:cNvPicPr/>
          <p:nvPr/>
        </p:nvPicPr>
        <p:blipFill>
          <a:blip r:embed="rId2"/>
          <a:stretch/>
        </p:blipFill>
        <p:spPr>
          <a:xfrm>
            <a:off x="11203920" y="555840"/>
            <a:ext cx="464040" cy="519120"/>
          </a:xfrm>
          <a:prstGeom prst="rect">
            <a:avLst/>
          </a:prstGeom>
          <a:ln w="12700">
            <a:noFill/>
          </a:ln>
        </p:spPr>
      </p:pic>
      <p:pic>
        <p:nvPicPr>
          <p:cNvPr id="291" name="Graphic 2" descr="Graphic 2"/>
          <p:cNvPicPr/>
          <p:nvPr/>
        </p:nvPicPr>
        <p:blipFill>
          <a:blip r:embed="rId3"/>
          <a:stretch/>
        </p:blipFill>
        <p:spPr>
          <a:xfrm>
            <a:off x="8282880" y="5002920"/>
            <a:ext cx="3036240" cy="1116360"/>
          </a:xfrm>
          <a:prstGeom prst="rect">
            <a:avLst/>
          </a:prstGeom>
          <a:ln w="12700">
            <a:noFill/>
          </a:ln>
        </p:spPr>
      </p:pic>
      <p:sp>
        <p:nvSpPr>
          <p:cNvPr id="292"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93"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94" name="PlaceHolder 3"/>
          <p:cNvSpPr>
            <a:spLocks noGrp="1"/>
          </p:cNvSpPr>
          <p:nvPr>
            <p:ph type="sldNum" idx="42"/>
          </p:nvPr>
        </p:nvSpPr>
        <p:spPr>
          <a:xfrm>
            <a:off x="8629200" y="625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4C341797-B4C2-47A6-90B1-D027D750FC07}"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1" r:id="rId4"/>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97" name="Graphic 7" descr="Graphic 7"/>
          <p:cNvPicPr/>
          <p:nvPr/>
        </p:nvPicPr>
        <p:blipFill>
          <a:blip r:embed="rId2"/>
          <a:stretch/>
        </p:blipFill>
        <p:spPr>
          <a:xfrm>
            <a:off x="11203920" y="555840"/>
            <a:ext cx="464040" cy="519120"/>
          </a:xfrm>
          <a:prstGeom prst="rect">
            <a:avLst/>
          </a:prstGeom>
          <a:ln w="12700">
            <a:noFill/>
          </a:ln>
        </p:spPr>
      </p:pic>
      <p:pic>
        <p:nvPicPr>
          <p:cNvPr id="298" name="Graphic 5" descr="Graphic 5"/>
          <p:cNvPicPr/>
          <p:nvPr/>
        </p:nvPicPr>
        <p:blipFill>
          <a:blip r:embed="rId3"/>
          <a:stretch/>
        </p:blipFill>
        <p:spPr>
          <a:xfrm>
            <a:off x="0" y="479520"/>
            <a:ext cx="9129600" cy="5954400"/>
          </a:xfrm>
          <a:prstGeom prst="rect">
            <a:avLst/>
          </a:prstGeom>
          <a:ln w="12700">
            <a:noFill/>
          </a:ln>
        </p:spPr>
      </p:pic>
      <p:pic>
        <p:nvPicPr>
          <p:cNvPr id="299" name="Graphic 1" descr="Graphic 1"/>
          <p:cNvPicPr/>
          <p:nvPr/>
        </p:nvPicPr>
        <p:blipFill>
          <a:blip r:embed="rId4"/>
          <a:stretch/>
        </p:blipFill>
        <p:spPr>
          <a:xfrm>
            <a:off x="8282880" y="5002920"/>
            <a:ext cx="3036240" cy="1116360"/>
          </a:xfrm>
          <a:prstGeom prst="rect">
            <a:avLst/>
          </a:prstGeom>
          <a:ln w="12700">
            <a:noFill/>
          </a:ln>
        </p:spPr>
      </p:pic>
      <p:sp>
        <p:nvSpPr>
          <p:cNvPr id="300"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01"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02" name="PlaceHolder 3"/>
          <p:cNvSpPr>
            <a:spLocks noGrp="1"/>
          </p:cNvSpPr>
          <p:nvPr>
            <p:ph type="sldNum" idx="43"/>
          </p:nvPr>
        </p:nvSpPr>
        <p:spPr>
          <a:xfrm>
            <a:off x="8629200" y="625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366A8E43-FD58-41AD-A582-31CC5FB26886}"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3" r:id="rId5"/>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05" name="Graphic 7" descr="Graphic 7"/>
          <p:cNvPicPr/>
          <p:nvPr/>
        </p:nvPicPr>
        <p:blipFill>
          <a:blip r:embed="rId2"/>
          <a:stretch/>
        </p:blipFill>
        <p:spPr>
          <a:xfrm>
            <a:off x="11203920" y="555840"/>
            <a:ext cx="464040" cy="519120"/>
          </a:xfrm>
          <a:prstGeom prst="rect">
            <a:avLst/>
          </a:prstGeom>
          <a:ln w="12700">
            <a:noFill/>
          </a:ln>
        </p:spPr>
      </p:pic>
      <p:pic>
        <p:nvPicPr>
          <p:cNvPr id="306" name="Graphic 3" descr="Graphic 3"/>
          <p:cNvPicPr/>
          <p:nvPr/>
        </p:nvPicPr>
        <p:blipFill>
          <a:blip r:embed="rId3"/>
          <a:stretch/>
        </p:blipFill>
        <p:spPr>
          <a:xfrm>
            <a:off x="640080" y="721080"/>
            <a:ext cx="591480" cy="661680"/>
          </a:xfrm>
          <a:prstGeom prst="rect">
            <a:avLst/>
          </a:prstGeom>
          <a:ln w="12700">
            <a:noFill/>
          </a:ln>
        </p:spPr>
      </p:pic>
      <p:sp>
        <p:nvSpPr>
          <p:cNvPr id="30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08"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09" name="PlaceHolder 3"/>
          <p:cNvSpPr>
            <a:spLocks noGrp="1"/>
          </p:cNvSpPr>
          <p:nvPr>
            <p:ph type="sldNum" idx="44"/>
          </p:nvPr>
        </p:nvSpPr>
        <p:spPr>
          <a:xfrm>
            <a:off x="8629200" y="625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19CFC8C-3709-4765-9AD0-01AFF7741BDE}"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5" r:id="rId4"/>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12" name="Graphic 7" descr="Graphic 7"/>
          <p:cNvPicPr/>
          <p:nvPr/>
        </p:nvPicPr>
        <p:blipFill>
          <a:blip r:embed="rId2"/>
          <a:stretch/>
        </p:blipFill>
        <p:spPr>
          <a:xfrm>
            <a:off x="11203920" y="555840"/>
            <a:ext cx="464040" cy="519120"/>
          </a:xfrm>
          <a:prstGeom prst="rect">
            <a:avLst/>
          </a:prstGeom>
          <a:ln w="12700">
            <a:noFill/>
          </a:ln>
        </p:spPr>
      </p:pic>
      <p:sp>
        <p:nvSpPr>
          <p:cNvPr id="313"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14"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5" name="PlaceHolder 3"/>
          <p:cNvSpPr>
            <a:spLocks noGrp="1"/>
          </p:cNvSpPr>
          <p:nvPr>
            <p:ph type="sldNum" idx="45"/>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D75936CF-D4F7-4F29-9871-DFA83BA1546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7" r:id="rId3"/>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18" name="Graphic 7" descr="Graphic 7"/>
          <p:cNvPicPr/>
          <p:nvPr/>
        </p:nvPicPr>
        <p:blipFill>
          <a:blip r:embed="rId2"/>
          <a:stretch/>
        </p:blipFill>
        <p:spPr>
          <a:xfrm>
            <a:off x="11203920" y="555840"/>
            <a:ext cx="464040" cy="519120"/>
          </a:xfrm>
          <a:prstGeom prst="rect">
            <a:avLst/>
          </a:prstGeom>
          <a:ln w="12700">
            <a:noFill/>
          </a:ln>
        </p:spPr>
      </p:pic>
      <p:sp>
        <p:nvSpPr>
          <p:cNvPr id="31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20"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21" name="PlaceHolder 3"/>
          <p:cNvSpPr>
            <a:spLocks noGrp="1"/>
          </p:cNvSpPr>
          <p:nvPr>
            <p:ph type="sldNum" idx="46"/>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74263BE6-A691-441C-91F5-C3882AD8B4E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9" r:id="rId3"/>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24" name="Graphic 7" descr="Graphic 7"/>
          <p:cNvPicPr/>
          <p:nvPr/>
        </p:nvPicPr>
        <p:blipFill>
          <a:blip r:embed="rId2"/>
          <a:stretch/>
        </p:blipFill>
        <p:spPr>
          <a:xfrm>
            <a:off x="11203920" y="555840"/>
            <a:ext cx="463680" cy="518760"/>
          </a:xfrm>
          <a:prstGeom prst="rect">
            <a:avLst/>
          </a:prstGeom>
          <a:ln w="12700">
            <a:noFill/>
          </a:ln>
        </p:spPr>
      </p:pic>
      <p:pic>
        <p:nvPicPr>
          <p:cNvPr id="325" name="Graphic 13" descr="Graphic 13"/>
          <p:cNvPicPr/>
          <p:nvPr/>
        </p:nvPicPr>
        <p:blipFill>
          <a:blip r:embed="rId3"/>
          <a:srcRect l="33702" t="24849" r="0" b="8675"/>
          <a:stretch/>
        </p:blipFill>
        <p:spPr>
          <a:xfrm>
            <a:off x="0" y="0"/>
            <a:ext cx="6040440" cy="6209280"/>
          </a:xfrm>
          <a:prstGeom prst="rect">
            <a:avLst/>
          </a:prstGeom>
          <a:ln w="12700">
            <a:noFill/>
          </a:ln>
        </p:spPr>
      </p:pic>
      <p:pic>
        <p:nvPicPr>
          <p:cNvPr id="326" name="Graphic 2" descr="Graphic 2"/>
          <p:cNvPicPr/>
          <p:nvPr/>
        </p:nvPicPr>
        <p:blipFill>
          <a:blip r:embed="rId4"/>
          <a:stretch/>
        </p:blipFill>
        <p:spPr>
          <a:xfrm>
            <a:off x="381600" y="5610600"/>
            <a:ext cx="2192400" cy="805680"/>
          </a:xfrm>
          <a:prstGeom prst="rect">
            <a:avLst/>
          </a:prstGeom>
          <a:ln w="12700">
            <a:noFill/>
          </a:ln>
        </p:spPr>
      </p:pic>
      <p:sp>
        <p:nvSpPr>
          <p:cNvPr id="32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28"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29" name="PlaceHolder 3"/>
          <p:cNvSpPr>
            <a:spLocks noGrp="1"/>
          </p:cNvSpPr>
          <p:nvPr>
            <p:ph type="sldNum" idx="47"/>
          </p:nvPr>
        </p:nvSpPr>
        <p:spPr>
          <a:xfrm>
            <a:off x="8629200" y="6255000"/>
            <a:ext cx="215280" cy="20052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6A2D08DE-0AD1-4F3F-9E04-5DE8C8003FC7}"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41"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5" name="Graphic 7" descr="Graphic 7"/>
          <p:cNvPicPr/>
          <p:nvPr/>
        </p:nvPicPr>
        <p:blipFill>
          <a:blip r:embed="rId2"/>
          <a:stretch/>
        </p:blipFill>
        <p:spPr>
          <a:xfrm>
            <a:off x="11203920" y="555840"/>
            <a:ext cx="464040" cy="519120"/>
          </a:xfrm>
          <a:prstGeom prst="rect">
            <a:avLst/>
          </a:prstGeom>
          <a:ln w="12700">
            <a:noFill/>
          </a:ln>
        </p:spPr>
      </p:pic>
      <p:pic>
        <p:nvPicPr>
          <p:cNvPr id="26" name="Graphic 13" descr="Graphic 13"/>
          <p:cNvPicPr/>
          <p:nvPr/>
        </p:nvPicPr>
        <p:blipFill>
          <a:blip r:embed="rId3"/>
          <a:stretch/>
        </p:blipFill>
        <p:spPr>
          <a:xfrm>
            <a:off x="851760" y="1639800"/>
            <a:ext cx="538560" cy="341640"/>
          </a:xfrm>
          <a:prstGeom prst="rect">
            <a:avLst/>
          </a:prstGeom>
          <a:ln w="12700">
            <a:noFill/>
          </a:ln>
        </p:spPr>
      </p:pic>
      <p:pic>
        <p:nvPicPr>
          <p:cNvPr id="27" name="Graphic 14" descr="Graphic 14"/>
          <p:cNvPicPr/>
          <p:nvPr/>
        </p:nvPicPr>
        <p:blipFill>
          <a:blip r:embed="rId4"/>
          <a:stretch/>
        </p:blipFill>
        <p:spPr>
          <a:xfrm>
            <a:off x="4521960" y="1639800"/>
            <a:ext cx="538560" cy="341640"/>
          </a:xfrm>
          <a:prstGeom prst="rect">
            <a:avLst/>
          </a:prstGeom>
          <a:ln w="12700">
            <a:noFill/>
          </a:ln>
        </p:spPr>
      </p:pic>
      <p:pic>
        <p:nvPicPr>
          <p:cNvPr id="28" name="Graphic 17" descr="Graphic 17"/>
          <p:cNvPicPr/>
          <p:nvPr/>
        </p:nvPicPr>
        <p:blipFill>
          <a:blip r:embed="rId5"/>
          <a:stretch/>
        </p:blipFill>
        <p:spPr>
          <a:xfrm>
            <a:off x="8192160" y="1639800"/>
            <a:ext cx="538560" cy="341640"/>
          </a:xfrm>
          <a:prstGeom prst="rect">
            <a:avLst/>
          </a:prstGeom>
          <a:ln w="12700">
            <a:noFill/>
          </a:ln>
        </p:spPr>
      </p:pic>
      <p:sp>
        <p:nvSpPr>
          <p:cNvPr id="2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0"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 name="PlaceHolder 3"/>
          <p:cNvSpPr>
            <a:spLocks noGrp="1"/>
          </p:cNvSpPr>
          <p:nvPr>
            <p:ph type="sldNum" idx="5"/>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BD949085-26E4-4A1B-963D-BB8EE62D305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4" name="Graphic 7" descr="Graphic 7"/>
          <p:cNvPicPr/>
          <p:nvPr/>
        </p:nvPicPr>
        <p:blipFill>
          <a:blip r:embed="rId2"/>
          <a:stretch/>
        </p:blipFill>
        <p:spPr>
          <a:xfrm>
            <a:off x="11203920" y="555840"/>
            <a:ext cx="464040" cy="519120"/>
          </a:xfrm>
          <a:prstGeom prst="rect">
            <a:avLst/>
          </a:prstGeom>
          <a:ln w="12700">
            <a:noFill/>
          </a:ln>
        </p:spPr>
      </p:pic>
      <p:pic>
        <p:nvPicPr>
          <p:cNvPr id="35" name="Graphic 11" descr="Graphic 11"/>
          <p:cNvPicPr/>
          <p:nvPr/>
        </p:nvPicPr>
        <p:blipFill>
          <a:blip r:embed="rId3"/>
          <a:stretch/>
        </p:blipFill>
        <p:spPr>
          <a:xfrm>
            <a:off x="851760" y="1639800"/>
            <a:ext cx="538560" cy="341640"/>
          </a:xfrm>
          <a:prstGeom prst="rect">
            <a:avLst/>
          </a:prstGeom>
          <a:ln w="12700">
            <a:noFill/>
          </a:ln>
        </p:spPr>
      </p:pic>
      <p:pic>
        <p:nvPicPr>
          <p:cNvPr id="36" name="Graphic 12" descr="Graphic 12"/>
          <p:cNvPicPr/>
          <p:nvPr/>
        </p:nvPicPr>
        <p:blipFill>
          <a:blip r:embed="rId4"/>
          <a:stretch/>
        </p:blipFill>
        <p:spPr>
          <a:xfrm>
            <a:off x="4521960" y="1639800"/>
            <a:ext cx="538560" cy="341640"/>
          </a:xfrm>
          <a:prstGeom prst="rect">
            <a:avLst/>
          </a:prstGeom>
          <a:ln w="12700">
            <a:noFill/>
          </a:ln>
        </p:spPr>
      </p:pic>
      <p:pic>
        <p:nvPicPr>
          <p:cNvPr id="37" name="Graphic 13" descr="Graphic 13"/>
          <p:cNvPicPr/>
          <p:nvPr/>
        </p:nvPicPr>
        <p:blipFill>
          <a:blip r:embed="rId5"/>
          <a:stretch/>
        </p:blipFill>
        <p:spPr>
          <a:xfrm>
            <a:off x="8192160" y="1639800"/>
            <a:ext cx="538560" cy="341640"/>
          </a:xfrm>
          <a:prstGeom prst="rect">
            <a:avLst/>
          </a:prstGeom>
          <a:ln w="12700">
            <a:noFill/>
          </a:ln>
        </p:spPr>
      </p:pic>
      <p:pic>
        <p:nvPicPr>
          <p:cNvPr id="38" name="Graphic 18" descr="Graphic 18"/>
          <p:cNvPicPr/>
          <p:nvPr/>
        </p:nvPicPr>
        <p:blipFill>
          <a:blip r:embed="rId6"/>
          <a:stretch/>
        </p:blipFill>
        <p:spPr>
          <a:xfrm>
            <a:off x="11203920" y="555840"/>
            <a:ext cx="464040" cy="519120"/>
          </a:xfrm>
          <a:prstGeom prst="rect">
            <a:avLst/>
          </a:prstGeom>
          <a:ln w="12700">
            <a:noFill/>
          </a:ln>
        </p:spPr>
      </p:pic>
      <p:sp>
        <p:nvSpPr>
          <p:cNvPr id="39"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40"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1" name="PlaceHolder 3"/>
          <p:cNvSpPr>
            <a:spLocks noGrp="1"/>
          </p:cNvSpPr>
          <p:nvPr>
            <p:ph type="sldNum" idx="6"/>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51EB9F72-6A3F-487C-A765-E61342AEBDD2}"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44" name="Graphic 7" descr="Graphic 7"/>
          <p:cNvPicPr/>
          <p:nvPr/>
        </p:nvPicPr>
        <p:blipFill>
          <a:blip r:embed="rId2"/>
          <a:stretch/>
        </p:blipFill>
        <p:spPr>
          <a:xfrm>
            <a:off x="11203920" y="555840"/>
            <a:ext cx="464040" cy="519120"/>
          </a:xfrm>
          <a:prstGeom prst="rect">
            <a:avLst/>
          </a:prstGeom>
          <a:ln w="12700">
            <a:noFill/>
          </a:ln>
        </p:spPr>
      </p:pic>
      <p:sp>
        <p:nvSpPr>
          <p:cNvPr id="45"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6"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7" name="PlaceHolder 3"/>
          <p:cNvSpPr>
            <a:spLocks noGrp="1"/>
          </p:cNvSpPr>
          <p:nvPr>
            <p:ph type="sldNum" idx="7"/>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0D13C01A-F85E-4DD1-AC07-08B6234E62A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0" name="Graphic 7" descr="Graphic 7"/>
          <p:cNvPicPr/>
          <p:nvPr/>
        </p:nvPicPr>
        <p:blipFill>
          <a:blip r:embed="rId2"/>
          <a:stretch/>
        </p:blipFill>
        <p:spPr>
          <a:xfrm>
            <a:off x="11203920" y="555840"/>
            <a:ext cx="464040" cy="519120"/>
          </a:xfrm>
          <a:prstGeom prst="rect">
            <a:avLst/>
          </a:prstGeom>
          <a:ln w="12700">
            <a:noFill/>
          </a:ln>
        </p:spPr>
      </p:pic>
      <p:sp>
        <p:nvSpPr>
          <p:cNvPr id="51"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2"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3" name="PlaceHolder 3"/>
          <p:cNvSpPr>
            <a:spLocks noGrp="1"/>
          </p:cNvSpPr>
          <p:nvPr>
            <p:ph type="sldNum" idx="8"/>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439A5DEC-3B31-41E9-A9D5-C6268ED8881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6" name="Graphic 7" descr="Graphic 7"/>
          <p:cNvPicPr/>
          <p:nvPr/>
        </p:nvPicPr>
        <p:blipFill>
          <a:blip r:embed="rId2"/>
          <a:stretch/>
        </p:blipFill>
        <p:spPr>
          <a:xfrm>
            <a:off x="11203920" y="555840"/>
            <a:ext cx="464040" cy="519120"/>
          </a:xfrm>
          <a:prstGeom prst="rect">
            <a:avLst/>
          </a:prstGeom>
          <a:ln w="12700">
            <a:noFill/>
          </a:ln>
        </p:spPr>
      </p:pic>
      <p:sp>
        <p:nvSpPr>
          <p:cNvPr id="57" name="PlaceHolder 1"/>
          <p:cNvSpPr>
            <a:spLocks noGrp="1"/>
          </p:cNvSpPr>
          <p:nvPr>
            <p:ph type="title"/>
          </p:nvPr>
        </p:nvSpPr>
        <p:spPr>
          <a:xfrm>
            <a:off x="5335920" y="795240"/>
            <a:ext cx="5903640" cy="187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8" name="PlaceHolder 2"/>
          <p:cNvSpPr>
            <a:spLocks noGrp="1"/>
          </p:cNvSpPr>
          <p:nvPr>
            <p:ph type="body"/>
          </p:nvPr>
        </p:nvSpPr>
        <p:spPr>
          <a:xfrm>
            <a:off x="5335920" y="3995640"/>
            <a:ext cx="5903640" cy="39816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9" name="PlaceHolder 3"/>
          <p:cNvSpPr>
            <a:spLocks noGrp="1"/>
          </p:cNvSpPr>
          <p:nvPr>
            <p:ph type="sldNum" idx="9"/>
          </p:nvPr>
        </p:nvSpPr>
        <p:spPr>
          <a:xfrm>
            <a:off x="234360" y="652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537ABD08-09DA-46BC-99B4-1D3C62A4FF4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hyperlink" Target="mailto:borisovski.borce@gmail.com" TargetMode="External"/><Relationship Id="rId2" Type="http://schemas.openxmlformats.org/officeDocument/2006/relationships/hyperlink" Target="mailto:hristina.bozhinova93@gmail.com" TargetMode="External"/><Relationship Id="rId3" Type="http://schemas.openxmlformats.org/officeDocument/2006/relationships/slideLayout" Target="../slideLayouts/slideLayout4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2" name="Picture Placeholder 1" descr="Picture Placeholder 1"/>
          <p:cNvPicPr/>
          <p:nvPr/>
        </p:nvPicPr>
        <p:blipFill>
          <a:blip r:embed="rId1"/>
          <a:stretch/>
        </p:blipFill>
        <p:spPr>
          <a:xfrm>
            <a:off x="484920" y="488880"/>
            <a:ext cx="9344160" cy="5938200"/>
          </a:xfrm>
          <a:prstGeom prst="rect">
            <a:avLst/>
          </a:prstGeom>
          <a:ln w="0">
            <a:noFill/>
          </a:ln>
        </p:spPr>
      </p:pic>
      <p:sp>
        <p:nvSpPr>
          <p:cNvPr id="333" name="PlaceHolder 1"/>
          <p:cNvSpPr>
            <a:spLocks noGrp="1"/>
          </p:cNvSpPr>
          <p:nvPr>
            <p:ph type="title"/>
          </p:nvPr>
        </p:nvSpPr>
        <p:spPr>
          <a:xfrm>
            <a:off x="748440" y="921240"/>
            <a:ext cx="6053760" cy="3361320"/>
          </a:xfrm>
          <a:prstGeom prst="rect">
            <a:avLst/>
          </a:prstGeom>
          <a:noFill/>
          <a:ln w="12600">
            <a:noFill/>
          </a:ln>
        </p:spPr>
        <p:txBody>
          <a:bodyPr lIns="45720" rIns="45720" tIns="45720" bIns="45720" anchor="t">
            <a:noAutofit/>
          </a:bodyPr>
          <a:p>
            <a:pPr indent="0" defTabSz="905400">
              <a:lnSpc>
                <a:spcPct val="80000"/>
              </a:lnSpc>
              <a:spcBef>
                <a:spcPts val="499"/>
              </a:spcBef>
              <a:buNone/>
              <a:tabLst>
                <a:tab algn="l" pos="0"/>
              </a:tabLst>
            </a:pPr>
            <a:r>
              <a:rPr b="0" lang="en-US" sz="8700" spc="-1" strike="noStrike">
                <a:solidFill>
                  <a:schemeClr val="accent4"/>
                </a:solidFill>
                <a:latin typeface="Baskerville"/>
                <a:ea typeface="Baskerville"/>
              </a:rPr>
              <a:t>Database Development and Design</a:t>
            </a:r>
            <a:endParaRPr b="0" lang="en-US" sz="87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1038240" y="2107080"/>
            <a:ext cx="10449360" cy="276696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Database roles</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p:nvPr>
        </p:nvSpPr>
        <p:spPr>
          <a:xfrm>
            <a:off x="689400" y="1506240"/>
            <a:ext cx="10811880" cy="503136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PostgreSQL manages database access permissions using the concept of roles. </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A role can be thought of as either a database user, or a group of database users, depending on how the role is set up. </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Roles can own database objects (for example, tables and functions) and can assign privileges on those objects to other roles to control who has access to which objects. </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The concept of roles includes the concepts of "users" and "groups". Any role can act as a user, a group, or both.</a:t>
            </a:r>
            <a:endParaRPr b="0" lang="en-US" sz="2400" spc="-1" strike="noStrike">
              <a:solidFill>
                <a:srgbClr val="000000"/>
              </a:solidFill>
              <a:latin typeface="Arial"/>
            </a:endParaRPr>
          </a:p>
        </p:txBody>
      </p:sp>
      <p:sp>
        <p:nvSpPr>
          <p:cNvPr id="350" name="PlaceHolder 2"/>
          <p:cNvSpPr>
            <a:spLocks noGrp="1"/>
          </p:cNvSpPr>
          <p:nvPr>
            <p:ph type="title"/>
          </p:nvPr>
        </p:nvSpPr>
        <p:spPr>
          <a:xfrm>
            <a:off x="689400" y="555840"/>
            <a:ext cx="10111680" cy="54252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Database roles</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p:nvPr>
        </p:nvSpPr>
        <p:spPr>
          <a:xfrm>
            <a:off x="689400" y="1506240"/>
            <a:ext cx="10811880" cy="503136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Database roles are conceptually separate from operating system users.</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Database roles are global across a database cluster installation (and not per individual database).</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To create a role, use the CREATE ROLE SQL command:</a:t>
            </a:r>
            <a:endParaRPr b="0" lang="en-US" sz="2400" spc="-1" strike="noStrike">
              <a:solidFill>
                <a:srgbClr val="000000"/>
              </a:solidFill>
              <a:latin typeface="Arial"/>
            </a:endParaRPr>
          </a:p>
          <a:p>
            <a:pPr lvl="1" marL="6325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 </a:t>
            </a:r>
            <a:r>
              <a:rPr b="0" lang="en-US" sz="2400" spc="-1" strike="noStrike">
                <a:solidFill>
                  <a:schemeClr val="accent3"/>
                </a:solidFill>
                <a:latin typeface="Arial"/>
                <a:ea typeface="Arial"/>
              </a:rPr>
              <a:t>CREATE ROLE name;</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To determine the set of existing roles, select from the pg_roles system catalog:</a:t>
            </a:r>
            <a:endParaRPr b="0" lang="en-US" sz="2400" spc="-1" strike="noStrike">
              <a:solidFill>
                <a:srgbClr val="000000"/>
              </a:solidFill>
              <a:latin typeface="Arial"/>
            </a:endParaRPr>
          </a:p>
          <a:p>
            <a:pPr lvl="1" marL="6325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 </a:t>
            </a:r>
            <a:r>
              <a:rPr b="0" lang="en-US" sz="2400" spc="-1" strike="noStrike">
                <a:solidFill>
                  <a:schemeClr val="accent3"/>
                </a:solidFill>
                <a:latin typeface="Arial"/>
                <a:ea typeface="Arial"/>
              </a:rPr>
              <a:t>SELECT rolename FROM pg_roles;</a:t>
            </a:r>
            <a:endParaRPr b="0" lang="en-US" sz="2400" spc="-1" strike="noStrike">
              <a:solidFill>
                <a:srgbClr val="000000"/>
              </a:solidFill>
              <a:latin typeface="Arial"/>
            </a:endParaRPr>
          </a:p>
        </p:txBody>
      </p:sp>
      <p:sp>
        <p:nvSpPr>
          <p:cNvPr id="352" name="PlaceHolder 2"/>
          <p:cNvSpPr>
            <a:spLocks noGrp="1"/>
          </p:cNvSpPr>
          <p:nvPr>
            <p:ph type="title"/>
          </p:nvPr>
        </p:nvSpPr>
        <p:spPr>
          <a:xfrm>
            <a:off x="689400" y="555840"/>
            <a:ext cx="10111680" cy="54252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Database roles</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p:nvPr>
        </p:nvSpPr>
        <p:spPr>
          <a:xfrm>
            <a:off x="689400" y="1506240"/>
            <a:ext cx="10811880" cy="5031360"/>
          </a:xfrm>
          <a:prstGeom prst="rect">
            <a:avLst/>
          </a:prstGeom>
          <a:noFill/>
          <a:ln w="12600">
            <a:noFill/>
          </a:ln>
        </p:spPr>
        <p:txBody>
          <a:bodyPr lIns="45720" rIns="45720" tIns="45720" bIns="45720" anchor="t">
            <a:noAutofit/>
          </a:bodyPr>
          <a:p>
            <a:pPr marL="1540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A database role can have several attributes that define its privileges and interact with the client authentication system.</a:t>
            </a:r>
            <a:endParaRPr b="0" lang="en-US" sz="2110" spc="-1" strike="noStrike">
              <a:solidFill>
                <a:srgbClr val="000000"/>
              </a:solidFill>
              <a:latin typeface="Arial"/>
            </a:endParaRPr>
          </a:p>
          <a:p>
            <a:pPr lvl="1" marL="55656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login privilege</a:t>
            </a:r>
            <a:endParaRPr b="0" lang="en-US" sz="2110" spc="-1" strike="noStrike">
              <a:solidFill>
                <a:srgbClr val="000000"/>
              </a:solidFill>
              <a:latin typeface="Arial"/>
            </a:endParaRPr>
          </a:p>
          <a:p>
            <a:pPr lvl="2" marL="9586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Only roles that have the LOGIN attribute can be used as the initial role name for a database connection. A role with the LOGIN attribute can be considered the same as a "database user".</a:t>
            </a:r>
            <a:endParaRPr b="0" lang="en-US" sz="2110" spc="-1" strike="noStrike">
              <a:solidFill>
                <a:srgbClr val="000000"/>
              </a:solidFill>
              <a:latin typeface="Arial"/>
            </a:endParaRPr>
          </a:p>
          <a:p>
            <a:pPr lvl="2" marL="9586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 </a:t>
            </a:r>
            <a:r>
              <a:rPr b="0" lang="en-US" sz="2110" spc="-1" strike="noStrike">
                <a:solidFill>
                  <a:schemeClr val="accent3"/>
                </a:solidFill>
                <a:latin typeface="Arial"/>
                <a:ea typeface="Arial"/>
              </a:rPr>
              <a:t>CREATE ROLE name LOGIN;</a:t>
            </a:r>
            <a:endParaRPr b="0" lang="en-US" sz="2110" spc="-1" strike="noStrike">
              <a:solidFill>
                <a:srgbClr val="000000"/>
              </a:solidFill>
              <a:latin typeface="Arial"/>
            </a:endParaRPr>
          </a:p>
          <a:p>
            <a:pPr lvl="2" marL="9586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 </a:t>
            </a:r>
            <a:r>
              <a:rPr b="0" lang="en-US" sz="2110" spc="-1" strike="noStrike">
                <a:solidFill>
                  <a:schemeClr val="accent3"/>
                </a:solidFill>
                <a:latin typeface="Arial"/>
                <a:ea typeface="Arial"/>
              </a:rPr>
              <a:t>CREATE USER name;</a:t>
            </a:r>
            <a:endParaRPr b="0" lang="en-US" sz="2110" spc="-1" strike="noStrike">
              <a:solidFill>
                <a:srgbClr val="000000"/>
              </a:solidFill>
              <a:latin typeface="Arial"/>
            </a:endParaRPr>
          </a:p>
          <a:p>
            <a:pPr lvl="1" marL="55656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superuser status</a:t>
            </a:r>
            <a:endParaRPr b="0" lang="en-US" sz="2110" spc="-1" strike="noStrike">
              <a:solidFill>
                <a:srgbClr val="000000"/>
              </a:solidFill>
              <a:latin typeface="Arial"/>
            </a:endParaRPr>
          </a:p>
          <a:p>
            <a:pPr lvl="2" marL="9586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A database superuser bypasses all permission checks, except the right to log in.</a:t>
            </a:r>
            <a:endParaRPr b="0" lang="en-US" sz="2110" spc="-1" strike="noStrike">
              <a:solidFill>
                <a:srgbClr val="000000"/>
              </a:solidFill>
              <a:latin typeface="Arial"/>
            </a:endParaRPr>
          </a:p>
          <a:p>
            <a:pPr lvl="2" marL="9586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 </a:t>
            </a:r>
            <a:r>
              <a:rPr b="0" lang="en-US" sz="2110" spc="-1" strike="noStrike">
                <a:solidFill>
                  <a:schemeClr val="accent3"/>
                </a:solidFill>
                <a:latin typeface="Arial"/>
                <a:ea typeface="Arial"/>
              </a:rPr>
              <a:t>CREATE ROLE name SUPERUSER</a:t>
            </a:r>
            <a:endParaRPr b="0" lang="en-US" sz="2110" spc="-1" strike="noStrike">
              <a:solidFill>
                <a:srgbClr val="000000"/>
              </a:solidFill>
              <a:latin typeface="Arial"/>
            </a:endParaRPr>
          </a:p>
          <a:p>
            <a:pPr lvl="1" marL="55656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database creation</a:t>
            </a:r>
            <a:endParaRPr b="0" lang="en-US" sz="2110" spc="-1" strike="noStrike">
              <a:solidFill>
                <a:srgbClr val="000000"/>
              </a:solidFill>
              <a:latin typeface="Arial"/>
            </a:endParaRPr>
          </a:p>
          <a:p>
            <a:pPr lvl="2" marL="9586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A role must be explicitly given permission to create databases.</a:t>
            </a:r>
            <a:endParaRPr b="0" lang="en-US" sz="2110" spc="-1" strike="noStrike">
              <a:solidFill>
                <a:srgbClr val="000000"/>
              </a:solidFill>
              <a:latin typeface="Arial"/>
            </a:endParaRPr>
          </a:p>
          <a:p>
            <a:pPr lvl="2" marL="9586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 </a:t>
            </a:r>
            <a:r>
              <a:rPr b="0" lang="en-US" sz="2110" spc="-1" strike="noStrike">
                <a:solidFill>
                  <a:schemeClr val="accent3"/>
                </a:solidFill>
                <a:latin typeface="Arial"/>
                <a:ea typeface="Arial"/>
              </a:rPr>
              <a:t>CREATE ROLE name CREATEDB</a:t>
            </a:r>
            <a:endParaRPr b="0" lang="en-US" sz="2110" spc="-1" strike="noStrike">
              <a:solidFill>
                <a:srgbClr val="000000"/>
              </a:solidFill>
              <a:latin typeface="Arial"/>
            </a:endParaRPr>
          </a:p>
        </p:txBody>
      </p:sp>
      <p:sp>
        <p:nvSpPr>
          <p:cNvPr id="354" name="PlaceHolder 2"/>
          <p:cNvSpPr>
            <a:spLocks noGrp="1"/>
          </p:cNvSpPr>
          <p:nvPr>
            <p:ph type="title"/>
          </p:nvPr>
        </p:nvSpPr>
        <p:spPr>
          <a:xfrm>
            <a:off x="689400" y="555840"/>
            <a:ext cx="10111680" cy="54252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Role attributes 1/2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p:nvPr>
        </p:nvSpPr>
        <p:spPr>
          <a:xfrm>
            <a:off x="689400" y="1506240"/>
            <a:ext cx="10811880" cy="5031360"/>
          </a:xfrm>
          <a:prstGeom prst="rect">
            <a:avLst/>
          </a:prstGeom>
          <a:noFill/>
          <a:ln w="12600">
            <a:noFill/>
          </a:ln>
        </p:spPr>
        <p:txBody>
          <a:bodyPr lIns="45720" rIns="45720" tIns="45720" bIns="45720" anchor="t">
            <a:noAutofit/>
          </a:bodyPr>
          <a:p>
            <a:pPr lvl="1" marL="6325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role creation</a:t>
            </a:r>
            <a:endParaRPr b="0" lang="en-US" sz="2400" spc="-1" strike="noStrike">
              <a:solidFill>
                <a:srgbClr val="000000"/>
              </a:solidFill>
              <a:latin typeface="Arial"/>
            </a:endParaRPr>
          </a:p>
          <a:p>
            <a:pPr lvl="2" marL="10897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A role must be explicitly given permission to create more roles.</a:t>
            </a:r>
            <a:endParaRPr b="0" lang="en-US" sz="2400" spc="-1" strike="noStrike">
              <a:solidFill>
                <a:srgbClr val="000000"/>
              </a:solidFill>
              <a:latin typeface="Arial"/>
            </a:endParaRPr>
          </a:p>
          <a:p>
            <a:pPr lvl="3" marL="15469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 </a:t>
            </a:r>
            <a:r>
              <a:rPr b="0" lang="en-US" sz="2400" spc="-1" strike="noStrike">
                <a:solidFill>
                  <a:schemeClr val="accent3"/>
                </a:solidFill>
                <a:latin typeface="Arial"/>
                <a:ea typeface="Arial"/>
              </a:rPr>
              <a:t>CREATE ROLE name CREATEROLE</a:t>
            </a:r>
            <a:endParaRPr b="0" lang="en-US" sz="2400" spc="-1" strike="noStrike">
              <a:solidFill>
                <a:srgbClr val="000000"/>
              </a:solidFill>
              <a:latin typeface="Arial"/>
            </a:endParaRPr>
          </a:p>
          <a:p>
            <a:pPr lvl="1" marL="6325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initiating replication</a:t>
            </a:r>
            <a:endParaRPr b="0" lang="en-US" sz="2400" spc="-1" strike="noStrike">
              <a:solidFill>
                <a:srgbClr val="000000"/>
              </a:solidFill>
              <a:latin typeface="Arial"/>
            </a:endParaRPr>
          </a:p>
          <a:p>
            <a:pPr lvl="2" marL="10897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 </a:t>
            </a:r>
            <a:r>
              <a:rPr b="0" lang="en-US" sz="2400" spc="-1" strike="noStrike">
                <a:solidFill>
                  <a:schemeClr val="accent3"/>
                </a:solidFill>
                <a:latin typeface="Arial"/>
                <a:ea typeface="Arial"/>
              </a:rPr>
              <a:t>CREATE ROLE name REPLICATION LOGIN</a:t>
            </a:r>
            <a:endParaRPr b="0" lang="en-US" sz="2400" spc="-1" strike="noStrike">
              <a:solidFill>
                <a:srgbClr val="000000"/>
              </a:solidFill>
              <a:latin typeface="Arial"/>
            </a:endParaRPr>
          </a:p>
          <a:p>
            <a:pPr lvl="1" marL="6325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password </a:t>
            </a:r>
            <a:endParaRPr b="0" lang="en-US" sz="2400" spc="-1" strike="noStrike">
              <a:solidFill>
                <a:srgbClr val="000000"/>
              </a:solidFill>
              <a:latin typeface="Arial"/>
            </a:endParaRPr>
          </a:p>
          <a:p>
            <a:pPr lvl="2" marL="10897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A password is only significant if the client authentication method requires the user to supply a password when connecting to the database.</a:t>
            </a:r>
            <a:endParaRPr b="0" lang="en-US" sz="2400" spc="-1" strike="noStrike">
              <a:solidFill>
                <a:srgbClr val="000000"/>
              </a:solidFill>
              <a:latin typeface="Arial"/>
            </a:endParaRPr>
          </a:p>
          <a:p>
            <a:pPr lvl="3" marL="15469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 </a:t>
            </a:r>
            <a:r>
              <a:rPr b="0" lang="en-US" sz="2400" spc="-1" strike="noStrike">
                <a:solidFill>
                  <a:schemeClr val="accent3"/>
                </a:solidFill>
                <a:latin typeface="Arial"/>
                <a:ea typeface="Arial"/>
              </a:rPr>
              <a:t>CREATE ROLE name PASSWORD ‘string’</a:t>
            </a:r>
            <a:endParaRPr b="0" lang="en-US" sz="2400" spc="-1" strike="noStrike">
              <a:solidFill>
                <a:srgbClr val="000000"/>
              </a:solidFill>
              <a:latin typeface="Arial"/>
            </a:endParaRPr>
          </a:p>
        </p:txBody>
      </p:sp>
      <p:sp>
        <p:nvSpPr>
          <p:cNvPr id="356" name="PlaceHolder 2"/>
          <p:cNvSpPr>
            <a:spLocks noGrp="1"/>
          </p:cNvSpPr>
          <p:nvPr>
            <p:ph type="title"/>
          </p:nvPr>
        </p:nvSpPr>
        <p:spPr>
          <a:xfrm>
            <a:off x="689400" y="555840"/>
            <a:ext cx="10111680" cy="54252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Role attributes 2/2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5335920" y="795240"/>
            <a:ext cx="5904000" cy="18939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Questions?</a:t>
            </a:r>
            <a:endParaRPr b="0" lang="en-US" sz="7200" spc="-1" strike="noStrike">
              <a:solidFill>
                <a:srgbClr val="ffffff"/>
              </a:solidFill>
              <a:latin typeface="Arial"/>
            </a:endParaRPr>
          </a:p>
        </p:txBody>
      </p:sp>
      <p:sp>
        <p:nvSpPr>
          <p:cNvPr id="358" name="PlaceHolder 2"/>
          <p:cNvSpPr>
            <a:spLocks noGrp="1"/>
          </p:cNvSpPr>
          <p:nvPr>
            <p:ph/>
          </p:nvPr>
        </p:nvSpPr>
        <p:spPr>
          <a:xfrm>
            <a:off x="5335920" y="3995640"/>
            <a:ext cx="5904000" cy="39852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Trainer Name: Borche Borisovski</a:t>
            </a:r>
            <a:endParaRPr b="0" lang="en-US" sz="2000" spc="-1" strike="noStrike">
              <a:solidFill>
                <a:srgbClr val="ffffff"/>
              </a:solidFill>
              <a:latin typeface="Arial"/>
            </a:endParaRPr>
          </a:p>
        </p:txBody>
      </p:sp>
      <p:sp>
        <p:nvSpPr>
          <p:cNvPr id="359" name="PlaceHolder 3"/>
          <p:cNvSpPr>
            <a:spLocks noGrp="1"/>
          </p:cNvSpPr>
          <p:nvPr>
            <p:ph/>
          </p:nvPr>
        </p:nvSpPr>
        <p:spPr>
          <a:xfrm>
            <a:off x="5335920" y="4480920"/>
            <a:ext cx="5904000" cy="27540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1200" spc="-1" strike="noStrike">
                <a:solidFill>
                  <a:schemeClr val="accent2"/>
                </a:solidFill>
                <a:latin typeface="Arial"/>
                <a:ea typeface="Arial"/>
              </a:rPr>
              <a:t>Trainer mail: </a:t>
            </a:r>
            <a:r>
              <a:rPr b="0" lang="en-US" sz="1200" spc="-1" strike="noStrike" u="sng">
                <a:solidFill>
                  <a:schemeClr val="accent2"/>
                </a:solidFill>
                <a:uFillTx/>
                <a:latin typeface="Arial"/>
                <a:ea typeface="Arial"/>
                <a:hlinkClick r:id="rId1"/>
              </a:rPr>
              <a:t>borisovski.borce@gmail.com</a:t>
            </a:r>
            <a:endParaRPr b="0" lang="en-US" sz="1200" spc="-1" strike="noStrike">
              <a:solidFill>
                <a:srgbClr val="ffffff"/>
              </a:solidFill>
              <a:latin typeface="Arial"/>
            </a:endParaRPr>
          </a:p>
          <a:p>
            <a:pPr indent="0" defTabSz="914400">
              <a:lnSpc>
                <a:spcPct val="100000"/>
              </a:lnSpc>
              <a:spcBef>
                <a:spcPts val="1001"/>
              </a:spcBef>
              <a:buNone/>
              <a:tabLst>
                <a:tab algn="l" pos="0"/>
              </a:tabLst>
            </a:pPr>
            <a:endParaRPr b="0" lang="en-US" sz="1200" spc="-1" strike="noStrike">
              <a:solidFill>
                <a:srgbClr val="ffffff"/>
              </a:solidFill>
              <a:latin typeface="Arial"/>
            </a:endParaRPr>
          </a:p>
        </p:txBody>
      </p:sp>
      <p:sp>
        <p:nvSpPr>
          <p:cNvPr id="360" name="Text Placeholder 3"/>
          <p:cNvSpPr/>
          <p:nvPr/>
        </p:nvSpPr>
        <p:spPr>
          <a:xfrm>
            <a:off x="5335920" y="5418360"/>
            <a:ext cx="5904000" cy="275400"/>
          </a:xfrm>
          <a:prstGeom prst="rect">
            <a:avLst/>
          </a:prstGeom>
          <a:noFill/>
          <a:ln w="12700">
            <a:noFill/>
          </a:ln>
        </p:spPr>
        <p:style>
          <a:lnRef idx="0"/>
          <a:fillRef idx="0"/>
          <a:effectRef idx="0"/>
          <a:fontRef idx="minor"/>
        </p:style>
        <p:txBody>
          <a:bodyPr lIns="45720" rIns="45720" tIns="45000" bIns="45000" anchor="t">
            <a:normAutofit/>
          </a:bodyPr>
          <a:p>
            <a:pPr defTabSz="914400">
              <a:lnSpc>
                <a:spcPct val="100000"/>
              </a:lnSpc>
              <a:spcBef>
                <a:spcPts val="1001"/>
              </a:spcBef>
              <a:tabLst>
                <a:tab algn="l" pos="0"/>
              </a:tabLst>
            </a:pPr>
            <a:r>
              <a:rPr b="0" lang="en-US" sz="1200" spc="-1" strike="noStrike">
                <a:solidFill>
                  <a:schemeClr val="accent2"/>
                </a:solidFill>
                <a:latin typeface="Arial"/>
                <a:ea typeface="Arial"/>
              </a:rPr>
              <a:t>Assistant mail: </a:t>
            </a:r>
            <a:r>
              <a:rPr b="0" lang="en-US" sz="1200" spc="-1" strike="noStrike" u="sng">
                <a:solidFill>
                  <a:schemeClr val="accent2"/>
                </a:solidFill>
                <a:uFillTx/>
                <a:latin typeface="Arial"/>
                <a:ea typeface="Arial"/>
                <a:hlinkClick r:id="rId2"/>
              </a:rPr>
              <a:t>hristina.bozhinova93@gmail.com</a:t>
            </a:r>
            <a:endParaRPr b="0" lang="en-US" sz="1200" spc="-1" strike="noStrike">
              <a:solidFill>
                <a:srgbClr val="ffffff"/>
              </a:solidFill>
              <a:latin typeface="Arial"/>
            </a:endParaRPr>
          </a:p>
          <a:p>
            <a:pPr defTabSz="914400">
              <a:lnSpc>
                <a:spcPct val="100000"/>
              </a:lnSpc>
              <a:spcBef>
                <a:spcPts val="1001"/>
              </a:spcBef>
              <a:tabLst>
                <a:tab algn="l" pos="0"/>
              </a:tabLst>
            </a:pPr>
            <a:endParaRPr b="0" lang="en-US" sz="1200" spc="-1" strike="noStrike">
              <a:solidFill>
                <a:srgbClr val="ffffff"/>
              </a:solidFill>
              <a:latin typeface="Arial"/>
            </a:endParaRPr>
          </a:p>
        </p:txBody>
      </p:sp>
      <p:sp>
        <p:nvSpPr>
          <p:cNvPr id="361" name="Text Placeholder 4"/>
          <p:cNvSpPr/>
          <p:nvPr/>
        </p:nvSpPr>
        <p:spPr>
          <a:xfrm>
            <a:off x="5335920" y="4932720"/>
            <a:ext cx="5904000" cy="398520"/>
          </a:xfrm>
          <a:prstGeom prst="rect">
            <a:avLst/>
          </a:prstGeom>
          <a:noFill/>
          <a:ln w="12700">
            <a:noFill/>
          </a:ln>
        </p:spPr>
        <p:style>
          <a:lnRef idx="0"/>
          <a:fillRef idx="0"/>
          <a:effectRef idx="0"/>
          <a:fontRef idx="minor"/>
        </p:style>
        <p:txBody>
          <a:bodyPr lIns="45720" rIns="45720" tIns="45000" bIns="45000" anchor="t">
            <a:normAutofit/>
          </a:bodyPr>
          <a:p>
            <a:pPr defTabSz="914400">
              <a:lnSpc>
                <a:spcPct val="100000"/>
              </a:lnSpc>
              <a:spcBef>
                <a:spcPts val="1001"/>
              </a:spcBef>
              <a:tabLst>
                <a:tab algn="l" pos="0"/>
              </a:tabLst>
            </a:pPr>
            <a:r>
              <a:rPr b="0" lang="en-US" sz="2000" spc="-1" strike="noStrike">
                <a:solidFill>
                  <a:schemeClr val="accent4"/>
                </a:solidFill>
                <a:latin typeface="Baskerville"/>
                <a:ea typeface="Baskerville"/>
              </a:rPr>
              <a:t>Assistant Name: Hristina Bozhinova</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689400" y="555840"/>
            <a:ext cx="4919760" cy="164448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4100" spc="-1" strike="noStrike">
                <a:solidFill>
                  <a:schemeClr val="accent5"/>
                </a:solidFill>
                <a:latin typeface="Baskerville"/>
                <a:ea typeface="Baskerville"/>
              </a:rPr>
              <a:t>Database Development and Design</a:t>
            </a:r>
            <a:endParaRPr b="0" lang="en-US" sz="4100" spc="-1" strike="noStrike">
              <a:solidFill>
                <a:srgbClr val="ffffff"/>
              </a:solidFill>
              <a:latin typeface="Arial"/>
            </a:endParaRPr>
          </a:p>
        </p:txBody>
      </p:sp>
      <p:sp>
        <p:nvSpPr>
          <p:cNvPr id="335" name="PlaceHolder 2"/>
          <p:cNvSpPr>
            <a:spLocks noGrp="1"/>
          </p:cNvSpPr>
          <p:nvPr>
            <p:ph/>
          </p:nvPr>
        </p:nvSpPr>
        <p:spPr>
          <a:xfrm>
            <a:off x="689400" y="2457360"/>
            <a:ext cx="4919760" cy="285228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300" spc="-1" strike="noStrike">
                <a:solidFill>
                  <a:schemeClr val="accent5"/>
                </a:solidFill>
                <a:latin typeface="Arial"/>
                <a:ea typeface="Arial"/>
              </a:rPr>
              <a:t>Developing and Design of databases using PostgreSQL - Powerful, open-source object-relational database</a:t>
            </a:r>
            <a:endParaRPr b="0" lang="en-US" sz="2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p:nvPr>
        </p:nvSpPr>
        <p:spPr>
          <a:xfrm>
            <a:off x="689400" y="1506240"/>
            <a:ext cx="10811880" cy="503136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Session 7</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Quiz</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Homework discussion</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Errors and messages</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Basic database administration</a:t>
            </a:r>
            <a:endParaRPr b="0" lang="en-US" sz="1700" spc="-1" strike="noStrike">
              <a:solidFill>
                <a:srgbClr val="000000"/>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Backups</a:t>
            </a:r>
            <a:endParaRPr b="0" lang="en-US" sz="1700" spc="-1" strike="noStrike">
              <a:solidFill>
                <a:srgbClr val="000000"/>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Database roles</a:t>
            </a:r>
            <a:endParaRPr b="0" lang="en-US" sz="1700" spc="-1" strike="noStrike">
              <a:solidFill>
                <a:srgbClr val="000000"/>
              </a:solidFill>
              <a:latin typeface="Arial"/>
            </a:endParaRPr>
          </a:p>
        </p:txBody>
      </p:sp>
      <p:sp>
        <p:nvSpPr>
          <p:cNvPr id="337" name="PlaceHolder 2"/>
          <p:cNvSpPr>
            <a:spLocks noGrp="1"/>
          </p:cNvSpPr>
          <p:nvPr>
            <p:ph type="title"/>
          </p:nvPr>
        </p:nvSpPr>
        <p:spPr>
          <a:xfrm>
            <a:off x="689400" y="555840"/>
            <a:ext cx="10111680" cy="54252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Agenda</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038240" y="2107080"/>
            <a:ext cx="10449360" cy="276696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Errors and messages</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p:nvPr>
        </p:nvSpPr>
        <p:spPr>
          <a:xfrm>
            <a:off x="689400" y="1506240"/>
            <a:ext cx="10811880" cy="5031360"/>
          </a:xfrm>
          <a:prstGeom prst="rect">
            <a:avLst/>
          </a:prstGeom>
          <a:noFill/>
          <a:ln w="12600">
            <a:noFill/>
          </a:ln>
        </p:spPr>
        <p:txBody>
          <a:bodyPr lIns="45720" rIns="45720" tIns="45720" bIns="45720" anchor="t">
            <a:noAutofit/>
          </a:bodyPr>
          <a:p>
            <a:pPr marL="17172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To raise a message, you use the raise statement as follows:</a:t>
            </a:r>
            <a:endParaRPr b="0" lang="en-US" sz="2350" spc="-1" strike="noStrike">
              <a:solidFill>
                <a:srgbClr val="000000"/>
              </a:solidFill>
              <a:latin typeface="Arial"/>
            </a:endParaRPr>
          </a:p>
          <a:p>
            <a:pPr lvl="1" marL="61956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raise level format;</a:t>
            </a:r>
            <a:endParaRPr b="0" lang="en-US" sz="2350" spc="-1" strike="noStrike">
              <a:solidFill>
                <a:srgbClr val="000000"/>
              </a:solidFill>
              <a:latin typeface="Arial"/>
            </a:endParaRPr>
          </a:p>
          <a:p>
            <a:pPr marL="17172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Following the raise statement is the level option that specifies the error severity.</a:t>
            </a:r>
            <a:endParaRPr b="0" lang="en-US" sz="2350" spc="-1" strike="noStrike">
              <a:solidFill>
                <a:srgbClr val="000000"/>
              </a:solidFill>
              <a:latin typeface="Arial"/>
            </a:endParaRPr>
          </a:p>
          <a:p>
            <a:pPr marL="17172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PostgreSQL provides the following levels:</a:t>
            </a:r>
            <a:endParaRPr b="0" lang="en-US" sz="2350" spc="-1" strike="noStrike">
              <a:solidFill>
                <a:srgbClr val="000000"/>
              </a:solidFill>
              <a:latin typeface="Arial"/>
            </a:endParaRPr>
          </a:p>
          <a:p>
            <a:pPr lvl="1" marL="61956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 </a:t>
            </a:r>
            <a:r>
              <a:rPr b="0" lang="en-US" sz="2350" spc="-1" strike="noStrike">
                <a:solidFill>
                  <a:schemeClr val="accent3"/>
                </a:solidFill>
                <a:latin typeface="Arial"/>
                <a:ea typeface="Arial"/>
              </a:rPr>
              <a:t>debug</a:t>
            </a:r>
            <a:endParaRPr b="0" lang="en-US" sz="2350" spc="-1" strike="noStrike">
              <a:solidFill>
                <a:srgbClr val="000000"/>
              </a:solidFill>
              <a:latin typeface="Arial"/>
            </a:endParaRPr>
          </a:p>
          <a:p>
            <a:pPr lvl="1" marL="61956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 </a:t>
            </a:r>
            <a:r>
              <a:rPr b="0" lang="en-US" sz="2350" spc="-1" strike="noStrike">
                <a:solidFill>
                  <a:schemeClr val="accent3"/>
                </a:solidFill>
                <a:latin typeface="Arial"/>
                <a:ea typeface="Arial"/>
              </a:rPr>
              <a:t>log</a:t>
            </a:r>
            <a:endParaRPr b="0" lang="en-US" sz="2350" spc="-1" strike="noStrike">
              <a:solidFill>
                <a:srgbClr val="000000"/>
              </a:solidFill>
              <a:latin typeface="Arial"/>
            </a:endParaRPr>
          </a:p>
          <a:p>
            <a:pPr lvl="1" marL="61956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 </a:t>
            </a:r>
            <a:r>
              <a:rPr b="0" lang="en-US" sz="2350" spc="-1" strike="noStrike">
                <a:solidFill>
                  <a:schemeClr val="accent3"/>
                </a:solidFill>
                <a:latin typeface="Arial"/>
                <a:ea typeface="Arial"/>
              </a:rPr>
              <a:t>notice</a:t>
            </a:r>
            <a:endParaRPr b="0" lang="en-US" sz="2350" spc="-1" strike="noStrike">
              <a:solidFill>
                <a:srgbClr val="000000"/>
              </a:solidFill>
              <a:latin typeface="Arial"/>
            </a:endParaRPr>
          </a:p>
          <a:p>
            <a:pPr lvl="1" marL="61956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 </a:t>
            </a:r>
            <a:r>
              <a:rPr b="0" lang="en-US" sz="2350" spc="-1" strike="noStrike">
                <a:solidFill>
                  <a:schemeClr val="accent3"/>
                </a:solidFill>
                <a:latin typeface="Arial"/>
                <a:ea typeface="Arial"/>
              </a:rPr>
              <a:t>info</a:t>
            </a:r>
            <a:endParaRPr b="0" lang="en-US" sz="2350" spc="-1" strike="noStrike">
              <a:solidFill>
                <a:srgbClr val="000000"/>
              </a:solidFill>
              <a:latin typeface="Arial"/>
            </a:endParaRPr>
          </a:p>
          <a:p>
            <a:pPr lvl="1" marL="61956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 </a:t>
            </a:r>
            <a:r>
              <a:rPr b="0" lang="en-US" sz="2350" spc="-1" strike="noStrike">
                <a:solidFill>
                  <a:schemeClr val="accent3"/>
                </a:solidFill>
                <a:latin typeface="Arial"/>
                <a:ea typeface="Arial"/>
              </a:rPr>
              <a:t>warning</a:t>
            </a:r>
            <a:endParaRPr b="0" lang="en-US" sz="2350" spc="-1" strike="noStrike">
              <a:solidFill>
                <a:srgbClr val="000000"/>
              </a:solidFill>
              <a:latin typeface="Arial"/>
            </a:endParaRPr>
          </a:p>
          <a:p>
            <a:pPr lvl="1" marL="61956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 </a:t>
            </a:r>
            <a:r>
              <a:rPr b="0" lang="en-US" sz="2350" spc="-1" strike="noStrike">
                <a:solidFill>
                  <a:schemeClr val="accent3"/>
                </a:solidFill>
                <a:latin typeface="Arial"/>
                <a:ea typeface="Arial"/>
              </a:rPr>
              <a:t>exception</a:t>
            </a:r>
            <a:endParaRPr b="0" lang="en-US" sz="2350" spc="-1" strike="noStrike">
              <a:solidFill>
                <a:srgbClr val="000000"/>
              </a:solidFill>
              <a:latin typeface="Arial"/>
            </a:endParaRPr>
          </a:p>
          <a:p>
            <a:pPr marL="171720" indent="-171720" defTabSz="686520">
              <a:lnSpc>
                <a:spcPct val="100000"/>
              </a:lnSpc>
              <a:spcBef>
                <a:spcPts val="499"/>
              </a:spcBef>
              <a:buClr>
                <a:srgbClr val="28414d"/>
              </a:buClr>
              <a:buFont typeface="Arial"/>
              <a:buChar char="•"/>
            </a:pPr>
            <a:r>
              <a:rPr b="0" lang="en-US" sz="2350" spc="-1" strike="noStrike">
                <a:solidFill>
                  <a:schemeClr val="accent3"/>
                </a:solidFill>
                <a:latin typeface="Arial"/>
                <a:ea typeface="Arial"/>
              </a:rPr>
              <a:t>If you don’t specify the level, by default, the raise statement will use exception level that raises an error and stops the current transaction.</a:t>
            </a:r>
            <a:endParaRPr b="0" lang="en-US" sz="2350" spc="-1" strike="noStrike">
              <a:solidFill>
                <a:srgbClr val="000000"/>
              </a:solidFill>
              <a:latin typeface="Arial"/>
            </a:endParaRPr>
          </a:p>
        </p:txBody>
      </p:sp>
      <p:sp>
        <p:nvSpPr>
          <p:cNvPr id="340" name="PlaceHolder 2"/>
          <p:cNvSpPr>
            <a:spLocks noGrp="1"/>
          </p:cNvSpPr>
          <p:nvPr>
            <p:ph type="title"/>
          </p:nvPr>
        </p:nvSpPr>
        <p:spPr>
          <a:xfrm>
            <a:off x="689400" y="555840"/>
            <a:ext cx="10111680" cy="54252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Reporting messages and errors 1/2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p:nvPr>
        </p:nvSpPr>
        <p:spPr>
          <a:xfrm>
            <a:off x="689400" y="1506240"/>
            <a:ext cx="10811880" cy="503136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The format is a string that specifies the message. The format uses percentage (%) placeholders that will be substituted by the arguments.</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The number of placeholders must be the same as the number of arguments, otherwise, PostgreSQL will issue an error.</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To raise an error, you use the exception level after the raise statement. Note that raise statement uses the exception level by default.</a:t>
            </a:r>
            <a:endParaRPr b="0" lang="en-US" sz="2400" spc="-1" strike="noStrike">
              <a:solidFill>
                <a:srgbClr val="000000"/>
              </a:solidFill>
              <a:latin typeface="Arial"/>
            </a:endParaRPr>
          </a:p>
        </p:txBody>
      </p:sp>
      <p:sp>
        <p:nvSpPr>
          <p:cNvPr id="342" name="PlaceHolder 2"/>
          <p:cNvSpPr>
            <a:spLocks noGrp="1"/>
          </p:cNvSpPr>
          <p:nvPr>
            <p:ph type="title"/>
          </p:nvPr>
        </p:nvSpPr>
        <p:spPr>
          <a:xfrm>
            <a:off x="689400" y="555840"/>
            <a:ext cx="10111680" cy="54252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Reporting messages and errors 2/2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p:nvPr>
        </p:nvSpPr>
        <p:spPr>
          <a:xfrm>
            <a:off x="689400" y="1506240"/>
            <a:ext cx="10811880" cy="503136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The format is a string that specifies the message. The format uses percentage (%) placeholders that will be substituted by the arguments.</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The number of placeholders must be the same as the number of arguments, otherwise, PostgreSQL will issue an error.</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To raise an error, you use the exception level after the raise statement. Note that raise statement uses the exception level by default.</a:t>
            </a:r>
            <a:endParaRPr b="0" lang="en-US" sz="2400" spc="-1" strike="noStrike">
              <a:solidFill>
                <a:srgbClr val="000000"/>
              </a:solidFill>
              <a:latin typeface="Arial"/>
            </a:endParaRPr>
          </a:p>
        </p:txBody>
      </p:sp>
      <p:sp>
        <p:nvSpPr>
          <p:cNvPr id="344" name="PlaceHolder 2"/>
          <p:cNvSpPr>
            <a:spLocks noGrp="1"/>
          </p:cNvSpPr>
          <p:nvPr>
            <p:ph type="title"/>
          </p:nvPr>
        </p:nvSpPr>
        <p:spPr>
          <a:xfrm>
            <a:off x="689400" y="555840"/>
            <a:ext cx="10111680" cy="54252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Reporting messages and errors 2/2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1038240" y="2107080"/>
            <a:ext cx="10449360" cy="276696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Basic database administration</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p:nvPr>
        </p:nvSpPr>
        <p:spPr>
          <a:xfrm>
            <a:off x="689400" y="1506240"/>
            <a:ext cx="10811880" cy="503136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PostgreSQL databases should be backed up regularly.</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The SQL dump method is to generate a text file with SQL commands that, when fed back to the server, will recreate the database in the same state as it was at the time of the dump. PostgreSQL provides the utility program pg_dump for this purpose. </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The text files created by pg_dump are intended to be read in by pgAdmin.</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To restore the backed up database, you can choose any existing database and run the generated file.</a:t>
            </a:r>
            <a:endParaRPr b="0" lang="en-US" sz="2400" spc="-1" strike="noStrike">
              <a:solidFill>
                <a:srgbClr val="000000"/>
              </a:solidFill>
              <a:latin typeface="Arial"/>
            </a:endParaRPr>
          </a:p>
        </p:txBody>
      </p:sp>
      <p:sp>
        <p:nvSpPr>
          <p:cNvPr id="347" name="PlaceHolder 2"/>
          <p:cNvSpPr>
            <a:spLocks noGrp="1"/>
          </p:cNvSpPr>
          <p:nvPr>
            <p:ph type="title"/>
          </p:nvPr>
        </p:nvSpPr>
        <p:spPr>
          <a:xfrm>
            <a:off x="689400" y="555840"/>
            <a:ext cx="10111680" cy="54252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Backup and restore</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2024-05-30T17:39:57Z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