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EEE7283C-3CF3-47DC-8721-378D4A62B228}"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CF821DB8-F4EB-4A41-A1BA-3FCAFE7338EE}"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33BA23B1-9221-436E-865A-0063620EA4FD}" styleName="">
    <a:tblBg/>
    <a:wholeTbl>
      <a:tcTxStyle b="off" i="off">
        <a:fontRef idx="maj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aj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aj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2" name="Shape 512"/>
          <p:cNvSpPr/>
          <p:nvPr>
            <p:ph type="sldImg"/>
          </p:nvPr>
        </p:nvSpPr>
        <p:spPr>
          <a:xfrm>
            <a:off x="1143000" y="685800"/>
            <a:ext cx="4572000" cy="3429000"/>
          </a:xfrm>
          <a:prstGeom prst="rect">
            <a:avLst/>
          </a:prstGeom>
        </p:spPr>
        <p:txBody>
          <a:bodyPr/>
          <a:lstStyle/>
          <a:p>
            <a:pPr/>
          </a:p>
        </p:txBody>
      </p:sp>
      <p:sp>
        <p:nvSpPr>
          <p:cNvPr id="513" name="Shape 5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8" cy="1434499"/>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9"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29"/>
          </a:xfrm>
          <a:prstGeom prst="rect">
            <a:avLst/>
          </a:prstGeom>
          <a:ln w="12700">
            <a:miter lim="400000"/>
          </a:ln>
        </p:spPr>
      </p:pic>
      <p:sp>
        <p:nvSpPr>
          <p:cNvPr id="17"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112" name="Body Level One…"/>
          <p:cNvSpPr txBox="1"/>
          <p:nvPr>
            <p:ph type="body" sz="quarter" idx="1"/>
          </p:nvPr>
        </p:nvSpPr>
        <p:spPr>
          <a:xfrm>
            <a:off x="689313" y="1760390"/>
            <a:ext cx="5406689"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9"/>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5"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5"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5" cy="2031329"/>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5"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50"/>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4" cy="343050"/>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4" cy="343050"/>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29"/>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5"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5"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5" cy="2031329"/>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5"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50"/>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4" cy="343050"/>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4" cy="343050"/>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2" cy="520717"/>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69"/>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2"/>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9"/>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1"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02"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20" cy="1117742"/>
          </a:xfrm>
          <a:prstGeom prst="rect">
            <a:avLst/>
          </a:prstGeom>
          <a:ln w="12700">
            <a:miter lim="400000"/>
          </a:ln>
        </p:spPr>
      </p:pic>
      <p:sp>
        <p:nvSpPr>
          <p:cNvPr id="28"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0" name="Picture Placeholder 14"/>
          <p:cNvSpPr/>
          <p:nvPr>
            <p:ph type="pic" idx="21"/>
          </p:nvPr>
        </p:nvSpPr>
        <p:spPr>
          <a:xfrm>
            <a:off x="660398" y="488959"/>
            <a:ext cx="9345478" cy="5939522"/>
          </a:xfrm>
          <a:prstGeom prst="rect">
            <a:avLst/>
          </a:prstGeom>
        </p:spPr>
        <p:txBody>
          <a:bodyPr lIns="91439" tIns="45719" rIns="91439" bIns="45719"/>
          <a:lstStyle/>
          <a:p>
            <a:pPr/>
          </a:p>
        </p:txBody>
      </p:sp>
      <p:sp>
        <p:nvSpPr>
          <p:cNvPr id="211" name="Lorem ipsum dolor sit amet, consectetur adipiscing elit."/>
          <p:cNvSpPr txBox="1"/>
          <p:nvPr>
            <p:ph type="title" hasCustomPrompt="1"/>
          </p:nvPr>
        </p:nvSpPr>
        <p:spPr>
          <a:xfrm>
            <a:off x="2968281" y="1958357"/>
            <a:ext cx="8701207"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2" name="Graphic 5" descr="Graphic 5"/>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1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0"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1" name="Body Level One…"/>
          <p:cNvSpPr txBox="1"/>
          <p:nvPr>
            <p:ph type="body" sz="quarter" idx="1" hasCustomPrompt="1"/>
          </p:nvPr>
        </p:nvSpPr>
        <p:spPr>
          <a:xfrm>
            <a:off x="6648773" y="1869394"/>
            <a:ext cx="5063682" cy="73866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2" name="Text Placeholder 5"/>
          <p:cNvSpPr/>
          <p:nvPr>
            <p:ph type="body" sz="quarter" idx="22" hasCustomPrompt="1"/>
          </p:nvPr>
        </p:nvSpPr>
        <p:spPr>
          <a:xfrm>
            <a:off x="6648773" y="1324542"/>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3" name="Text Placeholder 5"/>
          <p:cNvSpPr/>
          <p:nvPr>
            <p:ph type="body" sz="quarter" idx="23" hasCustomPrompt="1"/>
          </p:nvPr>
        </p:nvSpPr>
        <p:spPr>
          <a:xfrm>
            <a:off x="6648773" y="3367542"/>
            <a:ext cx="5063682" cy="73866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4" name="Text Placeholder 5"/>
          <p:cNvSpPr/>
          <p:nvPr>
            <p:ph type="body" sz="quarter" idx="24" hasCustomPrompt="1"/>
          </p:nvPr>
        </p:nvSpPr>
        <p:spPr>
          <a:xfrm>
            <a:off x="6648773" y="2822691"/>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5" hasCustomPrompt="1"/>
          </p:nvPr>
        </p:nvSpPr>
        <p:spPr>
          <a:xfrm>
            <a:off x="6648773" y="4865037"/>
            <a:ext cx="5063682" cy="73866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6" hasCustomPrompt="1"/>
          </p:nvPr>
        </p:nvSpPr>
        <p:spPr>
          <a:xfrm>
            <a:off x="6648773" y="4320185"/>
            <a:ext cx="5063682" cy="400114"/>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4"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5" name="Body Level One…"/>
          <p:cNvSpPr txBox="1"/>
          <p:nvPr>
            <p:ph type="body" sz="quarter" idx="1" hasCustomPrompt="1"/>
          </p:nvPr>
        </p:nvSpPr>
        <p:spPr>
          <a:xfrm>
            <a:off x="6648773" y="1869394"/>
            <a:ext cx="5063682" cy="7386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6" name="Text Placeholder 5"/>
          <p:cNvSpPr/>
          <p:nvPr>
            <p:ph type="body" sz="quarter" idx="22" hasCustomPrompt="1"/>
          </p:nvPr>
        </p:nvSpPr>
        <p:spPr>
          <a:xfrm>
            <a:off x="6648773" y="1324542"/>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7" name="Text Placeholder 5"/>
          <p:cNvSpPr/>
          <p:nvPr>
            <p:ph type="body" sz="quarter" idx="23" hasCustomPrompt="1"/>
          </p:nvPr>
        </p:nvSpPr>
        <p:spPr>
          <a:xfrm>
            <a:off x="6648773" y="3367542"/>
            <a:ext cx="5063682" cy="73866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8" name="Text Placeholder 5"/>
          <p:cNvSpPr/>
          <p:nvPr>
            <p:ph type="body" sz="quarter" idx="24" hasCustomPrompt="1"/>
          </p:nvPr>
        </p:nvSpPr>
        <p:spPr>
          <a:xfrm>
            <a:off x="6648773" y="2822691"/>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5" hasCustomPrompt="1"/>
          </p:nvPr>
        </p:nvSpPr>
        <p:spPr>
          <a:xfrm>
            <a:off x="6648773" y="4865037"/>
            <a:ext cx="5063682" cy="73866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6" hasCustomPrompt="1"/>
          </p:nvPr>
        </p:nvSpPr>
        <p:spPr>
          <a:xfrm>
            <a:off x="6648773" y="4320185"/>
            <a:ext cx="5063682"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1"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2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50" name="Lorem ipsum dolor sit amet, consectetur."/>
          <p:cNvSpPr txBox="1"/>
          <p:nvPr>
            <p:ph type="title" hasCustomPrompt="1"/>
          </p:nvPr>
        </p:nvSpPr>
        <p:spPr>
          <a:xfrm>
            <a:off x="689316" y="555919"/>
            <a:ext cx="4921073" cy="987069"/>
          </a:xfrm>
          <a:prstGeom prst="rect">
            <a:avLst/>
          </a:prstGeom>
        </p:spPr>
        <p:txBody>
          <a:bodyPr/>
          <a:lstStyle/>
          <a:p>
            <a:pPr/>
            <a:r>
              <a:t>Lorem ipsum dolor sit amet, consectetur.</a:t>
            </a:r>
          </a:p>
        </p:txBody>
      </p:sp>
      <p:sp>
        <p:nvSpPr>
          <p:cNvPr id="251"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9"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60" name="Lorem ipsum dolor sit amet, consectetur."/>
          <p:cNvSpPr txBox="1"/>
          <p:nvPr>
            <p:ph type="title" hasCustomPrompt="1"/>
          </p:nvPr>
        </p:nvSpPr>
        <p:spPr>
          <a:xfrm>
            <a:off x="6648773" y="555919"/>
            <a:ext cx="4184546" cy="987069"/>
          </a:xfrm>
          <a:prstGeom prst="rect">
            <a:avLst/>
          </a:prstGeom>
        </p:spPr>
        <p:txBody>
          <a:bodyPr/>
          <a:lstStyle/>
          <a:p>
            <a:pPr/>
            <a:r>
              <a:t>Lorem ipsum dolor sit amet, consectetur.</a:t>
            </a:r>
          </a:p>
        </p:txBody>
      </p:sp>
      <p:sp>
        <p:nvSpPr>
          <p:cNvPr id="261" name="Body Level One…"/>
          <p:cNvSpPr txBox="1"/>
          <p:nvPr>
            <p:ph type="body" sz="quarter" idx="1" hasCustomPrompt="1"/>
          </p:nvPr>
        </p:nvSpPr>
        <p:spPr>
          <a:xfrm>
            <a:off x="6648770" y="1882513"/>
            <a:ext cx="4921074"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0"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7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80"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8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9"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29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8"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299" name="Triangle 8"/>
          <p:cNvSpPr/>
          <p:nvPr/>
        </p:nvSpPr>
        <p:spPr>
          <a:xfrm rot="5400000">
            <a:off x="2480914" y="3028242"/>
            <a:ext cx="6846711" cy="812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00" name="Body Level One…"/>
          <p:cNvSpPr txBox="1"/>
          <p:nvPr>
            <p:ph type="body" sz="quarter" idx="1" hasCustomPrompt="1"/>
          </p:nvPr>
        </p:nvSpPr>
        <p:spPr>
          <a:xfrm>
            <a:off x="6838122" y="1882513"/>
            <a:ext cx="4664566"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1"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2" name="Graphic 11" descr="Graphic 1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0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0"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311" name="Body Level One…"/>
          <p:cNvSpPr txBox="1"/>
          <p:nvPr>
            <p:ph type="body" sz="quarter" idx="1" hasCustomPrompt="1"/>
          </p:nvPr>
        </p:nvSpPr>
        <p:spPr>
          <a:xfrm>
            <a:off x="6838122" y="1882513"/>
            <a:ext cx="4664566"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2"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3" name="Triangle 8"/>
          <p:cNvSpPr/>
          <p:nvPr/>
        </p:nvSpPr>
        <p:spPr>
          <a:xfrm rot="5400000">
            <a:off x="2480914" y="3028242"/>
            <a:ext cx="6846711" cy="8128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4" name="Text Placeholder 5"/>
          <p:cNvSpPr/>
          <p:nvPr>
            <p:ph type="body" sz="quarter" idx="22" hasCustomPrompt="1"/>
          </p:nvPr>
        </p:nvSpPr>
        <p:spPr>
          <a:xfrm>
            <a:off x="698908" y="1882512"/>
            <a:ext cx="4593890" cy="1169557"/>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5" name="Graphic 9" descr="Graphic 9"/>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1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2"/>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20" cy="1117742"/>
          </a:xfrm>
          <a:prstGeom prst="rect">
            <a:avLst/>
          </a:prstGeom>
          <a:ln w="12700">
            <a:miter lim="400000"/>
          </a:ln>
        </p:spPr>
      </p:pic>
      <p:sp>
        <p:nvSpPr>
          <p:cNvPr id="39"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3"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4" name="Lorem ipsum dolor sit amet, consectetur."/>
          <p:cNvSpPr txBox="1"/>
          <p:nvPr>
            <p:ph type="title" hasCustomPrompt="1"/>
          </p:nvPr>
        </p:nvSpPr>
        <p:spPr>
          <a:xfrm>
            <a:off x="689316" y="555919"/>
            <a:ext cx="4593884" cy="788233"/>
          </a:xfrm>
          <a:prstGeom prst="rect">
            <a:avLst/>
          </a:prstGeom>
        </p:spPr>
        <p:txBody>
          <a:bodyPr/>
          <a:lstStyle>
            <a:lvl1pPr>
              <a:defRPr sz="2800">
                <a:solidFill>
                  <a:schemeClr val="accent5"/>
                </a:solidFill>
              </a:defRPr>
            </a:lvl1pPr>
          </a:lstStyle>
          <a:p>
            <a:pPr/>
            <a:r>
              <a:t>Lorem ipsum dolor sit amet, consectetur.</a:t>
            </a:r>
          </a:p>
        </p:txBody>
      </p:sp>
      <p:sp>
        <p:nvSpPr>
          <p:cNvPr id="325" name="Triangle 8"/>
          <p:cNvSpPr/>
          <p:nvPr/>
        </p:nvSpPr>
        <p:spPr>
          <a:xfrm rot="5400000">
            <a:off x="2374388" y="3135050"/>
            <a:ext cx="6846711" cy="5991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6"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7" name="Text Placeholder 5"/>
          <p:cNvSpPr/>
          <p:nvPr>
            <p:ph type="body" sz="quarter" idx="21" hasCustomPrompt="1"/>
          </p:nvPr>
        </p:nvSpPr>
        <p:spPr>
          <a:xfrm>
            <a:off x="6838122" y="1882512"/>
            <a:ext cx="4664566" cy="1169557"/>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8"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9" name="Graphic 13" descr="Graphic 13"/>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3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7" name="Body Level One…"/>
          <p:cNvSpPr txBox="1"/>
          <p:nvPr>
            <p:ph type="body" sz="quarter" idx="1" hasCustomPrompt="1"/>
          </p:nvPr>
        </p:nvSpPr>
        <p:spPr>
          <a:xfrm>
            <a:off x="6581616" y="5170992"/>
            <a:ext cx="4921073" cy="954111"/>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8"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39"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7" name="Body Level One…"/>
          <p:cNvSpPr txBox="1"/>
          <p:nvPr>
            <p:ph type="body" sz="quarter" idx="1" hasCustomPrompt="1"/>
          </p:nvPr>
        </p:nvSpPr>
        <p:spPr>
          <a:xfrm>
            <a:off x="6581616" y="5170992"/>
            <a:ext cx="4921073" cy="954111"/>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8"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49"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7"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58"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35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0" name="Graphic 1" descr="Graphic 1"/>
          <p:cNvPicPr>
            <a:picLocks noChangeAspect="1"/>
          </p:cNvPicPr>
          <p:nvPr/>
        </p:nvPicPr>
        <p:blipFill>
          <a:blip r:embed="rId3">
            <a:extLst/>
          </a:blip>
          <a:srcRect l="17156" t="28414" r="36717" b="19397"/>
          <a:stretch>
            <a:fillRect/>
          </a:stretch>
        </p:blipFill>
        <p:spPr>
          <a:xfrm>
            <a:off x="6279773" y="0"/>
            <a:ext cx="5912230" cy="6858000"/>
          </a:xfrm>
          <a:prstGeom prst="rect">
            <a:avLst/>
          </a:prstGeom>
          <a:ln w="12700">
            <a:miter lim="400000"/>
          </a:ln>
        </p:spPr>
      </p:pic>
      <p:sp>
        <p:nvSpPr>
          <p:cNvPr id="36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8" name="Lorem ipsum dolor sit amet, consectetur."/>
          <p:cNvSpPr txBox="1"/>
          <p:nvPr>
            <p:ph type="title" hasCustomPrompt="1"/>
          </p:nvPr>
        </p:nvSpPr>
        <p:spPr>
          <a:xfrm>
            <a:off x="689316" y="555919"/>
            <a:ext cx="4921073" cy="987069"/>
          </a:xfrm>
          <a:prstGeom prst="rect">
            <a:avLst/>
          </a:prstGeom>
        </p:spPr>
        <p:txBody>
          <a:bodyPr/>
          <a:lstStyle>
            <a:lvl1pPr>
              <a:defRPr>
                <a:solidFill>
                  <a:schemeClr val="accent5"/>
                </a:solidFill>
              </a:defRPr>
            </a:lvl1pPr>
          </a:lstStyle>
          <a:p>
            <a:pPr/>
            <a:r>
              <a:t>Lorem ipsum dolor sit amet, consectetur.</a:t>
            </a:r>
          </a:p>
        </p:txBody>
      </p:sp>
      <p:sp>
        <p:nvSpPr>
          <p:cNvPr id="369" name="Body Level One…"/>
          <p:cNvSpPr txBox="1"/>
          <p:nvPr>
            <p:ph type="body" sz="quarter" idx="1" hasCustomPrompt="1"/>
          </p:nvPr>
        </p:nvSpPr>
        <p:spPr>
          <a:xfrm>
            <a:off x="8901951" y="1882513"/>
            <a:ext cx="2767536" cy="1855771"/>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0" name="Graphic 1" descr="Graphic 1"/>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8"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9"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7"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8" name="Dividerslide #1"/>
          <p:cNvSpPr txBox="1"/>
          <p:nvPr>
            <p:ph type="title" hasCustomPrompt="1"/>
          </p:nvPr>
        </p:nvSpPr>
        <p:spPr>
          <a:xfrm>
            <a:off x="985213" y="788393"/>
            <a:ext cx="5834042" cy="2279539"/>
          </a:xfrm>
          <a:prstGeom prst="rect">
            <a:avLst/>
          </a:prstGeom>
        </p:spPr>
        <p:txBody>
          <a:bodyPr/>
          <a:lstStyle>
            <a:lvl1pPr>
              <a:defRPr sz="8800"/>
            </a:lvl1pPr>
          </a:lstStyle>
          <a:p>
            <a:pPr/>
            <a:r>
              <a:t>Dividerslide #1</a:t>
            </a:r>
          </a:p>
        </p:txBody>
      </p:sp>
      <p:sp>
        <p:nvSpPr>
          <p:cNvPr id="3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6"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7" name="Dividerslide #1"/>
          <p:cNvSpPr txBox="1"/>
          <p:nvPr>
            <p:ph type="title" hasCustomPrompt="1"/>
          </p:nvPr>
        </p:nvSpPr>
        <p:spPr>
          <a:xfrm>
            <a:off x="985213" y="788393"/>
            <a:ext cx="9724116" cy="2279539"/>
          </a:xfrm>
          <a:prstGeom prst="rect">
            <a:avLst/>
          </a:prstGeom>
        </p:spPr>
        <p:txBody>
          <a:bodyPr/>
          <a:lstStyle>
            <a:lvl1pPr>
              <a:defRPr sz="8800"/>
            </a:lvl1pPr>
          </a:lstStyle>
          <a:p>
            <a:pPr/>
            <a:r>
              <a:t>Dividerslide #1</a:t>
            </a:r>
          </a:p>
        </p:txBody>
      </p:sp>
      <p:sp>
        <p:nvSpPr>
          <p:cNvPr id="3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5"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6" name="Graphic 4" descr="Graphic 4"/>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407"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9" cy="351144"/>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20" cy="1117742"/>
          </a:xfrm>
          <a:prstGeom prst="rect">
            <a:avLst/>
          </a:prstGeom>
          <a:ln w="12700">
            <a:miter lim="400000"/>
          </a:ln>
        </p:spPr>
      </p:pic>
      <p:sp>
        <p:nvSpPr>
          <p:cNvPr id="50"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9" name="Picture Placeholder 5"/>
          <p:cNvSpPr/>
          <p:nvPr>
            <p:ph type="pic" idx="21"/>
          </p:nvPr>
        </p:nvSpPr>
        <p:spPr>
          <a:xfrm>
            <a:off x="0" y="488959"/>
            <a:ext cx="9345477" cy="5939522"/>
          </a:xfrm>
          <a:prstGeom prst="rect">
            <a:avLst/>
          </a:prstGeom>
        </p:spPr>
        <p:txBody>
          <a:bodyPr lIns="91439" tIns="45719" rIns="91439" bIns="45719"/>
          <a:lstStyle/>
          <a:p>
            <a:pPr/>
          </a:p>
        </p:txBody>
      </p:sp>
      <p:sp>
        <p:nvSpPr>
          <p:cNvPr id="440"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41"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4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9"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50"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51" name="Graphic 7" descr="Graphic 7"/>
          <p:cNvPicPr>
            <a:picLocks noChangeAspect="1"/>
          </p:cNvPicPr>
          <p:nvPr/>
        </p:nvPicPr>
        <p:blipFill>
          <a:blip r:embed="rId3">
            <a:extLst/>
          </a:blip>
          <a:stretch>
            <a:fillRect/>
          </a:stretch>
        </p:blipFill>
        <p:spPr>
          <a:xfrm>
            <a:off x="11203906" y="555919"/>
            <a:ext cx="465582" cy="520717"/>
          </a:xfrm>
          <a:prstGeom prst="rect">
            <a:avLst/>
          </a:prstGeom>
          <a:ln w="12700">
            <a:miter lim="400000"/>
          </a:ln>
        </p:spPr>
      </p:pic>
      <p:sp>
        <p:nvSpPr>
          <p:cNvPr id="4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9" name="Click to edit Master title style"/>
          <p:cNvSpPr txBox="1"/>
          <p:nvPr>
            <p:ph type="title" hasCustomPrompt="1"/>
          </p:nvPr>
        </p:nvSpPr>
        <p:spPr>
          <a:xfrm>
            <a:off x="689316" y="555919"/>
            <a:ext cx="9997735" cy="987069"/>
          </a:xfrm>
          <a:prstGeom prst="rect">
            <a:avLst/>
          </a:prstGeom>
        </p:spPr>
        <p:txBody>
          <a:bodyPr/>
          <a:lstStyle>
            <a:lvl1pPr>
              <a:defRPr>
                <a:solidFill>
                  <a:schemeClr val="accent6"/>
                </a:solidFill>
              </a:defRPr>
            </a:lvl1pPr>
          </a:lstStyle>
          <a:p>
            <a:pPr/>
            <a:r>
              <a:t>Click to edit Master title style</a:t>
            </a:r>
          </a:p>
        </p:txBody>
      </p:sp>
      <p:sp>
        <p:nvSpPr>
          <p:cNvPr id="460" name="Body Level One…"/>
          <p:cNvSpPr txBox="1"/>
          <p:nvPr>
            <p:ph type="body" sz="quarter" idx="1" hasCustomPrompt="1"/>
          </p:nvPr>
        </p:nvSpPr>
        <p:spPr>
          <a:xfrm>
            <a:off x="689316" y="2755369"/>
            <a:ext cx="4825221"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5" indent="-1122218">
              <a:buFontTx/>
              <a:defRPr sz="5400">
                <a:solidFill>
                  <a:schemeClr val="accent6"/>
                </a:solidFill>
                <a:latin typeface="Baskerville"/>
                <a:ea typeface="Baskerville"/>
                <a:cs typeface="Baskerville"/>
                <a:sym typeface="Baskerville"/>
              </a:defRPr>
            </a:lvl4pPr>
            <a:lvl5pPr marL="2951015" indent="-1122215">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2" name="Graphic 4" descr="Graphic 4"/>
          <p:cNvPicPr>
            <a:picLocks noChangeAspect="1"/>
          </p:cNvPicPr>
          <p:nvPr/>
        </p:nvPicPr>
        <p:blipFill>
          <a:blip r:embed="rId2">
            <a:extLst/>
          </a:blip>
          <a:stretch>
            <a:fillRect/>
          </a:stretch>
        </p:blipFill>
        <p:spPr>
          <a:xfrm>
            <a:off x="782305" y="1897059"/>
            <a:ext cx="539980" cy="343050"/>
          </a:xfrm>
          <a:prstGeom prst="rect">
            <a:avLst/>
          </a:prstGeom>
          <a:ln w="12700">
            <a:miter lim="400000"/>
          </a:ln>
        </p:spPr>
      </p:pic>
      <p:sp>
        <p:nvSpPr>
          <p:cNvPr id="463" name="Text Placeholder 5"/>
          <p:cNvSpPr/>
          <p:nvPr>
            <p:ph type="body" sz="quarter" idx="22" hasCustomPrompt="1"/>
          </p:nvPr>
        </p:nvSpPr>
        <p:spPr>
          <a:xfrm>
            <a:off x="689317" y="4956128"/>
            <a:ext cx="4825220"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4" name="Text Placeholder 5"/>
          <p:cNvSpPr/>
          <p:nvPr>
            <p:ph type="body" sz="quarter" idx="23"/>
          </p:nvPr>
        </p:nvSpPr>
        <p:spPr>
          <a:xfrm>
            <a:off x="689317" y="4528177"/>
            <a:ext cx="4825220" cy="338558"/>
          </a:xfrm>
          <a:prstGeom prst="rect">
            <a:avLst/>
          </a:prstGeom>
        </p:spPr>
        <p:txBody>
          <a:bodyPr>
            <a:normAutofit fontScale="100000" lnSpcReduction="0"/>
          </a:bodyPr>
          <a:lstStyle/>
          <a:p>
            <a:pPr/>
          </a:p>
        </p:txBody>
      </p:sp>
      <p:pic>
        <p:nvPicPr>
          <p:cNvPr id="465" name="Graphic 15" descr="Graphic 15"/>
          <p:cNvPicPr>
            <a:picLocks noChangeAspect="1"/>
          </p:cNvPicPr>
          <p:nvPr/>
        </p:nvPicPr>
        <p:blipFill>
          <a:blip r:embed="rId2">
            <a:extLst/>
          </a:blip>
          <a:stretch>
            <a:fillRect/>
          </a:stretch>
        </p:blipFill>
        <p:spPr>
          <a:xfrm>
            <a:off x="782305" y="4097821"/>
            <a:ext cx="539980" cy="343050"/>
          </a:xfrm>
          <a:prstGeom prst="rect">
            <a:avLst/>
          </a:prstGeom>
          <a:ln w="12700">
            <a:miter lim="400000"/>
          </a:ln>
        </p:spPr>
      </p:pic>
      <p:sp>
        <p:nvSpPr>
          <p:cNvPr id="466" name="Text Placeholder 5"/>
          <p:cNvSpPr/>
          <p:nvPr>
            <p:ph type="body" sz="quarter" idx="24" hasCustomPrompt="1"/>
          </p:nvPr>
        </p:nvSpPr>
        <p:spPr>
          <a:xfrm>
            <a:off x="6020732" y="2755369"/>
            <a:ext cx="4825224"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7" name="Text Placeholder 5"/>
          <p:cNvSpPr/>
          <p:nvPr>
            <p:ph type="body" sz="quarter" idx="25"/>
          </p:nvPr>
        </p:nvSpPr>
        <p:spPr>
          <a:xfrm>
            <a:off x="6020732" y="2327418"/>
            <a:ext cx="4825224" cy="338555"/>
          </a:xfrm>
          <a:prstGeom prst="rect">
            <a:avLst/>
          </a:prstGeom>
        </p:spPr>
        <p:txBody>
          <a:bodyPr>
            <a:normAutofit fontScale="100000" lnSpcReduction="0"/>
          </a:bodyPr>
          <a:lstStyle/>
          <a:p>
            <a:pPr/>
          </a:p>
        </p:txBody>
      </p:sp>
      <p:pic>
        <p:nvPicPr>
          <p:cNvPr id="468" name="Graphic 22" descr="Graphic 22"/>
          <p:cNvPicPr>
            <a:picLocks noChangeAspect="1"/>
          </p:cNvPicPr>
          <p:nvPr/>
        </p:nvPicPr>
        <p:blipFill>
          <a:blip r:embed="rId2">
            <a:extLst/>
          </a:blip>
          <a:stretch>
            <a:fillRect/>
          </a:stretch>
        </p:blipFill>
        <p:spPr>
          <a:xfrm>
            <a:off x="6113721" y="1897059"/>
            <a:ext cx="539980" cy="343050"/>
          </a:xfrm>
          <a:prstGeom prst="rect">
            <a:avLst/>
          </a:prstGeom>
          <a:ln w="12700">
            <a:miter lim="400000"/>
          </a:ln>
        </p:spPr>
      </p:pic>
      <p:sp>
        <p:nvSpPr>
          <p:cNvPr id="469" name="Text Placeholder 5"/>
          <p:cNvSpPr/>
          <p:nvPr>
            <p:ph type="body" sz="quarter" idx="26" hasCustomPrompt="1"/>
          </p:nvPr>
        </p:nvSpPr>
        <p:spPr>
          <a:xfrm>
            <a:off x="6020732" y="4956128"/>
            <a:ext cx="4825224" cy="923334"/>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0" name="Text Placeholder 5"/>
          <p:cNvSpPr/>
          <p:nvPr>
            <p:ph type="body" sz="quarter" idx="27"/>
          </p:nvPr>
        </p:nvSpPr>
        <p:spPr>
          <a:xfrm>
            <a:off x="6020732" y="4528177"/>
            <a:ext cx="4825224" cy="338558"/>
          </a:xfrm>
          <a:prstGeom prst="rect">
            <a:avLst/>
          </a:prstGeom>
        </p:spPr>
        <p:txBody>
          <a:bodyPr>
            <a:normAutofit fontScale="100000" lnSpcReduction="0"/>
          </a:bodyPr>
          <a:lstStyle/>
          <a:p>
            <a:pPr/>
          </a:p>
        </p:txBody>
      </p:sp>
      <p:pic>
        <p:nvPicPr>
          <p:cNvPr id="471" name="Graphic 25" descr="Graphic 25"/>
          <p:cNvPicPr>
            <a:picLocks noChangeAspect="1"/>
          </p:cNvPicPr>
          <p:nvPr/>
        </p:nvPicPr>
        <p:blipFill>
          <a:blip r:embed="rId2">
            <a:extLst/>
          </a:blip>
          <a:stretch>
            <a:fillRect/>
          </a:stretch>
        </p:blipFill>
        <p:spPr>
          <a:xfrm>
            <a:off x="6113721" y="4097821"/>
            <a:ext cx="539980" cy="343050"/>
          </a:xfrm>
          <a:prstGeom prst="rect">
            <a:avLst/>
          </a:prstGeom>
          <a:ln w="12700">
            <a:miter lim="400000"/>
          </a:ln>
        </p:spPr>
      </p:pic>
      <p:sp>
        <p:nvSpPr>
          <p:cNvPr id="47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9" name="Click to edit Master title style"/>
          <p:cNvSpPr txBox="1"/>
          <p:nvPr>
            <p:ph type="title" hasCustomPrompt="1"/>
          </p:nvPr>
        </p:nvSpPr>
        <p:spPr>
          <a:xfrm>
            <a:off x="689316" y="555919"/>
            <a:ext cx="9997735" cy="987069"/>
          </a:xfrm>
          <a:prstGeom prst="rect">
            <a:avLst/>
          </a:prstGeom>
        </p:spPr>
        <p:txBody>
          <a:bodyPr/>
          <a:lstStyle>
            <a:lvl1pPr>
              <a:defRPr>
                <a:solidFill>
                  <a:schemeClr val="accent5"/>
                </a:solidFill>
              </a:defRPr>
            </a:lvl1pPr>
          </a:lstStyle>
          <a:p>
            <a:pPr/>
            <a:r>
              <a:t>Click to edit Master title style</a:t>
            </a:r>
          </a:p>
        </p:txBody>
      </p:sp>
      <p:sp>
        <p:nvSpPr>
          <p:cNvPr id="480" name="Body Level One…"/>
          <p:cNvSpPr txBox="1"/>
          <p:nvPr>
            <p:ph type="body" sz="quarter" idx="1" hasCustomPrompt="1"/>
          </p:nvPr>
        </p:nvSpPr>
        <p:spPr>
          <a:xfrm>
            <a:off x="689316" y="2755369"/>
            <a:ext cx="4825221"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5" indent="-1122218">
              <a:buFontTx/>
              <a:defRPr sz="5400">
                <a:solidFill>
                  <a:schemeClr val="accent5"/>
                </a:solidFill>
                <a:latin typeface="Baskerville"/>
                <a:ea typeface="Baskerville"/>
                <a:cs typeface="Baskerville"/>
                <a:sym typeface="Baskerville"/>
              </a:defRPr>
            </a:lvl4pPr>
            <a:lvl5pPr marL="2951015" indent="-1122215">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2" name="Text Placeholder 5"/>
          <p:cNvSpPr/>
          <p:nvPr>
            <p:ph type="body" sz="quarter" idx="22" hasCustomPrompt="1"/>
          </p:nvPr>
        </p:nvSpPr>
        <p:spPr>
          <a:xfrm>
            <a:off x="689317" y="4956128"/>
            <a:ext cx="4825220"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3"/>
          </p:nvPr>
        </p:nvSpPr>
        <p:spPr>
          <a:xfrm>
            <a:off x="689317" y="4528177"/>
            <a:ext cx="4825220" cy="338558"/>
          </a:xfrm>
          <a:prstGeom prst="rect">
            <a:avLst/>
          </a:prstGeom>
        </p:spPr>
        <p:txBody>
          <a:bodyPr>
            <a:normAutofit fontScale="100000" lnSpcReduction="0"/>
          </a:bodyPr>
          <a:lstStyle/>
          <a:p>
            <a:pPr/>
          </a:p>
        </p:txBody>
      </p:sp>
      <p:sp>
        <p:nvSpPr>
          <p:cNvPr id="484" name="Text Placeholder 5"/>
          <p:cNvSpPr/>
          <p:nvPr>
            <p:ph type="body" sz="quarter" idx="24" hasCustomPrompt="1"/>
          </p:nvPr>
        </p:nvSpPr>
        <p:spPr>
          <a:xfrm>
            <a:off x="6020732" y="2755369"/>
            <a:ext cx="4825224"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5"/>
          </p:nvPr>
        </p:nvSpPr>
        <p:spPr>
          <a:xfrm>
            <a:off x="6020732" y="2327418"/>
            <a:ext cx="4825224" cy="338555"/>
          </a:xfrm>
          <a:prstGeom prst="rect">
            <a:avLst/>
          </a:prstGeom>
        </p:spPr>
        <p:txBody>
          <a:bodyPr>
            <a:normAutofit fontScale="100000" lnSpcReduction="0"/>
          </a:bodyPr>
          <a:lstStyle/>
          <a:p>
            <a:pPr/>
          </a:p>
        </p:txBody>
      </p:sp>
      <p:sp>
        <p:nvSpPr>
          <p:cNvPr id="486" name="Text Placeholder 5"/>
          <p:cNvSpPr/>
          <p:nvPr>
            <p:ph type="body" sz="quarter" idx="26" hasCustomPrompt="1"/>
          </p:nvPr>
        </p:nvSpPr>
        <p:spPr>
          <a:xfrm>
            <a:off x="6020732" y="4956128"/>
            <a:ext cx="4825224" cy="923334"/>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7"/>
          </p:nvPr>
        </p:nvSpPr>
        <p:spPr>
          <a:xfrm>
            <a:off x="6020732" y="4528177"/>
            <a:ext cx="4825224" cy="338558"/>
          </a:xfrm>
          <a:prstGeom prst="rect">
            <a:avLst/>
          </a:prstGeom>
        </p:spPr>
        <p:txBody>
          <a:bodyPr>
            <a:normAutofit fontScale="100000" lnSpcReduction="0"/>
          </a:bodyPr>
          <a:lstStyle/>
          <a:p>
            <a:pPr/>
          </a:p>
        </p:txBody>
      </p:sp>
      <p:pic>
        <p:nvPicPr>
          <p:cNvPr id="488" name="Graphic 33" descr="Graphic 33"/>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pic>
        <p:nvPicPr>
          <p:cNvPr id="489" name="Graphic 34" descr="Graphic 34"/>
          <p:cNvPicPr>
            <a:picLocks noChangeAspect="1"/>
          </p:cNvPicPr>
          <p:nvPr/>
        </p:nvPicPr>
        <p:blipFill>
          <a:blip r:embed="rId3">
            <a:extLst/>
          </a:blip>
          <a:stretch>
            <a:fillRect/>
          </a:stretch>
        </p:blipFill>
        <p:spPr>
          <a:xfrm>
            <a:off x="782305" y="1897059"/>
            <a:ext cx="539980" cy="343050"/>
          </a:xfrm>
          <a:prstGeom prst="rect">
            <a:avLst/>
          </a:prstGeom>
          <a:ln w="12700">
            <a:miter lim="400000"/>
          </a:ln>
        </p:spPr>
      </p:pic>
      <p:pic>
        <p:nvPicPr>
          <p:cNvPr id="490" name="Graphic 35" descr="Graphic 35"/>
          <p:cNvPicPr>
            <a:picLocks noChangeAspect="1"/>
          </p:cNvPicPr>
          <p:nvPr/>
        </p:nvPicPr>
        <p:blipFill>
          <a:blip r:embed="rId3">
            <a:extLst/>
          </a:blip>
          <a:stretch>
            <a:fillRect/>
          </a:stretch>
        </p:blipFill>
        <p:spPr>
          <a:xfrm>
            <a:off x="782305" y="4097821"/>
            <a:ext cx="539980" cy="343050"/>
          </a:xfrm>
          <a:prstGeom prst="rect">
            <a:avLst/>
          </a:prstGeom>
          <a:ln w="12700">
            <a:miter lim="400000"/>
          </a:ln>
        </p:spPr>
      </p:pic>
      <p:pic>
        <p:nvPicPr>
          <p:cNvPr id="491" name="Graphic 36" descr="Graphic 36"/>
          <p:cNvPicPr>
            <a:picLocks noChangeAspect="1"/>
          </p:cNvPicPr>
          <p:nvPr/>
        </p:nvPicPr>
        <p:blipFill>
          <a:blip r:embed="rId3">
            <a:extLst/>
          </a:blip>
          <a:stretch>
            <a:fillRect/>
          </a:stretch>
        </p:blipFill>
        <p:spPr>
          <a:xfrm>
            <a:off x="6113721" y="1897059"/>
            <a:ext cx="539980" cy="343050"/>
          </a:xfrm>
          <a:prstGeom prst="rect">
            <a:avLst/>
          </a:prstGeom>
          <a:ln w="12700">
            <a:miter lim="400000"/>
          </a:ln>
        </p:spPr>
      </p:pic>
      <p:pic>
        <p:nvPicPr>
          <p:cNvPr id="492" name="Graphic 37" descr="Graphic 37"/>
          <p:cNvPicPr>
            <a:picLocks noChangeAspect="1"/>
          </p:cNvPicPr>
          <p:nvPr/>
        </p:nvPicPr>
        <p:blipFill>
          <a:blip r:embed="rId3">
            <a:extLst/>
          </a:blip>
          <a:stretch>
            <a:fillRect/>
          </a:stretch>
        </p:blipFill>
        <p:spPr>
          <a:xfrm>
            <a:off x="6113721" y="4097821"/>
            <a:ext cx="539980" cy="343050"/>
          </a:xfrm>
          <a:prstGeom prst="rect">
            <a:avLst/>
          </a:prstGeom>
          <a:ln w="12700">
            <a:miter lim="400000"/>
          </a:ln>
        </p:spPr>
      </p:pic>
      <p:sp>
        <p:nvSpPr>
          <p:cNvPr id="4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0" name="Graphic 13" descr="Graphic 13"/>
          <p:cNvPicPr>
            <a:picLocks noChangeAspect="1"/>
          </p:cNvPicPr>
          <p:nvPr/>
        </p:nvPicPr>
        <p:blipFill>
          <a:blip r:embed="rId2">
            <a:extLst/>
          </a:blip>
          <a:srcRect l="33702" t="24850" r="0" b="8676"/>
          <a:stretch>
            <a:fillRect/>
          </a:stretch>
        </p:blipFill>
        <p:spPr>
          <a:xfrm>
            <a:off x="-5" y="-4"/>
            <a:ext cx="6042349" cy="6211149"/>
          </a:xfrm>
          <a:prstGeom prst="rect">
            <a:avLst/>
          </a:prstGeom>
          <a:ln w="12700">
            <a:miter lim="400000"/>
          </a:ln>
        </p:spPr>
      </p:pic>
      <p:sp>
        <p:nvSpPr>
          <p:cNvPr id="501"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2" name="Body Level One…"/>
          <p:cNvSpPr txBox="1"/>
          <p:nvPr>
            <p:ph type="body" sz="quarter" idx="1" hasCustomPrompt="1"/>
          </p:nvPr>
        </p:nvSpPr>
        <p:spPr>
          <a:xfrm>
            <a:off x="5335818" y="3995556"/>
            <a:ext cx="5905580" cy="400114"/>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3" name="Text Placeholder 5"/>
          <p:cNvSpPr/>
          <p:nvPr>
            <p:ph type="body" sz="quarter" idx="21" hasCustomPrompt="1"/>
          </p:nvPr>
        </p:nvSpPr>
        <p:spPr>
          <a:xfrm>
            <a:off x="5335816" y="5071902"/>
            <a:ext cx="5905584" cy="538613"/>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4" name="Text Placeholder 5"/>
          <p:cNvSpPr/>
          <p:nvPr>
            <p:ph type="body" sz="quarter" idx="22" hasCustomPrompt="1"/>
          </p:nvPr>
        </p:nvSpPr>
        <p:spPr>
          <a:xfrm>
            <a:off x="5335816" y="4480978"/>
            <a:ext cx="5905584" cy="277003"/>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5" name="Graphic 2" descr="Graphic 2"/>
          <p:cNvPicPr>
            <a:picLocks noChangeAspect="1"/>
          </p:cNvPicPr>
          <p:nvPr/>
        </p:nvPicPr>
        <p:blipFill>
          <a:blip r:embed="rId3">
            <a:extLst/>
          </a:blip>
          <a:stretch>
            <a:fillRect/>
          </a:stretch>
        </p:blipFill>
        <p:spPr>
          <a:xfrm>
            <a:off x="381739" y="5610512"/>
            <a:ext cx="2194239" cy="807408"/>
          </a:xfrm>
          <a:prstGeom prst="rect">
            <a:avLst/>
          </a:prstGeom>
          <a:ln w="12700">
            <a:miter lim="400000"/>
          </a:ln>
        </p:spPr>
      </p:pic>
      <p:sp>
        <p:nvSpPr>
          <p:cNvPr id="506"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499"/>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4"/>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9" cy="663064"/>
          </a:xfrm>
          <a:prstGeom prst="rect">
            <a:avLst/>
          </a:prstGeom>
          <a:ln w="12700">
            <a:miter lim="400000"/>
          </a:ln>
        </p:spPr>
      </p:pic>
      <p:sp>
        <p:nvSpPr>
          <p:cNvPr id="61"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0"/>
            <a:ext cx="8525024"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0"/>
            <a:ext cx="5406689" cy="164147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1"/>
            <a:ext cx="5312139" cy="1641477"/>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2" cy="520717"/>
          </a:xfrm>
          <a:prstGeom prst="rect">
            <a:avLst/>
          </a:prstGeom>
          <a:ln w="12700">
            <a:miter lim="400000"/>
          </a:ln>
        </p:spPr>
      </p:pic>
      <p:sp>
        <p:nvSpPr>
          <p:cNvPr id="3" name="Lorem ipsum dolor sit amet, consectetur."/>
          <p:cNvSpPr txBox="1"/>
          <p:nvPr>
            <p:ph type="title" hasCustomPrompt="1"/>
          </p:nvPr>
        </p:nvSpPr>
        <p:spPr>
          <a:xfrm>
            <a:off x="689316" y="555919"/>
            <a:ext cx="10113003" cy="54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5" name="Picture Placeholder 1" descr="Picture Placeholder 1"/>
          <p:cNvPicPr>
            <a:picLocks noChangeAspect="1"/>
          </p:cNvPicPr>
          <p:nvPr>
            <p:ph type="pic" idx="21"/>
          </p:nvPr>
        </p:nvPicPr>
        <p:blipFill>
          <a:blip r:embed="rId2">
            <a:extLst/>
          </a:blip>
          <a:srcRect l="0" t="0" r="0" b="0"/>
          <a:stretch>
            <a:fillRect/>
          </a:stretch>
        </p:blipFill>
        <p:spPr>
          <a:xfrm>
            <a:off x="485044" y="488958"/>
            <a:ext cx="9345478" cy="59395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6" name="Title 2"/>
          <p:cNvSpPr txBox="1"/>
          <p:nvPr>
            <p:ph type="title"/>
          </p:nvPr>
        </p:nvSpPr>
        <p:spPr>
          <a:xfrm>
            <a:off x="748513" y="921270"/>
            <a:ext cx="6055247" cy="3362914"/>
          </a:xfrm>
          <a:prstGeom prst="rect">
            <a:avLst/>
          </a:prstGeom>
        </p:spPr>
        <p:txBody>
          <a:bodyPr/>
          <a:lstStyle>
            <a:lvl1pPr defTabSz="905255">
              <a:spcBef>
                <a:spcPts val="500"/>
              </a:spcBef>
              <a:defRPr sz="8700"/>
            </a:lvl1pPr>
          </a:lstStyle>
          <a:p>
            <a:pPr/>
            <a:r>
              <a:t>Database Development and Design</a:t>
            </a:r>
          </a:p>
        </p:txBody>
      </p:sp>
      <p:sp>
        <p:nvSpPr>
          <p:cNvPr id="517" name="Text Placeholder 3"/>
          <p:cNvSpPr txBox="1"/>
          <p:nvPr>
            <p:ph type="body" sz="quarter" idx="1"/>
          </p:nvPr>
        </p:nvSpPr>
        <p:spPr>
          <a:xfrm>
            <a:off x="748515" y="5689779"/>
            <a:ext cx="2995636" cy="351144"/>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Title 1"/>
          <p:cNvSpPr txBox="1"/>
          <p:nvPr>
            <p:ph type="title"/>
          </p:nvPr>
        </p:nvSpPr>
        <p:spPr>
          <a:xfrm>
            <a:off x="1038383" y="2107019"/>
            <a:ext cx="10450660" cy="2768262"/>
          </a:xfrm>
          <a:prstGeom prst="rect">
            <a:avLst/>
          </a:prstGeom>
        </p:spPr>
        <p:txBody>
          <a:bodyPr/>
          <a:lstStyle/>
          <a:p>
            <a:pPr/>
            <a:r>
              <a:t>Control structures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8" name="Text Placeholder 1"/>
          <p:cNvSpPr txBox="1"/>
          <p:nvPr>
            <p:ph type="body" idx="1"/>
          </p:nvPr>
        </p:nvSpPr>
        <p:spPr>
          <a:xfrm>
            <a:off x="689312" y="1506406"/>
            <a:ext cx="10813376" cy="4825989"/>
          </a:xfrm>
          <a:prstGeom prst="rect">
            <a:avLst/>
          </a:prstGeom>
        </p:spPr>
        <p:txBody>
          <a:bodyPr/>
          <a:lstStyle/>
          <a:p>
            <a:pPr marL="180592" indent="-180592" defTabSz="722376">
              <a:spcBef>
                <a:spcPts val="700"/>
              </a:spcBef>
              <a:defRPr sz="2200"/>
            </a:pPr>
            <a:r>
              <a:t>The if statement determines which statements to execute based on the result of a boolean expression.</a:t>
            </a:r>
          </a:p>
          <a:p>
            <a:pPr marL="180592" indent="-180592" defTabSz="722376">
              <a:spcBef>
                <a:spcPts val="700"/>
              </a:spcBef>
              <a:defRPr sz="2200"/>
            </a:pPr>
            <a:r>
              <a:t>PL/pgSQL provides you with three forms of the if statements.</a:t>
            </a:r>
          </a:p>
          <a:p>
            <a:pPr marL="180592" indent="-180592" defTabSz="722376">
              <a:spcBef>
                <a:spcPts val="700"/>
              </a:spcBef>
              <a:defRPr sz="2200"/>
            </a:pPr>
            <a:r>
              <a:t>if then</a:t>
            </a:r>
          </a:p>
          <a:p>
            <a:pPr marL="180592" indent="-180592" defTabSz="722376">
              <a:spcBef>
                <a:spcPts val="700"/>
              </a:spcBef>
              <a:defRPr sz="2200"/>
            </a:pPr>
            <a:r>
              <a:t>if then else</a:t>
            </a:r>
          </a:p>
          <a:p>
            <a:pPr marL="180592" indent="-180592" defTabSz="722376">
              <a:spcBef>
                <a:spcPts val="700"/>
              </a:spcBef>
              <a:defRPr sz="2200"/>
            </a:pPr>
            <a:r>
              <a:t>if then elsif</a:t>
            </a:r>
          </a:p>
        </p:txBody>
      </p:sp>
      <p:sp>
        <p:nvSpPr>
          <p:cNvPr id="54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If statement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Text Placeholder 1"/>
          <p:cNvSpPr txBox="1"/>
          <p:nvPr>
            <p:ph type="body" idx="1"/>
          </p:nvPr>
        </p:nvSpPr>
        <p:spPr>
          <a:xfrm>
            <a:off x="689312" y="1506406"/>
            <a:ext cx="10813376" cy="4825989"/>
          </a:xfrm>
          <a:prstGeom prst="rect">
            <a:avLst/>
          </a:prstGeom>
        </p:spPr>
        <p:txBody>
          <a:bodyPr/>
          <a:lstStyle/>
          <a:p>
            <a:pPr marL="180592" indent="-180592" defTabSz="722376">
              <a:spcBef>
                <a:spcPts val="700"/>
              </a:spcBef>
              <a:defRPr sz="2200"/>
            </a:pPr>
            <a:r>
              <a:t>The if statement executes statements if a condition is true. If the condition evaluates to false, the control is passed to the next statement after the END if part.</a:t>
            </a:r>
          </a:p>
          <a:p>
            <a:pPr marL="180592" indent="-180592" defTabSz="722376">
              <a:spcBef>
                <a:spcPts val="700"/>
              </a:spcBef>
              <a:defRPr sz="2200"/>
            </a:pPr>
            <a:r>
              <a:t>The condition is a boolean expression that evaluates to true or false.</a:t>
            </a:r>
          </a:p>
          <a:p>
            <a:pPr marL="180592" indent="-180592" defTabSz="722376">
              <a:spcBef>
                <a:spcPts val="700"/>
              </a:spcBef>
              <a:defRPr sz="2200"/>
            </a:pPr>
            <a:r>
              <a:t>The statements can be one or more statements that will be executed if the condition is true. It can be any valid statement, even another if statement.</a:t>
            </a:r>
          </a:p>
          <a:p>
            <a:pPr marL="180592" indent="-180592" defTabSz="722376">
              <a:spcBef>
                <a:spcPts val="700"/>
              </a:spcBef>
              <a:defRPr sz="2200"/>
            </a:pPr>
            <a:r>
              <a:t>When an if statement is placed inside another if statement, it is called a nested-if statement.</a:t>
            </a:r>
          </a:p>
        </p:txBody>
      </p:sp>
      <p:sp>
        <p:nvSpPr>
          <p:cNvPr id="552"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if-then statement</a:t>
            </a:r>
          </a:p>
        </p:txBody>
      </p:sp>
      <p:sp>
        <p:nvSpPr>
          <p:cNvPr id="553" name="TextBox 3"/>
          <p:cNvSpPr txBox="1"/>
          <p:nvPr/>
        </p:nvSpPr>
        <p:spPr>
          <a:xfrm>
            <a:off x="917518" y="4229232"/>
            <a:ext cx="2324591"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if</a:t>
            </a:r>
            <a:r>
              <a:rPr>
                <a:solidFill>
                  <a:srgbClr val="000000"/>
                </a:solidFill>
              </a:rPr>
              <a:t> condition </a:t>
            </a:r>
            <a:r>
              <a:t>then</a:t>
            </a:r>
          </a:p>
          <a:p>
            <a:pPr>
              <a:defRPr>
                <a:solidFill>
                  <a:srgbClr val="000000"/>
                </a:solidFill>
                <a:latin typeface="Consolas"/>
                <a:ea typeface="Consolas"/>
                <a:cs typeface="Consolas"/>
                <a:sym typeface="Consolas"/>
              </a:defRPr>
            </a:pPr>
            <a:r>
              <a:t>   statements;</a:t>
            </a:r>
          </a:p>
          <a:p>
            <a:pPr>
              <a:defRPr>
                <a:solidFill>
                  <a:srgbClr val="0000FF"/>
                </a:solidFill>
                <a:latin typeface="Consolas"/>
                <a:ea typeface="Consolas"/>
                <a:cs typeface="Consolas"/>
                <a:sym typeface="Consolas"/>
              </a:defRPr>
            </a:pPr>
            <a:r>
              <a:t>end if</a:t>
            </a:r>
            <a:r>
              <a:rPr>
                <a:solidFill>
                  <a:srgbClr val="000000"/>
                </a:solidFill>
              </a:rP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Text Placeholder 1"/>
          <p:cNvSpPr txBox="1"/>
          <p:nvPr>
            <p:ph type="body" idx="1"/>
          </p:nvPr>
        </p:nvSpPr>
        <p:spPr>
          <a:xfrm>
            <a:off x="689312" y="1506406"/>
            <a:ext cx="10813376" cy="4825989"/>
          </a:xfrm>
          <a:prstGeom prst="rect">
            <a:avLst/>
          </a:prstGeom>
        </p:spPr>
        <p:txBody>
          <a:bodyPr/>
          <a:lstStyle>
            <a:lvl1pPr marL="180592" indent="-180592" defTabSz="722376">
              <a:spcBef>
                <a:spcPts val="700"/>
              </a:spcBef>
              <a:defRPr sz="2200"/>
            </a:lvl1pPr>
          </a:lstStyle>
          <a:p>
            <a:pPr/>
            <a:r>
              <a:t>The if then else statement executes the statements in the if branch if the condition evaluates to true; otherwise, it executes the statements in the else branch.</a:t>
            </a:r>
          </a:p>
        </p:txBody>
      </p:sp>
      <p:sp>
        <p:nvSpPr>
          <p:cNvPr id="556"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if-then-else statement</a:t>
            </a:r>
          </a:p>
        </p:txBody>
      </p:sp>
      <p:sp>
        <p:nvSpPr>
          <p:cNvPr id="557" name="TextBox 3"/>
          <p:cNvSpPr txBox="1"/>
          <p:nvPr/>
        </p:nvSpPr>
        <p:spPr>
          <a:xfrm>
            <a:off x="907397" y="2439062"/>
            <a:ext cx="3533699" cy="148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0000FF"/>
                </a:solidFill>
                <a:latin typeface="Consolas"/>
                <a:ea typeface="Consolas"/>
                <a:cs typeface="Consolas"/>
                <a:sym typeface="Consolas"/>
              </a:defRPr>
            </a:pPr>
            <a:r>
              <a:t>if</a:t>
            </a:r>
            <a:r>
              <a:rPr>
                <a:solidFill>
                  <a:srgbClr val="000000"/>
                </a:solidFill>
              </a:rPr>
              <a:t> condition </a:t>
            </a:r>
            <a:r>
              <a:t>then</a:t>
            </a:r>
          </a:p>
          <a:p>
            <a:pPr>
              <a:defRPr>
                <a:solidFill>
                  <a:srgbClr val="000000"/>
                </a:solidFill>
                <a:latin typeface="Consolas"/>
                <a:ea typeface="Consolas"/>
                <a:cs typeface="Consolas"/>
                <a:sym typeface="Consolas"/>
              </a:defRPr>
            </a:pPr>
            <a:r>
              <a:t>  statements;</a:t>
            </a:r>
          </a:p>
          <a:p>
            <a:pPr>
              <a:defRPr>
                <a:solidFill>
                  <a:srgbClr val="0000FF"/>
                </a:solidFill>
                <a:latin typeface="Consolas"/>
                <a:ea typeface="Consolas"/>
                <a:cs typeface="Consolas"/>
                <a:sym typeface="Consolas"/>
              </a:defRPr>
            </a:pPr>
            <a:r>
              <a:t>else</a:t>
            </a:r>
          </a:p>
          <a:p>
            <a:pPr>
              <a:defRPr>
                <a:solidFill>
                  <a:srgbClr val="000000"/>
                </a:solidFill>
                <a:latin typeface="Consolas"/>
                <a:ea typeface="Consolas"/>
                <a:cs typeface="Consolas"/>
                <a:sym typeface="Consolas"/>
              </a:defRPr>
            </a:pPr>
            <a:r>
              <a:t>  alternative-statements;</a:t>
            </a:r>
          </a:p>
          <a:p>
            <a:pPr>
              <a:defRPr>
                <a:solidFill>
                  <a:srgbClr val="0000FF"/>
                </a:solidFill>
                <a:latin typeface="Consolas"/>
                <a:ea typeface="Consolas"/>
                <a:cs typeface="Consolas"/>
                <a:sym typeface="Consolas"/>
              </a:defRPr>
            </a:pPr>
            <a:r>
              <a:t>END if</a:t>
            </a:r>
            <a:r>
              <a:rPr>
                <a:solidFill>
                  <a:srgbClr val="000000"/>
                </a:solidFill>
              </a:rPr>
              <a: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if-then-elsif statement</a:t>
            </a:r>
          </a:p>
        </p:txBody>
      </p:sp>
      <p:sp>
        <p:nvSpPr>
          <p:cNvPr id="560" name="TextBox 3"/>
          <p:cNvSpPr txBox="1"/>
          <p:nvPr/>
        </p:nvSpPr>
        <p:spPr>
          <a:xfrm>
            <a:off x="738375" y="1251897"/>
            <a:ext cx="3552838" cy="288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if</a:t>
            </a:r>
            <a:r>
              <a:rPr>
                <a:solidFill>
                  <a:srgbClr val="000000"/>
                </a:solidFill>
              </a:rPr>
              <a:t> condition_1 </a:t>
            </a:r>
            <a:r>
              <a:t>then</a:t>
            </a:r>
          </a:p>
          <a:p>
            <a:pPr>
              <a:defRPr>
                <a:solidFill>
                  <a:srgbClr val="000000"/>
                </a:solidFill>
                <a:latin typeface="Consolas"/>
                <a:ea typeface="Consolas"/>
                <a:cs typeface="Consolas"/>
                <a:sym typeface="Consolas"/>
              </a:defRPr>
            </a:pPr>
            <a:r>
              <a:t>  statement_1;</a:t>
            </a:r>
          </a:p>
          <a:p>
            <a:pPr>
              <a:defRPr>
                <a:solidFill>
                  <a:srgbClr val="0000FF"/>
                </a:solidFill>
                <a:latin typeface="Consolas"/>
                <a:ea typeface="Consolas"/>
                <a:cs typeface="Consolas"/>
                <a:sym typeface="Consolas"/>
              </a:defRPr>
            </a:pPr>
            <a:r>
              <a:t>elsif</a:t>
            </a:r>
            <a:r>
              <a:rPr>
                <a:solidFill>
                  <a:srgbClr val="000000"/>
                </a:solidFill>
              </a:rPr>
              <a:t> condition_2 </a:t>
            </a:r>
            <a:r>
              <a:t>then</a:t>
            </a:r>
          </a:p>
          <a:p>
            <a:pPr>
              <a:defRPr>
                <a:solidFill>
                  <a:srgbClr val="000000"/>
                </a:solidFill>
                <a:latin typeface="Consolas"/>
                <a:ea typeface="Consolas"/>
                <a:cs typeface="Consolas"/>
                <a:sym typeface="Consolas"/>
              </a:defRPr>
            </a:pPr>
            <a:r>
              <a:t>  statement_2</a:t>
            </a:r>
          </a:p>
          <a:p>
            <a:pPr>
              <a:defRPr>
                <a:solidFill>
                  <a:srgbClr val="000000"/>
                </a:solidFill>
                <a:latin typeface="Consolas"/>
                <a:ea typeface="Consolas"/>
                <a:cs typeface="Consolas"/>
                <a:sym typeface="Consolas"/>
              </a:defRPr>
            </a:pPr>
            <a:r>
              <a:t>...</a:t>
            </a:r>
          </a:p>
          <a:p>
            <a:pPr>
              <a:defRPr>
                <a:solidFill>
                  <a:srgbClr val="0000FF"/>
                </a:solidFill>
                <a:latin typeface="Consolas"/>
                <a:ea typeface="Consolas"/>
                <a:cs typeface="Consolas"/>
                <a:sym typeface="Consolas"/>
              </a:defRPr>
            </a:pPr>
            <a:r>
              <a:t>elsif</a:t>
            </a:r>
            <a:r>
              <a:rPr>
                <a:solidFill>
                  <a:srgbClr val="000000"/>
                </a:solidFill>
              </a:rPr>
              <a:t> condition_n </a:t>
            </a:r>
            <a:r>
              <a:t>then</a:t>
            </a:r>
          </a:p>
          <a:p>
            <a:pPr>
              <a:defRPr>
                <a:solidFill>
                  <a:srgbClr val="000000"/>
                </a:solidFill>
                <a:latin typeface="Consolas"/>
                <a:ea typeface="Consolas"/>
                <a:cs typeface="Consolas"/>
                <a:sym typeface="Consolas"/>
              </a:defRPr>
            </a:pPr>
            <a:r>
              <a:t>  statement_n;</a:t>
            </a:r>
          </a:p>
          <a:p>
            <a:pPr>
              <a:defRPr>
                <a:solidFill>
                  <a:srgbClr val="0000FF"/>
                </a:solidFill>
                <a:latin typeface="Consolas"/>
                <a:ea typeface="Consolas"/>
                <a:cs typeface="Consolas"/>
                <a:sym typeface="Consolas"/>
              </a:defRPr>
            </a:pPr>
            <a:r>
              <a:t>else</a:t>
            </a:r>
          </a:p>
          <a:p>
            <a:pPr>
              <a:defRPr>
                <a:solidFill>
                  <a:srgbClr val="000000"/>
                </a:solidFill>
                <a:latin typeface="Consolas"/>
                <a:ea typeface="Consolas"/>
                <a:cs typeface="Consolas"/>
                <a:sym typeface="Consolas"/>
              </a:defRPr>
            </a:pPr>
            <a:r>
              <a:t>  else-statement;</a:t>
            </a:r>
          </a:p>
          <a:p>
            <a:pPr>
              <a:defRPr>
                <a:solidFill>
                  <a:srgbClr val="0000FF"/>
                </a:solidFill>
                <a:latin typeface="Consolas"/>
                <a:ea typeface="Consolas"/>
                <a:cs typeface="Consolas"/>
                <a:sym typeface="Consolas"/>
              </a:defRPr>
            </a:pPr>
            <a:r>
              <a:t>end if</a:t>
            </a:r>
            <a:r>
              <a:rPr>
                <a:solidFill>
                  <a:srgbClr val="000000"/>
                </a:solidFill>
              </a:rP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Text Placeholder 1"/>
          <p:cNvSpPr txBox="1"/>
          <p:nvPr>
            <p:ph type="body" idx="1"/>
          </p:nvPr>
        </p:nvSpPr>
        <p:spPr>
          <a:xfrm>
            <a:off x="689312" y="1506406"/>
            <a:ext cx="10813376" cy="4825989"/>
          </a:xfrm>
          <a:prstGeom prst="rect">
            <a:avLst/>
          </a:prstGeom>
        </p:spPr>
        <p:txBody>
          <a:bodyPr/>
          <a:lstStyle>
            <a:lvl1pPr marL="180592" indent="-180592" defTabSz="722376">
              <a:spcBef>
                <a:spcPts val="700"/>
              </a:spcBef>
              <a:defRPr sz="2200"/>
            </a:lvl1pPr>
          </a:lstStyle>
          <a:p>
            <a:pPr/>
            <a:r>
              <a:t>The found is a global variable that is available in PL/pgSQL. If the select into statement sets the found variable if a row is assigned or false if no row is returned.</a:t>
            </a:r>
          </a:p>
        </p:txBody>
      </p:sp>
      <p:sp>
        <p:nvSpPr>
          <p:cNvPr id="563"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Found variable</a:t>
            </a:r>
          </a:p>
        </p:txBody>
      </p:sp>
      <p:sp>
        <p:nvSpPr>
          <p:cNvPr id="564" name="TextBox 4"/>
          <p:cNvSpPr txBox="1"/>
          <p:nvPr/>
        </p:nvSpPr>
        <p:spPr>
          <a:xfrm>
            <a:off x="866151" y="2405379"/>
            <a:ext cx="5059401"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select</a:t>
            </a:r>
            <a:r>
              <a:rPr>
                <a:solidFill>
                  <a:srgbClr val="000000"/>
                </a:solidFill>
              </a:rPr>
              <a:t> * </a:t>
            </a:r>
            <a:r>
              <a:t>from</a:t>
            </a:r>
            <a:r>
              <a:rPr>
                <a:solidFill>
                  <a:srgbClr val="000000"/>
                </a:solidFill>
              </a:rPr>
              <a:t> table_name</a:t>
            </a:r>
          </a:p>
          <a:p>
            <a:pPr>
              <a:defRPr>
                <a:solidFill>
                  <a:srgbClr val="000000"/>
                </a:solidFill>
                <a:latin typeface="Consolas"/>
                <a:ea typeface="Consolas"/>
                <a:cs typeface="Consolas"/>
                <a:sym typeface="Consolas"/>
              </a:defRPr>
            </a:pPr>
            <a:r>
              <a:t>  </a:t>
            </a:r>
            <a:r>
              <a:rPr>
                <a:solidFill>
                  <a:srgbClr val="0000FF"/>
                </a:solidFill>
              </a:rPr>
              <a:t>into</a:t>
            </a:r>
            <a:r>
              <a:t> table_record</a:t>
            </a:r>
          </a:p>
          <a:p>
            <a:pPr>
              <a:defRPr>
                <a:solidFill>
                  <a:srgbClr val="000000"/>
                </a:solidFill>
                <a:latin typeface="Consolas"/>
                <a:ea typeface="Consolas"/>
                <a:cs typeface="Consolas"/>
                <a:sym typeface="Consolas"/>
              </a:defRPr>
            </a:pPr>
            <a:r>
              <a:t>  </a:t>
            </a:r>
            <a:r>
              <a:rPr>
                <a:solidFill>
                  <a:srgbClr val="0000FF"/>
                </a:solidFill>
              </a:rPr>
              <a:t>where</a:t>
            </a:r>
            <a:r>
              <a:t> condition;</a:t>
            </a:r>
          </a:p>
          <a:p>
            <a:pPr>
              <a:defRPr>
                <a:solidFill>
                  <a:srgbClr val="000000"/>
                </a:solidFill>
                <a:latin typeface="Consolas"/>
                <a:ea typeface="Consolas"/>
                <a:cs typeface="Consolas"/>
                <a:sym typeface="Consolas"/>
              </a:defRPr>
            </a:pPr>
            <a:r>
              <a:t>  </a:t>
            </a:r>
          </a:p>
          <a:p>
            <a:pPr>
              <a:defRPr>
                <a:solidFill>
                  <a:srgbClr val="000000"/>
                </a:solidFill>
                <a:latin typeface="Consolas"/>
                <a:ea typeface="Consolas"/>
                <a:cs typeface="Consolas"/>
                <a:sym typeface="Consolas"/>
              </a:defRPr>
            </a:pPr>
            <a:r>
              <a:t>  </a:t>
            </a:r>
            <a:r>
              <a:rPr>
                <a:solidFill>
                  <a:srgbClr val="0000FF"/>
                </a:solidFill>
              </a:rPr>
              <a:t>if not found then</a:t>
            </a:r>
            <a:endParaRPr>
              <a:solidFill>
                <a:srgbClr val="0000FF"/>
              </a:solidFill>
            </a:endParaRPr>
          </a:p>
          <a:p>
            <a:pPr>
              <a:defRPr>
                <a:solidFill>
                  <a:srgbClr val="000000"/>
                </a:solidFill>
                <a:latin typeface="Consolas"/>
                <a:ea typeface="Consolas"/>
                <a:cs typeface="Consolas"/>
                <a:sym typeface="Consolas"/>
              </a:defRPr>
            </a:pPr>
            <a:r>
              <a:t>     -- Raise an error</a:t>
            </a:r>
          </a:p>
          <a:p>
            <a:pPr>
              <a:defRPr>
                <a:solidFill>
                  <a:srgbClr val="000000"/>
                </a:solidFill>
                <a:latin typeface="Consolas"/>
                <a:ea typeface="Consolas"/>
                <a:cs typeface="Consolas"/>
                <a:sym typeface="Consolas"/>
              </a:defRPr>
            </a:pPr>
            <a:r>
              <a:t>  </a:t>
            </a:r>
            <a:r>
              <a:rPr>
                <a:solidFill>
                  <a:srgbClr val="0000FF"/>
                </a:solidFill>
              </a:rPr>
              <a:t>end if</a:t>
            </a:r>
            <a:r>
              <a: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Title 1"/>
          <p:cNvSpPr txBox="1"/>
          <p:nvPr>
            <p:ph type="title"/>
          </p:nvPr>
        </p:nvSpPr>
        <p:spPr>
          <a:xfrm>
            <a:off x="1038383" y="2107019"/>
            <a:ext cx="10450660" cy="2768262"/>
          </a:xfrm>
          <a:prstGeom prst="rect">
            <a:avLst/>
          </a:prstGeom>
        </p:spPr>
        <p:txBody>
          <a:bodyPr/>
          <a:lstStyle/>
          <a:p>
            <a:pPr/>
            <a:r>
              <a:t>Homework 5</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Text Placeholder 1"/>
          <p:cNvSpPr txBox="1"/>
          <p:nvPr>
            <p:ph type="body" idx="1"/>
          </p:nvPr>
        </p:nvSpPr>
        <p:spPr>
          <a:xfrm>
            <a:off x="689312" y="1506406"/>
            <a:ext cx="10813376" cy="4825989"/>
          </a:xfrm>
          <a:prstGeom prst="rect">
            <a:avLst/>
          </a:prstGeom>
        </p:spPr>
        <p:txBody>
          <a:bodyPr/>
          <a:lstStyle/>
          <a:p>
            <a:pPr marL="180592" indent="-180592" defTabSz="722376">
              <a:spcBef>
                <a:spcPts val="700"/>
              </a:spcBef>
              <a:defRPr sz="2200"/>
            </a:pPr>
            <a:r>
              <a:t>Create a function that returns all information from the artist details table for a given artist id, using a row variable.</a:t>
            </a:r>
          </a:p>
          <a:p>
            <a:pPr marL="180592" indent="-180592" defTabSz="722376">
              <a:spcBef>
                <a:spcPts val="700"/>
              </a:spcBef>
              <a:defRPr sz="2200"/>
            </a:pPr>
            <a:r>
              <a:t>Create a function doing the same thing as above but using a record.</a:t>
            </a:r>
          </a:p>
          <a:p>
            <a:pPr marL="180592" indent="-180592" defTabSz="722376">
              <a:spcBef>
                <a:spcPts val="700"/>
              </a:spcBef>
              <a:defRPr sz="2200"/>
            </a:pPr>
            <a:r>
              <a:t>Create a function that will return all rock songs, determined by the artist id, with all of the artist details.</a:t>
            </a:r>
          </a:p>
          <a:p>
            <a:pPr marL="180592" indent="-180592" defTabSz="722376">
              <a:spcBef>
                <a:spcPts val="700"/>
              </a:spcBef>
              <a:defRPr sz="2200"/>
            </a:pPr>
            <a:r>
              <a:t>Create a function that returns the quantity of songs for a given album ID, only if the quantity is bigger than 5. If it is not, raise a notice. Use the if/else statement.</a:t>
            </a:r>
          </a:p>
          <a:p>
            <a:pPr marL="180592" indent="-180592" defTabSz="722376">
              <a:spcBef>
                <a:spcPts val="700"/>
              </a:spcBef>
              <a:defRPr sz="2200"/>
            </a:pPr>
            <a:r>
              <a:t>Create a function that returns all artists that sang a song from a playlist with a certain id.</a:t>
            </a:r>
          </a:p>
        </p:txBody>
      </p:sp>
      <p:sp>
        <p:nvSpPr>
          <p:cNvPr id="56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Homework</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Title 1"/>
          <p:cNvSpPr txBox="1"/>
          <p:nvPr>
            <p:ph type="title"/>
          </p:nvPr>
        </p:nvSpPr>
        <p:spPr>
          <a:xfrm>
            <a:off x="5335816" y="795097"/>
            <a:ext cx="5905584" cy="1895395"/>
          </a:xfrm>
          <a:prstGeom prst="rect">
            <a:avLst/>
          </a:prstGeom>
        </p:spPr>
        <p:txBody>
          <a:bodyPr/>
          <a:lstStyle>
            <a:lvl1pPr>
              <a:defRPr>
                <a:solidFill>
                  <a:schemeClr val="accent5"/>
                </a:solidFill>
              </a:defRPr>
            </a:lvl1pPr>
          </a:lstStyle>
          <a:p>
            <a:pPr/>
            <a:r>
              <a:t>Questions?</a:t>
            </a:r>
          </a:p>
        </p:txBody>
      </p:sp>
      <p:sp>
        <p:nvSpPr>
          <p:cNvPr id="572" name="Text Placeholder 2"/>
          <p:cNvSpPr txBox="1"/>
          <p:nvPr>
            <p:ph type="body" sz="quarter" idx="1"/>
          </p:nvPr>
        </p:nvSpPr>
        <p:spPr>
          <a:xfrm>
            <a:off x="5335816" y="3995556"/>
            <a:ext cx="5905584" cy="400114"/>
          </a:xfrm>
          <a:prstGeom prst="rect">
            <a:avLst/>
          </a:prstGeom>
        </p:spPr>
        <p:txBody>
          <a:bodyPr/>
          <a:lstStyle/>
          <a:p>
            <a:pPr/>
            <a:r>
              <a:t>Trainer Name</a:t>
            </a:r>
          </a:p>
        </p:txBody>
      </p:sp>
      <p:sp>
        <p:nvSpPr>
          <p:cNvPr id="573"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Trainer mail</a:t>
            </a:r>
          </a:p>
        </p:txBody>
      </p:sp>
      <p:sp>
        <p:nvSpPr>
          <p:cNvPr id="574" name="Text Placeholder 4"/>
          <p:cNvSpPr txBox="1"/>
          <p:nvPr/>
        </p:nvSpPr>
        <p:spPr>
          <a:xfrm>
            <a:off x="5335816" y="5418266"/>
            <a:ext cx="5905584" cy="277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Assistant mail</a:t>
            </a:r>
          </a:p>
        </p:txBody>
      </p:sp>
      <p:sp>
        <p:nvSpPr>
          <p:cNvPr id="575" name="Text Placeholder 2"/>
          <p:cNvSpPr txBox="1"/>
          <p:nvPr/>
        </p:nvSpPr>
        <p:spPr>
          <a:xfrm>
            <a:off x="5335816" y="4932845"/>
            <a:ext cx="5905584" cy="40011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Assistant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Title 1"/>
          <p:cNvSpPr txBox="1"/>
          <p:nvPr>
            <p:ph type="title"/>
          </p:nvPr>
        </p:nvSpPr>
        <p:spPr>
          <a:xfrm>
            <a:off x="689313" y="555919"/>
            <a:ext cx="4921077" cy="1645906"/>
          </a:xfrm>
          <a:prstGeom prst="rect">
            <a:avLst/>
          </a:prstGeom>
        </p:spPr>
        <p:txBody>
          <a:bodyPr/>
          <a:lstStyle>
            <a:lvl1pPr>
              <a:defRPr sz="4100"/>
            </a:lvl1pPr>
          </a:lstStyle>
          <a:p>
            <a:pPr/>
            <a:r>
              <a:t>Database Development and Design</a:t>
            </a:r>
          </a:p>
        </p:txBody>
      </p:sp>
      <p:sp>
        <p:nvSpPr>
          <p:cNvPr id="520" name="Text Placeholder 2"/>
          <p:cNvSpPr txBox="1"/>
          <p:nvPr>
            <p:ph type="body" sz="quarter" idx="1"/>
          </p:nvPr>
        </p:nvSpPr>
        <p:spPr>
          <a:xfrm>
            <a:off x="689313" y="2457250"/>
            <a:ext cx="4921077" cy="2853683"/>
          </a:xfrm>
          <a:prstGeom prst="rect">
            <a:avLst/>
          </a:prstGeom>
        </p:spPr>
        <p:txBody>
          <a:bodyPr/>
          <a:lstStyle>
            <a:lvl1pPr>
              <a:defRPr sz="2300"/>
            </a:lvl1pPr>
          </a:lstStyle>
          <a:p>
            <a:pPr/>
            <a:r>
              <a:t>Developing and Design of databases using PostgreSQL - Powerful, open-source object-relational database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Text Placeholder 1"/>
          <p:cNvSpPr txBox="1"/>
          <p:nvPr>
            <p:ph type="body" idx="1"/>
          </p:nvPr>
        </p:nvSpPr>
        <p:spPr>
          <a:xfrm>
            <a:off x="689312" y="1506406"/>
            <a:ext cx="10813376" cy="5032677"/>
          </a:xfrm>
          <a:prstGeom prst="rect">
            <a:avLst/>
          </a:prstGeom>
        </p:spPr>
        <p:txBody>
          <a:bodyPr/>
          <a:lstStyle/>
          <a:p>
            <a:pPr marL="175175" indent="-175175" defTabSz="700703">
              <a:spcBef>
                <a:spcPts val="600"/>
              </a:spcBef>
              <a:defRPr sz="1700"/>
            </a:pPr>
            <a:r>
              <a:t>Session 5</a:t>
            </a:r>
          </a:p>
          <a:p>
            <a:pPr lvl="1" marL="525526" indent="-175175" defTabSz="700703">
              <a:spcBef>
                <a:spcPts val="600"/>
              </a:spcBef>
              <a:defRPr sz="1700"/>
            </a:pPr>
            <a:r>
              <a:t>Homework discussion</a:t>
            </a:r>
          </a:p>
          <a:p>
            <a:pPr lvl="1" marL="525526" indent="-175175" defTabSz="700703">
              <a:spcBef>
                <a:spcPts val="600"/>
              </a:spcBef>
              <a:defRPr sz="1700"/>
            </a:pPr>
            <a:r>
              <a:t>Quiz</a:t>
            </a:r>
          </a:p>
          <a:p>
            <a:pPr lvl="1" marL="525526" indent="-175175" defTabSz="700703">
              <a:spcBef>
                <a:spcPts val="600"/>
              </a:spcBef>
              <a:defRPr sz="1700"/>
            </a:pPr>
            <a:r>
              <a:t>Table valued functions</a:t>
            </a:r>
          </a:p>
          <a:p>
            <a:pPr lvl="2" marL="875878" indent="-175175" defTabSz="700703">
              <a:spcBef>
                <a:spcPts val="600"/>
              </a:spcBef>
              <a:defRPr sz="1700"/>
            </a:pPr>
            <a:r>
              <a:t>Workshop</a:t>
            </a:r>
          </a:p>
          <a:p>
            <a:pPr lvl="1" marL="525526" indent="-175175" defTabSz="700703">
              <a:spcBef>
                <a:spcPts val="600"/>
              </a:spcBef>
              <a:defRPr sz="1700"/>
            </a:pPr>
            <a:r>
              <a:t>Variables and constants</a:t>
            </a:r>
          </a:p>
          <a:p>
            <a:pPr lvl="2" marL="875878" indent="-175175" defTabSz="700703">
              <a:spcBef>
                <a:spcPts val="600"/>
              </a:spcBef>
              <a:defRPr sz="1700"/>
            </a:pPr>
            <a:r>
              <a:t>Row variables</a:t>
            </a:r>
          </a:p>
          <a:p>
            <a:pPr lvl="2" marL="875878" indent="-175175" defTabSz="700703">
              <a:spcBef>
                <a:spcPts val="600"/>
              </a:spcBef>
              <a:defRPr sz="1700"/>
            </a:pPr>
            <a:r>
              <a:t>Record types</a:t>
            </a:r>
          </a:p>
          <a:p>
            <a:pPr lvl="2" marL="875878" indent="-175175" defTabSz="700703">
              <a:spcBef>
                <a:spcPts val="600"/>
              </a:spcBef>
              <a:defRPr sz="1700"/>
            </a:pPr>
            <a:r>
              <a:t>Constants</a:t>
            </a:r>
          </a:p>
          <a:p>
            <a:pPr lvl="2" marL="875878" indent="-175175" defTabSz="700703">
              <a:spcBef>
                <a:spcPts val="600"/>
              </a:spcBef>
              <a:defRPr sz="1700"/>
            </a:pPr>
            <a:r>
              <a:t>Workshop</a:t>
            </a:r>
          </a:p>
          <a:p>
            <a:pPr lvl="1" marL="525526" indent="-175175" defTabSz="700703">
              <a:spcBef>
                <a:spcPts val="600"/>
              </a:spcBef>
              <a:defRPr sz="1700"/>
            </a:pPr>
            <a:r>
              <a:t>Control structures</a:t>
            </a:r>
          </a:p>
          <a:p>
            <a:pPr lvl="2" marL="875878" indent="-175175" defTabSz="700703">
              <a:spcBef>
                <a:spcPts val="600"/>
              </a:spcBef>
              <a:defRPr sz="1700"/>
            </a:pPr>
            <a:r>
              <a:t>If statement</a:t>
            </a:r>
          </a:p>
          <a:p>
            <a:pPr lvl="2" marL="875878" indent="-175175" defTabSz="700703">
              <a:spcBef>
                <a:spcPts val="600"/>
              </a:spcBef>
              <a:defRPr sz="1700"/>
            </a:pPr>
            <a:r>
              <a:t>Workshop</a:t>
            </a:r>
          </a:p>
          <a:p>
            <a:pPr lvl="1" marL="525526" indent="-175175" defTabSz="700703">
              <a:spcBef>
                <a:spcPts val="600"/>
              </a:spcBef>
              <a:defRPr sz="1700"/>
            </a:pPr>
            <a:r>
              <a:t>Knowledge check (Discussion, Homework)</a:t>
            </a:r>
          </a:p>
        </p:txBody>
      </p:sp>
      <p:sp>
        <p:nvSpPr>
          <p:cNvPr id="523"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Agenda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5" name="Title 1"/>
          <p:cNvSpPr txBox="1"/>
          <p:nvPr>
            <p:ph type="title"/>
          </p:nvPr>
        </p:nvSpPr>
        <p:spPr>
          <a:xfrm>
            <a:off x="1038383" y="2107019"/>
            <a:ext cx="10450660" cy="2768262"/>
          </a:xfrm>
          <a:prstGeom prst="rect">
            <a:avLst/>
          </a:prstGeom>
        </p:spPr>
        <p:txBody>
          <a:bodyPr/>
          <a:lstStyle/>
          <a:p>
            <a:pPr/>
            <a:r>
              <a:t>Table valued functions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sz="quarter" idx="1"/>
          </p:nvPr>
        </p:nvSpPr>
        <p:spPr>
          <a:xfrm>
            <a:off x="689312" y="1506405"/>
            <a:ext cx="10813376" cy="1295962"/>
          </a:xfrm>
          <a:prstGeom prst="rect">
            <a:avLst/>
          </a:prstGeom>
        </p:spPr>
        <p:txBody>
          <a:bodyPr/>
          <a:lstStyle/>
          <a:p>
            <a:pPr marL="180592" indent="-180592" defTabSz="722376">
              <a:spcBef>
                <a:spcPts val="700"/>
              </a:spcBef>
              <a:defRPr sz="2200"/>
            </a:pPr>
            <a:r>
              <a:t>A table valued function is usually a name for functions that return a table.</a:t>
            </a:r>
          </a:p>
          <a:p>
            <a:pPr marL="180592" indent="-180592" defTabSz="722376">
              <a:spcBef>
                <a:spcPts val="700"/>
              </a:spcBef>
              <a:defRPr sz="2200"/>
            </a:pPr>
            <a:r>
              <a:t>To define a function that returns a table, you use the following form of the create function statement:</a:t>
            </a:r>
          </a:p>
        </p:txBody>
      </p:sp>
      <p:sp>
        <p:nvSpPr>
          <p:cNvPr id="528"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Table valued functions</a:t>
            </a:r>
          </a:p>
        </p:txBody>
      </p:sp>
      <p:sp>
        <p:nvSpPr>
          <p:cNvPr id="529" name="TextBox 3"/>
          <p:cNvSpPr txBox="1"/>
          <p:nvPr/>
        </p:nvSpPr>
        <p:spPr>
          <a:xfrm>
            <a:off x="901852" y="2756100"/>
            <a:ext cx="8753982" cy="316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FF"/>
                </a:solidFill>
                <a:latin typeface="Consolas"/>
                <a:ea typeface="Consolas"/>
                <a:cs typeface="Consolas"/>
                <a:sym typeface="Consolas"/>
              </a:defRPr>
            </a:pPr>
            <a:r>
              <a:t>create or replace function </a:t>
            </a:r>
            <a:r>
              <a:rPr>
                <a:solidFill>
                  <a:srgbClr val="000000"/>
                </a:solidFill>
              </a:rPr>
              <a:t>function_name (</a:t>
            </a:r>
            <a:endParaRPr>
              <a:solidFill>
                <a:srgbClr val="000000"/>
              </a:solidFill>
            </a:endParaRPr>
          </a:p>
          <a:p>
            <a:pPr>
              <a:defRPr>
                <a:solidFill>
                  <a:srgbClr val="000000"/>
                </a:solidFill>
                <a:latin typeface="Consolas"/>
                <a:ea typeface="Consolas"/>
                <a:cs typeface="Consolas"/>
                <a:sym typeface="Consolas"/>
              </a:defRPr>
            </a:pPr>
            <a:r>
              <a:t>   parameter_list</a:t>
            </a:r>
          </a:p>
          <a:p>
            <a:pPr>
              <a:defRPr>
                <a:solidFill>
                  <a:srgbClr val="000000"/>
                </a:solidFill>
                <a:latin typeface="Consolas"/>
                <a:ea typeface="Consolas"/>
                <a:cs typeface="Consolas"/>
                <a:sym typeface="Consolas"/>
              </a:defRPr>
            </a:pPr>
            <a:r>
              <a:t>) </a:t>
            </a:r>
          </a:p>
          <a:p>
            <a:pPr>
              <a:defRPr>
                <a:solidFill>
                  <a:srgbClr val="0000FF"/>
                </a:solidFill>
                <a:latin typeface="Consolas"/>
                <a:ea typeface="Consolas"/>
                <a:cs typeface="Consolas"/>
                <a:sym typeface="Consolas"/>
              </a:defRPr>
            </a:pPr>
            <a:r>
              <a:t>returns table </a:t>
            </a:r>
            <a:r>
              <a:rPr>
                <a:solidFill>
                  <a:srgbClr val="000000"/>
                </a:solidFill>
              </a:rPr>
              <a:t>(column_list) </a:t>
            </a:r>
            <a:endParaRPr>
              <a:solidFill>
                <a:srgbClr val="000000"/>
              </a:solidFill>
            </a:endParaRPr>
          </a:p>
          <a:p>
            <a:pPr>
              <a:defRPr>
                <a:solidFill>
                  <a:srgbClr val="0000FF"/>
                </a:solidFill>
                <a:latin typeface="Consolas"/>
                <a:ea typeface="Consolas"/>
                <a:cs typeface="Consolas"/>
                <a:sym typeface="Consolas"/>
              </a:defRPr>
            </a:pPr>
            <a:r>
              <a:t>language</a:t>
            </a:r>
            <a:r>
              <a:rPr>
                <a:solidFill>
                  <a:srgbClr val="FCC28C"/>
                </a:solidFill>
              </a:rPr>
              <a:t> </a:t>
            </a:r>
            <a:r>
              <a:rPr>
                <a:solidFill>
                  <a:srgbClr val="000000"/>
                </a:solidFill>
              </a:rPr>
              <a:t>plpgsql</a:t>
            </a:r>
          </a:p>
          <a:p>
            <a:pPr>
              <a:defRPr>
                <a:solidFill>
                  <a:srgbClr val="0000FF"/>
                </a:solidFill>
                <a:latin typeface="Consolas"/>
                <a:ea typeface="Consolas"/>
                <a:cs typeface="Consolas"/>
                <a:sym typeface="Consolas"/>
              </a:defRPr>
            </a:pPr>
            <a:r>
              <a:t>as</a:t>
            </a:r>
            <a:r>
              <a:rPr>
                <a:solidFill>
                  <a:srgbClr val="FCC28C"/>
                </a:solidFill>
              </a:rPr>
              <a:t> </a:t>
            </a:r>
            <a:r>
              <a:rPr>
                <a:solidFill>
                  <a:srgbClr val="000000"/>
                </a:solidFill>
              </a:rPr>
              <a:t>$$</a:t>
            </a:r>
            <a:endParaRPr>
              <a:solidFill>
                <a:srgbClr val="000000"/>
              </a:solidFill>
            </a:endParaRPr>
          </a:p>
          <a:p>
            <a:pPr>
              <a:defRPr>
                <a:solidFill>
                  <a:srgbClr val="0000FF"/>
                </a:solidFill>
                <a:latin typeface="Consolas"/>
                <a:ea typeface="Consolas"/>
                <a:cs typeface="Consolas"/>
                <a:sym typeface="Consolas"/>
              </a:defRPr>
            </a:pPr>
            <a:r>
              <a:t>declare</a:t>
            </a:r>
            <a:r>
              <a:rPr>
                <a:solidFill>
                  <a:srgbClr val="FCC28C"/>
                </a:solidFill>
              </a:rPr>
              <a:t> </a:t>
            </a:r>
            <a:endParaRPr>
              <a:solidFill>
                <a:srgbClr val="FCC28C"/>
              </a:solidFill>
            </a:endParaRPr>
          </a:p>
          <a:p>
            <a:pPr>
              <a:defRPr>
                <a:solidFill>
                  <a:srgbClr val="000000"/>
                </a:solidFill>
                <a:latin typeface="Consolas"/>
                <a:ea typeface="Consolas"/>
                <a:cs typeface="Consolas"/>
                <a:sym typeface="Consolas"/>
              </a:defRPr>
            </a:pPr>
            <a:r>
              <a:t>-- variable declaration</a:t>
            </a:r>
          </a:p>
          <a:p>
            <a:pPr>
              <a:defRPr>
                <a:solidFill>
                  <a:srgbClr val="0000FF"/>
                </a:solidFill>
                <a:latin typeface="Consolas"/>
                <a:ea typeface="Consolas"/>
                <a:cs typeface="Consolas"/>
                <a:sym typeface="Consolas"/>
              </a:defRPr>
            </a:pPr>
            <a:r>
              <a:t>begin</a:t>
            </a:r>
          </a:p>
          <a:p>
            <a:pPr>
              <a:defRPr>
                <a:solidFill>
                  <a:srgbClr val="000000"/>
                </a:solidFill>
                <a:latin typeface="Consolas"/>
                <a:ea typeface="Consolas"/>
                <a:cs typeface="Consolas"/>
                <a:sym typeface="Consolas"/>
              </a:defRPr>
            </a:pPr>
            <a:r>
              <a:t>-- body</a:t>
            </a:r>
          </a:p>
          <a:p>
            <a:pPr>
              <a:defRPr>
                <a:solidFill>
                  <a:srgbClr val="0000FF"/>
                </a:solidFill>
                <a:latin typeface="Consolas"/>
                <a:ea typeface="Consolas"/>
                <a:cs typeface="Consolas"/>
                <a:sym typeface="Consolas"/>
              </a:defRPr>
            </a:pPr>
            <a:r>
              <a:t>end</a:t>
            </a:r>
            <a:r>
              <a:rPr>
                <a:solidFill>
                  <a:srgbClr val="000000"/>
                </a:solidFill>
              </a:rPr>
              <a:t>; $$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1" name="Title 1"/>
          <p:cNvSpPr txBox="1"/>
          <p:nvPr>
            <p:ph type="title"/>
          </p:nvPr>
        </p:nvSpPr>
        <p:spPr>
          <a:xfrm>
            <a:off x="1038383" y="2107019"/>
            <a:ext cx="10450660" cy="2768262"/>
          </a:xfrm>
          <a:prstGeom prst="rect">
            <a:avLst/>
          </a:prstGeom>
        </p:spPr>
        <p:txBody>
          <a:bodyPr/>
          <a:lstStyle/>
          <a:p>
            <a:pPr/>
            <a:r>
              <a:t>Variables and constants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ext Placeholder 1"/>
          <p:cNvSpPr txBox="1"/>
          <p:nvPr>
            <p:ph type="body" idx="1"/>
          </p:nvPr>
        </p:nvSpPr>
        <p:spPr>
          <a:xfrm>
            <a:off x="689312" y="1506406"/>
            <a:ext cx="10813376" cy="4825989"/>
          </a:xfrm>
          <a:prstGeom prst="rect">
            <a:avLst/>
          </a:prstGeom>
        </p:spPr>
        <p:txBody>
          <a:bodyPr/>
          <a:lstStyle/>
          <a:p>
            <a:pPr marL="180592" indent="-180592" defTabSz="722376">
              <a:spcBef>
                <a:spcPts val="700"/>
              </a:spcBef>
              <a:defRPr sz="2200"/>
            </a:pPr>
            <a:r>
              <a:t>To store the whole row of a result set returned by the select into statement, you use the row-type variable or row variable.</a:t>
            </a:r>
          </a:p>
          <a:p>
            <a:pPr marL="180592" indent="-180592" defTabSz="722376">
              <a:spcBef>
                <a:spcPts val="700"/>
              </a:spcBef>
              <a:defRPr sz="2200"/>
            </a:pPr>
            <a:r>
              <a:t>You can declare a variable that has the same datatype as the datatype of the row in a table by using the following syntax:</a:t>
            </a: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p>
          <a:p>
            <a:pPr marL="180592" indent="-180592" defTabSz="722376">
              <a:spcBef>
                <a:spcPts val="700"/>
              </a:spcBef>
              <a:defRPr sz="2200"/>
            </a:pPr>
            <a:r>
              <a:t>To access an individual field of the row variable, you use the dot notation (.) like this:</a:t>
            </a:r>
          </a:p>
        </p:txBody>
      </p:sp>
      <p:sp>
        <p:nvSpPr>
          <p:cNvPr id="534"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Row variables (row type)</a:t>
            </a:r>
          </a:p>
        </p:txBody>
      </p:sp>
      <p:sp>
        <p:nvSpPr>
          <p:cNvPr id="535" name="TextBox 4"/>
          <p:cNvSpPr txBox="1"/>
          <p:nvPr/>
        </p:nvSpPr>
        <p:spPr>
          <a:xfrm>
            <a:off x="894542" y="3061544"/>
            <a:ext cx="4379893"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00"/>
                </a:solidFill>
                <a:latin typeface="Consolas"/>
                <a:ea typeface="Consolas"/>
                <a:cs typeface="Consolas"/>
                <a:sym typeface="Consolas"/>
              </a:defRPr>
            </a:pPr>
            <a:r>
              <a:t>row_variable table_name%</a:t>
            </a:r>
            <a:r>
              <a:rPr>
                <a:solidFill>
                  <a:srgbClr val="0000FF"/>
                </a:solidFill>
              </a:rPr>
              <a:t>ROWTYPE</a:t>
            </a:r>
            <a:r>
              <a:t>;</a:t>
            </a:r>
          </a:p>
          <a:p>
            <a:pPr>
              <a:defRPr>
                <a:solidFill>
                  <a:srgbClr val="000000"/>
                </a:solidFill>
                <a:latin typeface="Consolas"/>
                <a:ea typeface="Consolas"/>
                <a:cs typeface="Consolas"/>
                <a:sym typeface="Consolas"/>
              </a:defRPr>
            </a:pPr>
            <a:r>
              <a:t>row_variable view_name%</a:t>
            </a:r>
            <a:r>
              <a:rPr>
                <a:solidFill>
                  <a:srgbClr val="0000FF"/>
                </a:solidFill>
              </a:rPr>
              <a:t>ROWTYPE</a:t>
            </a:r>
            <a:r>
              <a:t>;</a:t>
            </a:r>
          </a:p>
        </p:txBody>
      </p:sp>
      <p:sp>
        <p:nvSpPr>
          <p:cNvPr id="536" name="TextBox 6"/>
          <p:cNvSpPr txBox="1"/>
          <p:nvPr/>
        </p:nvSpPr>
        <p:spPr>
          <a:xfrm>
            <a:off x="922808" y="4798346"/>
            <a:ext cx="325933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latin typeface="Consolas"/>
                <a:ea typeface="Consolas"/>
                <a:cs typeface="Consolas"/>
                <a:sym typeface="Consolas"/>
              </a:defRPr>
            </a:lvl1pPr>
          </a:lstStyle>
          <a:p>
            <a:pPr/>
            <a:r>
              <a:t>row_variable.field_name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ext Placeholder 1"/>
          <p:cNvSpPr txBox="1"/>
          <p:nvPr>
            <p:ph type="body" idx="1"/>
          </p:nvPr>
        </p:nvSpPr>
        <p:spPr>
          <a:xfrm>
            <a:off x="689312" y="1506406"/>
            <a:ext cx="10813376" cy="4825989"/>
          </a:xfrm>
          <a:prstGeom prst="rect">
            <a:avLst/>
          </a:prstGeom>
        </p:spPr>
        <p:txBody>
          <a:bodyPr/>
          <a:lstStyle/>
          <a:p>
            <a:pPr marL="180592" indent="-180592" defTabSz="722376">
              <a:spcBef>
                <a:spcPts val="700"/>
              </a:spcBef>
              <a:defRPr sz="2200"/>
            </a:pPr>
            <a:r>
              <a:t>PostgreSQL provides a “type” called the record that is similar to the row-type.</a:t>
            </a:r>
          </a:p>
          <a:p>
            <a:pPr marL="180592" indent="-180592" defTabSz="722376">
              <a:spcBef>
                <a:spcPts val="700"/>
              </a:spcBef>
              <a:defRPr sz="2200"/>
            </a:pPr>
            <a:r>
              <a:t>To declare a record variable, you use a variable name followed by the record keyword like this:</a:t>
            </a:r>
          </a:p>
          <a:p>
            <a:pPr marL="180592" indent="-180592" defTabSz="722376">
              <a:spcBef>
                <a:spcPts val="700"/>
              </a:spcBef>
              <a:defRPr sz="2200"/>
            </a:pPr>
          </a:p>
          <a:p>
            <a:pPr marL="180592" indent="-180592" defTabSz="722376">
              <a:spcBef>
                <a:spcPts val="700"/>
              </a:spcBef>
              <a:defRPr sz="2200"/>
            </a:pPr>
            <a:r>
              <a:t>A record variable is similar to a row-type variable. It can hold only one row of a result set.</a:t>
            </a:r>
          </a:p>
          <a:p>
            <a:pPr marL="180592" indent="-180592" defTabSz="722376">
              <a:spcBef>
                <a:spcPts val="700"/>
              </a:spcBef>
              <a:defRPr sz="2200"/>
            </a:pPr>
            <a:r>
              <a:t>Unlike a row-type variable, a record variable does not have a predefined structure. The structure of a record variable is determined when the select or for statement assigns an actual row to it.</a:t>
            </a:r>
          </a:p>
          <a:p>
            <a:pPr marL="180592" indent="-180592" defTabSz="722376">
              <a:spcBef>
                <a:spcPts val="700"/>
              </a:spcBef>
              <a:defRPr sz="2200"/>
            </a:pPr>
            <a:r>
              <a:t>To access a field in the record, you use the dot notation (.) syntax like with row types.</a:t>
            </a:r>
          </a:p>
        </p:txBody>
      </p:sp>
      <p:sp>
        <p:nvSpPr>
          <p:cNvPr id="539"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Record types</a:t>
            </a:r>
          </a:p>
        </p:txBody>
      </p:sp>
      <p:sp>
        <p:nvSpPr>
          <p:cNvPr id="540" name="TextBox 4"/>
          <p:cNvSpPr txBox="1"/>
          <p:nvPr/>
        </p:nvSpPr>
        <p:spPr>
          <a:xfrm>
            <a:off x="890285" y="2699662"/>
            <a:ext cx="29849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000000"/>
                </a:solidFill>
                <a:latin typeface="Consolas"/>
                <a:ea typeface="Consolas"/>
                <a:cs typeface="Consolas"/>
                <a:sym typeface="Consolas"/>
              </a:defRPr>
            </a:pPr>
            <a:r>
              <a:t>variable_name </a:t>
            </a:r>
            <a:r>
              <a:rPr>
                <a:solidFill>
                  <a:srgbClr val="0000FF"/>
                </a:solidFill>
              </a:rPr>
              <a:t>record</a:t>
            </a: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Text Placeholder 1"/>
          <p:cNvSpPr txBox="1"/>
          <p:nvPr>
            <p:ph type="body" idx="1"/>
          </p:nvPr>
        </p:nvSpPr>
        <p:spPr>
          <a:xfrm>
            <a:off x="689312" y="1506406"/>
            <a:ext cx="10813376" cy="4825989"/>
          </a:xfrm>
          <a:prstGeom prst="rect">
            <a:avLst/>
          </a:prstGeom>
        </p:spPr>
        <p:txBody>
          <a:bodyPr/>
          <a:lstStyle/>
          <a:p>
            <a:pPr marL="180592" indent="-180592" defTabSz="722376">
              <a:spcBef>
                <a:spcPts val="700"/>
              </a:spcBef>
              <a:defRPr sz="2200"/>
            </a:pPr>
            <a:r>
              <a:t>Unlike a variable, the value of a constant cannot be changed once it initialized.</a:t>
            </a:r>
          </a:p>
          <a:p>
            <a:pPr marL="180592" indent="-180592" defTabSz="722376">
              <a:spcBef>
                <a:spcPts val="700"/>
              </a:spcBef>
              <a:defRPr sz="2200"/>
            </a:pPr>
            <a:r>
              <a:t>Constants make code more readable and maintainable.</a:t>
            </a:r>
          </a:p>
          <a:p>
            <a:pPr marL="180592" indent="-180592" defTabSz="722376">
              <a:spcBef>
                <a:spcPts val="700"/>
              </a:spcBef>
              <a:defRPr sz="2200"/>
            </a:pPr>
            <a:r>
              <a:t>To define a constant in PL/pgSQL, you use the following syntax:</a:t>
            </a:r>
          </a:p>
        </p:txBody>
      </p:sp>
      <p:sp>
        <p:nvSpPr>
          <p:cNvPr id="543" name="Title 3"/>
          <p:cNvSpPr txBox="1"/>
          <p:nvPr>
            <p:ph type="title"/>
          </p:nvPr>
        </p:nvSpPr>
        <p:spPr>
          <a:xfrm>
            <a:off x="689316" y="555919"/>
            <a:ext cx="10113003" cy="543871"/>
          </a:xfrm>
          <a:prstGeom prst="rect">
            <a:avLst/>
          </a:prstGeom>
        </p:spPr>
        <p:txBody>
          <a:bodyPr/>
          <a:lstStyle>
            <a:lvl1pPr defTabSz="804672">
              <a:spcBef>
                <a:spcPts val="500"/>
              </a:spcBef>
              <a:defRPr sz="3100"/>
            </a:lvl1pPr>
          </a:lstStyle>
          <a:p>
            <a:pPr/>
            <a:r>
              <a:t>Constants</a:t>
            </a:r>
          </a:p>
        </p:txBody>
      </p:sp>
      <p:sp>
        <p:nvSpPr>
          <p:cNvPr id="544" name="TextBox 3"/>
          <p:cNvSpPr txBox="1"/>
          <p:nvPr/>
        </p:nvSpPr>
        <p:spPr>
          <a:xfrm>
            <a:off x="937395" y="2864578"/>
            <a:ext cx="5155661"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constant_name </a:t>
            </a:r>
            <a:r>
              <a:t>constant</a:t>
            </a:r>
            <a:r>
              <a:t> data_type := expression;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