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4" name="Shape 514"/>
          <p:cNvSpPr/>
          <p:nvPr>
            <p:ph type="sldImg"/>
          </p:nvPr>
        </p:nvSpPr>
        <p:spPr>
          <a:xfrm>
            <a:off x="1143000" y="685800"/>
            <a:ext cx="4572000" cy="3429000"/>
          </a:xfrm>
          <a:prstGeom prst="rect">
            <a:avLst/>
          </a:prstGeom>
        </p:spPr>
        <p:txBody>
          <a:bodyPr/>
          <a:lstStyle/>
          <a:p>
            <a:pPr/>
          </a:p>
        </p:txBody>
      </p:sp>
      <p:sp>
        <p:nvSpPr>
          <p:cNvPr id="515" name="Shape 5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rIns="91439"/>
          <a:lstStyle/>
          <a:p>
            <a:pPr/>
          </a:p>
        </p:txBody>
      </p:sp>
      <p:sp>
        <p:nvSpPr>
          <p:cNvPr id="13" name="Hello there,I’m a title slide"/>
          <p:cNvSpPr txBox="1"/>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5" y="4320873"/>
            <a:ext cx="3749161"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6" cy="809626"/>
          </a:xfrm>
          <a:prstGeom prst="rect">
            <a:avLst/>
          </a:prstGeom>
          <a:ln w="12700">
            <a:miter lim="400000"/>
          </a:ln>
        </p:spPr>
      </p:pic>
      <p:sp>
        <p:nvSpPr>
          <p:cNvPr id="1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12"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xfrm>
            <a:off x="234224" y="6525098"/>
            <a:ext cx="217152" cy="20241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5" y="1639795"/>
            <a:ext cx="539981" cy="343047"/>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5_Custom Layout">
    <p:bg>
      <p:bgPr>
        <a:solidFill>
          <a:schemeClr val="accent3"/>
        </a:solidFill>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39"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40"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1"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3"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5" name="Graphic 11" descr="Graphic 11"/>
          <p:cNvPicPr>
            <a:picLocks noChangeAspect="1"/>
          </p:cNvPicPr>
          <p:nvPr/>
        </p:nvPicPr>
        <p:blipFill>
          <a:blip r:embed="rId3">
            <a:extLst/>
          </a:blip>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extLst/>
          </a:blip>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extLst/>
          </a:blip>
          <a:stretch>
            <a:fillRect/>
          </a:stretch>
        </p:blipFill>
        <p:spPr>
          <a:xfrm>
            <a:off x="8192045" y="1639795"/>
            <a:ext cx="539981" cy="343047"/>
          </a:xfrm>
          <a:prstGeom prst="rect">
            <a:avLst/>
          </a:prstGeom>
          <a:ln w="12700">
            <a:miter lim="400000"/>
          </a:ln>
        </p:spPr>
      </p:pic>
      <p:sp>
        <p:nvSpPr>
          <p:cNvPr id="148"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9" name="Graphic 18" descr="Graphic 18"/>
          <p:cNvPicPr>
            <a:picLocks noChangeAspect="1"/>
          </p:cNvPicPr>
          <p:nvPr/>
        </p:nvPicPr>
        <p:blipFill>
          <a:blip r:embed="rId4">
            <a:extLst/>
          </a:blip>
          <a:stretch>
            <a:fillRect/>
          </a:stretch>
        </p:blipFill>
        <p:spPr>
          <a:xfrm>
            <a:off x="11203906" y="555919"/>
            <a:ext cx="465579" cy="520714"/>
          </a:xfrm>
          <a:prstGeom prst="rect">
            <a:avLst/>
          </a:prstGeom>
          <a:ln w="12700">
            <a:miter lim="400000"/>
          </a:ln>
        </p:spPr>
      </p:pic>
      <p:sp>
        <p:nvSpPr>
          <p:cNvPr id="1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58" name="Picture Placeholder 14"/>
          <p:cNvSpPr/>
          <p:nvPr>
            <p:ph type="pic" idx="21"/>
          </p:nvPr>
        </p:nvSpPr>
        <p:spPr>
          <a:xfrm>
            <a:off x="0" y="488961"/>
            <a:ext cx="9345477" cy="5939519"/>
          </a:xfrm>
          <a:prstGeom prst="rect">
            <a:avLst/>
          </a:prstGeom>
        </p:spPr>
        <p:txBody>
          <a:bodyPr lIns="91439" rIns="91439"/>
          <a:lstStyle/>
          <a:p>
            <a:pPr/>
          </a:p>
        </p:txBody>
      </p:sp>
      <p:sp>
        <p:nvSpPr>
          <p:cNvPr id="159" name="Lorem ipsum dolor sit amet, consectetur adipiscing elit."/>
          <p:cNvSpPr txBox="1"/>
          <p:nvPr>
            <p:ph type="title" hasCustomPrompt="1"/>
          </p:nvPr>
        </p:nvSpPr>
        <p:spPr>
          <a:xfrm>
            <a:off x="4448014" y="4311553"/>
            <a:ext cx="7083588" cy="987066"/>
          </a:xfrm>
          <a:prstGeom prst="rect">
            <a:avLst/>
          </a:prstGeom>
        </p:spPr>
        <p:txBody>
          <a:bodyPr anchor="b"/>
          <a:lstStyle/>
          <a:p>
            <a:pPr/>
            <a:r>
              <a:t>Lorem ipsum dolor sit amet, consectetur adipiscing elit.</a:t>
            </a: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7" name="Picture Placeholder 14"/>
          <p:cNvSpPr/>
          <p:nvPr>
            <p:ph type="pic" idx="21"/>
          </p:nvPr>
        </p:nvSpPr>
        <p:spPr>
          <a:xfrm>
            <a:off x="0" y="488961"/>
            <a:ext cx="9345477" cy="5939519"/>
          </a:xfrm>
          <a:prstGeom prst="rect">
            <a:avLst/>
          </a:prstGeom>
        </p:spPr>
        <p:txBody>
          <a:bodyPr lIns="91439" rIns="91439"/>
          <a:lstStyle/>
          <a:p>
            <a:pPr/>
          </a:p>
        </p:txBody>
      </p:sp>
      <p:sp>
        <p:nvSpPr>
          <p:cNvPr id="168"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lvl1pPr>
          </a:lstStyle>
          <a:p>
            <a:pPr/>
            <a:r>
              <a:t>Lorem ipsum dolor sit amet, consectetur adipiscing elit.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6" name="Picture Placeholder 14"/>
          <p:cNvSpPr/>
          <p:nvPr>
            <p:ph type="pic" idx="21"/>
          </p:nvPr>
        </p:nvSpPr>
        <p:spPr>
          <a:xfrm>
            <a:off x="0" y="0"/>
            <a:ext cx="10828020" cy="6881750"/>
          </a:xfrm>
          <a:prstGeom prst="rect">
            <a:avLst/>
          </a:prstGeom>
        </p:spPr>
        <p:txBody>
          <a:bodyPr lIns="91439" rIns="91439"/>
          <a:lstStyle/>
          <a:p>
            <a:pPr/>
          </a:p>
        </p:txBody>
      </p:sp>
      <p:sp>
        <p:nvSpPr>
          <p:cNvPr id="177" name="Lorem ipsum dolor sit amet"/>
          <p:cNvSpPr txBox="1"/>
          <p:nvPr>
            <p:ph type="title" hasCustomPrompt="1"/>
          </p:nvPr>
        </p:nvSpPr>
        <p:spPr>
          <a:xfrm>
            <a:off x="7237707" y="2499256"/>
            <a:ext cx="4431778" cy="1434496"/>
          </a:xfrm>
          <a:prstGeom prst="rect">
            <a:avLst/>
          </a:prstGeom>
        </p:spPr>
        <p:txBody>
          <a:bodyPr anchor="b"/>
          <a:lstStyle>
            <a:lvl1pPr>
              <a:defRPr sz="5400"/>
            </a:lvl1pPr>
          </a:lstStyle>
          <a:p>
            <a:pPr/>
            <a:r>
              <a:t>Lorem ipsum dolor sit amet</a:t>
            </a:r>
          </a:p>
        </p:txBody>
      </p:sp>
      <p:sp>
        <p:nvSpPr>
          <p:cNvPr id="178" name="Body Level One…"/>
          <p:cNvSpPr txBox="1"/>
          <p:nvPr>
            <p:ph type="body" sz="quarter" idx="1" hasCustomPrompt="1"/>
          </p:nvPr>
        </p:nvSpPr>
        <p:spPr>
          <a:xfrm>
            <a:off x="7237707" y="4107843"/>
            <a:ext cx="4431778" cy="231853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rIns="91439"/>
          <a:lstStyle/>
          <a:p>
            <a:pPr/>
          </a:p>
        </p:txBody>
      </p:sp>
      <p:sp>
        <p:nvSpPr>
          <p:cNvPr id="25" name="Hello there,I’m a title slide"/>
          <p:cNvSpPr txBox="1"/>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2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12" name="Picture Placeholder 14"/>
          <p:cNvSpPr/>
          <p:nvPr>
            <p:ph type="pic" idx="21"/>
          </p:nvPr>
        </p:nvSpPr>
        <p:spPr>
          <a:xfrm>
            <a:off x="660399" y="488961"/>
            <a:ext cx="9345477" cy="5939519"/>
          </a:xfrm>
          <a:prstGeom prst="rect">
            <a:avLst/>
          </a:prstGeom>
        </p:spPr>
        <p:txBody>
          <a:bodyPr lIns="91439" rIns="91439"/>
          <a:lstStyle/>
          <a:p>
            <a:pPr/>
          </a:p>
        </p:txBody>
      </p:sp>
      <p:sp>
        <p:nvSpPr>
          <p:cNvPr id="213"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4" name="Graphic 5" descr="Graphic 5"/>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1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22" name="Picture Placeholder 6"/>
          <p:cNvSpPr/>
          <p:nvPr>
            <p:ph type="pic" idx="21"/>
          </p:nvPr>
        </p:nvSpPr>
        <p:spPr>
          <a:xfrm>
            <a:off x="0" y="0"/>
            <a:ext cx="6268464" cy="6858000"/>
          </a:xfrm>
          <a:prstGeom prst="rect">
            <a:avLst/>
          </a:prstGeom>
        </p:spPr>
        <p:txBody>
          <a:bodyPr lIns="91439" rIns="91439"/>
          <a:lstStyle/>
          <a:p>
            <a:pPr/>
          </a:p>
        </p:txBody>
      </p:sp>
      <p:sp>
        <p:nvSpPr>
          <p:cNvPr id="223"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4"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5"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6"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7"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8"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6" name="Picture Placeholder 6"/>
          <p:cNvSpPr/>
          <p:nvPr>
            <p:ph type="pic" idx="21"/>
          </p:nvPr>
        </p:nvSpPr>
        <p:spPr>
          <a:xfrm>
            <a:off x="0" y="0"/>
            <a:ext cx="6268464" cy="6858000"/>
          </a:xfrm>
          <a:prstGeom prst="rect">
            <a:avLst/>
          </a:prstGeom>
        </p:spPr>
        <p:txBody>
          <a:bodyPr lIns="91439" rIns="91439"/>
          <a:lstStyle/>
          <a:p>
            <a:pPr/>
          </a:p>
        </p:txBody>
      </p:sp>
      <p:sp>
        <p:nvSpPr>
          <p:cNvPr id="237"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8"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9"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0"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41"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2"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3"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51" name="Picture Placeholder 10"/>
          <p:cNvSpPr/>
          <p:nvPr>
            <p:ph type="pic" idx="21"/>
          </p:nvPr>
        </p:nvSpPr>
        <p:spPr>
          <a:xfrm>
            <a:off x="6096000" y="0"/>
            <a:ext cx="6096000" cy="6858000"/>
          </a:xfrm>
          <a:prstGeom prst="rect">
            <a:avLst/>
          </a:prstGeom>
        </p:spPr>
        <p:txBody>
          <a:bodyPr lIns="91439" rIns="91439"/>
          <a:lstStyle/>
          <a:p>
            <a:pPr/>
          </a:p>
        </p:txBody>
      </p:sp>
      <p:sp>
        <p:nvSpPr>
          <p:cNvPr id="252" name="Lorem ipsum dolor sit amet, consectetur."/>
          <p:cNvSpPr txBox="1"/>
          <p:nvPr>
            <p:ph type="title" hasCustomPrompt="1"/>
          </p:nvPr>
        </p:nvSpPr>
        <p:spPr>
          <a:xfrm>
            <a:off x="689316" y="555919"/>
            <a:ext cx="4921072" cy="987066"/>
          </a:xfrm>
          <a:prstGeom prst="rect">
            <a:avLst/>
          </a:prstGeom>
        </p:spPr>
        <p:txBody>
          <a:bodyPr/>
          <a:lstStyle/>
          <a:p>
            <a:pPr/>
            <a:r>
              <a:t>Lorem ipsum dolor sit amet, consectetur.</a:t>
            </a:r>
          </a:p>
        </p:txBody>
      </p:sp>
      <p:sp>
        <p:nvSpPr>
          <p:cNvPr id="253" name="Body Level One…"/>
          <p:cNvSpPr txBox="1"/>
          <p:nvPr>
            <p:ph type="body" sz="quarter" idx="1" hasCustomPrompt="1"/>
          </p:nvPr>
        </p:nvSpPr>
        <p:spPr>
          <a:xfrm>
            <a:off x="689316"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61" name="Picture Placeholder 10"/>
          <p:cNvSpPr/>
          <p:nvPr>
            <p:ph type="pic" idx="21"/>
          </p:nvPr>
        </p:nvSpPr>
        <p:spPr>
          <a:xfrm>
            <a:off x="0" y="0"/>
            <a:ext cx="6096000" cy="6858000"/>
          </a:xfrm>
          <a:prstGeom prst="rect">
            <a:avLst/>
          </a:prstGeom>
        </p:spPr>
        <p:txBody>
          <a:bodyPr lIns="91439" rIns="91439"/>
          <a:lstStyle/>
          <a:p>
            <a:pPr/>
          </a:p>
        </p:txBody>
      </p:sp>
      <p:sp>
        <p:nvSpPr>
          <p:cNvPr id="262" name="Lorem ipsum dolor sit amet, consectetur."/>
          <p:cNvSpPr txBox="1"/>
          <p:nvPr>
            <p:ph type="title" hasCustomPrompt="1"/>
          </p:nvPr>
        </p:nvSpPr>
        <p:spPr>
          <a:xfrm>
            <a:off x="6648773" y="555919"/>
            <a:ext cx="4184543" cy="987066"/>
          </a:xfrm>
          <a:prstGeom prst="rect">
            <a:avLst/>
          </a:prstGeom>
        </p:spPr>
        <p:txBody>
          <a:bodyPr/>
          <a:lstStyle/>
          <a:p>
            <a:pPr/>
            <a:r>
              <a:t>Lorem ipsum dolor sit amet, consectetur.</a:t>
            </a:r>
          </a:p>
        </p:txBody>
      </p:sp>
      <p:sp>
        <p:nvSpPr>
          <p:cNvPr id="263" name="Body Level One…"/>
          <p:cNvSpPr txBox="1"/>
          <p:nvPr>
            <p:ph type="body" sz="quarter" idx="1" hasCustomPrompt="1"/>
          </p:nvPr>
        </p:nvSpPr>
        <p:spPr>
          <a:xfrm>
            <a:off x="6648771"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71" name="Picture Placeholder 10"/>
          <p:cNvSpPr/>
          <p:nvPr>
            <p:ph type="pic" idx="21"/>
          </p:nvPr>
        </p:nvSpPr>
        <p:spPr>
          <a:xfrm>
            <a:off x="6096000" y="0"/>
            <a:ext cx="6096000" cy="6858000"/>
          </a:xfrm>
          <a:prstGeom prst="rect">
            <a:avLst/>
          </a:prstGeom>
        </p:spPr>
        <p:txBody>
          <a:bodyPr lIns="91439" rIns="91439"/>
          <a:lstStyle/>
          <a:p>
            <a:pPr/>
          </a:p>
        </p:txBody>
      </p:sp>
      <p:sp>
        <p:nvSpPr>
          <p:cNvPr id="27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7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81" name="Picture Placeholder 10"/>
          <p:cNvSpPr/>
          <p:nvPr>
            <p:ph type="pic" idx="21"/>
          </p:nvPr>
        </p:nvSpPr>
        <p:spPr>
          <a:xfrm>
            <a:off x="6096000" y="0"/>
            <a:ext cx="6096000" cy="6858000"/>
          </a:xfrm>
          <a:prstGeom prst="rect">
            <a:avLst/>
          </a:prstGeom>
        </p:spPr>
        <p:txBody>
          <a:bodyPr lIns="91439" rIns="91439"/>
          <a:lstStyle/>
          <a:p>
            <a:pPr/>
          </a:p>
        </p:txBody>
      </p:sp>
      <p:sp>
        <p:nvSpPr>
          <p:cNvPr id="28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8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91"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92"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300"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02"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3"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pic>
        <p:nvPicPr>
          <p:cNvPr id="304" name="Graphic 11" descr="Graphic 1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0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12"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13"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4" name="Text Placeholder 5"/>
          <p:cNvSpPr/>
          <p:nvPr>
            <p:ph type="body" sz="quarter" idx="21" hasCustomPrompt="1"/>
          </p:nvPr>
        </p:nvSpPr>
        <p:spPr>
          <a:xfrm>
            <a:off x="6838122" y="555918"/>
            <a:ext cx="3896140"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16" name="Text Placeholder 5"/>
          <p:cNvSpPr/>
          <p:nvPr>
            <p:ph type="body" sz="quarter" idx="22" hasCustomPrompt="1"/>
          </p:nvPr>
        </p:nvSpPr>
        <p:spPr>
          <a:xfrm>
            <a:off x="698911" y="1882514"/>
            <a:ext cx="4593885"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1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4" y="488961"/>
            <a:ext cx="9345478" cy="5939519"/>
          </a:xfrm>
          <a:prstGeom prst="rect">
            <a:avLst/>
          </a:prstGeom>
        </p:spPr>
        <p:txBody>
          <a:bodyPr lIns="91439" rIns="91439"/>
          <a:lstStyle/>
          <a:p>
            <a:pPr/>
          </a:p>
        </p:txBody>
      </p:sp>
      <p:sp>
        <p:nvSpPr>
          <p:cNvPr id="36" name="Hello there,I’m a title slide"/>
          <p:cNvSpPr txBox="1"/>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3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p>
        </p:txBody>
      </p:sp>
      <p:sp>
        <p:nvSpPr>
          <p:cNvPr id="326"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p>
        </p:txBody>
      </p:sp>
      <p:sp>
        <p:nvSpPr>
          <p:cNvPr id="328" name="Body Level One…"/>
          <p:cNvSpPr txBox="1"/>
          <p:nvPr>
            <p:ph type="body" sz="quarter" idx="1" hasCustomPrompt="1"/>
          </p:nvPr>
        </p:nvSpPr>
        <p:spPr>
          <a:xfrm>
            <a:off x="698911" y="1882514"/>
            <a:ext cx="4593885"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9" name="Text Placeholder 5"/>
          <p:cNvSpPr/>
          <p:nvPr>
            <p:ph type="body" sz="quarter" idx="2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pPr/>
            <a:r>
              <a:t>Lorem ipsum dolor sit amet, consectetur </a:t>
            </a:r>
          </a:p>
        </p:txBody>
      </p:sp>
      <p:pic>
        <p:nvPicPr>
          <p:cNvPr id="331" name="Graphic 13" descr="Graphic 1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3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4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5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5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5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_Custom Layout">
    <p:bg>
      <p:bgPr>
        <a:solidFill>
          <a:schemeClr val="accent3"/>
        </a:solidFill>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6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61"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2" name="Graphic 1" descr="Graphic 1"/>
          <p:cNvPicPr>
            <a:picLocks noChangeAspect="1"/>
          </p:cNvPicPr>
          <p:nvPr/>
        </p:nvPicPr>
        <p:blipFill>
          <a:blip r:embed="rId3">
            <a:extLst/>
          </a:blip>
          <a:srcRect l="17156" t="28414" r="36717" b="19397"/>
          <a:stretch>
            <a:fillRect/>
          </a:stretch>
        </p:blipFill>
        <p:spPr>
          <a:xfrm>
            <a:off x="6279775" y="0"/>
            <a:ext cx="5912225" cy="6858000"/>
          </a:xfrm>
          <a:prstGeom prst="rect">
            <a:avLst/>
          </a:prstGeom>
          <a:ln w="12700">
            <a:miter lim="400000"/>
          </a:ln>
        </p:spPr>
      </p:pic>
      <p:sp>
        <p:nvSpPr>
          <p:cNvPr id="36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7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71" name="Body Level One…"/>
          <p:cNvSpPr txBox="1"/>
          <p:nvPr>
            <p:ph type="body" sz="quarter" idx="1" hasCustomPrompt="1"/>
          </p:nvPr>
        </p:nvSpPr>
        <p:spPr>
          <a:xfrm>
            <a:off x="8901952" y="1882514"/>
            <a:ext cx="2767533" cy="185576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72"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7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80" name="Picture Placeholder 10"/>
          <p:cNvSpPr/>
          <p:nvPr>
            <p:ph type="pic" idx="21"/>
          </p:nvPr>
        </p:nvSpPr>
        <p:spPr>
          <a:xfrm>
            <a:off x="0" y="0"/>
            <a:ext cx="12192000" cy="6858000"/>
          </a:xfrm>
          <a:prstGeom prst="rect">
            <a:avLst/>
          </a:prstGeom>
        </p:spPr>
        <p:txBody>
          <a:bodyPr lIns="91439" rIns="91439"/>
          <a:lstStyle/>
          <a:p>
            <a:pPr/>
          </a:p>
        </p:txBody>
      </p:sp>
      <p:sp>
        <p:nvSpPr>
          <p:cNvPr id="381"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extLst/>
          </a:blip>
          <a:stretch>
            <a:fillRect/>
          </a:stretch>
        </p:blipFill>
        <p:spPr>
          <a:xfrm>
            <a:off x="581466" y="484093"/>
            <a:ext cx="9120179" cy="5955733"/>
          </a:xfrm>
          <a:prstGeom prst="rect">
            <a:avLst/>
          </a:prstGeom>
          <a:ln w="12700">
            <a:miter lim="400000"/>
          </a:ln>
        </p:spPr>
      </p:pic>
      <p:sp>
        <p:nvSpPr>
          <p:cNvPr id="390" name="Dividerslide #1"/>
          <p:cNvSpPr txBox="1"/>
          <p:nvPr>
            <p:ph type="title" hasCustomPrompt="1"/>
          </p:nvPr>
        </p:nvSpPr>
        <p:spPr>
          <a:xfrm>
            <a:off x="985213" y="788393"/>
            <a:ext cx="5834042" cy="2279536"/>
          </a:xfrm>
          <a:prstGeom prst="rect">
            <a:avLst/>
          </a:prstGeom>
        </p:spPr>
        <p:txBody>
          <a:bodyPr/>
          <a:lstStyle>
            <a:lvl1pPr>
              <a:defRPr sz="8800"/>
            </a:lvl1pPr>
          </a:lstStyle>
          <a:p>
            <a:pPr/>
            <a:r>
              <a:t>Dividerslide #1</a:t>
            </a:r>
          </a:p>
        </p:txBody>
      </p:sp>
      <p:sp>
        <p:nvSpPr>
          <p:cNvPr id="3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9" name="Dividerslide #1"/>
          <p:cNvSpPr txBox="1"/>
          <p:nvPr>
            <p:ph type="title" hasCustomPrompt="1"/>
          </p:nvPr>
        </p:nvSpPr>
        <p:spPr>
          <a:xfrm>
            <a:off x="985213" y="788393"/>
            <a:ext cx="9724116" cy="2279536"/>
          </a:xfrm>
          <a:prstGeom prst="rect">
            <a:avLst/>
          </a:prstGeom>
        </p:spPr>
        <p:txBody>
          <a:bodyPr/>
          <a:lstStyle>
            <a:lvl1pPr>
              <a:defRPr sz="8800"/>
            </a:lvl1pPr>
          </a:lstStyle>
          <a:p>
            <a:pPr/>
            <a:r>
              <a:t>Dividerslide #1</a:t>
            </a:r>
          </a:p>
        </p:txBody>
      </p:sp>
      <p:sp>
        <p:nvSpPr>
          <p:cNvPr id="4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7" name="Picture Placeholder 9"/>
          <p:cNvSpPr/>
          <p:nvPr>
            <p:ph type="pic" idx="21"/>
          </p:nvPr>
        </p:nvSpPr>
        <p:spPr>
          <a:xfrm>
            <a:off x="0" y="3875"/>
            <a:ext cx="6096001" cy="6858001"/>
          </a:xfrm>
          <a:prstGeom prst="rect">
            <a:avLst/>
          </a:prstGeom>
        </p:spPr>
        <p:txBody>
          <a:bodyPr lIns="91439" rIns="91439"/>
          <a:lstStyle/>
          <a:p>
            <a:pPr/>
          </a:p>
        </p:txBody>
      </p:sp>
      <p:pic>
        <p:nvPicPr>
          <p:cNvPr id="408"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09"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1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7"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4"/>
          </a:xfrm>
          <a:prstGeom prst="rect">
            <a:avLst/>
          </a:prstGeom>
          <a:ln w="12700">
            <a:miter lim="400000"/>
          </a:ln>
        </p:spPr>
      </p:pic>
      <p:sp>
        <p:nvSpPr>
          <p:cNvPr id="47" name="Hello there,I’m a title slide"/>
          <p:cNvSpPr txBox="1"/>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6" cy="351141"/>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17" cy="1117739"/>
          </a:xfrm>
          <a:prstGeom prst="rect">
            <a:avLst/>
          </a:prstGeom>
          <a:ln w="12700">
            <a:miter lim="400000"/>
          </a:ln>
        </p:spPr>
      </p:pic>
      <p:sp>
        <p:nvSpPr>
          <p:cNvPr id="50"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5"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3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41" name="Picture Placeholder 5"/>
          <p:cNvSpPr/>
          <p:nvPr>
            <p:ph type="pic" idx="21"/>
          </p:nvPr>
        </p:nvSpPr>
        <p:spPr>
          <a:xfrm>
            <a:off x="0" y="488961"/>
            <a:ext cx="9345477" cy="5939519"/>
          </a:xfrm>
          <a:prstGeom prst="rect">
            <a:avLst/>
          </a:prstGeom>
        </p:spPr>
        <p:txBody>
          <a:bodyPr lIns="91439" rIns="91439"/>
          <a:lstStyle/>
          <a:p>
            <a:pPr/>
          </a:p>
        </p:txBody>
      </p:sp>
      <p:sp>
        <p:nvSpPr>
          <p:cNvPr id="442" name="Divider slide #1"/>
          <p:cNvSpPr txBox="1"/>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pPr/>
            <a:r>
              <a:t>Divider slide #1</a:t>
            </a:r>
          </a:p>
        </p:txBody>
      </p:sp>
      <p:pic>
        <p:nvPicPr>
          <p:cNvPr id="443"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extLst/>
          </a:blip>
          <a:stretch>
            <a:fillRect/>
          </a:stretch>
        </p:blipFill>
        <p:spPr>
          <a:xfrm>
            <a:off x="662148" y="443751"/>
            <a:ext cx="9120179" cy="6061387"/>
          </a:xfrm>
          <a:prstGeom prst="rect">
            <a:avLst/>
          </a:prstGeom>
          <a:ln w="12700">
            <a:miter lim="400000"/>
          </a:ln>
        </p:spPr>
      </p:pic>
      <p:sp>
        <p:nvSpPr>
          <p:cNvPr id="452" name="Divider slide #1"/>
          <p:cNvSpPr txBox="1"/>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pPr/>
            <a:r>
              <a:t>Divider slide #1</a:t>
            </a:r>
          </a:p>
        </p:txBody>
      </p:sp>
      <p:pic>
        <p:nvPicPr>
          <p:cNvPr id="453" name="Graphic 7" descr="Graphic 7"/>
          <p:cNvPicPr>
            <a:picLocks noChangeAspect="1"/>
          </p:cNvPicPr>
          <p:nvPr/>
        </p:nvPicPr>
        <p:blipFill>
          <a:blip r:embed="rId3">
            <a:extLst/>
          </a:blip>
          <a:stretch>
            <a:fillRect/>
          </a:stretch>
        </p:blipFill>
        <p:spPr>
          <a:xfrm>
            <a:off x="11203906" y="555919"/>
            <a:ext cx="465579" cy="520714"/>
          </a:xfrm>
          <a:prstGeom prst="rect">
            <a:avLst/>
          </a:prstGeom>
          <a:ln w="12700">
            <a:miter lim="400000"/>
          </a:ln>
        </p:spPr>
      </p:pic>
      <p:sp>
        <p:nvSpPr>
          <p:cNvPr id="45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6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6"/>
                </a:solidFill>
              </a:defRPr>
            </a:lvl1pPr>
          </a:lstStyle>
          <a:p>
            <a:pPr/>
            <a:r>
              <a:t>Click to edit Master title style</a:t>
            </a:r>
          </a:p>
        </p:txBody>
      </p:sp>
      <p:sp>
        <p:nvSpPr>
          <p:cNvPr id="46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6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4" name="Graphic 4" descr="Graphic 4"/>
          <p:cNvPicPr>
            <a:picLocks noChangeAspect="1"/>
          </p:cNvPicPr>
          <p:nvPr/>
        </p:nvPicPr>
        <p:blipFill>
          <a:blip r:embed="rId2">
            <a:extLst/>
          </a:blip>
          <a:stretch>
            <a:fillRect/>
          </a:stretch>
        </p:blipFill>
        <p:spPr>
          <a:xfrm>
            <a:off x="782305" y="1897061"/>
            <a:ext cx="539980" cy="343047"/>
          </a:xfrm>
          <a:prstGeom prst="rect">
            <a:avLst/>
          </a:prstGeom>
          <a:ln w="12700">
            <a:miter lim="400000"/>
          </a:ln>
        </p:spPr>
      </p:pic>
      <p:sp>
        <p:nvSpPr>
          <p:cNvPr id="465"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6"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7" name="Graphic 15" descr="Graphic 15"/>
          <p:cNvPicPr>
            <a:picLocks noChangeAspect="1"/>
          </p:cNvPicPr>
          <p:nvPr/>
        </p:nvPicPr>
        <p:blipFill>
          <a:blip r:embed="rId2">
            <a:extLst/>
          </a:blip>
          <a:stretch>
            <a:fillRect/>
          </a:stretch>
        </p:blipFill>
        <p:spPr>
          <a:xfrm>
            <a:off x="782305" y="4097821"/>
            <a:ext cx="539980" cy="343047"/>
          </a:xfrm>
          <a:prstGeom prst="rect">
            <a:avLst/>
          </a:prstGeom>
          <a:ln w="12700">
            <a:miter lim="400000"/>
          </a:ln>
        </p:spPr>
      </p:pic>
      <p:sp>
        <p:nvSpPr>
          <p:cNvPr id="468"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9"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0" name="Graphic 22" descr="Graphic 22"/>
          <p:cNvPicPr>
            <a:picLocks noChangeAspect="1"/>
          </p:cNvPicPr>
          <p:nvPr/>
        </p:nvPicPr>
        <p:blipFill>
          <a:blip r:embed="rId2">
            <a:extLst/>
          </a:blip>
          <a:stretch>
            <a:fillRect/>
          </a:stretch>
        </p:blipFill>
        <p:spPr>
          <a:xfrm>
            <a:off x="6113721" y="1897061"/>
            <a:ext cx="539980" cy="343047"/>
          </a:xfrm>
          <a:prstGeom prst="rect">
            <a:avLst/>
          </a:prstGeom>
          <a:ln w="12700">
            <a:miter lim="400000"/>
          </a:ln>
        </p:spPr>
      </p:pic>
      <p:sp>
        <p:nvSpPr>
          <p:cNvPr id="471"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72"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3" name="Graphic 25" descr="Graphic 25"/>
          <p:cNvPicPr>
            <a:picLocks noChangeAspect="1"/>
          </p:cNvPicPr>
          <p:nvPr/>
        </p:nvPicPr>
        <p:blipFill>
          <a:blip r:embed="rId2">
            <a:extLst/>
          </a:blip>
          <a:stretch>
            <a:fillRect/>
          </a:stretch>
        </p:blipFill>
        <p:spPr>
          <a:xfrm>
            <a:off x="6113721" y="4097821"/>
            <a:ext cx="539980" cy="343047"/>
          </a:xfrm>
          <a:prstGeom prst="rect">
            <a:avLst/>
          </a:prstGeom>
          <a:ln w="12700">
            <a:miter lim="400000"/>
          </a:ln>
        </p:spPr>
      </p:pic>
      <p:sp>
        <p:nvSpPr>
          <p:cNvPr id="47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8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5"/>
                </a:solidFill>
              </a:defRPr>
            </a:lvl1pPr>
          </a:lstStyle>
          <a:p>
            <a:pPr/>
            <a:r>
              <a:t>Click to edit Master title style</a:t>
            </a:r>
          </a:p>
        </p:txBody>
      </p:sp>
      <p:sp>
        <p:nvSpPr>
          <p:cNvPr id="48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8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4"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6"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7"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8"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9"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pic>
        <p:nvPicPr>
          <p:cNvPr id="490" name="Graphic 33" descr="Graphic 3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extLst/>
          </a:blip>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extLst/>
          </a:blip>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extLst/>
          </a:blip>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extLst/>
          </a:blip>
          <a:stretch>
            <a:fillRect/>
          </a:stretch>
        </p:blipFill>
        <p:spPr>
          <a:xfrm>
            <a:off x="6113721" y="4097821"/>
            <a:ext cx="539980" cy="343047"/>
          </a:xfrm>
          <a:prstGeom prst="rect">
            <a:avLst/>
          </a:prstGeom>
          <a:ln w="12700">
            <a:miter lim="400000"/>
          </a:ln>
        </p:spPr>
      </p:pic>
      <p:sp>
        <p:nvSpPr>
          <p:cNvPr id="49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extLst/>
          </a:blip>
          <a:srcRect l="33702" t="24850" r="0" b="8677"/>
          <a:stretch>
            <a:fillRect/>
          </a:stretch>
        </p:blipFill>
        <p:spPr>
          <a:xfrm>
            <a:off x="-2" y="-2"/>
            <a:ext cx="6042343" cy="6211144"/>
          </a:xfrm>
          <a:prstGeom prst="rect">
            <a:avLst/>
          </a:prstGeom>
          <a:ln w="12700">
            <a:miter lim="400000"/>
          </a:ln>
        </p:spPr>
      </p:pic>
      <p:sp>
        <p:nvSpPr>
          <p:cNvPr id="503" name="Experiencethe Shift"/>
          <p:cNvSpPr txBox="1"/>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pPr/>
            <a:r>
              <a:t>Experiencethe Shift</a:t>
            </a:r>
          </a:p>
        </p:txBody>
      </p:sp>
      <p:sp>
        <p:nvSpPr>
          <p:cNvPr id="504" name="Body Level One…"/>
          <p:cNvSpPr txBox="1"/>
          <p:nvPr>
            <p:ph type="body" sz="quarter" idx="1" hasCustomPrompt="1"/>
          </p:nvPr>
        </p:nvSpPr>
        <p:spPr>
          <a:xfrm>
            <a:off x="5335818" y="3995556"/>
            <a:ext cx="59055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5" name="Text Placeholder 5"/>
          <p:cNvSpPr/>
          <p:nvPr>
            <p:ph type="body" sz="quarter" idx="21" hasCustomPrompt="1"/>
          </p:nvPr>
        </p:nvSpPr>
        <p:spPr>
          <a:xfrm>
            <a:off x="5335818" y="5071902"/>
            <a:ext cx="5905579" cy="538610"/>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6" name="Text Placeholder 5"/>
          <p:cNvSpPr/>
          <p:nvPr>
            <p:ph type="body" sz="quarter" idx="22" hasCustomPrompt="1"/>
          </p:nvPr>
        </p:nvSpPr>
        <p:spPr>
          <a:xfrm>
            <a:off x="5335818" y="4480978"/>
            <a:ext cx="5905579" cy="277000"/>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7" name="Graphic 2" descr="Graphic 2"/>
          <p:cNvPicPr>
            <a:picLocks noChangeAspect="1"/>
          </p:cNvPicPr>
          <p:nvPr/>
        </p:nvPicPr>
        <p:blipFill>
          <a:blip r:embed="rId3">
            <a:extLst/>
          </a:blip>
          <a:stretch>
            <a:fillRect/>
          </a:stretch>
        </p:blipFill>
        <p:spPr>
          <a:xfrm>
            <a:off x="381739" y="5610512"/>
            <a:ext cx="2194239" cy="807405"/>
          </a:xfrm>
          <a:prstGeom prst="rect">
            <a:avLst/>
          </a:prstGeom>
          <a:ln w="12700">
            <a:miter lim="400000"/>
          </a:ln>
        </p:spPr>
      </p:pic>
      <p:sp>
        <p:nvSpPr>
          <p:cNvPr id="50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rIns="91439"/>
          <a:lstStyle/>
          <a:p>
            <a:pPr/>
          </a:p>
        </p:txBody>
      </p:sp>
      <p:sp>
        <p:nvSpPr>
          <p:cNvPr id="58" name="Hello there,I’m a title slide"/>
          <p:cNvSpPr txBox="1"/>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6" cy="663063"/>
          </a:xfrm>
          <a:prstGeom prst="rect">
            <a:avLst/>
          </a:prstGeom>
          <a:ln w="12700">
            <a:miter lim="400000"/>
          </a:ln>
        </p:spPr>
      </p:pic>
      <p:sp>
        <p:nvSpPr>
          <p:cNvPr id="61"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3"/>
            <a:ext cx="8525023"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3"/>
            <a:ext cx="5312139" cy="1641476"/>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 name="Lorem ipsum dolor sit amet, consectetur."/>
          <p:cNvSpPr txBox="1"/>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Lorem ipsum dolor sit amet, consectetur.</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 Id="rId3"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7" name="Picture Placeholder 1" descr="Picture Placeholder 1"/>
          <p:cNvPicPr>
            <a:picLocks noChangeAspect="1"/>
          </p:cNvPicPr>
          <p:nvPr>
            <p:ph type="pic" idx="21"/>
          </p:nvPr>
        </p:nvPicPr>
        <p:blipFill>
          <a:blip r:embed="rId2">
            <a:extLst/>
          </a:blip>
          <a:srcRect l="0" t="0" r="0" b="0"/>
          <a:stretch>
            <a:fillRect/>
          </a:stretch>
        </p:blipFill>
        <p:spPr>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8" name="Title 2"/>
          <p:cNvSpPr txBox="1"/>
          <p:nvPr>
            <p:ph type="title"/>
          </p:nvPr>
        </p:nvSpPr>
        <p:spPr>
          <a:xfrm>
            <a:off x="748516" y="921273"/>
            <a:ext cx="6055242" cy="3362909"/>
          </a:xfrm>
          <a:prstGeom prst="rect">
            <a:avLst/>
          </a:prstGeom>
        </p:spPr>
        <p:txBody>
          <a:bodyPr/>
          <a:lstStyle/>
          <a:p>
            <a:pPr/>
            <a:r>
              <a:t>React</a:t>
            </a:r>
          </a:p>
        </p:txBody>
      </p:sp>
      <p:sp>
        <p:nvSpPr>
          <p:cNvPr id="519" name="Text Placeholder 3"/>
          <p:cNvSpPr txBox="1"/>
          <p:nvPr>
            <p:ph type="body" sz="quarter" idx="1"/>
          </p:nvPr>
        </p:nvSpPr>
        <p:spPr>
          <a:xfrm>
            <a:off x="748517" y="5689779"/>
            <a:ext cx="2995632" cy="351141"/>
          </a:xfrm>
          <a:prstGeom prst="rect">
            <a:avLst/>
          </a:prstGeom>
        </p:spPr>
        <p:txBody>
          <a:bodyPr/>
          <a:lstStyle/>
          <a:p>
            <a:pPr/>
            <a:r>
              <a:t>The future of web development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2" name="Text Placeholder 1"/>
          <p:cNvSpPr txBox="1"/>
          <p:nvPr>
            <p:ph type="body" idx="1"/>
          </p:nvPr>
        </p:nvSpPr>
        <p:spPr>
          <a:xfrm>
            <a:off x="689314" y="1760393"/>
            <a:ext cx="10813372" cy="4489260"/>
          </a:xfrm>
          <a:prstGeom prst="rect">
            <a:avLst/>
          </a:prstGeom>
        </p:spPr>
        <p:txBody>
          <a:bodyPr/>
          <a:lstStyle/>
          <a:p>
            <a:pPr>
              <a:defRPr sz="2500"/>
            </a:pPr>
            <a:r>
              <a:t>React has a rich ecosystem with numerous libraries and tools to enhance development, such as React Router for routing, Redux for state management, and Next.js for server-side rendering.</a:t>
            </a:r>
          </a:p>
          <a:p>
            <a:pPr>
              <a:defRPr sz="2500"/>
            </a:pPr>
            <a:r>
              <a:t>Tools like Create React App or Vite provide a zero-configuration setup to start new React projects quickly.</a:t>
            </a:r>
          </a:p>
        </p:txBody>
      </p:sp>
      <p:sp>
        <p:nvSpPr>
          <p:cNvPr id="553"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Ecosystem and Tools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Text Placeholder 1"/>
          <p:cNvSpPr txBox="1"/>
          <p:nvPr>
            <p:ph type="body" idx="1"/>
          </p:nvPr>
        </p:nvSpPr>
        <p:spPr>
          <a:xfrm>
            <a:off x="689314" y="1760393"/>
            <a:ext cx="10813372" cy="4489260"/>
          </a:xfrm>
          <a:prstGeom prst="rect">
            <a:avLst/>
          </a:prstGeom>
        </p:spPr>
        <p:txBody>
          <a:bodyPr/>
          <a:lstStyle/>
          <a:p>
            <a:pPr>
              <a:defRPr sz="2500"/>
            </a:pPr>
            <a:r>
              <a:t>React has a rich ecosystem with numerous libraries and tools to enhance development, such as React Router for routing, Redux for state management, and Next.js for server-side rendering.</a:t>
            </a:r>
          </a:p>
          <a:p>
            <a:pPr>
              <a:defRPr sz="2500"/>
            </a:pPr>
            <a:r>
              <a:t>Tools like Create React App or Vite provide a zero-configuration setup to start new React projects quickly.</a:t>
            </a:r>
          </a:p>
        </p:txBody>
      </p:sp>
      <p:sp>
        <p:nvSpPr>
          <p:cNvPr id="556"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Ecosystem and Tools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Text Placeholder 1"/>
          <p:cNvSpPr txBox="1"/>
          <p:nvPr>
            <p:ph type="body" idx="1"/>
          </p:nvPr>
        </p:nvSpPr>
        <p:spPr>
          <a:xfrm>
            <a:off x="689314" y="1760393"/>
            <a:ext cx="10813372" cy="4489260"/>
          </a:xfrm>
          <a:prstGeom prst="rect">
            <a:avLst/>
          </a:prstGeom>
        </p:spPr>
        <p:txBody>
          <a:bodyPr/>
          <a:lstStyle/>
          <a:p>
            <a:pPr>
              <a:defRPr sz="2500"/>
            </a:pPr>
            <a:r>
              <a:t>React offers several built-in mechanisms to optimize performance, such as Pure Components, React.memo, and lazy loading with React.lazy and Suspense.</a:t>
            </a:r>
          </a:p>
          <a:p>
            <a:pPr>
              <a:defRPr sz="2500"/>
            </a:pPr>
            <a:r>
              <a:t>These features help to reduce unnecessary renders and load parts of the application on demand</a:t>
            </a:r>
          </a:p>
        </p:txBody>
      </p:sp>
      <p:sp>
        <p:nvSpPr>
          <p:cNvPr id="559"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Performance Optimization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1" name="Text Placeholder 1"/>
          <p:cNvSpPr txBox="1"/>
          <p:nvPr>
            <p:ph type="body" idx="1"/>
          </p:nvPr>
        </p:nvSpPr>
        <p:spPr>
          <a:xfrm>
            <a:off x="689314" y="1401697"/>
            <a:ext cx="10813372" cy="4847956"/>
          </a:xfrm>
          <a:prstGeom prst="rect">
            <a:avLst/>
          </a:prstGeom>
        </p:spPr>
        <p:txBody>
          <a:bodyPr/>
          <a:lstStyle/>
          <a:p>
            <a:pPr marL="280736" indent="-280736" defTabSz="768095">
              <a:spcBef>
                <a:spcPts val="800"/>
              </a:spcBef>
              <a:buFontTx/>
              <a:buAutoNum type="arabicPeriod" startAt="1"/>
              <a:defRPr sz="2100"/>
            </a:pPr>
            <a:r>
              <a:t>Declarative:</a:t>
            </a:r>
          </a:p>
          <a:p>
            <a:pPr lvl="1" marL="530592" indent="-210552" defTabSz="768095">
              <a:spcBef>
                <a:spcPts val="800"/>
              </a:spcBef>
              <a:buFontTx/>
              <a:defRPr sz="2100"/>
            </a:pPr>
            <a:r>
              <a:t>React's declarative nature makes it easier to understand and debug the code. Developers describe what the UI should look like for a given state, and React handles the rendering.</a:t>
            </a:r>
          </a:p>
          <a:p>
            <a:pPr marL="280736" indent="-280736" defTabSz="768095">
              <a:spcBef>
                <a:spcPts val="800"/>
              </a:spcBef>
              <a:buFontTx/>
              <a:buAutoNum type="arabicPeriod" startAt="1"/>
              <a:defRPr sz="2100"/>
            </a:pPr>
            <a:r>
              <a:t>Reusable Components:</a:t>
            </a:r>
          </a:p>
          <a:p>
            <a:pPr lvl="1" marL="530592" indent="-210552" defTabSz="768095">
              <a:spcBef>
                <a:spcPts val="800"/>
              </a:spcBef>
              <a:buFontTx/>
              <a:defRPr sz="2100"/>
            </a:pPr>
            <a:r>
              <a:t>Components can be reused across different parts of an application or even across different projects, reducing code duplication and improving maintainability.</a:t>
            </a:r>
          </a:p>
          <a:p>
            <a:pPr marL="280736" indent="-280736" defTabSz="768095">
              <a:spcBef>
                <a:spcPts val="800"/>
              </a:spcBef>
              <a:buFontTx/>
              <a:buAutoNum type="arabicPeriod" startAt="1"/>
              <a:defRPr sz="2100"/>
            </a:pPr>
            <a:r>
              <a:t>Strong Community Support:</a:t>
            </a:r>
          </a:p>
          <a:p>
            <a:pPr lvl="1" marL="530592" indent="-210552" defTabSz="768095">
              <a:spcBef>
                <a:spcPts val="800"/>
              </a:spcBef>
              <a:buFontTx/>
              <a:defRPr sz="2100"/>
            </a:pPr>
            <a:r>
              <a:t>React has a vast community of developers, which means abundant resources, tutorials, and third-party libraries are available.</a:t>
            </a:r>
          </a:p>
          <a:p>
            <a:pPr marL="280736" indent="-280736" defTabSz="768095">
              <a:spcBef>
                <a:spcPts val="800"/>
              </a:spcBef>
              <a:buFontTx/>
              <a:buAutoNum type="arabicPeriod" startAt="1"/>
              <a:defRPr sz="2100"/>
            </a:pPr>
            <a:r>
              <a:t>Backward Compatibility:</a:t>
            </a:r>
          </a:p>
          <a:p>
            <a:pPr lvl="1" marL="530592" indent="-210552" defTabSz="768095">
              <a:spcBef>
                <a:spcPts val="800"/>
              </a:spcBef>
              <a:buFontTx/>
              <a:defRPr sz="2100"/>
            </a:pPr>
            <a:r>
              <a:t>React places a strong emphasis on backward compatibility, ensuring that updates and new versions do not break existing applications.</a:t>
            </a:r>
          </a:p>
        </p:txBody>
      </p:sp>
      <p:sp>
        <p:nvSpPr>
          <p:cNvPr id="562"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Advantages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Text Placeholder 1"/>
          <p:cNvSpPr txBox="1"/>
          <p:nvPr>
            <p:ph type="body" idx="1"/>
          </p:nvPr>
        </p:nvSpPr>
        <p:spPr>
          <a:xfrm>
            <a:off x="689314" y="1401697"/>
            <a:ext cx="10813372" cy="4847956"/>
          </a:xfrm>
          <a:prstGeom prst="rect">
            <a:avLst/>
          </a:prstGeom>
        </p:spPr>
        <p:txBody>
          <a:bodyPr/>
          <a:lstStyle/>
          <a:p>
            <a:pPr marL="334210" indent="-334210">
              <a:buFontTx/>
              <a:buAutoNum type="arabicPeriod" startAt="1"/>
              <a:defRPr sz="2500"/>
            </a:pPr>
            <a:r>
              <a:t>Single-Page Applications (SPAs):</a:t>
            </a:r>
          </a:p>
          <a:p>
            <a:pPr lvl="1" marL="631657" indent="-250657">
              <a:buFontTx/>
              <a:defRPr sz="2500"/>
            </a:pPr>
            <a:r>
              <a:t>React is ideal for building SPAs where the UI needs to be dynamic and responsive without requiring full page reloads.</a:t>
            </a:r>
          </a:p>
          <a:p>
            <a:pPr marL="334210" indent="-334210">
              <a:buFontTx/>
              <a:buAutoNum type="arabicPeriod" startAt="1"/>
              <a:defRPr sz="2500"/>
            </a:pPr>
            <a:r>
              <a:t>Interactive User Interfaces:</a:t>
            </a:r>
          </a:p>
          <a:p>
            <a:pPr lvl="1" marL="631657" indent="-250657">
              <a:buFontTx/>
              <a:defRPr sz="2500"/>
            </a:pPr>
            <a:r>
              <a:t>React is used to create highly interactive and complex user interfaces, such as dashboards, forms, and data visualization tools.</a:t>
            </a:r>
          </a:p>
          <a:p>
            <a:pPr marL="334210" indent="-334210">
              <a:buFontTx/>
              <a:buAutoNum type="arabicPeriod" startAt="1"/>
              <a:defRPr sz="2500"/>
            </a:pPr>
            <a:r>
              <a:t>Mobile Applications:</a:t>
            </a:r>
          </a:p>
          <a:p>
            <a:pPr lvl="1" marL="631657" indent="-250657">
              <a:buFontTx/>
              <a:defRPr sz="2500"/>
            </a:pPr>
            <a:r>
              <a:t>React Native, a framework based on React, allows developers to build mobile applications for iOS and Android using the same principles and codebase.</a:t>
            </a:r>
          </a:p>
        </p:txBody>
      </p:sp>
      <p:sp>
        <p:nvSpPr>
          <p:cNvPr id="56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Popular Use Cases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7" name="Title 1"/>
          <p:cNvSpPr txBox="1"/>
          <p:nvPr>
            <p:ph type="title"/>
          </p:nvPr>
        </p:nvSpPr>
        <p:spPr>
          <a:xfrm>
            <a:off x="689316" y="555919"/>
            <a:ext cx="4921072" cy="987066"/>
          </a:xfrm>
          <a:prstGeom prst="rect">
            <a:avLst/>
          </a:prstGeom>
        </p:spPr>
        <p:txBody>
          <a:bodyPr/>
          <a:lstStyle/>
          <a:p>
            <a:pPr/>
            <a:r>
              <a:t>Conclusion</a:t>
            </a:r>
          </a:p>
        </p:txBody>
      </p:sp>
      <p:sp>
        <p:nvSpPr>
          <p:cNvPr id="568" name="Text Placeholder 2"/>
          <p:cNvSpPr txBox="1"/>
          <p:nvPr>
            <p:ph type="body" sz="half" idx="1"/>
          </p:nvPr>
        </p:nvSpPr>
        <p:spPr>
          <a:xfrm>
            <a:off x="689315" y="1882514"/>
            <a:ext cx="4921072" cy="4510525"/>
          </a:xfrm>
          <a:prstGeom prst="rect">
            <a:avLst/>
          </a:prstGeom>
        </p:spPr>
        <p:txBody>
          <a:bodyPr/>
          <a:lstStyle>
            <a:lvl1pPr>
              <a:defRPr sz="2400"/>
            </a:lvl1pPr>
          </a:lstStyle>
          <a:p>
            <a:pPr/>
            <a:r>
              <a:t>React has revolutionized the way developers build web applications by introducing a component-based architecture, efficient rendering with the virtual DOM, and a rich ecosystem of tools and libraries. Its flexibility, performance, and strong community support make it a preferred choice for building modern, scalable, and maintainable user interfaces.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0" name="Title 1"/>
          <p:cNvSpPr txBox="1"/>
          <p:nvPr>
            <p:ph type="title"/>
          </p:nvPr>
        </p:nvSpPr>
        <p:spPr>
          <a:xfrm>
            <a:off x="5335818" y="795098"/>
            <a:ext cx="5905579" cy="1895393"/>
          </a:xfrm>
          <a:prstGeom prst="rect">
            <a:avLst/>
          </a:prstGeom>
        </p:spPr>
        <p:txBody>
          <a:bodyPr/>
          <a:lstStyle/>
          <a:p>
            <a:pPr defTabSz="877823">
              <a:spcBef>
                <a:spcPts val="500"/>
              </a:spcBef>
              <a:defRPr sz="6911">
                <a:solidFill>
                  <a:schemeClr val="accent5"/>
                </a:solidFill>
              </a:defRPr>
            </a:pPr>
            <a:r>
              <a:t>The</a:t>
            </a:r>
            <a:r>
              <a:rPr>
                <a:solidFill>
                  <a:schemeClr val="accent4"/>
                </a:solidFill>
              </a:rPr>
              <a:t> shift</a:t>
            </a:r>
            <a:br>
              <a:rPr>
                <a:solidFill>
                  <a:schemeClr val="accent4"/>
                </a:solidFill>
              </a:rPr>
            </a:br>
            <a:r>
              <a:t>begins with</a:t>
            </a:r>
            <a:r>
              <a:rPr>
                <a:solidFill>
                  <a:schemeClr val="accent4"/>
                </a:solidFill>
              </a:rPr>
              <a:t> you</a:t>
            </a:r>
          </a:p>
        </p:txBody>
      </p:sp>
      <p:sp>
        <p:nvSpPr>
          <p:cNvPr id="571" name="Text Placeholder 2"/>
          <p:cNvSpPr txBox="1"/>
          <p:nvPr>
            <p:ph type="body" sz="quarter" idx="1"/>
          </p:nvPr>
        </p:nvSpPr>
        <p:spPr>
          <a:prstGeom prst="rect">
            <a:avLst/>
          </a:prstGeom>
        </p:spPr>
        <p:txBody>
          <a:bodyPr/>
          <a:lstStyle/>
          <a:p>
            <a:pPr/>
            <a:r>
              <a:t>Assistant name</a:t>
            </a:r>
          </a:p>
        </p:txBody>
      </p:sp>
      <p:sp>
        <p:nvSpPr>
          <p:cNvPr id="572" name="Text Placeholder 3"/>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trainer@mail.com</a:t>
            </a:r>
            <a:br/>
            <a:r>
              <a:t>assistant@mail.com</a:t>
            </a:r>
          </a:p>
        </p:txBody>
      </p:sp>
      <p:sp>
        <p:nvSpPr>
          <p:cNvPr id="573" name="Text Placeholder 4"/>
          <p:cNvSpPr/>
          <p:nvPr>
            <p:ph type="body" idx="22"/>
          </p:nvPr>
        </p:nvSpPr>
        <p:spPr>
          <a:prstGeom prst="rect">
            <a:avLst/>
          </a:prstGeom>
          <a:extLst>
            <a:ext uri="{C572A759-6A51-4108-AA02-DFA0A04FC94B}">
              <ma14:wrappingTextBoxFlag xmlns:ma14="http://schemas.microsoft.com/office/mac/drawingml/2011/main" val="1"/>
            </a:ext>
          </a:extLst>
        </p:spPr>
        <p:txBody>
          <a:bodyPr/>
          <a:lstStyle/>
          <a:p>
            <a:pPr/>
            <a:r>
              <a:t>Assistant</a:t>
            </a:r>
          </a:p>
        </p:txBody>
      </p:sp>
      <p:sp>
        <p:nvSpPr>
          <p:cNvPr id="574" name="Text Placeholder 4"/>
          <p:cNvSpPr/>
          <p:nvPr/>
        </p:nvSpPr>
        <p:spPr>
          <a:xfrm>
            <a:off x="5335818" y="3633246"/>
            <a:ext cx="5905579" cy="2770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1000"/>
              </a:spcBef>
              <a:defRPr sz="1200">
                <a:solidFill>
                  <a:schemeClr val="accent2"/>
                </a:solidFill>
              </a:defRPr>
            </a:lvl1pPr>
          </a:lstStyle>
          <a:p>
            <a:pPr/>
            <a:r>
              <a:t>Trainer</a:t>
            </a:r>
          </a:p>
        </p:txBody>
      </p:sp>
      <p:sp>
        <p:nvSpPr>
          <p:cNvPr id="575" name="Text Placeholder 2"/>
          <p:cNvSpPr txBox="1"/>
          <p:nvPr/>
        </p:nvSpPr>
        <p:spPr>
          <a:xfrm>
            <a:off x="5335818" y="3147824"/>
            <a:ext cx="5905579" cy="4001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Trainer name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Title 1"/>
          <p:cNvSpPr txBox="1"/>
          <p:nvPr>
            <p:ph type="title"/>
          </p:nvPr>
        </p:nvSpPr>
        <p:spPr>
          <a:xfrm>
            <a:off x="748518" y="921273"/>
            <a:ext cx="6701005" cy="5015453"/>
          </a:xfrm>
          <a:prstGeom prst="rect">
            <a:avLst/>
          </a:prstGeom>
        </p:spPr>
        <p:txBody>
          <a:bodyPr/>
          <a:lstStyle>
            <a:lvl1pPr>
              <a:defRPr sz="3600"/>
            </a:lvl1pPr>
          </a:lstStyle>
          <a:p>
            <a:pPr/>
            <a:r>
              <a:t>React is a popular JavaScript library for building user interfaces, particularly single-page applications. It is maintained by Facebook and a community of individual developers and companies.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Title 1"/>
          <p:cNvSpPr txBox="1"/>
          <p:nvPr>
            <p:ph type="title"/>
          </p:nvPr>
        </p:nvSpPr>
        <p:spPr>
          <a:xfrm>
            <a:off x="1038384" y="2107020"/>
            <a:ext cx="10450657" cy="2768258"/>
          </a:xfrm>
          <a:prstGeom prst="rect">
            <a:avLst/>
          </a:prstGeom>
        </p:spPr>
        <p:txBody>
          <a:bodyPr/>
          <a:lstStyle/>
          <a:p>
            <a:pPr/>
            <a:r>
              <a:t>Key Features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Text Placeholder 1"/>
          <p:cNvSpPr txBox="1"/>
          <p:nvPr>
            <p:ph type="body" idx="1"/>
          </p:nvPr>
        </p:nvSpPr>
        <p:spPr>
          <a:xfrm>
            <a:off x="689314" y="1760393"/>
            <a:ext cx="10813372" cy="4489260"/>
          </a:xfrm>
          <a:prstGeom prst="rect">
            <a:avLst/>
          </a:prstGeom>
        </p:spPr>
        <p:txBody>
          <a:bodyPr/>
          <a:lstStyle/>
          <a:p>
            <a:pPr>
              <a:defRPr sz="2500"/>
            </a:pPr>
            <a:r>
              <a:t>React was created by Jordan Walke, a software engineer at Facebook, who released an early prototype of React called "FaxJS". </a:t>
            </a:r>
          </a:p>
          <a:p>
            <a:pPr>
              <a:defRPr sz="2500"/>
            </a:pPr>
            <a:r>
              <a:t>He was influenced by XHP, an HTML component library for PHP.</a:t>
            </a:r>
          </a:p>
          <a:p>
            <a:pPr>
              <a:defRPr sz="2500"/>
            </a:pPr>
            <a:r>
              <a:t>It was first deployed on Facebook's News Feed in 2011 and later on Instagram in 2012.</a:t>
            </a:r>
          </a:p>
          <a:p>
            <a:pPr>
              <a:defRPr sz="2500"/>
            </a:pPr>
            <a:r>
              <a:t>It was open-sourced at JSConf US in May 2013.</a:t>
            </a:r>
          </a:p>
        </p:txBody>
      </p:sp>
      <p:sp>
        <p:nvSpPr>
          <p:cNvPr id="526"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History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Text Placeholder 1"/>
          <p:cNvSpPr txBox="1"/>
          <p:nvPr>
            <p:ph type="body" idx="1"/>
          </p:nvPr>
        </p:nvSpPr>
        <p:spPr>
          <a:xfrm>
            <a:off x="689314" y="1760393"/>
            <a:ext cx="10813372" cy="4489260"/>
          </a:xfrm>
          <a:prstGeom prst="rect">
            <a:avLst/>
          </a:prstGeom>
        </p:spPr>
        <p:txBody>
          <a:bodyPr/>
          <a:lstStyle/>
          <a:p>
            <a:pPr>
              <a:defRPr sz="2500"/>
            </a:pPr>
            <a:r>
              <a:t>React applications are built using components, which are reusable and independent pieces of code. Each component encapsulates its own structure, behavior, and style.</a:t>
            </a:r>
          </a:p>
          <a:p>
            <a:pPr>
              <a:defRPr sz="2500"/>
            </a:pPr>
            <a:r>
              <a:t>Components can be functional or class-based, though functional components with hooks are more common in modern React development.</a:t>
            </a:r>
          </a:p>
        </p:txBody>
      </p:sp>
      <p:sp>
        <p:nvSpPr>
          <p:cNvPr id="529"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Component-Based Architecture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Text Placeholder 1"/>
          <p:cNvSpPr txBox="1"/>
          <p:nvPr>
            <p:ph type="body" sz="quarter" idx="1"/>
          </p:nvPr>
        </p:nvSpPr>
        <p:spPr>
          <a:xfrm>
            <a:off x="689314" y="1342626"/>
            <a:ext cx="10813372" cy="988406"/>
          </a:xfrm>
          <a:prstGeom prst="rect">
            <a:avLst/>
          </a:prstGeom>
        </p:spPr>
        <p:txBody>
          <a:bodyPr/>
          <a:lstStyle/>
          <a:p>
            <a:pPr marL="162305" indent="-162305" defTabSz="649223">
              <a:spcBef>
                <a:spcPts val="700"/>
              </a:spcBef>
              <a:defRPr sz="1775"/>
            </a:pPr>
            <a:r>
              <a:t>React uses a virtual DOM to optimize rendering. The virtual DOM is a lightweight copy of the actual DOM.</a:t>
            </a:r>
          </a:p>
          <a:p>
            <a:pPr marL="162305" indent="-162305" defTabSz="649223">
              <a:spcBef>
                <a:spcPts val="700"/>
              </a:spcBef>
              <a:defRPr sz="1775"/>
            </a:pPr>
            <a:r>
              <a:t>When the state of a component changes, React updates the virtual DOM and then efficiently updates the actual DOM, minimizing the number of manipulations and improving performance.</a:t>
            </a:r>
          </a:p>
        </p:txBody>
      </p:sp>
      <p:sp>
        <p:nvSpPr>
          <p:cNvPr id="532"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Virtual DOM</a:t>
            </a:r>
          </a:p>
        </p:txBody>
      </p:sp>
      <p:sp>
        <p:nvSpPr>
          <p:cNvPr id="533" name="Google Shape;275;p28"/>
          <p:cNvSpPr/>
          <p:nvPr/>
        </p:nvSpPr>
        <p:spPr>
          <a:xfrm>
            <a:off x="5292852" y="2441867"/>
            <a:ext cx="5873913" cy="1808203"/>
          </a:xfrm>
          <a:prstGeom prst="rect">
            <a:avLst/>
          </a:prstGeom>
          <a:blipFill>
            <a:blip r:embed="rId2"/>
            <a:stretch>
              <a:fillRect/>
            </a:stretch>
          </a:blipFill>
          <a:ln w="12700">
            <a:miter lim="400000"/>
          </a:ln>
        </p:spPr>
        <p:txBody>
          <a:bodyPr lIns="45719" rIns="45719"/>
          <a:lstStyle/>
          <a:p>
            <a:pPr>
              <a:defRPr>
                <a:solidFill>
                  <a:srgbClr val="000000"/>
                </a:solidFill>
                <a:latin typeface="+mn-lt"/>
                <a:ea typeface="+mn-ea"/>
                <a:cs typeface="+mn-cs"/>
                <a:sym typeface="Calibri"/>
              </a:defRPr>
            </a:pPr>
          </a:p>
        </p:txBody>
      </p:sp>
      <p:sp>
        <p:nvSpPr>
          <p:cNvPr id="534" name="Google Shape;276;p28"/>
          <p:cNvSpPr/>
          <p:nvPr/>
        </p:nvSpPr>
        <p:spPr>
          <a:xfrm>
            <a:off x="5288279" y="2441869"/>
            <a:ext cx="5878366" cy="1807988"/>
          </a:xfrm>
          <a:prstGeom prst="rect">
            <a:avLst/>
          </a:prstGeom>
          <a:ln>
            <a:solidFill>
              <a:srgbClr val="92D050"/>
            </a:solidFill>
          </a:ln>
        </p:spPr>
        <p:txBody>
          <a:bodyPr lIns="45719" rIns="45719"/>
          <a:lstStyle/>
          <a:p>
            <a:pPr>
              <a:defRPr>
                <a:solidFill>
                  <a:srgbClr val="000000"/>
                </a:solidFill>
                <a:latin typeface="+mn-lt"/>
                <a:ea typeface="+mn-ea"/>
                <a:cs typeface="+mn-cs"/>
                <a:sym typeface="Calibri"/>
              </a:defRPr>
            </a:pPr>
          </a:p>
        </p:txBody>
      </p:sp>
      <p:sp>
        <p:nvSpPr>
          <p:cNvPr id="535" name="Google Shape;278;p28"/>
          <p:cNvSpPr/>
          <p:nvPr/>
        </p:nvSpPr>
        <p:spPr>
          <a:xfrm>
            <a:off x="5292852" y="4360905"/>
            <a:ext cx="5873913" cy="2327564"/>
          </a:xfrm>
          <a:prstGeom prst="rect">
            <a:avLst/>
          </a:prstGeom>
          <a:blipFill>
            <a:blip r:embed="rId3"/>
            <a:stretch>
              <a:fillRect/>
            </a:stretch>
          </a:blipFill>
          <a:ln w="12700">
            <a:miter lim="400000"/>
          </a:ln>
        </p:spPr>
        <p:txBody>
          <a:bodyPr lIns="45719" rIns="45719"/>
          <a:lstStyle/>
          <a:p>
            <a:pPr>
              <a:defRPr>
                <a:solidFill>
                  <a:srgbClr val="000000"/>
                </a:solidFill>
                <a:latin typeface="+mn-lt"/>
                <a:ea typeface="+mn-ea"/>
                <a:cs typeface="+mn-cs"/>
                <a:sym typeface="Calibri"/>
              </a:defRPr>
            </a:pPr>
          </a:p>
        </p:txBody>
      </p:sp>
      <p:sp>
        <p:nvSpPr>
          <p:cNvPr id="536" name="Google Shape;279;p28"/>
          <p:cNvSpPr/>
          <p:nvPr/>
        </p:nvSpPr>
        <p:spPr>
          <a:xfrm>
            <a:off x="5297804" y="4360904"/>
            <a:ext cx="5868603" cy="2327282"/>
          </a:xfrm>
          <a:prstGeom prst="rect">
            <a:avLst/>
          </a:prstGeom>
          <a:ln>
            <a:solidFill>
              <a:srgbClr val="92D050"/>
            </a:solidFill>
          </a:ln>
        </p:spPr>
        <p:txBody>
          <a:bodyPr lIns="45719" rIns="45719"/>
          <a:lstStyle/>
          <a:p>
            <a:pPr>
              <a:defRPr>
                <a:solidFill>
                  <a:srgbClr val="000000"/>
                </a:solidFill>
                <a:latin typeface="+mn-lt"/>
                <a:ea typeface="+mn-ea"/>
                <a:cs typeface="+mn-cs"/>
                <a:sym typeface="Calibri"/>
              </a:defRPr>
            </a:pPr>
          </a:p>
        </p:txBody>
      </p:sp>
      <p:grpSp>
        <p:nvGrpSpPr>
          <p:cNvPr id="539" name="Google Shape;280;p28"/>
          <p:cNvGrpSpPr/>
          <p:nvPr/>
        </p:nvGrpSpPr>
        <p:grpSpPr>
          <a:xfrm>
            <a:off x="1496290" y="2441869"/>
            <a:ext cx="3364102" cy="3351966"/>
            <a:chOff x="0" y="0"/>
            <a:chExt cx="3364100" cy="3351965"/>
          </a:xfrm>
        </p:grpSpPr>
        <p:sp>
          <p:nvSpPr>
            <p:cNvPr id="537" name="Shape"/>
            <p:cNvSpPr/>
            <p:nvPr/>
          </p:nvSpPr>
          <p:spPr>
            <a:xfrm>
              <a:off x="0" y="0"/>
              <a:ext cx="3364101" cy="3351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14" y="0"/>
                  </a:moveTo>
                  <a:lnTo>
                    <a:pt x="10636" y="1"/>
                  </a:lnTo>
                  <a:lnTo>
                    <a:pt x="10358" y="8"/>
                  </a:lnTo>
                  <a:lnTo>
                    <a:pt x="10081" y="21"/>
                  </a:lnTo>
                  <a:lnTo>
                    <a:pt x="9804" y="41"/>
                  </a:lnTo>
                  <a:lnTo>
                    <a:pt x="9529" y="67"/>
                  </a:lnTo>
                  <a:lnTo>
                    <a:pt x="9254" y="100"/>
                  </a:lnTo>
                  <a:lnTo>
                    <a:pt x="8981" y="138"/>
                  </a:lnTo>
                  <a:lnTo>
                    <a:pt x="8709" y="183"/>
                  </a:lnTo>
                  <a:lnTo>
                    <a:pt x="8439" y="234"/>
                  </a:lnTo>
                  <a:lnTo>
                    <a:pt x="8170" y="290"/>
                  </a:lnTo>
                  <a:lnTo>
                    <a:pt x="7903" y="353"/>
                  </a:lnTo>
                  <a:lnTo>
                    <a:pt x="7637" y="422"/>
                  </a:lnTo>
                  <a:lnTo>
                    <a:pt x="7374" y="497"/>
                  </a:lnTo>
                  <a:lnTo>
                    <a:pt x="7113" y="578"/>
                  </a:lnTo>
                  <a:lnTo>
                    <a:pt x="6854" y="665"/>
                  </a:lnTo>
                  <a:lnTo>
                    <a:pt x="6598" y="757"/>
                  </a:lnTo>
                  <a:lnTo>
                    <a:pt x="6344" y="856"/>
                  </a:lnTo>
                  <a:lnTo>
                    <a:pt x="6093" y="960"/>
                  </a:lnTo>
                  <a:lnTo>
                    <a:pt x="5845" y="1070"/>
                  </a:lnTo>
                  <a:lnTo>
                    <a:pt x="5600" y="1186"/>
                  </a:lnTo>
                  <a:lnTo>
                    <a:pt x="5358" y="1308"/>
                  </a:lnTo>
                  <a:lnTo>
                    <a:pt x="5119" y="1435"/>
                  </a:lnTo>
                  <a:lnTo>
                    <a:pt x="4884" y="1568"/>
                  </a:lnTo>
                  <a:lnTo>
                    <a:pt x="4653" y="1706"/>
                  </a:lnTo>
                  <a:lnTo>
                    <a:pt x="4425" y="1850"/>
                  </a:lnTo>
                  <a:lnTo>
                    <a:pt x="4200" y="2000"/>
                  </a:lnTo>
                  <a:lnTo>
                    <a:pt x="3980" y="2155"/>
                  </a:lnTo>
                  <a:lnTo>
                    <a:pt x="3764" y="2315"/>
                  </a:lnTo>
                  <a:lnTo>
                    <a:pt x="3553" y="2481"/>
                  </a:lnTo>
                  <a:lnTo>
                    <a:pt x="3345" y="2653"/>
                  </a:lnTo>
                  <a:lnTo>
                    <a:pt x="3142" y="2829"/>
                  </a:lnTo>
                  <a:lnTo>
                    <a:pt x="2944" y="3011"/>
                  </a:lnTo>
                  <a:lnTo>
                    <a:pt x="2751" y="3199"/>
                  </a:lnTo>
                  <a:lnTo>
                    <a:pt x="2563" y="3391"/>
                  </a:lnTo>
                  <a:lnTo>
                    <a:pt x="2380" y="3589"/>
                  </a:lnTo>
                  <a:lnTo>
                    <a:pt x="2202" y="3792"/>
                  </a:lnTo>
                  <a:lnTo>
                    <a:pt x="2029" y="4000"/>
                  </a:lnTo>
                  <a:lnTo>
                    <a:pt x="1862" y="4213"/>
                  </a:lnTo>
                  <a:lnTo>
                    <a:pt x="1701" y="4432"/>
                  </a:lnTo>
                  <a:lnTo>
                    <a:pt x="1545" y="4655"/>
                  </a:lnTo>
                  <a:lnTo>
                    <a:pt x="1396" y="4884"/>
                  </a:lnTo>
                  <a:lnTo>
                    <a:pt x="1243" y="5132"/>
                  </a:lnTo>
                  <a:lnTo>
                    <a:pt x="1100" y="5383"/>
                  </a:lnTo>
                  <a:lnTo>
                    <a:pt x="966" y="5636"/>
                  </a:lnTo>
                  <a:lnTo>
                    <a:pt x="840" y="5890"/>
                  </a:lnTo>
                  <a:lnTo>
                    <a:pt x="724" y="6147"/>
                  </a:lnTo>
                  <a:lnTo>
                    <a:pt x="616" y="6405"/>
                  </a:lnTo>
                  <a:lnTo>
                    <a:pt x="517" y="6664"/>
                  </a:lnTo>
                  <a:lnTo>
                    <a:pt x="427" y="6925"/>
                  </a:lnTo>
                  <a:lnTo>
                    <a:pt x="346" y="7187"/>
                  </a:lnTo>
                  <a:lnTo>
                    <a:pt x="274" y="7450"/>
                  </a:lnTo>
                  <a:lnTo>
                    <a:pt x="210" y="7714"/>
                  </a:lnTo>
                  <a:lnTo>
                    <a:pt x="154" y="7978"/>
                  </a:lnTo>
                  <a:lnTo>
                    <a:pt x="108" y="8243"/>
                  </a:lnTo>
                  <a:lnTo>
                    <a:pt x="69" y="8509"/>
                  </a:lnTo>
                  <a:lnTo>
                    <a:pt x="39" y="8774"/>
                  </a:lnTo>
                  <a:lnTo>
                    <a:pt x="18" y="9040"/>
                  </a:lnTo>
                  <a:lnTo>
                    <a:pt x="5" y="9305"/>
                  </a:lnTo>
                  <a:lnTo>
                    <a:pt x="0" y="9571"/>
                  </a:lnTo>
                  <a:lnTo>
                    <a:pt x="3" y="9836"/>
                  </a:lnTo>
                  <a:lnTo>
                    <a:pt x="15" y="10100"/>
                  </a:lnTo>
                  <a:lnTo>
                    <a:pt x="35" y="10364"/>
                  </a:lnTo>
                  <a:lnTo>
                    <a:pt x="63" y="10626"/>
                  </a:lnTo>
                  <a:lnTo>
                    <a:pt x="99" y="10888"/>
                  </a:lnTo>
                  <a:lnTo>
                    <a:pt x="143" y="11149"/>
                  </a:lnTo>
                  <a:lnTo>
                    <a:pt x="195" y="11408"/>
                  </a:lnTo>
                  <a:lnTo>
                    <a:pt x="255" y="11666"/>
                  </a:lnTo>
                  <a:lnTo>
                    <a:pt x="322" y="11922"/>
                  </a:lnTo>
                  <a:lnTo>
                    <a:pt x="398" y="12177"/>
                  </a:lnTo>
                  <a:lnTo>
                    <a:pt x="481" y="12429"/>
                  </a:lnTo>
                  <a:lnTo>
                    <a:pt x="572" y="12680"/>
                  </a:lnTo>
                  <a:lnTo>
                    <a:pt x="671" y="12928"/>
                  </a:lnTo>
                  <a:lnTo>
                    <a:pt x="777" y="13174"/>
                  </a:lnTo>
                  <a:lnTo>
                    <a:pt x="891" y="13417"/>
                  </a:lnTo>
                  <a:lnTo>
                    <a:pt x="1013" y="13658"/>
                  </a:lnTo>
                  <a:lnTo>
                    <a:pt x="1142" y="13896"/>
                  </a:lnTo>
                  <a:lnTo>
                    <a:pt x="1278" y="14131"/>
                  </a:lnTo>
                  <a:lnTo>
                    <a:pt x="1422" y="14362"/>
                  </a:lnTo>
                  <a:lnTo>
                    <a:pt x="1573" y="14591"/>
                  </a:lnTo>
                  <a:lnTo>
                    <a:pt x="1731" y="14816"/>
                  </a:lnTo>
                  <a:lnTo>
                    <a:pt x="1897" y="15037"/>
                  </a:lnTo>
                  <a:lnTo>
                    <a:pt x="2070" y="15254"/>
                  </a:lnTo>
                  <a:lnTo>
                    <a:pt x="2250" y="15468"/>
                  </a:lnTo>
                  <a:lnTo>
                    <a:pt x="2437" y="15678"/>
                  </a:lnTo>
                  <a:lnTo>
                    <a:pt x="2631" y="15883"/>
                  </a:lnTo>
                  <a:lnTo>
                    <a:pt x="2832" y="16084"/>
                  </a:lnTo>
                  <a:lnTo>
                    <a:pt x="3040" y="16280"/>
                  </a:lnTo>
                  <a:lnTo>
                    <a:pt x="3255" y="16472"/>
                  </a:lnTo>
                  <a:lnTo>
                    <a:pt x="3477" y="16659"/>
                  </a:lnTo>
                  <a:lnTo>
                    <a:pt x="3706" y="16841"/>
                  </a:lnTo>
                  <a:lnTo>
                    <a:pt x="3941" y="17018"/>
                  </a:lnTo>
                  <a:lnTo>
                    <a:pt x="4183" y="17189"/>
                  </a:lnTo>
                  <a:lnTo>
                    <a:pt x="4432" y="17355"/>
                  </a:lnTo>
                  <a:lnTo>
                    <a:pt x="4688" y="17515"/>
                  </a:lnTo>
                  <a:lnTo>
                    <a:pt x="4950" y="17670"/>
                  </a:lnTo>
                  <a:lnTo>
                    <a:pt x="5218" y="17819"/>
                  </a:lnTo>
                  <a:lnTo>
                    <a:pt x="5493" y="17961"/>
                  </a:lnTo>
                  <a:lnTo>
                    <a:pt x="6301" y="21600"/>
                  </a:lnTo>
                  <a:lnTo>
                    <a:pt x="9403" y="19119"/>
                  </a:lnTo>
                  <a:lnTo>
                    <a:pt x="12196" y="19119"/>
                  </a:lnTo>
                  <a:lnTo>
                    <a:pt x="12408" y="19094"/>
                  </a:lnTo>
                  <a:lnTo>
                    <a:pt x="12701" y="19051"/>
                  </a:lnTo>
                  <a:lnTo>
                    <a:pt x="12992" y="19001"/>
                  </a:lnTo>
                  <a:lnTo>
                    <a:pt x="13281" y="18944"/>
                  </a:lnTo>
                  <a:lnTo>
                    <a:pt x="13567" y="18880"/>
                  </a:lnTo>
                  <a:lnTo>
                    <a:pt x="13851" y="18809"/>
                  </a:lnTo>
                  <a:lnTo>
                    <a:pt x="14133" y="18732"/>
                  </a:lnTo>
                  <a:lnTo>
                    <a:pt x="14412" y="18648"/>
                  </a:lnTo>
                  <a:lnTo>
                    <a:pt x="14688" y="18557"/>
                  </a:lnTo>
                  <a:lnTo>
                    <a:pt x="14961" y="18459"/>
                  </a:lnTo>
                  <a:lnTo>
                    <a:pt x="15231" y="18355"/>
                  </a:lnTo>
                  <a:lnTo>
                    <a:pt x="15497" y="18245"/>
                  </a:lnTo>
                  <a:lnTo>
                    <a:pt x="15760" y="18128"/>
                  </a:lnTo>
                  <a:lnTo>
                    <a:pt x="16019" y="18005"/>
                  </a:lnTo>
                  <a:lnTo>
                    <a:pt x="16275" y="17875"/>
                  </a:lnTo>
                  <a:lnTo>
                    <a:pt x="16526" y="17739"/>
                  </a:lnTo>
                  <a:lnTo>
                    <a:pt x="16774" y="17598"/>
                  </a:lnTo>
                  <a:lnTo>
                    <a:pt x="17017" y="17450"/>
                  </a:lnTo>
                  <a:lnTo>
                    <a:pt x="17256" y="17296"/>
                  </a:lnTo>
                  <a:lnTo>
                    <a:pt x="17490" y="17136"/>
                  </a:lnTo>
                  <a:lnTo>
                    <a:pt x="17719" y="16971"/>
                  </a:lnTo>
                  <a:lnTo>
                    <a:pt x="17944" y="16800"/>
                  </a:lnTo>
                  <a:lnTo>
                    <a:pt x="18164" y="16623"/>
                  </a:lnTo>
                  <a:lnTo>
                    <a:pt x="18378" y="16440"/>
                  </a:lnTo>
                  <a:lnTo>
                    <a:pt x="18587" y="16252"/>
                  </a:lnTo>
                  <a:lnTo>
                    <a:pt x="18791" y="16058"/>
                  </a:lnTo>
                  <a:lnTo>
                    <a:pt x="18989" y="15859"/>
                  </a:lnTo>
                  <a:lnTo>
                    <a:pt x="19181" y="15654"/>
                  </a:lnTo>
                  <a:lnTo>
                    <a:pt x="19367" y="15444"/>
                  </a:lnTo>
                  <a:lnTo>
                    <a:pt x="19547" y="15229"/>
                  </a:lnTo>
                  <a:lnTo>
                    <a:pt x="19721" y="15009"/>
                  </a:lnTo>
                  <a:lnTo>
                    <a:pt x="19889" y="14784"/>
                  </a:lnTo>
                  <a:lnTo>
                    <a:pt x="20050" y="14553"/>
                  </a:lnTo>
                  <a:lnTo>
                    <a:pt x="20204" y="14318"/>
                  </a:lnTo>
                  <a:lnTo>
                    <a:pt x="20356" y="14069"/>
                  </a:lnTo>
                  <a:lnTo>
                    <a:pt x="20500" y="13819"/>
                  </a:lnTo>
                  <a:lnTo>
                    <a:pt x="20634" y="13566"/>
                  </a:lnTo>
                  <a:lnTo>
                    <a:pt x="20760" y="13311"/>
                  </a:lnTo>
                  <a:lnTo>
                    <a:pt x="20876" y="13055"/>
                  </a:lnTo>
                  <a:lnTo>
                    <a:pt x="20984" y="12797"/>
                  </a:lnTo>
                  <a:lnTo>
                    <a:pt x="21083" y="12537"/>
                  </a:lnTo>
                  <a:lnTo>
                    <a:pt x="21173" y="12276"/>
                  </a:lnTo>
                  <a:lnTo>
                    <a:pt x="21254" y="12015"/>
                  </a:lnTo>
                  <a:lnTo>
                    <a:pt x="21326" y="11752"/>
                  </a:lnTo>
                  <a:lnTo>
                    <a:pt x="21390" y="11488"/>
                  </a:lnTo>
                  <a:lnTo>
                    <a:pt x="21446" y="11223"/>
                  </a:lnTo>
                  <a:lnTo>
                    <a:pt x="21492" y="10958"/>
                  </a:lnTo>
                  <a:lnTo>
                    <a:pt x="21531" y="10693"/>
                  </a:lnTo>
                  <a:lnTo>
                    <a:pt x="21561" y="10428"/>
                  </a:lnTo>
                  <a:lnTo>
                    <a:pt x="21582" y="10162"/>
                  </a:lnTo>
                  <a:lnTo>
                    <a:pt x="21595" y="9896"/>
                  </a:lnTo>
                  <a:lnTo>
                    <a:pt x="21600" y="9631"/>
                  </a:lnTo>
                  <a:lnTo>
                    <a:pt x="21597" y="9366"/>
                  </a:lnTo>
                  <a:lnTo>
                    <a:pt x="21585" y="9102"/>
                  </a:lnTo>
                  <a:lnTo>
                    <a:pt x="21565" y="8838"/>
                  </a:lnTo>
                  <a:lnTo>
                    <a:pt x="21537" y="8575"/>
                  </a:lnTo>
                  <a:lnTo>
                    <a:pt x="21501" y="8313"/>
                  </a:lnTo>
                  <a:lnTo>
                    <a:pt x="21457" y="8053"/>
                  </a:lnTo>
                  <a:lnTo>
                    <a:pt x="21405" y="7793"/>
                  </a:lnTo>
                  <a:lnTo>
                    <a:pt x="21345" y="7536"/>
                  </a:lnTo>
                  <a:lnTo>
                    <a:pt x="21278" y="7279"/>
                  </a:lnTo>
                  <a:lnTo>
                    <a:pt x="21202" y="7025"/>
                  </a:lnTo>
                  <a:lnTo>
                    <a:pt x="21119" y="6772"/>
                  </a:lnTo>
                  <a:lnTo>
                    <a:pt x="21028" y="6522"/>
                  </a:lnTo>
                  <a:lnTo>
                    <a:pt x="20929" y="6273"/>
                  </a:lnTo>
                  <a:lnTo>
                    <a:pt x="20823" y="6028"/>
                  </a:lnTo>
                  <a:lnTo>
                    <a:pt x="20709" y="5784"/>
                  </a:lnTo>
                  <a:lnTo>
                    <a:pt x="20587" y="5544"/>
                  </a:lnTo>
                  <a:lnTo>
                    <a:pt x="20458" y="5306"/>
                  </a:lnTo>
                  <a:lnTo>
                    <a:pt x="20322" y="5071"/>
                  </a:lnTo>
                  <a:lnTo>
                    <a:pt x="20178" y="4839"/>
                  </a:lnTo>
                  <a:lnTo>
                    <a:pt x="20027" y="4611"/>
                  </a:lnTo>
                  <a:lnTo>
                    <a:pt x="19869" y="4386"/>
                  </a:lnTo>
                  <a:lnTo>
                    <a:pt x="19703" y="4165"/>
                  </a:lnTo>
                  <a:lnTo>
                    <a:pt x="19530" y="3947"/>
                  </a:lnTo>
                  <a:lnTo>
                    <a:pt x="19350" y="3734"/>
                  </a:lnTo>
                  <a:lnTo>
                    <a:pt x="19163" y="3524"/>
                  </a:lnTo>
                  <a:lnTo>
                    <a:pt x="18969" y="3319"/>
                  </a:lnTo>
                  <a:lnTo>
                    <a:pt x="18768" y="3118"/>
                  </a:lnTo>
                  <a:lnTo>
                    <a:pt x="18560" y="2921"/>
                  </a:lnTo>
                  <a:lnTo>
                    <a:pt x="18345" y="2730"/>
                  </a:lnTo>
                  <a:lnTo>
                    <a:pt x="18123" y="2543"/>
                  </a:lnTo>
                  <a:lnTo>
                    <a:pt x="17894" y="2361"/>
                  </a:lnTo>
                  <a:lnTo>
                    <a:pt x="17659" y="2184"/>
                  </a:lnTo>
                  <a:lnTo>
                    <a:pt x="17416" y="2013"/>
                  </a:lnTo>
                  <a:lnTo>
                    <a:pt x="17168" y="1847"/>
                  </a:lnTo>
                  <a:lnTo>
                    <a:pt x="16912" y="1686"/>
                  </a:lnTo>
                  <a:lnTo>
                    <a:pt x="16650" y="1532"/>
                  </a:lnTo>
                  <a:lnTo>
                    <a:pt x="16382" y="1383"/>
                  </a:lnTo>
                  <a:lnTo>
                    <a:pt x="16107" y="1240"/>
                  </a:lnTo>
                  <a:lnTo>
                    <a:pt x="15846" y="1113"/>
                  </a:lnTo>
                  <a:lnTo>
                    <a:pt x="15583" y="994"/>
                  </a:lnTo>
                  <a:lnTo>
                    <a:pt x="15318" y="881"/>
                  </a:lnTo>
                  <a:lnTo>
                    <a:pt x="15051" y="775"/>
                  </a:lnTo>
                  <a:lnTo>
                    <a:pt x="14782" y="676"/>
                  </a:lnTo>
                  <a:lnTo>
                    <a:pt x="14512" y="585"/>
                  </a:lnTo>
                  <a:lnTo>
                    <a:pt x="14240" y="499"/>
                  </a:lnTo>
                  <a:lnTo>
                    <a:pt x="13967" y="421"/>
                  </a:lnTo>
                  <a:lnTo>
                    <a:pt x="13692" y="350"/>
                  </a:lnTo>
                  <a:lnTo>
                    <a:pt x="13417" y="285"/>
                  </a:lnTo>
                  <a:lnTo>
                    <a:pt x="13141" y="227"/>
                  </a:lnTo>
                  <a:lnTo>
                    <a:pt x="12864" y="175"/>
                  </a:lnTo>
                  <a:lnTo>
                    <a:pt x="12586" y="131"/>
                  </a:lnTo>
                  <a:lnTo>
                    <a:pt x="12308" y="93"/>
                  </a:lnTo>
                  <a:lnTo>
                    <a:pt x="12029" y="61"/>
                  </a:lnTo>
                  <a:lnTo>
                    <a:pt x="11750" y="36"/>
                  </a:lnTo>
                  <a:lnTo>
                    <a:pt x="11471" y="18"/>
                  </a:lnTo>
                  <a:lnTo>
                    <a:pt x="11193" y="6"/>
                  </a:lnTo>
                  <a:lnTo>
                    <a:pt x="10914" y="0"/>
                  </a:lnTo>
                  <a:close/>
                </a:path>
              </a:pathLst>
            </a:custGeom>
            <a:solidFill>
              <a:srgbClr val="A42F0F"/>
            </a:solidFill>
            <a:ln w="12700" cap="flat">
              <a:noFill/>
              <a:miter lim="400000"/>
            </a:ln>
            <a:effectLst/>
          </p:spPr>
          <p:txBody>
            <a:bodyPr wrap="square" lIns="45719" tIns="45719" rIns="45719" bIns="45719" numCol="1" anchor="t">
              <a:noAutofit/>
            </a:bodyPr>
            <a:lstStyle/>
            <a:p>
              <a:pPr>
                <a:defRPr>
                  <a:solidFill>
                    <a:srgbClr val="000000"/>
                  </a:solidFill>
                  <a:latin typeface="+mn-lt"/>
                  <a:ea typeface="+mn-ea"/>
                  <a:cs typeface="+mn-cs"/>
                  <a:sym typeface="Calibri"/>
                </a:defRPr>
              </a:pPr>
            </a:p>
          </p:txBody>
        </p:sp>
        <p:sp>
          <p:nvSpPr>
            <p:cNvPr id="538" name="Shape"/>
            <p:cNvSpPr/>
            <p:nvPr/>
          </p:nvSpPr>
          <p:spPr>
            <a:xfrm>
              <a:off x="1464453" y="2966926"/>
              <a:ext cx="43503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2353" y="8436"/>
                  </a:lnTo>
                  <a:lnTo>
                    <a:pt x="4703" y="14795"/>
                  </a:lnTo>
                  <a:lnTo>
                    <a:pt x="7048" y="19097"/>
                  </a:lnTo>
                  <a:lnTo>
                    <a:pt x="9388" y="21360"/>
                  </a:lnTo>
                  <a:lnTo>
                    <a:pt x="11720" y="21600"/>
                  </a:lnTo>
                  <a:lnTo>
                    <a:pt x="14044" y="19837"/>
                  </a:lnTo>
                  <a:lnTo>
                    <a:pt x="16359" y="16090"/>
                  </a:lnTo>
                  <a:lnTo>
                    <a:pt x="18664" y="10374"/>
                  </a:lnTo>
                  <a:lnTo>
                    <a:pt x="20956" y="2710"/>
                  </a:lnTo>
                  <a:lnTo>
                    <a:pt x="21600" y="0"/>
                  </a:lnTo>
                  <a:close/>
                </a:path>
              </a:pathLst>
            </a:custGeom>
            <a:noFill/>
            <a:ln w="12700" cap="flat">
              <a:noFill/>
              <a:miter lim="400000"/>
            </a:ln>
            <a:effectLst/>
          </p:spPr>
          <p:txBody>
            <a:bodyPr wrap="square" lIns="45719" tIns="45719" rIns="45719" bIns="45719" numCol="1" anchor="t">
              <a:noAutofit/>
            </a:bodyPr>
            <a:lstStyle/>
            <a:p>
              <a:pPr>
                <a:defRPr>
                  <a:solidFill>
                    <a:srgbClr val="000000"/>
                  </a:solidFill>
                  <a:latin typeface="+mn-lt"/>
                  <a:ea typeface="+mn-ea"/>
                  <a:cs typeface="+mn-cs"/>
                  <a:sym typeface="Calibri"/>
                </a:defRPr>
              </a:pPr>
            </a:p>
          </p:txBody>
        </p:sp>
      </p:grpSp>
      <p:sp>
        <p:nvSpPr>
          <p:cNvPr id="540" name="Google Shape;281;p28"/>
          <p:cNvSpPr/>
          <p:nvPr/>
        </p:nvSpPr>
        <p:spPr>
          <a:xfrm>
            <a:off x="1491338" y="2441869"/>
            <a:ext cx="3364102" cy="3351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01" y="21600"/>
                </a:moveTo>
                <a:lnTo>
                  <a:pt x="5493" y="17961"/>
                </a:lnTo>
                <a:lnTo>
                  <a:pt x="5218" y="17819"/>
                </a:lnTo>
                <a:lnTo>
                  <a:pt x="4950" y="17670"/>
                </a:lnTo>
                <a:lnTo>
                  <a:pt x="4688" y="17515"/>
                </a:lnTo>
                <a:lnTo>
                  <a:pt x="4432" y="17355"/>
                </a:lnTo>
                <a:lnTo>
                  <a:pt x="4183" y="17189"/>
                </a:lnTo>
                <a:lnTo>
                  <a:pt x="3941" y="17018"/>
                </a:lnTo>
                <a:lnTo>
                  <a:pt x="3706" y="16841"/>
                </a:lnTo>
                <a:lnTo>
                  <a:pt x="3477" y="16659"/>
                </a:lnTo>
                <a:lnTo>
                  <a:pt x="3255" y="16472"/>
                </a:lnTo>
                <a:lnTo>
                  <a:pt x="3040" y="16280"/>
                </a:lnTo>
                <a:lnTo>
                  <a:pt x="2832" y="16084"/>
                </a:lnTo>
                <a:lnTo>
                  <a:pt x="2631" y="15883"/>
                </a:lnTo>
                <a:lnTo>
                  <a:pt x="2437" y="15678"/>
                </a:lnTo>
                <a:lnTo>
                  <a:pt x="2250" y="15468"/>
                </a:lnTo>
                <a:lnTo>
                  <a:pt x="2070" y="15254"/>
                </a:lnTo>
                <a:lnTo>
                  <a:pt x="1897" y="15037"/>
                </a:lnTo>
                <a:lnTo>
                  <a:pt x="1731" y="14816"/>
                </a:lnTo>
                <a:lnTo>
                  <a:pt x="1573" y="14591"/>
                </a:lnTo>
                <a:lnTo>
                  <a:pt x="1422" y="14362"/>
                </a:lnTo>
                <a:lnTo>
                  <a:pt x="1278" y="14131"/>
                </a:lnTo>
                <a:lnTo>
                  <a:pt x="1142" y="13896"/>
                </a:lnTo>
                <a:lnTo>
                  <a:pt x="1013" y="13658"/>
                </a:lnTo>
                <a:lnTo>
                  <a:pt x="891" y="13417"/>
                </a:lnTo>
                <a:lnTo>
                  <a:pt x="777" y="13174"/>
                </a:lnTo>
                <a:lnTo>
                  <a:pt x="671" y="12928"/>
                </a:lnTo>
                <a:lnTo>
                  <a:pt x="572" y="12680"/>
                </a:lnTo>
                <a:lnTo>
                  <a:pt x="481" y="12429"/>
                </a:lnTo>
                <a:lnTo>
                  <a:pt x="398" y="12177"/>
                </a:lnTo>
                <a:lnTo>
                  <a:pt x="322" y="11922"/>
                </a:lnTo>
                <a:lnTo>
                  <a:pt x="255" y="11666"/>
                </a:lnTo>
                <a:lnTo>
                  <a:pt x="195" y="11408"/>
                </a:lnTo>
                <a:lnTo>
                  <a:pt x="143" y="11149"/>
                </a:lnTo>
                <a:lnTo>
                  <a:pt x="99" y="10888"/>
                </a:lnTo>
                <a:lnTo>
                  <a:pt x="63" y="10626"/>
                </a:lnTo>
                <a:lnTo>
                  <a:pt x="35" y="10364"/>
                </a:lnTo>
                <a:lnTo>
                  <a:pt x="15" y="10100"/>
                </a:lnTo>
                <a:lnTo>
                  <a:pt x="3" y="9836"/>
                </a:lnTo>
                <a:lnTo>
                  <a:pt x="0" y="9571"/>
                </a:lnTo>
                <a:lnTo>
                  <a:pt x="5" y="9305"/>
                </a:lnTo>
                <a:lnTo>
                  <a:pt x="18" y="9040"/>
                </a:lnTo>
                <a:lnTo>
                  <a:pt x="39" y="8774"/>
                </a:lnTo>
                <a:lnTo>
                  <a:pt x="69" y="8509"/>
                </a:lnTo>
                <a:lnTo>
                  <a:pt x="108" y="8243"/>
                </a:lnTo>
                <a:lnTo>
                  <a:pt x="154" y="7978"/>
                </a:lnTo>
                <a:lnTo>
                  <a:pt x="210" y="7714"/>
                </a:lnTo>
                <a:lnTo>
                  <a:pt x="274" y="7450"/>
                </a:lnTo>
                <a:lnTo>
                  <a:pt x="346" y="7187"/>
                </a:lnTo>
                <a:lnTo>
                  <a:pt x="427" y="6925"/>
                </a:lnTo>
                <a:lnTo>
                  <a:pt x="517" y="6664"/>
                </a:lnTo>
                <a:lnTo>
                  <a:pt x="616" y="6405"/>
                </a:lnTo>
                <a:lnTo>
                  <a:pt x="724" y="6147"/>
                </a:lnTo>
                <a:lnTo>
                  <a:pt x="840" y="5890"/>
                </a:lnTo>
                <a:lnTo>
                  <a:pt x="966" y="5636"/>
                </a:lnTo>
                <a:lnTo>
                  <a:pt x="1100" y="5383"/>
                </a:lnTo>
                <a:lnTo>
                  <a:pt x="1243" y="5132"/>
                </a:lnTo>
                <a:lnTo>
                  <a:pt x="1396" y="4884"/>
                </a:lnTo>
                <a:lnTo>
                  <a:pt x="1545" y="4655"/>
                </a:lnTo>
                <a:lnTo>
                  <a:pt x="1701" y="4432"/>
                </a:lnTo>
                <a:lnTo>
                  <a:pt x="1862" y="4213"/>
                </a:lnTo>
                <a:lnTo>
                  <a:pt x="2029" y="4000"/>
                </a:lnTo>
                <a:lnTo>
                  <a:pt x="2202" y="3792"/>
                </a:lnTo>
                <a:lnTo>
                  <a:pt x="2380" y="3589"/>
                </a:lnTo>
                <a:lnTo>
                  <a:pt x="2563" y="3391"/>
                </a:lnTo>
                <a:lnTo>
                  <a:pt x="2751" y="3199"/>
                </a:lnTo>
                <a:lnTo>
                  <a:pt x="2944" y="3011"/>
                </a:lnTo>
                <a:lnTo>
                  <a:pt x="3142" y="2829"/>
                </a:lnTo>
                <a:lnTo>
                  <a:pt x="3345" y="2653"/>
                </a:lnTo>
                <a:lnTo>
                  <a:pt x="3553" y="2481"/>
                </a:lnTo>
                <a:lnTo>
                  <a:pt x="3764" y="2315"/>
                </a:lnTo>
                <a:lnTo>
                  <a:pt x="3980" y="2155"/>
                </a:lnTo>
                <a:lnTo>
                  <a:pt x="4200" y="2000"/>
                </a:lnTo>
                <a:lnTo>
                  <a:pt x="4425" y="1850"/>
                </a:lnTo>
                <a:lnTo>
                  <a:pt x="4653" y="1706"/>
                </a:lnTo>
                <a:lnTo>
                  <a:pt x="4884" y="1568"/>
                </a:lnTo>
                <a:lnTo>
                  <a:pt x="5119" y="1435"/>
                </a:lnTo>
                <a:lnTo>
                  <a:pt x="5358" y="1308"/>
                </a:lnTo>
                <a:lnTo>
                  <a:pt x="5600" y="1186"/>
                </a:lnTo>
                <a:lnTo>
                  <a:pt x="5845" y="1070"/>
                </a:lnTo>
                <a:lnTo>
                  <a:pt x="6093" y="960"/>
                </a:lnTo>
                <a:lnTo>
                  <a:pt x="6344" y="856"/>
                </a:lnTo>
                <a:lnTo>
                  <a:pt x="6598" y="757"/>
                </a:lnTo>
                <a:lnTo>
                  <a:pt x="6854" y="665"/>
                </a:lnTo>
                <a:lnTo>
                  <a:pt x="7113" y="578"/>
                </a:lnTo>
                <a:lnTo>
                  <a:pt x="7374" y="497"/>
                </a:lnTo>
                <a:lnTo>
                  <a:pt x="7637" y="422"/>
                </a:lnTo>
                <a:lnTo>
                  <a:pt x="7903" y="353"/>
                </a:lnTo>
                <a:lnTo>
                  <a:pt x="8170" y="290"/>
                </a:lnTo>
                <a:lnTo>
                  <a:pt x="8439" y="234"/>
                </a:lnTo>
                <a:lnTo>
                  <a:pt x="8709" y="183"/>
                </a:lnTo>
                <a:lnTo>
                  <a:pt x="8981" y="138"/>
                </a:lnTo>
                <a:lnTo>
                  <a:pt x="9254" y="100"/>
                </a:lnTo>
                <a:lnTo>
                  <a:pt x="9529" y="67"/>
                </a:lnTo>
                <a:lnTo>
                  <a:pt x="9804" y="41"/>
                </a:lnTo>
                <a:lnTo>
                  <a:pt x="10081" y="21"/>
                </a:lnTo>
                <a:lnTo>
                  <a:pt x="10358" y="8"/>
                </a:lnTo>
                <a:lnTo>
                  <a:pt x="10636" y="1"/>
                </a:lnTo>
                <a:lnTo>
                  <a:pt x="10914" y="0"/>
                </a:lnTo>
                <a:lnTo>
                  <a:pt x="11193" y="6"/>
                </a:lnTo>
                <a:lnTo>
                  <a:pt x="11471" y="18"/>
                </a:lnTo>
                <a:lnTo>
                  <a:pt x="11750" y="36"/>
                </a:lnTo>
                <a:lnTo>
                  <a:pt x="12029" y="61"/>
                </a:lnTo>
                <a:lnTo>
                  <a:pt x="12308" y="93"/>
                </a:lnTo>
                <a:lnTo>
                  <a:pt x="12586" y="131"/>
                </a:lnTo>
                <a:lnTo>
                  <a:pt x="12864" y="175"/>
                </a:lnTo>
                <a:lnTo>
                  <a:pt x="13141" y="227"/>
                </a:lnTo>
                <a:lnTo>
                  <a:pt x="13417" y="285"/>
                </a:lnTo>
                <a:lnTo>
                  <a:pt x="13692" y="350"/>
                </a:lnTo>
                <a:lnTo>
                  <a:pt x="13967" y="421"/>
                </a:lnTo>
                <a:lnTo>
                  <a:pt x="14240" y="499"/>
                </a:lnTo>
                <a:lnTo>
                  <a:pt x="14512" y="585"/>
                </a:lnTo>
                <a:lnTo>
                  <a:pt x="14782" y="676"/>
                </a:lnTo>
                <a:lnTo>
                  <a:pt x="15051" y="775"/>
                </a:lnTo>
                <a:lnTo>
                  <a:pt x="15318" y="881"/>
                </a:lnTo>
                <a:lnTo>
                  <a:pt x="15583" y="994"/>
                </a:lnTo>
                <a:lnTo>
                  <a:pt x="15846" y="1113"/>
                </a:lnTo>
                <a:lnTo>
                  <a:pt x="16107" y="1240"/>
                </a:lnTo>
                <a:lnTo>
                  <a:pt x="16382" y="1383"/>
                </a:lnTo>
                <a:lnTo>
                  <a:pt x="16650" y="1532"/>
                </a:lnTo>
                <a:lnTo>
                  <a:pt x="16912" y="1686"/>
                </a:lnTo>
                <a:lnTo>
                  <a:pt x="17168" y="1847"/>
                </a:lnTo>
                <a:lnTo>
                  <a:pt x="17416" y="2013"/>
                </a:lnTo>
                <a:lnTo>
                  <a:pt x="17659" y="2184"/>
                </a:lnTo>
                <a:lnTo>
                  <a:pt x="17894" y="2361"/>
                </a:lnTo>
                <a:lnTo>
                  <a:pt x="18123" y="2543"/>
                </a:lnTo>
                <a:lnTo>
                  <a:pt x="18345" y="2730"/>
                </a:lnTo>
                <a:lnTo>
                  <a:pt x="18560" y="2921"/>
                </a:lnTo>
                <a:lnTo>
                  <a:pt x="18768" y="3118"/>
                </a:lnTo>
                <a:lnTo>
                  <a:pt x="18969" y="3319"/>
                </a:lnTo>
                <a:lnTo>
                  <a:pt x="19163" y="3524"/>
                </a:lnTo>
                <a:lnTo>
                  <a:pt x="19350" y="3734"/>
                </a:lnTo>
                <a:lnTo>
                  <a:pt x="19530" y="3947"/>
                </a:lnTo>
                <a:lnTo>
                  <a:pt x="19703" y="4165"/>
                </a:lnTo>
                <a:lnTo>
                  <a:pt x="19869" y="4386"/>
                </a:lnTo>
                <a:lnTo>
                  <a:pt x="20027" y="4611"/>
                </a:lnTo>
                <a:lnTo>
                  <a:pt x="20178" y="4839"/>
                </a:lnTo>
                <a:lnTo>
                  <a:pt x="20322" y="5071"/>
                </a:lnTo>
                <a:lnTo>
                  <a:pt x="20458" y="5306"/>
                </a:lnTo>
                <a:lnTo>
                  <a:pt x="20587" y="5544"/>
                </a:lnTo>
                <a:lnTo>
                  <a:pt x="20709" y="5784"/>
                </a:lnTo>
                <a:lnTo>
                  <a:pt x="20823" y="6028"/>
                </a:lnTo>
                <a:lnTo>
                  <a:pt x="20929" y="6273"/>
                </a:lnTo>
                <a:lnTo>
                  <a:pt x="21028" y="6522"/>
                </a:lnTo>
                <a:lnTo>
                  <a:pt x="21119" y="6772"/>
                </a:lnTo>
                <a:lnTo>
                  <a:pt x="21202" y="7025"/>
                </a:lnTo>
                <a:lnTo>
                  <a:pt x="21278" y="7279"/>
                </a:lnTo>
                <a:lnTo>
                  <a:pt x="21345" y="7536"/>
                </a:lnTo>
                <a:lnTo>
                  <a:pt x="21405" y="7793"/>
                </a:lnTo>
                <a:lnTo>
                  <a:pt x="21457" y="8053"/>
                </a:lnTo>
                <a:lnTo>
                  <a:pt x="21501" y="8313"/>
                </a:lnTo>
                <a:lnTo>
                  <a:pt x="21537" y="8575"/>
                </a:lnTo>
                <a:lnTo>
                  <a:pt x="21565" y="8838"/>
                </a:lnTo>
                <a:lnTo>
                  <a:pt x="21585" y="9102"/>
                </a:lnTo>
                <a:lnTo>
                  <a:pt x="21597" y="9366"/>
                </a:lnTo>
                <a:lnTo>
                  <a:pt x="21600" y="9631"/>
                </a:lnTo>
                <a:lnTo>
                  <a:pt x="21595" y="9896"/>
                </a:lnTo>
                <a:lnTo>
                  <a:pt x="21582" y="10162"/>
                </a:lnTo>
                <a:lnTo>
                  <a:pt x="21561" y="10428"/>
                </a:lnTo>
                <a:lnTo>
                  <a:pt x="21531" y="10693"/>
                </a:lnTo>
                <a:lnTo>
                  <a:pt x="21492" y="10958"/>
                </a:lnTo>
                <a:lnTo>
                  <a:pt x="21446" y="11223"/>
                </a:lnTo>
                <a:lnTo>
                  <a:pt x="21390" y="11488"/>
                </a:lnTo>
                <a:lnTo>
                  <a:pt x="21326" y="11752"/>
                </a:lnTo>
                <a:lnTo>
                  <a:pt x="21254" y="12015"/>
                </a:lnTo>
                <a:lnTo>
                  <a:pt x="21173" y="12276"/>
                </a:lnTo>
                <a:lnTo>
                  <a:pt x="21083" y="12537"/>
                </a:lnTo>
                <a:lnTo>
                  <a:pt x="20984" y="12797"/>
                </a:lnTo>
                <a:lnTo>
                  <a:pt x="20876" y="13055"/>
                </a:lnTo>
                <a:lnTo>
                  <a:pt x="20760" y="13311"/>
                </a:lnTo>
                <a:lnTo>
                  <a:pt x="20634" y="13566"/>
                </a:lnTo>
                <a:lnTo>
                  <a:pt x="20500" y="13819"/>
                </a:lnTo>
                <a:lnTo>
                  <a:pt x="20356" y="14069"/>
                </a:lnTo>
                <a:lnTo>
                  <a:pt x="20204" y="14318"/>
                </a:lnTo>
                <a:lnTo>
                  <a:pt x="20050" y="14553"/>
                </a:lnTo>
                <a:lnTo>
                  <a:pt x="19889" y="14784"/>
                </a:lnTo>
                <a:lnTo>
                  <a:pt x="19721" y="15009"/>
                </a:lnTo>
                <a:lnTo>
                  <a:pt x="19547" y="15229"/>
                </a:lnTo>
                <a:lnTo>
                  <a:pt x="19367" y="15444"/>
                </a:lnTo>
                <a:lnTo>
                  <a:pt x="19181" y="15654"/>
                </a:lnTo>
                <a:lnTo>
                  <a:pt x="18989" y="15859"/>
                </a:lnTo>
                <a:lnTo>
                  <a:pt x="18791" y="16058"/>
                </a:lnTo>
                <a:lnTo>
                  <a:pt x="18587" y="16252"/>
                </a:lnTo>
                <a:lnTo>
                  <a:pt x="18378" y="16440"/>
                </a:lnTo>
                <a:lnTo>
                  <a:pt x="18164" y="16623"/>
                </a:lnTo>
                <a:lnTo>
                  <a:pt x="17944" y="16800"/>
                </a:lnTo>
                <a:lnTo>
                  <a:pt x="17719" y="16971"/>
                </a:lnTo>
                <a:lnTo>
                  <a:pt x="17490" y="17136"/>
                </a:lnTo>
                <a:lnTo>
                  <a:pt x="17256" y="17296"/>
                </a:lnTo>
                <a:lnTo>
                  <a:pt x="17017" y="17450"/>
                </a:lnTo>
                <a:lnTo>
                  <a:pt x="16774" y="17598"/>
                </a:lnTo>
                <a:lnTo>
                  <a:pt x="16526" y="17739"/>
                </a:lnTo>
                <a:lnTo>
                  <a:pt x="16275" y="17875"/>
                </a:lnTo>
                <a:lnTo>
                  <a:pt x="16019" y="18005"/>
                </a:lnTo>
                <a:lnTo>
                  <a:pt x="15760" y="18128"/>
                </a:lnTo>
                <a:lnTo>
                  <a:pt x="15497" y="18245"/>
                </a:lnTo>
                <a:lnTo>
                  <a:pt x="15231" y="18355"/>
                </a:lnTo>
                <a:lnTo>
                  <a:pt x="14961" y="18459"/>
                </a:lnTo>
                <a:lnTo>
                  <a:pt x="14688" y="18557"/>
                </a:lnTo>
                <a:lnTo>
                  <a:pt x="14412" y="18648"/>
                </a:lnTo>
                <a:lnTo>
                  <a:pt x="14133" y="18732"/>
                </a:lnTo>
                <a:lnTo>
                  <a:pt x="13851" y="18809"/>
                </a:lnTo>
                <a:lnTo>
                  <a:pt x="13567" y="18880"/>
                </a:lnTo>
                <a:lnTo>
                  <a:pt x="13281" y="18944"/>
                </a:lnTo>
                <a:lnTo>
                  <a:pt x="12992" y="19001"/>
                </a:lnTo>
                <a:lnTo>
                  <a:pt x="12701" y="19051"/>
                </a:lnTo>
                <a:lnTo>
                  <a:pt x="12408" y="19094"/>
                </a:lnTo>
                <a:lnTo>
                  <a:pt x="12113" y="19130"/>
                </a:lnTo>
                <a:lnTo>
                  <a:pt x="11816" y="19158"/>
                </a:lnTo>
                <a:lnTo>
                  <a:pt x="11518" y="19179"/>
                </a:lnTo>
                <a:lnTo>
                  <a:pt x="11219" y="19193"/>
                </a:lnTo>
                <a:lnTo>
                  <a:pt x="10918" y="19200"/>
                </a:lnTo>
                <a:lnTo>
                  <a:pt x="10617" y="19199"/>
                </a:lnTo>
                <a:lnTo>
                  <a:pt x="10314" y="19191"/>
                </a:lnTo>
                <a:lnTo>
                  <a:pt x="10011" y="19175"/>
                </a:lnTo>
                <a:lnTo>
                  <a:pt x="9707" y="19151"/>
                </a:lnTo>
                <a:lnTo>
                  <a:pt x="9403" y="19119"/>
                </a:lnTo>
                <a:lnTo>
                  <a:pt x="6301" y="21600"/>
                </a:lnTo>
                <a:close/>
              </a:path>
            </a:pathLst>
          </a:custGeom>
          <a:ln w="15225">
            <a:solidFill>
              <a:srgbClr val="781F09"/>
            </a:solidFill>
          </a:ln>
        </p:spPr>
        <p:txBody>
          <a:bodyPr lIns="45719" rIns="45719"/>
          <a:lstStyle/>
          <a:p>
            <a:pPr>
              <a:defRPr>
                <a:solidFill>
                  <a:srgbClr val="000000"/>
                </a:solidFill>
                <a:latin typeface="+mn-lt"/>
                <a:ea typeface="+mn-ea"/>
                <a:cs typeface="+mn-cs"/>
                <a:sym typeface="Calibri"/>
              </a:defRPr>
            </a:pPr>
          </a:p>
        </p:txBody>
      </p:sp>
      <p:sp>
        <p:nvSpPr>
          <p:cNvPr id="541" name="Google Shape;282;p28"/>
          <p:cNvSpPr txBox="1"/>
          <p:nvPr/>
        </p:nvSpPr>
        <p:spPr>
          <a:xfrm>
            <a:off x="1787144" y="3379565"/>
            <a:ext cx="2407921" cy="1117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538" marR="5080" indent="7622" algn="ctr">
              <a:defRPr>
                <a:solidFill>
                  <a:schemeClr val="accent5">
                    <a:hueOff val="-3150000"/>
                    <a:satOff val="-100000"/>
                    <a:lumOff val="1568"/>
                  </a:schemeClr>
                </a:solidFill>
                <a:latin typeface="Verdana"/>
                <a:ea typeface="Verdana"/>
                <a:cs typeface="Verdana"/>
                <a:sym typeface="Verdana"/>
              </a:defRPr>
            </a:lvl1pPr>
          </a:lstStyle>
          <a:p>
            <a:pPr/>
            <a:r>
              <a:t>Only diff changes  from the two V-DOMs  are applied to real  DOM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Text Placeholder 1"/>
          <p:cNvSpPr txBox="1"/>
          <p:nvPr>
            <p:ph type="body" idx="1"/>
          </p:nvPr>
        </p:nvSpPr>
        <p:spPr>
          <a:xfrm>
            <a:off x="689314" y="1760393"/>
            <a:ext cx="10813372" cy="4489260"/>
          </a:xfrm>
          <a:prstGeom prst="rect">
            <a:avLst/>
          </a:prstGeom>
        </p:spPr>
        <p:txBody>
          <a:bodyPr/>
          <a:lstStyle/>
          <a:p>
            <a:pPr>
              <a:defRPr sz="2500"/>
            </a:pPr>
            <a:r>
              <a:t>React uses JSX, a syntax extension that allows writing HTML-like code within JavaScript.</a:t>
            </a:r>
          </a:p>
          <a:p>
            <a:pPr>
              <a:defRPr sz="2500"/>
            </a:pPr>
            <a:r>
              <a:t>JSX makes the code easier to understand and maintain by combining HTML structure and JavaScript logic in a single file.</a:t>
            </a:r>
          </a:p>
        </p:txBody>
      </p:sp>
      <p:sp>
        <p:nvSpPr>
          <p:cNvPr id="544"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JSX (JavaScript XML)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Text Placeholder 1"/>
          <p:cNvSpPr txBox="1"/>
          <p:nvPr>
            <p:ph type="body" idx="1"/>
          </p:nvPr>
        </p:nvSpPr>
        <p:spPr>
          <a:xfrm>
            <a:off x="689314" y="1760393"/>
            <a:ext cx="10813372" cy="4489260"/>
          </a:xfrm>
          <a:prstGeom prst="rect">
            <a:avLst/>
          </a:prstGeom>
        </p:spPr>
        <p:txBody>
          <a:bodyPr/>
          <a:lstStyle/>
          <a:p>
            <a:pPr>
              <a:defRPr sz="2500"/>
            </a:pPr>
            <a:r>
              <a:t>Introduced in React 16.8, hooks allow functional components to use state and other React features without writing a class.</a:t>
            </a:r>
          </a:p>
          <a:p>
            <a:pPr>
              <a:defRPr sz="2500"/>
            </a:pPr>
            <a:r>
              <a:t>Common hooks include useState, useEffect, useContext, useMemo, useCallback, and useRef.</a:t>
            </a:r>
          </a:p>
        </p:txBody>
      </p:sp>
      <p:sp>
        <p:nvSpPr>
          <p:cNvPr id="547"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Hooks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9" name="Text Placeholder 1"/>
          <p:cNvSpPr txBox="1"/>
          <p:nvPr>
            <p:ph type="body" idx="1"/>
          </p:nvPr>
        </p:nvSpPr>
        <p:spPr>
          <a:xfrm>
            <a:off x="689314" y="1760393"/>
            <a:ext cx="10813372" cy="4489260"/>
          </a:xfrm>
          <a:prstGeom prst="rect">
            <a:avLst/>
          </a:prstGeom>
        </p:spPr>
        <p:txBody>
          <a:bodyPr/>
          <a:lstStyle/>
          <a:p>
            <a:pPr>
              <a:defRPr sz="2500"/>
            </a:pPr>
            <a:r>
              <a:t>React manages the state at the component level, but for more complex applications, state management libraries like Redux, MobX, or the Context API can be used.</a:t>
            </a:r>
          </a:p>
          <a:p>
            <a:pPr>
              <a:defRPr sz="2500"/>
            </a:pPr>
            <a:r>
              <a:t>The state and props system in React ensures that data flows in a predictable manner, making applications easier to debug and reason about.</a:t>
            </a:r>
          </a:p>
        </p:txBody>
      </p:sp>
      <p:sp>
        <p:nvSpPr>
          <p:cNvPr id="550"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State Management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