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0" name="Shape 510"/>
          <p:cNvSpPr/>
          <p:nvPr>
            <p:ph type="sldImg"/>
          </p:nvPr>
        </p:nvSpPr>
        <p:spPr>
          <a:xfrm>
            <a:off x="1143000" y="685800"/>
            <a:ext cx="4572000" cy="3429000"/>
          </a:xfrm>
          <a:prstGeom prst="rect">
            <a:avLst/>
          </a:prstGeom>
        </p:spPr>
        <p:txBody>
          <a:bodyPr/>
          <a:lstStyle/>
          <a:p>
            <a:pPr/>
          </a:p>
        </p:txBody>
      </p:sp>
      <p:sp>
        <p:nvSpPr>
          <p:cNvPr id="511" name="Shape 5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8" cy="1434499"/>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9"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9"/>
          </a:xfrm>
          <a:prstGeom prst="rect">
            <a:avLst/>
          </a:prstGeom>
          <a:ln w="12700">
            <a:miter lim="400000"/>
          </a:ln>
        </p:spPr>
      </p:pic>
      <p:sp>
        <p:nvSpPr>
          <p:cNvPr id="17"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12"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xfrm>
            <a:off x="234226" y="6525100"/>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69"/>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9"/>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8_Custom Layout">
    <p:bg>
      <p:bgPr>
        <a:solidFill>
          <a:schemeClr val="accent4"/>
        </a:solidFill>
      </p:bgPr>
    </p:bg>
    <p:spTree>
      <p:nvGrpSpPr>
        <p:cNvPr id="1" name=""/>
        <p:cNvGrpSpPr/>
        <p:nvPr/>
      </p:nvGrpSpPr>
      <p:grpSpPr>
        <a:xfrm>
          <a:off x="0" y="0"/>
          <a:ext cx="0" cy="0"/>
          <a:chOff x="0" y="0"/>
          <a:chExt cx="0" cy="0"/>
        </a:xfrm>
      </p:grpSpPr>
      <p:sp>
        <p:nvSpPr>
          <p:cNvPr id="201"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28"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09" name="Picture Placeholder 14"/>
          <p:cNvSpPr/>
          <p:nvPr>
            <p:ph type="pic" idx="21"/>
          </p:nvPr>
        </p:nvSpPr>
        <p:spPr>
          <a:xfrm>
            <a:off x="660398" y="488959"/>
            <a:ext cx="9345478" cy="5939522"/>
          </a:xfrm>
          <a:prstGeom prst="rect">
            <a:avLst/>
          </a:prstGeom>
        </p:spPr>
        <p:txBody>
          <a:bodyPr lIns="91439" tIns="45719" rIns="91439" bIns="45719"/>
          <a:lstStyle/>
          <a:p>
            <a:pPr/>
          </a:p>
        </p:txBody>
      </p:sp>
      <p:sp>
        <p:nvSpPr>
          <p:cNvPr id="210"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1" name="Graphic 5" descr="Graphic 5"/>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1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19"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0"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1"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2"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3"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4"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5"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3"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4"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5"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6"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7"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8"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9"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0"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4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49" name="Lorem ipsum dolor sit amet, consectetur."/>
          <p:cNvSpPr txBox="1"/>
          <p:nvPr>
            <p:ph type="title" hasCustomPrompt="1"/>
          </p:nvPr>
        </p:nvSpPr>
        <p:spPr>
          <a:xfrm>
            <a:off x="689316" y="555919"/>
            <a:ext cx="4921073" cy="987069"/>
          </a:xfrm>
          <a:prstGeom prst="rect">
            <a:avLst/>
          </a:prstGeom>
        </p:spPr>
        <p:txBody>
          <a:bodyPr/>
          <a:lstStyle/>
          <a:p>
            <a:pPr/>
            <a:r>
              <a:t>Lorem ipsum dolor sit amet, consectetur.</a:t>
            </a:r>
          </a:p>
        </p:txBody>
      </p:sp>
      <p:sp>
        <p:nvSpPr>
          <p:cNvPr id="250"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8"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59" name="Lorem ipsum dolor sit amet, consectetur."/>
          <p:cNvSpPr txBox="1"/>
          <p:nvPr>
            <p:ph type="title" hasCustomPrompt="1"/>
          </p:nvPr>
        </p:nvSpPr>
        <p:spPr>
          <a:xfrm>
            <a:off x="6648773" y="555919"/>
            <a:ext cx="4184546" cy="987069"/>
          </a:xfrm>
          <a:prstGeom prst="rect">
            <a:avLst/>
          </a:prstGeom>
        </p:spPr>
        <p:txBody>
          <a:bodyPr/>
          <a:lstStyle/>
          <a:p>
            <a:pPr/>
            <a:r>
              <a:t>Lorem ipsum dolor sit amet, consectetur.</a:t>
            </a:r>
          </a:p>
        </p:txBody>
      </p:sp>
      <p:sp>
        <p:nvSpPr>
          <p:cNvPr id="260" name="Body Level One…"/>
          <p:cNvSpPr txBox="1"/>
          <p:nvPr>
            <p:ph type="body" sz="quarter" idx="1" hasCustomPrompt="1"/>
          </p:nvPr>
        </p:nvSpPr>
        <p:spPr>
          <a:xfrm>
            <a:off x="6648770" y="1882513"/>
            <a:ext cx="4921074"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69"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7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9"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8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8"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8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7"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298"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299"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0"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1" name="Graphic 11" descr="Graphic 1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0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09"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10"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1"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2"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3" name="Text Placeholder 5"/>
          <p:cNvSpPr/>
          <p:nvPr>
            <p:ph type="body" sz="quarter" idx="22" hasCustomPrompt="1"/>
          </p:nvPr>
        </p:nvSpPr>
        <p:spPr>
          <a:xfrm>
            <a:off x="698908" y="1882512"/>
            <a:ext cx="4593890" cy="1169557"/>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2"/>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39"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3"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24" name="Triangle 8"/>
          <p:cNvSpPr/>
          <p:nvPr/>
        </p:nvSpPr>
        <p:spPr>
          <a:xfrm rot="5400000">
            <a:off x="2374388" y="3135050"/>
            <a:ext cx="6846711" cy="599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5"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6" name="Text Placeholder 5"/>
          <p:cNvSpPr/>
          <p:nvPr>
            <p:ph type="body" sz="quarter" idx="21" hasCustomPrompt="1"/>
          </p:nvPr>
        </p:nvSpPr>
        <p:spPr>
          <a:xfrm>
            <a:off x="6838122" y="1882512"/>
            <a:ext cx="4664566" cy="1169557"/>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8" name="Graphic 13" descr="Graphic 1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6"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7"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3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3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6"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7"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4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6_Custom Layout">
    <p:bg>
      <p:bgPr>
        <a:solidFill>
          <a:schemeClr val="accent3"/>
        </a:solidFill>
      </p:bgPr>
    </p:bg>
    <p:spTree>
      <p:nvGrpSpPr>
        <p:cNvPr id="1" name=""/>
        <p:cNvGrpSpPr/>
        <p:nvPr/>
      </p:nvGrpSpPr>
      <p:grpSpPr>
        <a:xfrm>
          <a:off x="0" y="0"/>
          <a:ext cx="0" cy="0"/>
          <a:chOff x="0" y="0"/>
          <a:chExt cx="0" cy="0"/>
        </a:xfrm>
      </p:grpSpPr>
      <p:sp>
        <p:nvSpPr>
          <p:cNvPr id="356"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57"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8" name="Graphic 1" descr="Graphic 1"/>
          <p:cNvPicPr>
            <a:picLocks noChangeAspect="1"/>
          </p:cNvPicPr>
          <p:nvPr/>
        </p:nvPicPr>
        <p:blipFill>
          <a:blip r:embed="rId2">
            <a:extLst/>
          </a:blip>
          <a:srcRect l="17156" t="28414" r="36717" b="19397"/>
          <a:stretch>
            <a:fillRect/>
          </a:stretch>
        </p:blipFill>
        <p:spPr>
          <a:xfrm>
            <a:off x="6279773" y="0"/>
            <a:ext cx="5912230" cy="6858000"/>
          </a:xfrm>
          <a:prstGeom prst="rect">
            <a:avLst/>
          </a:prstGeom>
          <a:ln w="12700">
            <a:miter lim="400000"/>
          </a:ln>
        </p:spPr>
      </p:pic>
      <p:sp>
        <p:nvSpPr>
          <p:cNvPr id="35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6"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67" name="Body Level One…"/>
          <p:cNvSpPr txBox="1"/>
          <p:nvPr>
            <p:ph type="body" sz="quarter" idx="1" hasCustomPrompt="1"/>
          </p:nvPr>
        </p:nvSpPr>
        <p:spPr>
          <a:xfrm>
            <a:off x="8901951" y="1882513"/>
            <a:ext cx="2767536" cy="1855771"/>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8"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6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6"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7"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5"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6" name="Dividerslide #1"/>
          <p:cNvSpPr txBox="1"/>
          <p:nvPr>
            <p:ph type="title" hasCustomPrompt="1"/>
          </p:nvPr>
        </p:nvSpPr>
        <p:spPr>
          <a:xfrm>
            <a:off x="985213" y="788393"/>
            <a:ext cx="5834042" cy="2279539"/>
          </a:xfrm>
          <a:prstGeom prst="rect">
            <a:avLst/>
          </a:prstGeom>
        </p:spPr>
        <p:txBody>
          <a:bodyPr/>
          <a:lstStyle>
            <a:lvl1pPr>
              <a:defRPr sz="8800"/>
            </a:lvl1pPr>
          </a:lstStyle>
          <a:p>
            <a:pPr/>
            <a:r>
              <a:t>Dividerslide #1</a:t>
            </a: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4"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5" name="Dividerslide #1"/>
          <p:cNvSpPr txBox="1"/>
          <p:nvPr>
            <p:ph type="title" hasCustomPrompt="1"/>
          </p:nvPr>
        </p:nvSpPr>
        <p:spPr>
          <a:xfrm>
            <a:off x="985213" y="788393"/>
            <a:ext cx="9724116" cy="2279539"/>
          </a:xfrm>
          <a:prstGeom prst="rect">
            <a:avLst/>
          </a:prstGeom>
        </p:spPr>
        <p:txBody>
          <a:bodyPr/>
          <a:lstStyle>
            <a:lvl1pPr>
              <a:defRPr sz="8800"/>
            </a:lvl1pPr>
          </a:lstStyle>
          <a:p>
            <a:pPr/>
            <a:r>
              <a:t>Dividerslide #1</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3"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4"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05"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9" cy="351144"/>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20" cy="1117742"/>
          </a:xfrm>
          <a:prstGeom prst="rect">
            <a:avLst/>
          </a:prstGeom>
          <a:ln w="12700">
            <a:miter lim="400000"/>
          </a:ln>
        </p:spPr>
      </p:pic>
      <p:sp>
        <p:nvSpPr>
          <p:cNvPr id="50"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29"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7" name="Picture Placeholder 5"/>
          <p:cNvSpPr/>
          <p:nvPr>
            <p:ph type="pic" idx="21"/>
          </p:nvPr>
        </p:nvSpPr>
        <p:spPr>
          <a:xfrm>
            <a:off x="0" y="488959"/>
            <a:ext cx="9345477" cy="5939522"/>
          </a:xfrm>
          <a:prstGeom prst="rect">
            <a:avLst/>
          </a:prstGeom>
        </p:spPr>
        <p:txBody>
          <a:bodyPr lIns="91439" tIns="45719" rIns="91439" bIns="45719"/>
          <a:lstStyle/>
          <a:p>
            <a:pPr/>
          </a:p>
        </p:txBody>
      </p:sp>
      <p:sp>
        <p:nvSpPr>
          <p:cNvPr id="438"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39"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7"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48"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49" name="Graphic 7" descr="Graphic 7"/>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4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7"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6"/>
                </a:solidFill>
              </a:defRPr>
            </a:lvl1pPr>
          </a:lstStyle>
          <a:p>
            <a:pPr/>
            <a:r>
              <a:t>Click to edit Master title style</a:t>
            </a:r>
          </a:p>
        </p:txBody>
      </p:sp>
      <p:sp>
        <p:nvSpPr>
          <p:cNvPr id="458"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5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0" name="Graphic 4" descr="Graphic 4"/>
          <p:cNvPicPr>
            <a:picLocks noChangeAspect="1"/>
          </p:cNvPicPr>
          <p:nvPr/>
        </p:nvPicPr>
        <p:blipFill>
          <a:blip r:embed="rId2">
            <a:extLst/>
          </a:blip>
          <a:stretch>
            <a:fillRect/>
          </a:stretch>
        </p:blipFill>
        <p:spPr>
          <a:xfrm>
            <a:off x="782305" y="1897059"/>
            <a:ext cx="539980" cy="343050"/>
          </a:xfrm>
          <a:prstGeom prst="rect">
            <a:avLst/>
          </a:prstGeom>
          <a:ln w="12700">
            <a:miter lim="400000"/>
          </a:ln>
        </p:spPr>
      </p:pic>
      <p:sp>
        <p:nvSpPr>
          <p:cNvPr id="461"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2"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pic>
        <p:nvPicPr>
          <p:cNvPr id="463" name="Graphic 15" descr="Graphic 15"/>
          <p:cNvPicPr>
            <a:picLocks noChangeAspect="1"/>
          </p:cNvPicPr>
          <p:nvPr/>
        </p:nvPicPr>
        <p:blipFill>
          <a:blip r:embed="rId2">
            <a:extLst/>
          </a:blip>
          <a:stretch>
            <a:fillRect/>
          </a:stretch>
        </p:blipFill>
        <p:spPr>
          <a:xfrm>
            <a:off x="782305" y="4097821"/>
            <a:ext cx="539980" cy="343050"/>
          </a:xfrm>
          <a:prstGeom prst="rect">
            <a:avLst/>
          </a:prstGeom>
          <a:ln w="12700">
            <a:miter lim="400000"/>
          </a:ln>
        </p:spPr>
      </p:pic>
      <p:sp>
        <p:nvSpPr>
          <p:cNvPr id="464"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5"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pic>
        <p:nvPicPr>
          <p:cNvPr id="466" name="Graphic 22" descr="Graphic 22"/>
          <p:cNvPicPr>
            <a:picLocks noChangeAspect="1"/>
          </p:cNvPicPr>
          <p:nvPr/>
        </p:nvPicPr>
        <p:blipFill>
          <a:blip r:embed="rId2">
            <a:extLst/>
          </a:blip>
          <a:stretch>
            <a:fillRect/>
          </a:stretch>
        </p:blipFill>
        <p:spPr>
          <a:xfrm>
            <a:off x="6113721" y="1897059"/>
            <a:ext cx="539980" cy="343050"/>
          </a:xfrm>
          <a:prstGeom prst="rect">
            <a:avLst/>
          </a:prstGeom>
          <a:ln w="12700">
            <a:miter lim="400000"/>
          </a:ln>
        </p:spPr>
      </p:pic>
      <p:sp>
        <p:nvSpPr>
          <p:cNvPr id="467"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8"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69" name="Graphic 25" descr="Graphic 25"/>
          <p:cNvPicPr>
            <a:picLocks noChangeAspect="1"/>
          </p:cNvPicPr>
          <p:nvPr/>
        </p:nvPicPr>
        <p:blipFill>
          <a:blip r:embed="rId2">
            <a:extLst/>
          </a:blip>
          <a:stretch>
            <a:fillRect/>
          </a:stretch>
        </p:blipFill>
        <p:spPr>
          <a:xfrm>
            <a:off x="6113721" y="4097821"/>
            <a:ext cx="539980" cy="343050"/>
          </a:xfrm>
          <a:prstGeom prst="rect">
            <a:avLst/>
          </a:prstGeom>
          <a:ln w="12700">
            <a:miter lim="400000"/>
          </a:ln>
        </p:spPr>
      </p:pic>
      <p:sp>
        <p:nvSpPr>
          <p:cNvPr id="47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7"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5"/>
                </a:solidFill>
              </a:defRPr>
            </a:lvl1pPr>
          </a:lstStyle>
          <a:p>
            <a:pPr/>
            <a:r>
              <a:t>Click to edit Master title style</a:t>
            </a:r>
          </a:p>
        </p:txBody>
      </p:sp>
      <p:sp>
        <p:nvSpPr>
          <p:cNvPr id="478"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7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0"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1"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sp>
        <p:nvSpPr>
          <p:cNvPr id="482"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sp>
        <p:nvSpPr>
          <p:cNvPr id="484"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86" name="Graphic 33" descr="Graphic 3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pic>
        <p:nvPicPr>
          <p:cNvPr id="487" name="Graphic 34" descr="Graphic 34"/>
          <p:cNvPicPr>
            <a:picLocks noChangeAspect="1"/>
          </p:cNvPicPr>
          <p:nvPr/>
        </p:nvPicPr>
        <p:blipFill>
          <a:blip r:embed="rId3">
            <a:extLst/>
          </a:blip>
          <a:stretch>
            <a:fillRect/>
          </a:stretch>
        </p:blipFill>
        <p:spPr>
          <a:xfrm>
            <a:off x="782305" y="1897059"/>
            <a:ext cx="539980" cy="343050"/>
          </a:xfrm>
          <a:prstGeom prst="rect">
            <a:avLst/>
          </a:prstGeom>
          <a:ln w="12700">
            <a:miter lim="400000"/>
          </a:ln>
        </p:spPr>
      </p:pic>
      <p:pic>
        <p:nvPicPr>
          <p:cNvPr id="488" name="Graphic 35" descr="Graphic 35"/>
          <p:cNvPicPr>
            <a:picLocks noChangeAspect="1"/>
          </p:cNvPicPr>
          <p:nvPr/>
        </p:nvPicPr>
        <p:blipFill>
          <a:blip r:embed="rId3">
            <a:extLst/>
          </a:blip>
          <a:stretch>
            <a:fillRect/>
          </a:stretch>
        </p:blipFill>
        <p:spPr>
          <a:xfrm>
            <a:off x="782305" y="4097821"/>
            <a:ext cx="539980" cy="343050"/>
          </a:xfrm>
          <a:prstGeom prst="rect">
            <a:avLst/>
          </a:prstGeom>
          <a:ln w="12700">
            <a:miter lim="400000"/>
          </a:ln>
        </p:spPr>
      </p:pic>
      <p:pic>
        <p:nvPicPr>
          <p:cNvPr id="489" name="Graphic 36" descr="Graphic 36"/>
          <p:cNvPicPr>
            <a:picLocks noChangeAspect="1"/>
          </p:cNvPicPr>
          <p:nvPr/>
        </p:nvPicPr>
        <p:blipFill>
          <a:blip r:embed="rId3">
            <a:extLst/>
          </a:blip>
          <a:stretch>
            <a:fillRect/>
          </a:stretch>
        </p:blipFill>
        <p:spPr>
          <a:xfrm>
            <a:off x="6113721" y="1897059"/>
            <a:ext cx="539980" cy="343050"/>
          </a:xfrm>
          <a:prstGeom prst="rect">
            <a:avLst/>
          </a:prstGeom>
          <a:ln w="12700">
            <a:miter lim="400000"/>
          </a:ln>
        </p:spPr>
      </p:pic>
      <p:pic>
        <p:nvPicPr>
          <p:cNvPr id="490" name="Graphic 37" descr="Graphic 37"/>
          <p:cNvPicPr>
            <a:picLocks noChangeAspect="1"/>
          </p:cNvPicPr>
          <p:nvPr/>
        </p:nvPicPr>
        <p:blipFill>
          <a:blip r:embed="rId3">
            <a:extLst/>
          </a:blip>
          <a:stretch>
            <a:fillRect/>
          </a:stretch>
        </p:blipFill>
        <p:spPr>
          <a:xfrm>
            <a:off x="6113721" y="4097821"/>
            <a:ext cx="539980" cy="343050"/>
          </a:xfrm>
          <a:prstGeom prst="rect">
            <a:avLst/>
          </a:prstGeom>
          <a:ln w="12700">
            <a:miter lim="400000"/>
          </a:ln>
        </p:spPr>
      </p:pic>
      <p:sp>
        <p:nvSpPr>
          <p:cNvPr id="4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498" name="Graphic 13" descr="Graphic 13"/>
          <p:cNvPicPr>
            <a:picLocks noChangeAspect="1"/>
          </p:cNvPicPr>
          <p:nvPr/>
        </p:nvPicPr>
        <p:blipFill>
          <a:blip r:embed="rId2">
            <a:extLst/>
          </a:blip>
          <a:srcRect l="33702" t="24850" r="0" b="8676"/>
          <a:stretch>
            <a:fillRect/>
          </a:stretch>
        </p:blipFill>
        <p:spPr>
          <a:xfrm>
            <a:off x="-5" y="-4"/>
            <a:ext cx="6042349" cy="6211149"/>
          </a:xfrm>
          <a:prstGeom prst="rect">
            <a:avLst/>
          </a:prstGeom>
          <a:ln w="12700">
            <a:miter lim="400000"/>
          </a:ln>
        </p:spPr>
      </p:pic>
      <p:sp>
        <p:nvSpPr>
          <p:cNvPr id="499"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0" name="Body Level One…"/>
          <p:cNvSpPr txBox="1"/>
          <p:nvPr>
            <p:ph type="body" sz="quarter" idx="1" hasCustomPrompt="1"/>
          </p:nvPr>
        </p:nvSpPr>
        <p:spPr>
          <a:xfrm>
            <a:off x="5335818" y="3995556"/>
            <a:ext cx="5905580"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1" name="Text Placeholder 5"/>
          <p:cNvSpPr/>
          <p:nvPr>
            <p:ph type="body" sz="quarter" idx="21" hasCustomPrompt="1"/>
          </p:nvPr>
        </p:nvSpPr>
        <p:spPr>
          <a:xfrm>
            <a:off x="5335816" y="5071902"/>
            <a:ext cx="5905584" cy="538613"/>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2" name="Text Placeholder 5"/>
          <p:cNvSpPr/>
          <p:nvPr>
            <p:ph type="body" sz="quarter" idx="22" hasCustomPrompt="1"/>
          </p:nvPr>
        </p:nvSpPr>
        <p:spPr>
          <a:xfrm>
            <a:off x="5335816" y="4480978"/>
            <a:ext cx="5905584" cy="277003"/>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3" name="Graphic 2" descr="Graphic 2"/>
          <p:cNvPicPr>
            <a:picLocks noChangeAspect="1"/>
          </p:cNvPicPr>
          <p:nvPr/>
        </p:nvPicPr>
        <p:blipFill>
          <a:blip r:embed="rId3">
            <a:extLst/>
          </a:blip>
          <a:stretch>
            <a:fillRect/>
          </a:stretch>
        </p:blipFill>
        <p:spPr>
          <a:xfrm>
            <a:off x="381739" y="5610512"/>
            <a:ext cx="2194239" cy="807408"/>
          </a:xfrm>
          <a:prstGeom prst="rect">
            <a:avLst/>
          </a:prstGeom>
          <a:ln w="12700">
            <a:miter lim="400000"/>
          </a:ln>
        </p:spPr>
      </p:pic>
      <p:sp>
        <p:nvSpPr>
          <p:cNvPr id="504"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9"/>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9" cy="663064"/>
          </a:xfrm>
          <a:prstGeom prst="rect">
            <a:avLst/>
          </a:prstGeom>
          <a:ln w="12700">
            <a:miter lim="400000"/>
          </a:ln>
        </p:spPr>
      </p:pic>
      <p:sp>
        <p:nvSpPr>
          <p:cNvPr id="61"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0"/>
            <a:ext cx="8525024"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7"/>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 name="Lorem ipsum dolor sit amet, consectetur."/>
          <p:cNvSpPr txBox="1"/>
          <p:nvPr>
            <p:ph type="title" hasCustomPrompt="1"/>
          </p:nvPr>
        </p:nvSpPr>
        <p:spPr>
          <a:xfrm>
            <a:off x="689316" y="555919"/>
            <a:ext cx="10113003" cy="54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3" name="Picture Placeholder 1" descr="Picture Placeholder 1"/>
          <p:cNvPicPr>
            <a:picLocks noChangeAspect="1"/>
          </p:cNvPicPr>
          <p:nvPr>
            <p:ph type="pic" idx="21"/>
          </p:nvPr>
        </p:nvPicPr>
        <p:blipFill>
          <a:blip r:embed="rId2">
            <a:extLst/>
          </a:blip>
          <a:srcRect l="0" t="0" r="0" b="0"/>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4" name="Title 2"/>
          <p:cNvSpPr txBox="1"/>
          <p:nvPr>
            <p:ph type="title"/>
          </p:nvPr>
        </p:nvSpPr>
        <p:spPr>
          <a:xfrm>
            <a:off x="748513" y="921270"/>
            <a:ext cx="6055247" cy="3362914"/>
          </a:xfrm>
          <a:prstGeom prst="rect">
            <a:avLst/>
          </a:prstGeom>
        </p:spPr>
        <p:txBody>
          <a:bodyPr/>
          <a:lstStyle>
            <a:lvl1pPr defTabSz="700062">
              <a:spcBef>
                <a:spcPts val="400"/>
              </a:spcBef>
              <a:defRPr sz="6600"/>
            </a:lvl1pPr>
          </a:lstStyle>
          <a:p>
            <a:pPr/>
            <a:r>
              <a:t>Context API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Text Placeholder 1"/>
          <p:cNvSpPr txBox="1"/>
          <p:nvPr>
            <p:ph type="body" idx="1"/>
          </p:nvPr>
        </p:nvSpPr>
        <p:spPr>
          <a:xfrm>
            <a:off x="689312" y="1459846"/>
            <a:ext cx="10813376" cy="4789809"/>
          </a:xfrm>
          <a:prstGeom prst="rect">
            <a:avLst/>
          </a:prstGeom>
        </p:spPr>
        <p:txBody>
          <a:bodyPr/>
          <a:lstStyle/>
          <a:p>
            <a:pPr marL="226313" indent="-226313" defTabSz="905255">
              <a:spcBef>
                <a:spcPts val="900"/>
              </a:spcBef>
              <a:defRPr sz="2400"/>
            </a:pPr>
            <a:r>
              <a:t>Avoid Overusing Context</a:t>
            </a:r>
          </a:p>
          <a:p>
            <a:pPr lvl="1" marL="678941" indent="-226313" defTabSz="905255">
              <a:spcBef>
                <a:spcPts val="900"/>
              </a:spcBef>
              <a:defRPr sz="2400"/>
            </a:pPr>
            <a:r>
              <a:t>Only use it for state that needs to be shared globally.</a:t>
            </a:r>
          </a:p>
          <a:p>
            <a:pPr marL="226313" indent="-226313" defTabSz="905255">
              <a:spcBef>
                <a:spcPts val="900"/>
              </a:spcBef>
              <a:defRPr sz="2400"/>
            </a:pPr>
            <a:r>
              <a:t>Separate Contexts</a:t>
            </a:r>
          </a:p>
          <a:p>
            <a:pPr lvl="1" marL="678941" indent="-226313" defTabSz="905255">
              <a:spcBef>
                <a:spcPts val="900"/>
              </a:spcBef>
              <a:defRPr sz="2400"/>
            </a:pPr>
            <a:r>
              <a:t>Create separate contexts for unrelated state to avoid unnecessary re-renders.</a:t>
            </a:r>
          </a:p>
          <a:p>
            <a:pPr marL="226313" indent="-226313" defTabSz="905255">
              <a:spcBef>
                <a:spcPts val="900"/>
              </a:spcBef>
              <a:defRPr sz="2400"/>
            </a:pPr>
            <a:r>
              <a:t>Default Values</a:t>
            </a:r>
          </a:p>
          <a:p>
            <a:pPr lvl="1" marL="678941" indent="-226313" defTabSz="905255">
              <a:spcBef>
                <a:spcPts val="900"/>
              </a:spcBef>
              <a:defRPr sz="2400"/>
            </a:pPr>
            <a:r>
              <a:t>Utilize default values to make context easier to use and test.</a:t>
            </a:r>
          </a:p>
          <a:p>
            <a:pPr marL="226313" indent="-226313" defTabSz="905255">
              <a:spcBef>
                <a:spcPts val="900"/>
              </a:spcBef>
              <a:defRPr sz="2400"/>
            </a:pPr>
            <a:r>
              <a:t>Performance</a:t>
            </a:r>
          </a:p>
          <a:p>
            <a:pPr lvl="1" marL="678941" indent="-226313" defTabSz="905255">
              <a:spcBef>
                <a:spcPts val="900"/>
              </a:spcBef>
              <a:defRPr sz="2400"/>
            </a:pPr>
            <a:r>
              <a:t>Be mindful of performance. Updates to context value can trigger re-renders in all consuming components.</a:t>
            </a:r>
          </a:p>
        </p:txBody>
      </p:sp>
      <p:sp>
        <p:nvSpPr>
          <p:cNvPr id="540"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Best Practices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itle 1"/>
          <p:cNvSpPr txBox="1"/>
          <p:nvPr>
            <p:ph type="title"/>
          </p:nvPr>
        </p:nvSpPr>
        <p:spPr>
          <a:xfrm>
            <a:off x="5335816" y="795097"/>
            <a:ext cx="5905584" cy="1895395"/>
          </a:xfrm>
          <a:prstGeom prst="rect">
            <a:avLst/>
          </a:prstGeom>
        </p:spPr>
        <p:txBody>
          <a:bodyPr/>
          <a:lstStyle/>
          <a:p>
            <a:pPr defTabSz="877822">
              <a:spcBef>
                <a:spcPts val="500"/>
              </a:spcBef>
              <a:defRPr sz="6900">
                <a:solidFill>
                  <a:schemeClr val="accent5"/>
                </a:solidFill>
              </a:defRPr>
            </a:pPr>
            <a:r>
              <a:t>The</a:t>
            </a:r>
            <a:r>
              <a:rPr>
                <a:solidFill>
                  <a:schemeClr val="accent4"/>
                </a:solidFill>
              </a:rPr>
              <a:t> shift</a:t>
            </a:r>
            <a:br>
              <a:rPr>
                <a:solidFill>
                  <a:schemeClr val="accent4"/>
                </a:solidFill>
              </a:rPr>
            </a:br>
            <a:r>
              <a:t>begins with</a:t>
            </a:r>
            <a:r>
              <a:rPr>
                <a:solidFill>
                  <a:schemeClr val="accent4"/>
                </a:solidFill>
              </a:rPr>
              <a:t> you</a:t>
            </a:r>
          </a:p>
        </p:txBody>
      </p:sp>
      <p:sp>
        <p:nvSpPr>
          <p:cNvPr id="543" name="Text Placeholder 2"/>
          <p:cNvSpPr txBox="1"/>
          <p:nvPr>
            <p:ph type="body" sz="quarter" idx="1"/>
          </p:nvPr>
        </p:nvSpPr>
        <p:spPr>
          <a:xfrm>
            <a:off x="5335816" y="3995556"/>
            <a:ext cx="5905584" cy="400114"/>
          </a:xfrm>
          <a:prstGeom prst="rect">
            <a:avLst/>
          </a:prstGeom>
        </p:spPr>
        <p:txBody>
          <a:bodyPr/>
          <a:lstStyle/>
          <a:p>
            <a:pPr/>
            <a:r>
              <a:t>Assistant name</a:t>
            </a:r>
          </a:p>
        </p:txBody>
      </p:sp>
      <p:sp>
        <p:nvSpPr>
          <p:cNvPr id="544"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trainer@mail.com</a:t>
            </a:r>
            <a:br/>
            <a:r>
              <a:t>assistant@mail.com</a:t>
            </a:r>
          </a:p>
        </p:txBody>
      </p:sp>
      <p:sp>
        <p:nvSpPr>
          <p:cNvPr id="545"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46" name="Text Placeholder 4"/>
          <p:cNvSpPr txBox="1"/>
          <p:nvPr/>
        </p:nvSpPr>
        <p:spPr>
          <a:xfrm>
            <a:off x="5335816" y="3633246"/>
            <a:ext cx="5905584" cy="277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Trainer</a:t>
            </a:r>
          </a:p>
        </p:txBody>
      </p:sp>
      <p:sp>
        <p:nvSpPr>
          <p:cNvPr id="547" name="Text Placeholder 2"/>
          <p:cNvSpPr txBox="1"/>
          <p:nvPr/>
        </p:nvSpPr>
        <p:spPr>
          <a:xfrm>
            <a:off x="5335816" y="3147822"/>
            <a:ext cx="5905584" cy="4001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xfrm>
            <a:off x="748518" y="921270"/>
            <a:ext cx="6576864" cy="5015459"/>
          </a:xfrm>
          <a:prstGeom prst="rect">
            <a:avLst/>
          </a:prstGeom>
        </p:spPr>
        <p:txBody>
          <a:bodyPr/>
          <a:lstStyle>
            <a:lvl1pPr>
              <a:defRPr sz="3600"/>
            </a:lvl1pPr>
          </a:lstStyle>
          <a:p>
            <a:pPr/>
            <a:r>
              <a:t>Manage State Efficiently in React Applications with Context API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ext Placeholder 1"/>
          <p:cNvSpPr txBox="1"/>
          <p:nvPr>
            <p:ph type="body" idx="1"/>
          </p:nvPr>
        </p:nvSpPr>
        <p:spPr>
          <a:xfrm>
            <a:off x="689312" y="1598304"/>
            <a:ext cx="10813376" cy="4651350"/>
          </a:xfrm>
          <a:prstGeom prst="rect">
            <a:avLst/>
          </a:prstGeom>
        </p:spPr>
        <p:txBody>
          <a:bodyPr/>
          <a:lstStyle/>
          <a:p>
            <a:pPr marL="226313" indent="-226313" defTabSz="905255">
              <a:spcBef>
                <a:spcPts val="900"/>
              </a:spcBef>
              <a:defRPr sz="2400"/>
            </a:pPr>
            <a:r>
              <a:t>A way to pass data through the component tree without having to pass props down manually at every level.</a:t>
            </a:r>
          </a:p>
          <a:p>
            <a:pPr marL="226313" indent="-226313" defTabSz="905255">
              <a:spcBef>
                <a:spcPts val="900"/>
              </a:spcBef>
              <a:defRPr sz="2400"/>
            </a:pPr>
            <a:r>
              <a:t>Useful for sharing data like themes, user information, and settings.</a:t>
            </a:r>
          </a:p>
        </p:txBody>
      </p:sp>
      <p:sp>
        <p:nvSpPr>
          <p:cNvPr id="51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Introduction to Context API. What is Context API?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Context API is used to fix prop drilling</a:t>
            </a:r>
          </a:p>
        </p:txBody>
      </p:sp>
      <p:pic>
        <p:nvPicPr>
          <p:cNvPr id="522" name="pasted-movie.png" descr="pasted-movie.png"/>
          <p:cNvPicPr>
            <a:picLocks noChangeAspect="1"/>
          </p:cNvPicPr>
          <p:nvPr/>
        </p:nvPicPr>
        <p:blipFill>
          <a:blip r:embed="rId2">
            <a:extLst/>
          </a:blip>
          <a:stretch>
            <a:fillRect/>
          </a:stretch>
        </p:blipFill>
        <p:spPr>
          <a:xfrm>
            <a:off x="1427779" y="1286841"/>
            <a:ext cx="9336442" cy="534252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2" y="1459846"/>
            <a:ext cx="10813376" cy="4789809"/>
          </a:xfrm>
          <a:prstGeom prst="rect">
            <a:avLst/>
          </a:prstGeom>
        </p:spPr>
        <p:txBody>
          <a:bodyPr/>
          <a:lstStyle/>
          <a:p>
            <a:pPr marL="226313" indent="-226313" defTabSz="905255">
              <a:spcBef>
                <a:spcPts val="900"/>
              </a:spcBef>
              <a:defRPr sz="2400"/>
            </a:pPr>
            <a:r>
              <a:t>Ideal Use Cases</a:t>
            </a:r>
          </a:p>
          <a:p>
            <a:pPr lvl="1" marL="678941" indent="-226313" defTabSz="905255">
              <a:spcBef>
                <a:spcPts val="900"/>
              </a:spcBef>
              <a:defRPr sz="2400"/>
            </a:pPr>
            <a:r>
              <a:t>Theming</a:t>
            </a:r>
          </a:p>
          <a:p>
            <a:pPr lvl="1" marL="678941" indent="-226313" defTabSz="905255">
              <a:spcBef>
                <a:spcPts val="900"/>
              </a:spcBef>
              <a:defRPr sz="2400"/>
            </a:pPr>
            <a:r>
              <a:t>User authentication</a:t>
            </a:r>
          </a:p>
          <a:p>
            <a:pPr lvl="1" marL="678941" indent="-226313" defTabSz="905255">
              <a:spcBef>
                <a:spcPts val="900"/>
              </a:spcBef>
              <a:defRPr sz="2400"/>
            </a:pPr>
            <a:r>
              <a:t>Locale settings</a:t>
            </a:r>
          </a:p>
          <a:p>
            <a:pPr lvl="1" marL="678941" indent="-226313" defTabSz="905255">
              <a:spcBef>
                <a:spcPts val="900"/>
              </a:spcBef>
              <a:defRPr sz="2400"/>
            </a:pPr>
            <a:r>
              <a:t>Avoiding prop drilling for deeply nested components</a:t>
            </a:r>
          </a:p>
          <a:p>
            <a:pPr marL="226313" indent="-226313" defTabSz="905255">
              <a:spcBef>
                <a:spcPts val="900"/>
              </a:spcBef>
              <a:defRPr sz="2400"/>
            </a:pPr>
            <a:r>
              <a:t>When Not to Use</a:t>
            </a:r>
          </a:p>
          <a:p>
            <a:pPr lvl="1" marL="678941" indent="-226313" defTabSz="905255">
              <a:spcBef>
                <a:spcPts val="900"/>
              </a:spcBef>
              <a:defRPr sz="2400"/>
            </a:pPr>
            <a:r>
              <a:t>Small applications where prop drilling is minimal</a:t>
            </a:r>
          </a:p>
          <a:p>
            <a:pPr lvl="1" marL="678941" indent="-226313" defTabSz="905255">
              <a:spcBef>
                <a:spcPts val="900"/>
              </a:spcBef>
              <a:defRPr sz="2400"/>
            </a:pPr>
            <a:r>
              <a:t>Situations requiring frequent updates (performance concerns)</a:t>
            </a:r>
          </a:p>
        </p:txBody>
      </p:sp>
      <p:sp>
        <p:nvSpPr>
          <p:cNvPr id="525"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When to Use Context API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Creating Context</a:t>
            </a:r>
          </a:p>
        </p:txBody>
      </p:sp>
      <p:pic>
        <p:nvPicPr>
          <p:cNvPr id="528" name="code.png" descr="code.png"/>
          <p:cNvPicPr>
            <a:picLocks noChangeAspect="1"/>
          </p:cNvPicPr>
          <p:nvPr/>
        </p:nvPicPr>
        <p:blipFill>
          <a:blip r:embed="rId2">
            <a:extLst/>
          </a:blip>
          <a:stretch>
            <a:fillRect/>
          </a:stretch>
        </p:blipFill>
        <p:spPr>
          <a:xfrm>
            <a:off x="520699" y="1936556"/>
            <a:ext cx="11150601" cy="36576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Provider and Consumer</a:t>
            </a:r>
          </a:p>
        </p:txBody>
      </p:sp>
      <p:pic>
        <p:nvPicPr>
          <p:cNvPr id="531" name="code.png" descr="code.png"/>
          <p:cNvPicPr>
            <a:picLocks noChangeAspect="1"/>
          </p:cNvPicPr>
          <p:nvPr/>
        </p:nvPicPr>
        <p:blipFill>
          <a:blip r:embed="rId2">
            <a:extLst/>
          </a:blip>
          <a:stretch>
            <a:fillRect/>
          </a:stretch>
        </p:blipFill>
        <p:spPr>
          <a:xfrm>
            <a:off x="1461468" y="1281178"/>
            <a:ext cx="9269064" cy="536871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Using Context in Functional Components</a:t>
            </a:r>
          </a:p>
        </p:txBody>
      </p:sp>
      <p:pic>
        <p:nvPicPr>
          <p:cNvPr id="534" name="code.png" descr="code.png"/>
          <p:cNvPicPr>
            <a:picLocks noChangeAspect="1"/>
          </p:cNvPicPr>
          <p:nvPr/>
        </p:nvPicPr>
        <p:blipFill>
          <a:blip r:embed="rId2">
            <a:extLst/>
          </a:blip>
          <a:stretch>
            <a:fillRect/>
          </a:stretch>
        </p:blipFill>
        <p:spPr>
          <a:xfrm>
            <a:off x="1289244" y="1426195"/>
            <a:ext cx="9613512" cy="502789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Using Context in Class Components</a:t>
            </a:r>
          </a:p>
        </p:txBody>
      </p:sp>
      <p:pic>
        <p:nvPicPr>
          <p:cNvPr id="537" name="code.png" descr="code.png"/>
          <p:cNvPicPr>
            <a:picLocks noChangeAspect="1"/>
          </p:cNvPicPr>
          <p:nvPr/>
        </p:nvPicPr>
        <p:blipFill>
          <a:blip r:embed="rId2">
            <a:extLst/>
          </a:blip>
          <a:stretch>
            <a:fillRect/>
          </a:stretch>
        </p:blipFill>
        <p:spPr>
          <a:xfrm>
            <a:off x="1999110" y="1258234"/>
            <a:ext cx="8193780" cy="535671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