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FEF7D3"/>
          </a:solidFill>
        </a:fill>
      </a:tcStyle>
    </a:wholeTbl>
    <a:band2H>
      <a:tcTxStyle b="def" i="def"/>
      <a:tcStyle>
        <a:tcBdr/>
        <a:fill>
          <a:solidFill>
            <a:srgbClr val="FEFBEA"/>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Row>
  </a:tblStyle>
  <a:tblStyle styleId="{C7B018BB-80A7-4F77-B60F-C8B233D01FF8}" styleName="">
    <a:tblBg/>
    <a:wholeTbl>
      <a:tcTxStyle b="off" i="off">
        <a:fontRef idx="maj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FEF7D3"/>
          </a:solidFill>
        </a:fill>
      </a:tcStyle>
    </a:wholeTbl>
    <a:band2H>
      <a:tcTxStyle b="def" i="def"/>
      <a:tcStyle>
        <a:tcBdr/>
        <a:fill>
          <a:solidFill>
            <a:srgbClr val="FEFBEA"/>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Row>
  </a:tblStyle>
  <a:tblStyle styleId="{EEE7283C-3CF3-47DC-8721-378D4A62B228}" styleName="">
    <a:tblBg/>
    <a:wholeTbl>
      <a:tcTxStyle b="off" i="off">
        <a:fontRef idx="maj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BCDCF"/>
          </a:solidFill>
        </a:fill>
      </a:tcStyle>
    </a:wholeTbl>
    <a:band2H>
      <a:tcTxStyle b="def" i="def"/>
      <a:tcStyle>
        <a:tcBdr/>
        <a:fill>
          <a:solidFill>
            <a:srgbClr val="E7E8E8"/>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Row>
  </a:tblStyle>
  <a:tblStyle styleId="{CF821DB8-F4EB-4A41-A1BA-3FCAFE7338EE}" styleName="">
    <a:tblBg/>
    <a:wholeTbl>
      <a:tcTxStyle b="off" i="off">
        <a:fontRef idx="maj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 styleId="{33BA23B1-9221-436E-865A-0063620EA4FD}" styleName="">
    <a:tblBg/>
    <a:wholeTbl>
      <a:tcTxStyle b="off" i="off">
        <a:fontRef idx="major">
          <a:schemeClr val="accent6"/>
        </a:fontRef>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solidFill>
        </a:fill>
      </a:tcStyle>
    </a:band2H>
    <a:firstCol>
      <a:tcTxStyle b="on" i="off">
        <a:fontRef idx="major">
          <a:schemeClr val="accent3"/>
        </a:fontRef>
        <a:schemeClr val="accent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chemeClr val="accent6"/>
        </a:fontRef>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3"/>
          </a:solidFill>
        </a:fill>
      </a:tcStyle>
    </a:lastRow>
    <a:firstRow>
      <a:tcTxStyle b="on" i="off">
        <a:fontRef idx="major">
          <a:schemeClr val="accent3"/>
        </a:fontRef>
        <a:schemeClr val="accent3"/>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0" name="Shape 510"/>
          <p:cNvSpPr/>
          <p:nvPr>
            <p:ph type="sldImg"/>
          </p:nvPr>
        </p:nvSpPr>
        <p:spPr>
          <a:xfrm>
            <a:off x="1143000" y="685800"/>
            <a:ext cx="4572000" cy="3429000"/>
          </a:xfrm>
          <a:prstGeom prst="rect">
            <a:avLst/>
          </a:prstGeom>
        </p:spPr>
        <p:txBody>
          <a:bodyPr/>
          <a:lstStyle/>
          <a:p>
            <a:pPr/>
          </a:p>
        </p:txBody>
      </p:sp>
      <p:sp>
        <p:nvSpPr>
          <p:cNvPr id="511" name="Shape 51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0_Custom Layout">
    <p:bg>
      <p:bgPr>
        <a:solidFill>
          <a:schemeClr val="accent3"/>
        </a:solidFill>
      </p:bgPr>
    </p:bg>
    <p:spTree>
      <p:nvGrpSpPr>
        <p:cNvPr id="1" name=""/>
        <p:cNvGrpSpPr/>
        <p:nvPr/>
      </p:nvGrpSpPr>
      <p:grpSpPr>
        <a:xfrm>
          <a:off x="0" y="0"/>
          <a:ext cx="0" cy="0"/>
          <a:chOff x="0" y="0"/>
          <a:chExt cx="0" cy="0"/>
        </a:xfrm>
      </p:grpSpPr>
      <p:sp>
        <p:nvSpPr>
          <p:cNvPr id="12"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13" name="Hello there,I’m a title slide"/>
          <p:cNvSpPr txBox="1"/>
          <p:nvPr>
            <p:ph type="title" hasCustomPrompt="1"/>
          </p:nvPr>
        </p:nvSpPr>
        <p:spPr>
          <a:xfrm>
            <a:off x="6825674" y="2716525"/>
            <a:ext cx="4678997" cy="1434498"/>
          </a:xfrm>
          <a:prstGeom prst="rect">
            <a:avLst/>
          </a:prstGeom>
        </p:spPr>
        <p:txBody>
          <a:bodyPr anchor="b"/>
          <a:lstStyle>
            <a:lvl1pPr>
              <a:defRPr sz="5400">
                <a:solidFill>
                  <a:schemeClr val="accent4"/>
                </a:solidFill>
              </a:defRPr>
            </a:lvl1pPr>
          </a:lstStyle>
          <a:p>
            <a:pPr/>
            <a:r>
              <a:t>Hello there,I’m a title slide</a:t>
            </a:r>
          </a:p>
        </p:txBody>
      </p:sp>
      <p:sp>
        <p:nvSpPr>
          <p:cNvPr id="14" name="Body Level One…"/>
          <p:cNvSpPr txBox="1"/>
          <p:nvPr>
            <p:ph type="body" sz="quarter" idx="1" hasCustomPrompt="1"/>
          </p:nvPr>
        </p:nvSpPr>
        <p:spPr>
          <a:xfrm>
            <a:off x="6825674" y="4320873"/>
            <a:ext cx="3749162" cy="351143"/>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15" name="Graphic 3" descr="Graphic 3"/>
          <p:cNvPicPr>
            <a:picLocks noChangeAspect="1"/>
          </p:cNvPicPr>
          <p:nvPr/>
        </p:nvPicPr>
        <p:blipFill>
          <a:blip r:embed="rId2">
            <a:extLst/>
          </a:blip>
          <a:stretch>
            <a:fillRect/>
          </a:stretch>
        </p:blipFill>
        <p:spPr>
          <a:xfrm>
            <a:off x="6825674" y="721077"/>
            <a:ext cx="592858" cy="663064"/>
          </a:xfrm>
          <a:prstGeom prst="rect">
            <a:avLst/>
          </a:prstGeom>
          <a:ln w="12700">
            <a:miter lim="400000"/>
          </a:ln>
        </p:spPr>
      </p:pic>
      <p:pic>
        <p:nvPicPr>
          <p:cNvPr id="16" name="Graphic 2" descr="Graphic 2"/>
          <p:cNvPicPr>
            <a:picLocks noChangeAspect="1"/>
          </p:cNvPicPr>
          <p:nvPr/>
        </p:nvPicPr>
        <p:blipFill>
          <a:blip r:embed="rId3">
            <a:extLst/>
          </a:blip>
          <a:stretch>
            <a:fillRect/>
          </a:stretch>
        </p:blipFill>
        <p:spPr>
          <a:xfrm>
            <a:off x="6825674" y="5483404"/>
            <a:ext cx="2200278" cy="809628"/>
          </a:xfrm>
          <a:prstGeom prst="rect">
            <a:avLst/>
          </a:prstGeom>
          <a:ln w="12700">
            <a:miter lim="400000"/>
          </a:ln>
        </p:spPr>
      </p:pic>
      <p:sp>
        <p:nvSpPr>
          <p:cNvPr id="17"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3_Custom Layout">
    <p:spTree>
      <p:nvGrpSpPr>
        <p:cNvPr id="1" name=""/>
        <p:cNvGrpSpPr/>
        <p:nvPr/>
      </p:nvGrpSpPr>
      <p:grpSpPr>
        <a:xfrm>
          <a:off x="0" y="0"/>
          <a:ext cx="0" cy="0"/>
          <a:chOff x="0" y="0"/>
          <a:chExt cx="0" cy="0"/>
        </a:xfrm>
      </p:grpSpPr>
      <p:sp>
        <p:nvSpPr>
          <p:cNvPr id="10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2_Custom Layout">
    <p:spTree>
      <p:nvGrpSpPr>
        <p:cNvPr id="1" name=""/>
        <p:cNvGrpSpPr/>
        <p:nvPr/>
      </p:nvGrpSpPr>
      <p:grpSpPr>
        <a:xfrm>
          <a:off x="0" y="0"/>
          <a:ext cx="0" cy="0"/>
          <a:chOff x="0" y="0"/>
          <a:chExt cx="0" cy="0"/>
        </a:xfrm>
      </p:grpSpPr>
      <p:sp>
        <p:nvSpPr>
          <p:cNvPr id="111" name="Body Level One…"/>
          <p:cNvSpPr txBox="1"/>
          <p:nvPr>
            <p:ph type="body" sz="quarter" idx="1"/>
          </p:nvPr>
        </p:nvSpPr>
        <p:spPr>
          <a:xfrm>
            <a:off x="689313" y="1760391"/>
            <a:ext cx="5406689" cy="1641478"/>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2" name="Lorem ipsum dolor sit amet, consectetur."/>
          <p:cNvSpPr txBox="1"/>
          <p:nvPr>
            <p:ph type="title" hasCustomPrompt="1"/>
          </p:nvPr>
        </p:nvSpPr>
        <p:spPr>
          <a:prstGeom prst="rect">
            <a:avLst/>
          </a:prstGeom>
        </p:spPr>
        <p:txBody>
          <a:bodyPr/>
          <a:lstStyle/>
          <a:p>
            <a:pPr/>
            <a:r>
              <a:t>Lorem ipsum dolor sit amet, consectetur.</a:t>
            </a:r>
          </a:p>
        </p:txBody>
      </p:sp>
      <p:sp>
        <p:nvSpPr>
          <p:cNvPr id="113" name="Slide Number"/>
          <p:cNvSpPr txBox="1"/>
          <p:nvPr>
            <p:ph type="sldNum" sz="quarter" idx="2"/>
          </p:nvPr>
        </p:nvSpPr>
        <p:spPr>
          <a:xfrm>
            <a:off x="234226" y="6525100"/>
            <a:ext cx="217148"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Custom Layout">
    <p:spTree>
      <p:nvGrpSpPr>
        <p:cNvPr id="1" name=""/>
        <p:cNvGrpSpPr/>
        <p:nvPr/>
      </p:nvGrpSpPr>
      <p:grpSpPr>
        <a:xfrm>
          <a:off x="0" y="0"/>
          <a:ext cx="0" cy="0"/>
          <a:chOff x="0" y="0"/>
          <a:chExt cx="0" cy="0"/>
        </a:xfrm>
      </p:grpSpPr>
      <p:sp>
        <p:nvSpPr>
          <p:cNvPr id="120" name="Body Level One…"/>
          <p:cNvSpPr txBox="1"/>
          <p:nvPr>
            <p:ph type="body" sz="quarter" idx="1" hasCustomPrompt="1"/>
          </p:nvPr>
        </p:nvSpPr>
        <p:spPr>
          <a:xfrm>
            <a:off x="743294" y="3208943"/>
            <a:ext cx="2688552" cy="2031328"/>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21" name="Text Placeholder 5"/>
          <p:cNvSpPr/>
          <p:nvPr>
            <p:ph type="body" sz="quarter" idx="21" hasCustomPrompt="1"/>
          </p:nvPr>
        </p:nvSpPr>
        <p:spPr>
          <a:xfrm>
            <a:off x="743294" y="2145986"/>
            <a:ext cx="2688553"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2" name="Text Placeholder 5"/>
          <p:cNvSpPr/>
          <p:nvPr>
            <p:ph type="body" sz="quarter" idx="22" hasCustomPrompt="1"/>
          </p:nvPr>
        </p:nvSpPr>
        <p:spPr>
          <a:xfrm>
            <a:off x="4413427" y="3208943"/>
            <a:ext cx="2688554" cy="2031328"/>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3" name="Text Placeholder 5"/>
          <p:cNvSpPr/>
          <p:nvPr>
            <p:ph type="body" sz="quarter" idx="23" hasCustomPrompt="1"/>
          </p:nvPr>
        </p:nvSpPr>
        <p:spPr>
          <a:xfrm>
            <a:off x="4413427" y="2145986"/>
            <a:ext cx="2688554"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4" name="Text Placeholder 5"/>
          <p:cNvSpPr/>
          <p:nvPr>
            <p:ph type="body" sz="quarter" idx="24" hasCustomPrompt="1"/>
          </p:nvPr>
        </p:nvSpPr>
        <p:spPr>
          <a:xfrm>
            <a:off x="8083560" y="3208943"/>
            <a:ext cx="2688554" cy="2031328"/>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5" name="Text Placeholder 5"/>
          <p:cNvSpPr/>
          <p:nvPr>
            <p:ph type="body" sz="quarter" idx="25" hasCustomPrompt="1"/>
          </p:nvPr>
        </p:nvSpPr>
        <p:spPr>
          <a:xfrm>
            <a:off x="8083560" y="2145986"/>
            <a:ext cx="2688554"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6" name="Lorem ipsum dolor sit amet, consectetur."/>
          <p:cNvSpPr txBox="1"/>
          <p:nvPr>
            <p:ph type="title" hasCustomPrompt="1"/>
          </p:nvPr>
        </p:nvSpPr>
        <p:spPr>
          <a:prstGeom prst="rect">
            <a:avLst/>
          </a:prstGeom>
        </p:spPr>
        <p:txBody>
          <a:bodyPr/>
          <a:lstStyle/>
          <a:p>
            <a:pPr/>
            <a:r>
              <a:t>Lorem ipsum dolor sit amet, consectetur.</a:t>
            </a:r>
          </a:p>
        </p:txBody>
      </p:sp>
      <p:pic>
        <p:nvPicPr>
          <p:cNvPr id="127" name="Graphic 13" descr="Graphic 13"/>
          <p:cNvPicPr>
            <a:picLocks noChangeAspect="1"/>
          </p:cNvPicPr>
          <p:nvPr/>
        </p:nvPicPr>
        <p:blipFill>
          <a:blip r:embed="rId2">
            <a:extLst/>
          </a:blip>
          <a:stretch>
            <a:fillRect/>
          </a:stretch>
        </p:blipFill>
        <p:spPr>
          <a:xfrm>
            <a:off x="851779" y="1639795"/>
            <a:ext cx="539983" cy="343049"/>
          </a:xfrm>
          <a:prstGeom prst="rect">
            <a:avLst/>
          </a:prstGeom>
          <a:ln w="12700">
            <a:miter lim="400000"/>
          </a:ln>
        </p:spPr>
      </p:pic>
      <p:pic>
        <p:nvPicPr>
          <p:cNvPr id="128" name="Graphic 14" descr="Graphic 14"/>
          <p:cNvPicPr>
            <a:picLocks noChangeAspect="1"/>
          </p:cNvPicPr>
          <p:nvPr/>
        </p:nvPicPr>
        <p:blipFill>
          <a:blip r:embed="rId2">
            <a:extLst/>
          </a:blip>
          <a:stretch>
            <a:fillRect/>
          </a:stretch>
        </p:blipFill>
        <p:spPr>
          <a:xfrm>
            <a:off x="4521913" y="1639795"/>
            <a:ext cx="539983" cy="343049"/>
          </a:xfrm>
          <a:prstGeom prst="rect">
            <a:avLst/>
          </a:prstGeom>
          <a:ln w="12700">
            <a:miter lim="400000"/>
          </a:ln>
        </p:spPr>
      </p:pic>
      <p:pic>
        <p:nvPicPr>
          <p:cNvPr id="129" name="Graphic 17" descr="Graphic 17"/>
          <p:cNvPicPr>
            <a:picLocks noChangeAspect="1"/>
          </p:cNvPicPr>
          <p:nvPr/>
        </p:nvPicPr>
        <p:blipFill>
          <a:blip r:embed="rId2">
            <a:extLst/>
          </a:blip>
          <a:stretch>
            <a:fillRect/>
          </a:stretch>
        </p:blipFill>
        <p:spPr>
          <a:xfrm>
            <a:off x="8192044" y="1639795"/>
            <a:ext cx="539983" cy="343049"/>
          </a:xfrm>
          <a:prstGeom prst="rect">
            <a:avLst/>
          </a:prstGeom>
          <a:ln w="12700">
            <a:miter lim="400000"/>
          </a:ln>
        </p:spPr>
      </p:pic>
      <p:sp>
        <p:nvSpPr>
          <p:cNvPr id="130"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5_Custom Layout">
    <p:bg>
      <p:bgPr>
        <a:solidFill>
          <a:schemeClr val="accent3"/>
        </a:solidFill>
      </p:bgPr>
    </p:bg>
    <p:spTree>
      <p:nvGrpSpPr>
        <p:cNvPr id="1" name=""/>
        <p:cNvGrpSpPr/>
        <p:nvPr/>
      </p:nvGrpSpPr>
      <p:grpSpPr>
        <a:xfrm>
          <a:off x="0" y="0"/>
          <a:ext cx="0" cy="0"/>
          <a:chOff x="0" y="0"/>
          <a:chExt cx="0" cy="0"/>
        </a:xfrm>
      </p:grpSpPr>
      <p:sp>
        <p:nvSpPr>
          <p:cNvPr id="137" name="Body Level One…"/>
          <p:cNvSpPr txBox="1"/>
          <p:nvPr>
            <p:ph type="body" sz="quarter" idx="1" hasCustomPrompt="1"/>
          </p:nvPr>
        </p:nvSpPr>
        <p:spPr>
          <a:xfrm>
            <a:off x="743294" y="3208943"/>
            <a:ext cx="2688552" cy="203132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38" name="Text Placeholder 5"/>
          <p:cNvSpPr/>
          <p:nvPr>
            <p:ph type="body" sz="quarter" idx="21" hasCustomPrompt="1"/>
          </p:nvPr>
        </p:nvSpPr>
        <p:spPr>
          <a:xfrm>
            <a:off x="743294" y="2145986"/>
            <a:ext cx="2688553"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39" name="Text Placeholder 5"/>
          <p:cNvSpPr/>
          <p:nvPr>
            <p:ph type="body" sz="quarter" idx="22" hasCustomPrompt="1"/>
          </p:nvPr>
        </p:nvSpPr>
        <p:spPr>
          <a:xfrm>
            <a:off x="4413427" y="3208943"/>
            <a:ext cx="2688554" cy="2031328"/>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0" name="Text Placeholder 5"/>
          <p:cNvSpPr/>
          <p:nvPr>
            <p:ph type="body" sz="quarter" idx="23" hasCustomPrompt="1"/>
          </p:nvPr>
        </p:nvSpPr>
        <p:spPr>
          <a:xfrm>
            <a:off x="4413427" y="2145986"/>
            <a:ext cx="2688554"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1" name="Text Placeholder 5"/>
          <p:cNvSpPr/>
          <p:nvPr>
            <p:ph type="body" sz="quarter" idx="24" hasCustomPrompt="1"/>
          </p:nvPr>
        </p:nvSpPr>
        <p:spPr>
          <a:xfrm>
            <a:off x="8083560" y="3208943"/>
            <a:ext cx="2688554" cy="2031328"/>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p:nvPr>
            <p:ph type="body" sz="quarter" idx="25" hasCustomPrompt="1"/>
          </p:nvPr>
        </p:nvSpPr>
        <p:spPr>
          <a:xfrm>
            <a:off x="8083560" y="2145986"/>
            <a:ext cx="2688554"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pic>
        <p:nvPicPr>
          <p:cNvPr id="143" name="Graphic 11" descr="Graphic 11"/>
          <p:cNvPicPr>
            <a:picLocks noChangeAspect="1"/>
          </p:cNvPicPr>
          <p:nvPr/>
        </p:nvPicPr>
        <p:blipFill>
          <a:blip r:embed="rId2">
            <a:extLst/>
          </a:blip>
          <a:stretch>
            <a:fillRect/>
          </a:stretch>
        </p:blipFill>
        <p:spPr>
          <a:xfrm>
            <a:off x="851779" y="1639795"/>
            <a:ext cx="539983" cy="343049"/>
          </a:xfrm>
          <a:prstGeom prst="rect">
            <a:avLst/>
          </a:prstGeom>
          <a:ln w="12700">
            <a:miter lim="400000"/>
          </a:ln>
        </p:spPr>
      </p:pic>
      <p:pic>
        <p:nvPicPr>
          <p:cNvPr id="144" name="Graphic 12" descr="Graphic 12"/>
          <p:cNvPicPr>
            <a:picLocks noChangeAspect="1"/>
          </p:cNvPicPr>
          <p:nvPr/>
        </p:nvPicPr>
        <p:blipFill>
          <a:blip r:embed="rId2">
            <a:extLst/>
          </a:blip>
          <a:stretch>
            <a:fillRect/>
          </a:stretch>
        </p:blipFill>
        <p:spPr>
          <a:xfrm>
            <a:off x="4521913" y="1639795"/>
            <a:ext cx="539983" cy="343049"/>
          </a:xfrm>
          <a:prstGeom prst="rect">
            <a:avLst/>
          </a:prstGeom>
          <a:ln w="12700">
            <a:miter lim="400000"/>
          </a:ln>
        </p:spPr>
      </p:pic>
      <p:pic>
        <p:nvPicPr>
          <p:cNvPr id="145" name="Graphic 13" descr="Graphic 13"/>
          <p:cNvPicPr>
            <a:picLocks noChangeAspect="1"/>
          </p:cNvPicPr>
          <p:nvPr/>
        </p:nvPicPr>
        <p:blipFill>
          <a:blip r:embed="rId2">
            <a:extLst/>
          </a:blip>
          <a:stretch>
            <a:fillRect/>
          </a:stretch>
        </p:blipFill>
        <p:spPr>
          <a:xfrm>
            <a:off x="8192044" y="1639795"/>
            <a:ext cx="539983" cy="343049"/>
          </a:xfrm>
          <a:prstGeom prst="rect">
            <a:avLst/>
          </a:prstGeom>
          <a:ln w="12700">
            <a:miter lim="400000"/>
          </a:ln>
        </p:spPr>
      </p:pic>
      <p:sp>
        <p:nvSpPr>
          <p:cNvPr id="146" name="Lorem ipsum dolor sit amet, consectetur."/>
          <p:cNvSpPr txBox="1"/>
          <p:nvPr>
            <p:ph type="title" hasCustomPrompt="1"/>
          </p:nvPr>
        </p:nvSpPr>
        <p:spPr>
          <a:prstGeom prst="rect">
            <a:avLst/>
          </a:prstGeom>
        </p:spPr>
        <p:txBody>
          <a:bodyPr/>
          <a:lstStyle>
            <a:lvl1pPr>
              <a:defRPr>
                <a:solidFill>
                  <a:schemeClr val="accent5"/>
                </a:solidFill>
              </a:defRPr>
            </a:lvl1pPr>
          </a:lstStyle>
          <a:p>
            <a:pPr/>
            <a:r>
              <a:t>Lorem ipsum dolor sit amet, consectetur.</a:t>
            </a:r>
          </a:p>
        </p:txBody>
      </p:sp>
      <p:pic>
        <p:nvPicPr>
          <p:cNvPr id="147" name="Graphic 18" descr="Graphic 18"/>
          <p:cNvPicPr>
            <a:picLocks noChangeAspect="1"/>
          </p:cNvPicPr>
          <p:nvPr/>
        </p:nvPicPr>
        <p:blipFill>
          <a:blip r:embed="rId3">
            <a:extLst/>
          </a:blip>
          <a:stretch>
            <a:fillRect/>
          </a:stretch>
        </p:blipFill>
        <p:spPr>
          <a:xfrm>
            <a:off x="11203906" y="555919"/>
            <a:ext cx="465581" cy="520716"/>
          </a:xfrm>
          <a:prstGeom prst="rect">
            <a:avLst/>
          </a:prstGeom>
          <a:ln w="12700">
            <a:miter lim="400000"/>
          </a:ln>
        </p:spPr>
      </p:pic>
      <p:sp>
        <p:nvSpPr>
          <p:cNvPr id="148"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Custom Layout">
    <p:spTree>
      <p:nvGrpSpPr>
        <p:cNvPr id="1" name=""/>
        <p:cNvGrpSpPr/>
        <p:nvPr/>
      </p:nvGrpSpPr>
      <p:grpSpPr>
        <a:xfrm>
          <a:off x="0" y="0"/>
          <a:ext cx="0" cy="0"/>
          <a:chOff x="0" y="0"/>
          <a:chExt cx="0" cy="0"/>
        </a:xfrm>
      </p:grpSpPr>
      <p:sp>
        <p:nvSpPr>
          <p:cNvPr id="155" name="Picture Placeholder 14"/>
          <p:cNvSpPr/>
          <p:nvPr>
            <p:ph type="pic" idx="21"/>
          </p:nvPr>
        </p:nvSpPr>
        <p:spPr>
          <a:xfrm>
            <a:off x="0" y="488959"/>
            <a:ext cx="9345477" cy="5939521"/>
          </a:xfrm>
          <a:prstGeom prst="rect">
            <a:avLst/>
          </a:prstGeom>
        </p:spPr>
        <p:txBody>
          <a:bodyPr lIns="91439" tIns="45719" rIns="91439" bIns="45719"/>
          <a:lstStyle/>
          <a:p>
            <a:pPr/>
          </a:p>
        </p:txBody>
      </p:sp>
      <p:sp>
        <p:nvSpPr>
          <p:cNvPr id="156" name="Lorem ipsum dolor sit amet, consectetur adipiscing elit."/>
          <p:cNvSpPr txBox="1"/>
          <p:nvPr>
            <p:ph type="title" hasCustomPrompt="1"/>
          </p:nvPr>
        </p:nvSpPr>
        <p:spPr>
          <a:xfrm>
            <a:off x="4448014" y="4311553"/>
            <a:ext cx="7083588" cy="987068"/>
          </a:xfrm>
          <a:prstGeom prst="rect">
            <a:avLst/>
          </a:prstGeom>
        </p:spPr>
        <p:txBody>
          <a:bodyPr anchor="b"/>
          <a:lstStyle/>
          <a:p>
            <a:pPr/>
            <a:r>
              <a:t>Lorem ipsum dolor sit amet, consectetur adipiscing elit.</a:t>
            </a:r>
          </a:p>
        </p:txBody>
      </p:sp>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Custom Layout">
    <p:spTree>
      <p:nvGrpSpPr>
        <p:cNvPr id="1" name=""/>
        <p:cNvGrpSpPr/>
        <p:nvPr/>
      </p:nvGrpSpPr>
      <p:grpSpPr>
        <a:xfrm>
          <a:off x="0" y="0"/>
          <a:ext cx="0" cy="0"/>
          <a:chOff x="0" y="0"/>
          <a:chExt cx="0" cy="0"/>
        </a:xfrm>
      </p:grpSpPr>
      <p:sp>
        <p:nvSpPr>
          <p:cNvPr id="164" name="Picture Placeholder 14"/>
          <p:cNvSpPr/>
          <p:nvPr>
            <p:ph type="pic" idx="21"/>
          </p:nvPr>
        </p:nvSpPr>
        <p:spPr>
          <a:xfrm>
            <a:off x="0" y="488959"/>
            <a:ext cx="9345477" cy="5939521"/>
          </a:xfrm>
          <a:prstGeom prst="rect">
            <a:avLst/>
          </a:prstGeom>
        </p:spPr>
        <p:txBody>
          <a:bodyPr lIns="91439" tIns="45719" rIns="91439" bIns="45719"/>
          <a:lstStyle/>
          <a:p>
            <a:pPr/>
          </a:p>
        </p:txBody>
      </p:sp>
      <p:sp>
        <p:nvSpPr>
          <p:cNvPr id="165" name="Lorem ipsum dolor sit amet, consectetur adipiscing elit."/>
          <p:cNvSpPr txBox="1"/>
          <p:nvPr>
            <p:ph type="title" hasCustomPrompt="1"/>
          </p:nvPr>
        </p:nvSpPr>
        <p:spPr>
          <a:xfrm>
            <a:off x="2968281" y="1958357"/>
            <a:ext cx="8701206" cy="3065585"/>
          </a:xfrm>
          <a:prstGeom prst="rect">
            <a:avLst/>
          </a:prstGeom>
        </p:spPr>
        <p:txBody>
          <a:bodyPr anchor="ctr"/>
          <a:lstStyle>
            <a:lvl1pPr>
              <a:defRPr sz="8000"/>
            </a:lvl1pPr>
          </a:lstStyle>
          <a:p>
            <a:pPr/>
            <a:r>
              <a:t>Lorem ipsum dolor sit amet, consectetur adipiscing elit.</a:t>
            </a:r>
          </a:p>
        </p:txBody>
      </p:sp>
      <p:sp>
        <p:nvSpPr>
          <p:cNvPr id="1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5_Custom Layout">
    <p:spTree>
      <p:nvGrpSpPr>
        <p:cNvPr id="1" name=""/>
        <p:cNvGrpSpPr/>
        <p:nvPr/>
      </p:nvGrpSpPr>
      <p:grpSpPr>
        <a:xfrm>
          <a:off x="0" y="0"/>
          <a:ext cx="0" cy="0"/>
          <a:chOff x="0" y="0"/>
          <a:chExt cx="0" cy="0"/>
        </a:xfrm>
      </p:grpSpPr>
      <p:sp>
        <p:nvSpPr>
          <p:cNvPr id="173" name="Picture Placeholder 14"/>
          <p:cNvSpPr/>
          <p:nvPr>
            <p:ph type="pic" idx="21"/>
          </p:nvPr>
        </p:nvSpPr>
        <p:spPr>
          <a:xfrm>
            <a:off x="0" y="0"/>
            <a:ext cx="10828020" cy="6881750"/>
          </a:xfrm>
          <a:prstGeom prst="rect">
            <a:avLst/>
          </a:prstGeom>
        </p:spPr>
        <p:txBody>
          <a:bodyPr lIns="91439" tIns="45719" rIns="91439" bIns="45719"/>
          <a:lstStyle/>
          <a:p>
            <a:pPr/>
          </a:p>
        </p:txBody>
      </p:sp>
      <p:sp>
        <p:nvSpPr>
          <p:cNvPr id="174" name="Lorem ipsum dolor sit amet"/>
          <p:cNvSpPr txBox="1"/>
          <p:nvPr>
            <p:ph type="title" hasCustomPrompt="1"/>
          </p:nvPr>
        </p:nvSpPr>
        <p:spPr>
          <a:xfrm>
            <a:off x="7237707" y="2499255"/>
            <a:ext cx="4431778" cy="1434498"/>
          </a:xfrm>
          <a:prstGeom prst="rect">
            <a:avLst/>
          </a:prstGeom>
        </p:spPr>
        <p:txBody>
          <a:bodyPr anchor="b"/>
          <a:lstStyle>
            <a:lvl1pPr>
              <a:defRPr sz="5400"/>
            </a:lvl1pPr>
          </a:lstStyle>
          <a:p>
            <a:pPr/>
            <a:r>
              <a:t>Lorem ipsum dolor sit amet</a:t>
            </a:r>
          </a:p>
        </p:txBody>
      </p:sp>
      <p:sp>
        <p:nvSpPr>
          <p:cNvPr id="175" name="Body Level One…"/>
          <p:cNvSpPr txBox="1"/>
          <p:nvPr>
            <p:ph type="body" sz="quarter" idx="1" hasCustomPrompt="1"/>
          </p:nvPr>
        </p:nvSpPr>
        <p:spPr>
          <a:xfrm>
            <a:off x="7237707" y="4107843"/>
            <a:ext cx="4431778" cy="2318537"/>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8_Custom Layout">
    <p:bg>
      <p:bgPr>
        <a:solidFill>
          <a:schemeClr val="accent3"/>
        </a:solidFill>
      </p:bgPr>
    </p:bg>
    <p:spTree>
      <p:nvGrpSpPr>
        <p:cNvPr id="1" name=""/>
        <p:cNvGrpSpPr/>
        <p:nvPr/>
      </p:nvGrpSpPr>
      <p:grpSpPr>
        <a:xfrm>
          <a:off x="0" y="0"/>
          <a:ext cx="0" cy="0"/>
          <a:chOff x="0" y="0"/>
          <a:chExt cx="0" cy="0"/>
        </a:xfrm>
      </p:grpSpPr>
      <p:pic>
        <p:nvPicPr>
          <p:cNvPr id="183" name="Graphic 1" descr="Graphic 1"/>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184"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pPr/>
            <a:r>
              <a:t>Lorem ipsum dolor sit amet, consectetur adipiscing elit.</a:t>
            </a:r>
          </a:p>
        </p:txBody>
      </p:sp>
      <p:sp>
        <p:nvSpPr>
          <p:cNvPr id="18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7_Custom Layout">
    <p:bg>
      <p:bgPr>
        <a:solidFill>
          <a:schemeClr val="accent2"/>
        </a:solidFill>
      </p:bgPr>
    </p:bg>
    <p:spTree>
      <p:nvGrpSpPr>
        <p:cNvPr id="1" name=""/>
        <p:cNvGrpSpPr/>
        <p:nvPr/>
      </p:nvGrpSpPr>
      <p:grpSpPr>
        <a:xfrm>
          <a:off x="0" y="0"/>
          <a:ext cx="0" cy="0"/>
          <a:chOff x="0" y="0"/>
          <a:chExt cx="0" cy="0"/>
        </a:xfrm>
      </p:grpSpPr>
      <p:sp>
        <p:nvSpPr>
          <p:cNvPr id="192"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1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8_Custom Layout">
    <p:bg>
      <p:bgPr>
        <a:solidFill>
          <a:schemeClr val="accent4"/>
        </a:solidFill>
      </p:bgPr>
    </p:bg>
    <p:spTree>
      <p:nvGrpSpPr>
        <p:cNvPr id="1" name=""/>
        <p:cNvGrpSpPr/>
        <p:nvPr/>
      </p:nvGrpSpPr>
      <p:grpSpPr>
        <a:xfrm>
          <a:off x="0" y="0"/>
          <a:ext cx="0" cy="0"/>
          <a:chOff x="0" y="0"/>
          <a:chExt cx="0" cy="0"/>
        </a:xfrm>
      </p:grpSpPr>
      <p:pic>
        <p:nvPicPr>
          <p:cNvPr id="200" name="Graphic 1" descr="Graphic 1"/>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201"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2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3_Custom Layout">
    <p:bg>
      <p:bgPr>
        <a:solidFill>
          <a:schemeClr val="accent3"/>
        </a:solidFill>
      </p:bgPr>
    </p:bg>
    <p:spTree>
      <p:nvGrpSpPr>
        <p:cNvPr id="1" name=""/>
        <p:cNvGrpSpPr/>
        <p:nvPr/>
      </p:nvGrpSpPr>
      <p:grpSpPr>
        <a:xfrm>
          <a:off x="0" y="0"/>
          <a:ext cx="0" cy="0"/>
          <a:chOff x="0" y="0"/>
          <a:chExt cx="0" cy="0"/>
        </a:xfrm>
      </p:grpSpPr>
      <p:sp>
        <p:nvSpPr>
          <p:cNvPr id="24" name="Picture Placeholder 14"/>
          <p:cNvSpPr/>
          <p:nvPr>
            <p:ph type="pic" idx="21"/>
          </p:nvPr>
        </p:nvSpPr>
        <p:spPr>
          <a:xfrm>
            <a:off x="0" y="0"/>
            <a:ext cx="10828020" cy="6881750"/>
          </a:xfrm>
          <a:prstGeom prst="rect">
            <a:avLst/>
          </a:prstGeom>
        </p:spPr>
        <p:txBody>
          <a:bodyPr lIns="91439" tIns="45719" rIns="91439" bIns="45719"/>
          <a:lstStyle/>
          <a:p>
            <a:pPr/>
          </a:p>
        </p:txBody>
      </p:sp>
      <p:sp>
        <p:nvSpPr>
          <p:cNvPr id="25" name="Hello there,I’m a title slide"/>
          <p:cNvSpPr txBox="1"/>
          <p:nvPr>
            <p:ph type="title" hasCustomPrompt="1"/>
          </p:nvPr>
        </p:nvSpPr>
        <p:spPr>
          <a:xfrm>
            <a:off x="640027" y="721077"/>
            <a:ext cx="6055244" cy="3362910"/>
          </a:xfrm>
          <a:prstGeom prst="rect">
            <a:avLst/>
          </a:prstGeom>
        </p:spPr>
        <p:txBody>
          <a:bodyPr/>
          <a:lstStyle>
            <a:lvl1pPr>
              <a:defRPr sz="8800">
                <a:solidFill>
                  <a:schemeClr val="accent4"/>
                </a:solidFill>
              </a:defRPr>
            </a:lvl1pPr>
          </a:lstStyle>
          <a:p>
            <a:pPr/>
            <a:r>
              <a:t>Hello there,I’m a title slide</a:t>
            </a:r>
          </a:p>
        </p:txBody>
      </p:sp>
      <p:sp>
        <p:nvSpPr>
          <p:cNvPr id="26" name="Body Level One…"/>
          <p:cNvSpPr txBox="1"/>
          <p:nvPr>
            <p:ph type="body" sz="quarter" idx="1" hasCustomPrompt="1"/>
          </p:nvPr>
        </p:nvSpPr>
        <p:spPr>
          <a:xfrm>
            <a:off x="640029" y="5689779"/>
            <a:ext cx="3749160" cy="351143"/>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27" name="Graphic 2" descr="Graphic 2"/>
          <p:cNvPicPr>
            <a:picLocks noChangeAspect="1"/>
          </p:cNvPicPr>
          <p:nvPr/>
        </p:nvPicPr>
        <p:blipFill>
          <a:blip r:embed="rId2">
            <a:extLst/>
          </a:blip>
          <a:stretch>
            <a:fillRect/>
          </a:stretch>
        </p:blipFill>
        <p:spPr>
          <a:xfrm>
            <a:off x="8282867" y="5002819"/>
            <a:ext cx="3037619" cy="1117741"/>
          </a:xfrm>
          <a:prstGeom prst="rect">
            <a:avLst/>
          </a:prstGeom>
          <a:ln w="12700">
            <a:miter lim="400000"/>
          </a:ln>
        </p:spPr>
      </p:pic>
      <p:sp>
        <p:nvSpPr>
          <p:cNvPr id="28"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Custom Layout">
    <p:bg>
      <p:bgPr>
        <a:solidFill>
          <a:schemeClr val="accent3"/>
        </a:solidFill>
      </p:bgPr>
    </p:bg>
    <p:spTree>
      <p:nvGrpSpPr>
        <p:cNvPr id="1" name=""/>
        <p:cNvGrpSpPr/>
        <p:nvPr/>
      </p:nvGrpSpPr>
      <p:grpSpPr>
        <a:xfrm>
          <a:off x="0" y="0"/>
          <a:ext cx="0" cy="0"/>
          <a:chOff x="0" y="0"/>
          <a:chExt cx="0" cy="0"/>
        </a:xfrm>
      </p:grpSpPr>
      <p:sp>
        <p:nvSpPr>
          <p:cNvPr id="209" name="Picture Placeholder 14"/>
          <p:cNvSpPr/>
          <p:nvPr>
            <p:ph type="pic" idx="21"/>
          </p:nvPr>
        </p:nvSpPr>
        <p:spPr>
          <a:xfrm>
            <a:off x="660398" y="488959"/>
            <a:ext cx="9345478" cy="5939521"/>
          </a:xfrm>
          <a:prstGeom prst="rect">
            <a:avLst/>
          </a:prstGeom>
        </p:spPr>
        <p:txBody>
          <a:bodyPr lIns="91439" tIns="45719" rIns="91439" bIns="45719"/>
          <a:lstStyle/>
          <a:p>
            <a:pPr/>
          </a:p>
        </p:txBody>
      </p:sp>
      <p:sp>
        <p:nvSpPr>
          <p:cNvPr id="210" name="Lorem ipsum dolor sit amet, consectetur adipiscing elit."/>
          <p:cNvSpPr txBox="1"/>
          <p:nvPr>
            <p:ph type="title" hasCustomPrompt="1"/>
          </p:nvPr>
        </p:nvSpPr>
        <p:spPr>
          <a:xfrm>
            <a:off x="2968281" y="1958357"/>
            <a:ext cx="8701206" cy="3065585"/>
          </a:xfrm>
          <a:prstGeom prst="rect">
            <a:avLst/>
          </a:prstGeom>
        </p:spPr>
        <p:txBody>
          <a:bodyPr anchor="ctr"/>
          <a:lstStyle>
            <a:lvl1pPr>
              <a:defRPr sz="8000">
                <a:solidFill>
                  <a:schemeClr val="accent5"/>
                </a:solidFill>
              </a:defRPr>
            </a:lvl1pPr>
          </a:lstStyle>
          <a:p>
            <a:pPr/>
            <a:r>
              <a:t>Lorem ipsum dolor sit amet, consectetur adipiscing elit.</a:t>
            </a:r>
          </a:p>
        </p:txBody>
      </p:sp>
      <p:pic>
        <p:nvPicPr>
          <p:cNvPr id="211" name="Graphic 5" descr="Graphic 5"/>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21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4_Custom Layout">
    <p:spTree>
      <p:nvGrpSpPr>
        <p:cNvPr id="1" name=""/>
        <p:cNvGrpSpPr/>
        <p:nvPr/>
      </p:nvGrpSpPr>
      <p:grpSpPr>
        <a:xfrm>
          <a:off x="0" y="0"/>
          <a:ext cx="0" cy="0"/>
          <a:chOff x="0" y="0"/>
          <a:chExt cx="0" cy="0"/>
        </a:xfrm>
      </p:grpSpPr>
      <p:sp>
        <p:nvSpPr>
          <p:cNvPr id="219"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220" name="Body Level One…"/>
          <p:cNvSpPr txBox="1"/>
          <p:nvPr>
            <p:ph type="body" sz="quarter" idx="1" hasCustomPrompt="1"/>
          </p:nvPr>
        </p:nvSpPr>
        <p:spPr>
          <a:xfrm>
            <a:off x="6648773" y="1869394"/>
            <a:ext cx="5063681" cy="738667"/>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21" name="Text Placeholder 5"/>
          <p:cNvSpPr/>
          <p:nvPr>
            <p:ph type="body" sz="quarter" idx="22" hasCustomPrompt="1"/>
          </p:nvPr>
        </p:nvSpPr>
        <p:spPr>
          <a:xfrm>
            <a:off x="6648773" y="1324542"/>
            <a:ext cx="5063681" cy="400113"/>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2" name="Text Placeholder 5"/>
          <p:cNvSpPr/>
          <p:nvPr>
            <p:ph type="body" sz="quarter" idx="23" hasCustomPrompt="1"/>
          </p:nvPr>
        </p:nvSpPr>
        <p:spPr>
          <a:xfrm>
            <a:off x="6648773" y="3367542"/>
            <a:ext cx="5063681" cy="738667"/>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3" name="Text Placeholder 5"/>
          <p:cNvSpPr/>
          <p:nvPr>
            <p:ph type="body" sz="quarter" idx="24" hasCustomPrompt="1"/>
          </p:nvPr>
        </p:nvSpPr>
        <p:spPr>
          <a:xfrm>
            <a:off x="6648773" y="2822691"/>
            <a:ext cx="5063681" cy="400113"/>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4" name="Text Placeholder 5"/>
          <p:cNvSpPr/>
          <p:nvPr>
            <p:ph type="body" sz="quarter" idx="25" hasCustomPrompt="1"/>
          </p:nvPr>
        </p:nvSpPr>
        <p:spPr>
          <a:xfrm>
            <a:off x="6648773" y="4865037"/>
            <a:ext cx="5063681" cy="738667"/>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5" name="Text Placeholder 5"/>
          <p:cNvSpPr/>
          <p:nvPr>
            <p:ph type="body" sz="quarter" idx="26" hasCustomPrompt="1"/>
          </p:nvPr>
        </p:nvSpPr>
        <p:spPr>
          <a:xfrm>
            <a:off x="6648773" y="4320185"/>
            <a:ext cx="5063681" cy="400113"/>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6"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9_Custom Layout">
    <p:bg>
      <p:bgPr>
        <a:solidFill>
          <a:schemeClr val="accent3"/>
        </a:solidFill>
      </p:bgPr>
    </p:bg>
    <p:spTree>
      <p:nvGrpSpPr>
        <p:cNvPr id="1" name=""/>
        <p:cNvGrpSpPr/>
        <p:nvPr/>
      </p:nvGrpSpPr>
      <p:grpSpPr>
        <a:xfrm>
          <a:off x="0" y="0"/>
          <a:ext cx="0" cy="0"/>
          <a:chOff x="0" y="0"/>
          <a:chExt cx="0" cy="0"/>
        </a:xfrm>
      </p:grpSpPr>
      <p:sp>
        <p:nvSpPr>
          <p:cNvPr id="233"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234" name="Body Level One…"/>
          <p:cNvSpPr txBox="1"/>
          <p:nvPr>
            <p:ph type="body" sz="quarter" idx="1" hasCustomPrompt="1"/>
          </p:nvPr>
        </p:nvSpPr>
        <p:spPr>
          <a:xfrm>
            <a:off x="6648773" y="1869394"/>
            <a:ext cx="5063681" cy="738667"/>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35" name="Text Placeholder 5"/>
          <p:cNvSpPr/>
          <p:nvPr>
            <p:ph type="body" sz="quarter" idx="22" hasCustomPrompt="1"/>
          </p:nvPr>
        </p:nvSpPr>
        <p:spPr>
          <a:xfrm>
            <a:off x="6648773" y="1324542"/>
            <a:ext cx="5063681" cy="400113"/>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6" name="Text Placeholder 5"/>
          <p:cNvSpPr/>
          <p:nvPr>
            <p:ph type="body" sz="quarter" idx="23" hasCustomPrompt="1"/>
          </p:nvPr>
        </p:nvSpPr>
        <p:spPr>
          <a:xfrm>
            <a:off x="6648773" y="3367542"/>
            <a:ext cx="5063681" cy="738667"/>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37" name="Text Placeholder 5"/>
          <p:cNvSpPr/>
          <p:nvPr>
            <p:ph type="body" sz="quarter" idx="24" hasCustomPrompt="1"/>
          </p:nvPr>
        </p:nvSpPr>
        <p:spPr>
          <a:xfrm>
            <a:off x="6648773" y="2822691"/>
            <a:ext cx="5063681" cy="400113"/>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8" name="Text Placeholder 5"/>
          <p:cNvSpPr/>
          <p:nvPr>
            <p:ph type="body" sz="quarter" idx="25" hasCustomPrompt="1"/>
          </p:nvPr>
        </p:nvSpPr>
        <p:spPr>
          <a:xfrm>
            <a:off x="6648773" y="4865037"/>
            <a:ext cx="5063681" cy="738667"/>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39" name="Text Placeholder 5"/>
          <p:cNvSpPr/>
          <p:nvPr>
            <p:ph type="body" sz="quarter" idx="26" hasCustomPrompt="1"/>
          </p:nvPr>
        </p:nvSpPr>
        <p:spPr>
          <a:xfrm>
            <a:off x="6648773" y="4320185"/>
            <a:ext cx="5063681" cy="400113"/>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pic>
        <p:nvPicPr>
          <p:cNvPr id="240" name="Graphic 4" descr="Graphic 4"/>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24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8_Custom Layout">
    <p:spTree>
      <p:nvGrpSpPr>
        <p:cNvPr id="1" name=""/>
        <p:cNvGrpSpPr/>
        <p:nvPr/>
      </p:nvGrpSpPr>
      <p:grpSpPr>
        <a:xfrm>
          <a:off x="0" y="0"/>
          <a:ext cx="0" cy="0"/>
          <a:chOff x="0" y="0"/>
          <a:chExt cx="0" cy="0"/>
        </a:xfrm>
      </p:grpSpPr>
      <p:sp>
        <p:nvSpPr>
          <p:cNvPr id="248"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49" name="Lorem ipsum dolor sit amet, consectetur."/>
          <p:cNvSpPr txBox="1"/>
          <p:nvPr>
            <p:ph type="title" hasCustomPrompt="1"/>
          </p:nvPr>
        </p:nvSpPr>
        <p:spPr>
          <a:xfrm>
            <a:off x="689316" y="555919"/>
            <a:ext cx="4921073" cy="987068"/>
          </a:xfrm>
          <a:prstGeom prst="rect">
            <a:avLst/>
          </a:prstGeom>
        </p:spPr>
        <p:txBody>
          <a:bodyPr/>
          <a:lstStyle/>
          <a:p>
            <a:pPr/>
            <a:r>
              <a:t>Lorem ipsum dolor sit amet, consectetur.</a:t>
            </a:r>
          </a:p>
        </p:txBody>
      </p:sp>
      <p:sp>
        <p:nvSpPr>
          <p:cNvPr id="250" name="Body Level One…"/>
          <p:cNvSpPr txBox="1"/>
          <p:nvPr>
            <p:ph type="body" sz="quarter" idx="1" hasCustomPrompt="1"/>
          </p:nvPr>
        </p:nvSpPr>
        <p:spPr>
          <a:xfrm>
            <a:off x="689316" y="1882513"/>
            <a:ext cx="4921071" cy="1169554"/>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5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7_Custom Layout">
    <p:spTree>
      <p:nvGrpSpPr>
        <p:cNvPr id="1" name=""/>
        <p:cNvGrpSpPr/>
        <p:nvPr/>
      </p:nvGrpSpPr>
      <p:grpSpPr>
        <a:xfrm>
          <a:off x="0" y="0"/>
          <a:ext cx="0" cy="0"/>
          <a:chOff x="0" y="0"/>
          <a:chExt cx="0" cy="0"/>
        </a:xfrm>
      </p:grpSpPr>
      <p:sp>
        <p:nvSpPr>
          <p:cNvPr id="258" name="Picture Placeholder 10"/>
          <p:cNvSpPr/>
          <p:nvPr>
            <p:ph type="pic" idx="21"/>
          </p:nvPr>
        </p:nvSpPr>
        <p:spPr>
          <a:xfrm>
            <a:off x="0" y="0"/>
            <a:ext cx="6096000" cy="6858000"/>
          </a:xfrm>
          <a:prstGeom prst="rect">
            <a:avLst/>
          </a:prstGeom>
        </p:spPr>
        <p:txBody>
          <a:bodyPr lIns="91439" tIns="45719" rIns="91439" bIns="45719"/>
          <a:lstStyle/>
          <a:p>
            <a:pPr/>
          </a:p>
        </p:txBody>
      </p:sp>
      <p:sp>
        <p:nvSpPr>
          <p:cNvPr id="259" name="Lorem ipsum dolor sit amet, consectetur."/>
          <p:cNvSpPr txBox="1"/>
          <p:nvPr>
            <p:ph type="title" hasCustomPrompt="1"/>
          </p:nvPr>
        </p:nvSpPr>
        <p:spPr>
          <a:xfrm>
            <a:off x="6648773" y="555919"/>
            <a:ext cx="4184545" cy="987068"/>
          </a:xfrm>
          <a:prstGeom prst="rect">
            <a:avLst/>
          </a:prstGeom>
        </p:spPr>
        <p:txBody>
          <a:bodyPr/>
          <a:lstStyle/>
          <a:p>
            <a:pPr/>
            <a:r>
              <a:t>Lorem ipsum dolor sit amet, consectetur.</a:t>
            </a:r>
          </a:p>
        </p:txBody>
      </p:sp>
      <p:sp>
        <p:nvSpPr>
          <p:cNvPr id="260" name="Body Level One…"/>
          <p:cNvSpPr txBox="1"/>
          <p:nvPr>
            <p:ph type="body" sz="quarter" idx="1" hasCustomPrompt="1"/>
          </p:nvPr>
        </p:nvSpPr>
        <p:spPr>
          <a:xfrm>
            <a:off x="6648770" y="1882513"/>
            <a:ext cx="4921073" cy="1169554"/>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6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7_Custom Layout">
    <p:bg>
      <p:bgPr>
        <a:solidFill>
          <a:schemeClr val="accent3"/>
        </a:solidFill>
      </p:bgPr>
    </p:bg>
    <p:spTree>
      <p:nvGrpSpPr>
        <p:cNvPr id="1" name=""/>
        <p:cNvGrpSpPr/>
        <p:nvPr/>
      </p:nvGrpSpPr>
      <p:grpSpPr>
        <a:xfrm>
          <a:off x="0" y="0"/>
          <a:ext cx="0" cy="0"/>
          <a:chOff x="0" y="0"/>
          <a:chExt cx="0" cy="0"/>
        </a:xfrm>
      </p:grpSpPr>
      <p:sp>
        <p:nvSpPr>
          <p:cNvPr id="268"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69" name="Lorem ipsum dolor sit amet, consectetur."/>
          <p:cNvSpPr txBox="1"/>
          <p:nvPr>
            <p:ph type="title" hasCustomPrompt="1"/>
          </p:nvPr>
        </p:nvSpPr>
        <p:spPr>
          <a:xfrm>
            <a:off x="689316" y="555919"/>
            <a:ext cx="4921073" cy="987068"/>
          </a:xfrm>
          <a:prstGeom prst="rect">
            <a:avLst/>
          </a:prstGeom>
        </p:spPr>
        <p:txBody>
          <a:bodyPr/>
          <a:lstStyle>
            <a:lvl1pPr>
              <a:defRPr>
                <a:solidFill>
                  <a:schemeClr val="accent5"/>
                </a:solidFill>
              </a:defRPr>
            </a:lvl1pPr>
          </a:lstStyle>
          <a:p>
            <a:pPr/>
            <a:r>
              <a:t>Lorem ipsum dolor sit amet, consectetur.</a:t>
            </a:r>
          </a:p>
        </p:txBody>
      </p:sp>
      <p:sp>
        <p:nvSpPr>
          <p:cNvPr id="270"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7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6_Custom Layout">
    <p:bg>
      <p:bgPr>
        <a:solidFill>
          <a:schemeClr val="accent3"/>
        </a:solidFill>
      </p:bgPr>
    </p:bg>
    <p:spTree>
      <p:nvGrpSpPr>
        <p:cNvPr id="1" name=""/>
        <p:cNvGrpSpPr/>
        <p:nvPr/>
      </p:nvGrpSpPr>
      <p:grpSpPr>
        <a:xfrm>
          <a:off x="0" y="0"/>
          <a:ext cx="0" cy="0"/>
          <a:chOff x="0" y="0"/>
          <a:chExt cx="0" cy="0"/>
        </a:xfrm>
      </p:grpSpPr>
      <p:sp>
        <p:nvSpPr>
          <p:cNvPr id="278"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79" name="Lorem ipsum dolor sit amet, consectetur."/>
          <p:cNvSpPr txBox="1"/>
          <p:nvPr>
            <p:ph type="title" hasCustomPrompt="1"/>
          </p:nvPr>
        </p:nvSpPr>
        <p:spPr>
          <a:xfrm>
            <a:off x="689316" y="555919"/>
            <a:ext cx="4921073" cy="987068"/>
          </a:xfrm>
          <a:prstGeom prst="rect">
            <a:avLst/>
          </a:prstGeom>
        </p:spPr>
        <p:txBody>
          <a:bodyPr/>
          <a:lstStyle>
            <a:lvl1pPr>
              <a:defRPr>
                <a:solidFill>
                  <a:schemeClr val="accent5"/>
                </a:solidFill>
              </a:defRPr>
            </a:lvl1pPr>
          </a:lstStyle>
          <a:p>
            <a:pPr/>
            <a:r>
              <a:t>Lorem ipsum dolor sit amet, consectetur.</a:t>
            </a:r>
          </a:p>
        </p:txBody>
      </p:sp>
      <p:sp>
        <p:nvSpPr>
          <p:cNvPr id="280"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8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2_Custom Layout">
    <p:bg>
      <p:bgPr>
        <a:solidFill>
          <a:schemeClr val="accent3"/>
        </a:solidFill>
      </p:bgPr>
    </p:bg>
    <p:spTree>
      <p:nvGrpSpPr>
        <p:cNvPr id="1" name=""/>
        <p:cNvGrpSpPr/>
        <p:nvPr/>
      </p:nvGrpSpPr>
      <p:grpSpPr>
        <a:xfrm>
          <a:off x="0" y="0"/>
          <a:ext cx="0" cy="0"/>
          <a:chOff x="0" y="0"/>
          <a:chExt cx="0" cy="0"/>
        </a:xfrm>
      </p:grpSpPr>
      <p:sp>
        <p:nvSpPr>
          <p:cNvPr id="288" name="Lorem ipsum dolor sit amet, consectetur."/>
          <p:cNvSpPr txBox="1"/>
          <p:nvPr>
            <p:ph type="title" hasCustomPrompt="1"/>
          </p:nvPr>
        </p:nvSpPr>
        <p:spPr>
          <a:xfrm>
            <a:off x="689316" y="555919"/>
            <a:ext cx="4921073" cy="987068"/>
          </a:xfrm>
          <a:prstGeom prst="rect">
            <a:avLst/>
          </a:prstGeom>
        </p:spPr>
        <p:txBody>
          <a:bodyPr/>
          <a:lstStyle>
            <a:lvl1pPr>
              <a:defRPr>
                <a:solidFill>
                  <a:schemeClr val="accent5"/>
                </a:solidFill>
              </a:defRPr>
            </a:lvl1pPr>
          </a:lstStyle>
          <a:p>
            <a:pPr/>
            <a:r>
              <a:t>Lorem ipsum dolor sit amet, consectetur.</a:t>
            </a:r>
          </a:p>
        </p:txBody>
      </p:sp>
      <p:sp>
        <p:nvSpPr>
          <p:cNvPr id="289"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9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4_Custom Layout">
    <p:bg>
      <p:bgPr>
        <a:solidFill>
          <a:schemeClr val="accent3"/>
        </a:solidFill>
      </p:bgPr>
    </p:bg>
    <p:spTree>
      <p:nvGrpSpPr>
        <p:cNvPr id="1" name=""/>
        <p:cNvGrpSpPr/>
        <p:nvPr/>
      </p:nvGrpSpPr>
      <p:grpSpPr>
        <a:xfrm>
          <a:off x="0" y="0"/>
          <a:ext cx="0" cy="0"/>
          <a:chOff x="0" y="0"/>
          <a:chExt cx="0" cy="0"/>
        </a:xfrm>
      </p:grpSpPr>
      <p:sp>
        <p:nvSpPr>
          <p:cNvPr id="297" name="Lorem ipsum dolor sit amet, consectetur."/>
          <p:cNvSpPr txBox="1"/>
          <p:nvPr>
            <p:ph type="title" hasCustomPrompt="1"/>
          </p:nvPr>
        </p:nvSpPr>
        <p:spPr>
          <a:xfrm>
            <a:off x="689316" y="555919"/>
            <a:ext cx="4593884" cy="788232"/>
          </a:xfrm>
          <a:prstGeom prst="rect">
            <a:avLst/>
          </a:prstGeom>
        </p:spPr>
        <p:txBody>
          <a:bodyPr/>
          <a:lstStyle>
            <a:lvl1pPr>
              <a:defRPr sz="2800">
                <a:solidFill>
                  <a:schemeClr val="accent5"/>
                </a:solidFill>
              </a:defRPr>
            </a:lvl1pPr>
          </a:lstStyle>
          <a:p>
            <a:pPr/>
            <a:r>
              <a:t>Lorem ipsum dolor sit amet, consectetur.</a:t>
            </a:r>
          </a:p>
        </p:txBody>
      </p:sp>
      <p:sp>
        <p:nvSpPr>
          <p:cNvPr id="298" name="Triangle 8"/>
          <p:cNvSpPr/>
          <p:nvPr/>
        </p:nvSpPr>
        <p:spPr>
          <a:xfrm rot="5400000">
            <a:off x="2480914" y="3028243"/>
            <a:ext cx="6846711" cy="812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299" name="Body Level One…"/>
          <p:cNvSpPr txBox="1"/>
          <p:nvPr>
            <p:ph type="body" sz="quarter" idx="1" hasCustomPrompt="1"/>
          </p:nvPr>
        </p:nvSpPr>
        <p:spPr>
          <a:xfrm>
            <a:off x="6838122" y="1882513"/>
            <a:ext cx="4664565" cy="1169554"/>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00" name="Text Placeholder 5"/>
          <p:cNvSpPr/>
          <p:nvPr>
            <p:ph type="body" sz="quarter" idx="21" hasCustomPrompt="1"/>
          </p:nvPr>
        </p:nvSpPr>
        <p:spPr>
          <a:xfrm>
            <a:off x="6838122" y="555918"/>
            <a:ext cx="3856383" cy="788230"/>
          </a:xfrm>
          <a:prstGeom prst="rect">
            <a:avLst/>
          </a:prstGeom>
        </p:spPr>
        <p:txBody>
          <a:bodyPr>
            <a:normAutofit fontScale="100000" lnSpcReduction="0"/>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pPr/>
            <a:r>
              <a:t>Lorem ipsum dolor sit amet, consectetur </a:t>
            </a:r>
          </a:p>
        </p:txBody>
      </p:sp>
      <p:pic>
        <p:nvPicPr>
          <p:cNvPr id="301" name="Graphic 11" descr="Graphic 11"/>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0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5_Custom Layout">
    <p:bg>
      <p:bgPr>
        <a:solidFill>
          <a:schemeClr val="accent3"/>
        </a:solidFill>
      </p:bgPr>
    </p:bg>
    <p:spTree>
      <p:nvGrpSpPr>
        <p:cNvPr id="1" name=""/>
        <p:cNvGrpSpPr/>
        <p:nvPr/>
      </p:nvGrpSpPr>
      <p:grpSpPr>
        <a:xfrm>
          <a:off x="0" y="0"/>
          <a:ext cx="0" cy="0"/>
          <a:chOff x="0" y="0"/>
          <a:chExt cx="0" cy="0"/>
        </a:xfrm>
      </p:grpSpPr>
      <p:sp>
        <p:nvSpPr>
          <p:cNvPr id="309" name="Lorem ipsum dolor sit amet, consectetur."/>
          <p:cNvSpPr txBox="1"/>
          <p:nvPr>
            <p:ph type="title" hasCustomPrompt="1"/>
          </p:nvPr>
        </p:nvSpPr>
        <p:spPr>
          <a:xfrm>
            <a:off x="689316" y="555919"/>
            <a:ext cx="4593884" cy="788232"/>
          </a:xfrm>
          <a:prstGeom prst="rect">
            <a:avLst/>
          </a:prstGeom>
        </p:spPr>
        <p:txBody>
          <a:bodyPr/>
          <a:lstStyle>
            <a:lvl1pPr>
              <a:defRPr sz="2800">
                <a:solidFill>
                  <a:schemeClr val="accent5"/>
                </a:solidFill>
              </a:defRPr>
            </a:lvl1pPr>
          </a:lstStyle>
          <a:p>
            <a:pPr/>
            <a:r>
              <a:t>Lorem ipsum dolor sit amet, consectetur.</a:t>
            </a:r>
          </a:p>
        </p:txBody>
      </p:sp>
      <p:sp>
        <p:nvSpPr>
          <p:cNvPr id="310" name="Body Level One…"/>
          <p:cNvSpPr txBox="1"/>
          <p:nvPr>
            <p:ph type="body" sz="quarter" idx="1" hasCustomPrompt="1"/>
          </p:nvPr>
        </p:nvSpPr>
        <p:spPr>
          <a:xfrm>
            <a:off x="6838122" y="1882513"/>
            <a:ext cx="4664565" cy="1169554"/>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11" name="Text Placeholder 5"/>
          <p:cNvSpPr/>
          <p:nvPr>
            <p:ph type="body" sz="quarter" idx="21" hasCustomPrompt="1"/>
          </p:nvPr>
        </p:nvSpPr>
        <p:spPr>
          <a:xfrm>
            <a:off x="6838122" y="555918"/>
            <a:ext cx="3896141" cy="788230"/>
          </a:xfrm>
          <a:prstGeom prst="rect">
            <a:avLst/>
          </a:prstGeom>
        </p:spPr>
        <p:txBody>
          <a:bodyPr>
            <a:normAutofit fontScale="100000" lnSpcReduction="0"/>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pPr/>
            <a:r>
              <a:t>Lorem ipsum dolor sit amet, consectetur </a:t>
            </a:r>
          </a:p>
        </p:txBody>
      </p:sp>
      <p:sp>
        <p:nvSpPr>
          <p:cNvPr id="312" name="Triangle 8"/>
          <p:cNvSpPr/>
          <p:nvPr/>
        </p:nvSpPr>
        <p:spPr>
          <a:xfrm rot="5400000">
            <a:off x="2480914" y="3028243"/>
            <a:ext cx="6846711" cy="812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13" name="Text Placeholder 5"/>
          <p:cNvSpPr/>
          <p:nvPr>
            <p:ph type="body" sz="quarter" idx="22" hasCustomPrompt="1"/>
          </p:nvPr>
        </p:nvSpPr>
        <p:spPr>
          <a:xfrm>
            <a:off x="698909" y="1882513"/>
            <a:ext cx="4593889" cy="1169555"/>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pic>
        <p:nvPicPr>
          <p:cNvPr id="314" name="Graphic 9" descr="Graphic 9"/>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1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4_Custom Layout">
    <p:bg>
      <p:bgPr>
        <a:solidFill>
          <a:schemeClr val="accent3"/>
        </a:solidFill>
      </p:bgPr>
    </p:bg>
    <p:spTree>
      <p:nvGrpSpPr>
        <p:cNvPr id="1" name=""/>
        <p:cNvGrpSpPr/>
        <p:nvPr/>
      </p:nvGrpSpPr>
      <p:grpSpPr>
        <a:xfrm>
          <a:off x="0" y="0"/>
          <a:ext cx="0" cy="0"/>
          <a:chOff x="0" y="0"/>
          <a:chExt cx="0" cy="0"/>
        </a:xfrm>
      </p:grpSpPr>
      <p:sp>
        <p:nvSpPr>
          <p:cNvPr id="35" name="Picture Placeholder 1"/>
          <p:cNvSpPr/>
          <p:nvPr>
            <p:ph type="pic" idx="21"/>
          </p:nvPr>
        </p:nvSpPr>
        <p:spPr>
          <a:xfrm>
            <a:off x="485043" y="488959"/>
            <a:ext cx="9345480" cy="5939521"/>
          </a:xfrm>
          <a:prstGeom prst="rect">
            <a:avLst/>
          </a:prstGeom>
        </p:spPr>
        <p:txBody>
          <a:bodyPr lIns="91439" tIns="45719" rIns="91439" bIns="45719"/>
          <a:lstStyle/>
          <a:p>
            <a:pPr/>
          </a:p>
        </p:txBody>
      </p:sp>
      <p:sp>
        <p:nvSpPr>
          <p:cNvPr id="36" name="Hello there,I’m a title slide"/>
          <p:cNvSpPr txBox="1"/>
          <p:nvPr>
            <p:ph type="title" hasCustomPrompt="1"/>
          </p:nvPr>
        </p:nvSpPr>
        <p:spPr>
          <a:xfrm>
            <a:off x="748517" y="921273"/>
            <a:ext cx="6055241" cy="3362910"/>
          </a:xfrm>
          <a:prstGeom prst="rect">
            <a:avLst/>
          </a:prstGeom>
        </p:spPr>
        <p:txBody>
          <a:bodyPr/>
          <a:lstStyle>
            <a:lvl1pPr>
              <a:defRPr sz="8800">
                <a:solidFill>
                  <a:schemeClr val="accent4"/>
                </a:solidFill>
              </a:defRPr>
            </a:lvl1pPr>
          </a:lstStyle>
          <a:p>
            <a:pPr/>
            <a:r>
              <a:t>Hello there,I’m a title slide</a:t>
            </a:r>
          </a:p>
        </p:txBody>
      </p:sp>
      <p:sp>
        <p:nvSpPr>
          <p:cNvPr id="37" name="Body Level One…"/>
          <p:cNvSpPr txBox="1"/>
          <p:nvPr>
            <p:ph type="body" sz="quarter" idx="1" hasCustomPrompt="1"/>
          </p:nvPr>
        </p:nvSpPr>
        <p:spPr>
          <a:xfrm>
            <a:off x="748518" y="5689779"/>
            <a:ext cx="2995630" cy="351143"/>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38" name="Graphic 2" descr="Graphic 2"/>
          <p:cNvPicPr>
            <a:picLocks noChangeAspect="1"/>
          </p:cNvPicPr>
          <p:nvPr/>
        </p:nvPicPr>
        <p:blipFill>
          <a:blip r:embed="rId2">
            <a:extLst/>
          </a:blip>
          <a:stretch>
            <a:fillRect/>
          </a:stretch>
        </p:blipFill>
        <p:spPr>
          <a:xfrm>
            <a:off x="8282867" y="5002819"/>
            <a:ext cx="3037619" cy="1117741"/>
          </a:xfrm>
          <a:prstGeom prst="rect">
            <a:avLst/>
          </a:prstGeom>
          <a:ln w="12700">
            <a:miter lim="400000"/>
          </a:ln>
        </p:spPr>
      </p:pic>
      <p:sp>
        <p:nvSpPr>
          <p:cNvPr id="39"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6_Custom Layout">
    <p:bg>
      <p:bgPr>
        <a:solidFill>
          <a:schemeClr val="accent3"/>
        </a:solidFill>
      </p:bgPr>
    </p:bg>
    <p:spTree>
      <p:nvGrpSpPr>
        <p:cNvPr id="1" name=""/>
        <p:cNvGrpSpPr/>
        <p:nvPr/>
      </p:nvGrpSpPr>
      <p:grpSpPr>
        <a:xfrm>
          <a:off x="0" y="0"/>
          <a:ext cx="0" cy="0"/>
          <a:chOff x="0" y="0"/>
          <a:chExt cx="0" cy="0"/>
        </a:xfrm>
      </p:grpSpPr>
      <p:sp>
        <p:nvSpPr>
          <p:cNvPr id="322" name="Rectangle 7"/>
          <p:cNvSpPr/>
          <p:nvPr/>
        </p:nvSpPr>
        <p:spPr>
          <a:xfrm>
            <a:off x="5497867" y="0"/>
            <a:ext cx="6694132" cy="6858000"/>
          </a:xfrm>
          <a:prstGeom prst="rect">
            <a:avLst/>
          </a:prstGeom>
          <a:solidFill>
            <a:schemeClr val="accent5"/>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23" name="Lorem ipsum dolor sit amet, consectetur."/>
          <p:cNvSpPr txBox="1"/>
          <p:nvPr>
            <p:ph type="title" hasCustomPrompt="1"/>
          </p:nvPr>
        </p:nvSpPr>
        <p:spPr>
          <a:xfrm>
            <a:off x="689316" y="555919"/>
            <a:ext cx="4593884" cy="788232"/>
          </a:xfrm>
          <a:prstGeom prst="rect">
            <a:avLst/>
          </a:prstGeom>
        </p:spPr>
        <p:txBody>
          <a:bodyPr/>
          <a:lstStyle>
            <a:lvl1pPr>
              <a:defRPr sz="2800">
                <a:solidFill>
                  <a:schemeClr val="accent5"/>
                </a:solidFill>
              </a:defRPr>
            </a:lvl1pPr>
          </a:lstStyle>
          <a:p>
            <a:pPr/>
            <a:r>
              <a:t>Lorem ipsum dolor sit amet, consectetur.</a:t>
            </a:r>
          </a:p>
        </p:txBody>
      </p:sp>
      <p:sp>
        <p:nvSpPr>
          <p:cNvPr id="324" name="Triangle 8"/>
          <p:cNvSpPr/>
          <p:nvPr/>
        </p:nvSpPr>
        <p:spPr>
          <a:xfrm rot="5400000">
            <a:off x="2374388" y="3135051"/>
            <a:ext cx="6846711" cy="5991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solidFill>
            <a:schemeClr val="accent3"/>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25" name="Body Level One…"/>
          <p:cNvSpPr txBox="1"/>
          <p:nvPr>
            <p:ph type="body" sz="quarter" idx="1" hasCustomPrompt="1"/>
          </p:nvPr>
        </p:nvSpPr>
        <p:spPr>
          <a:xfrm>
            <a:off x="698911" y="1882513"/>
            <a:ext cx="4593886"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26" name="Text Placeholder 5"/>
          <p:cNvSpPr/>
          <p:nvPr>
            <p:ph type="body" sz="quarter" idx="21" hasCustomPrompt="1"/>
          </p:nvPr>
        </p:nvSpPr>
        <p:spPr>
          <a:xfrm>
            <a:off x="6838122" y="1882513"/>
            <a:ext cx="4664565" cy="1169555"/>
          </a:xfrm>
          <a:prstGeom prst="rect">
            <a:avLst/>
          </a:prstGeom>
        </p:spPr>
        <p:txBody>
          <a:bodyPr>
            <a:normAutofit fontScale="100000" lnSpcReduction="0"/>
          </a:bodyPr>
          <a:lstStyle>
            <a:lvl1pPr marL="0" indent="0">
              <a:spcBef>
                <a:spcPts val="600"/>
              </a:spcBef>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327" name="Text Placeholder 5"/>
          <p:cNvSpPr/>
          <p:nvPr>
            <p:ph type="body" sz="quarter" idx="22" hasCustomPrompt="1"/>
          </p:nvPr>
        </p:nvSpPr>
        <p:spPr>
          <a:xfrm>
            <a:off x="6838122" y="555918"/>
            <a:ext cx="3843271" cy="788230"/>
          </a:xfrm>
          <a:prstGeom prst="rect">
            <a:avLst/>
          </a:prstGeom>
        </p:spPr>
        <p:txBody>
          <a:bodyPr>
            <a:normAutofit fontScale="100000" lnSpcReduction="0"/>
          </a:bodyPr>
          <a:lstStyle>
            <a:lvl1pPr marL="0" indent="0" defTabSz="859536">
              <a:lnSpc>
                <a:spcPct val="80000"/>
              </a:lnSpc>
              <a:spcBef>
                <a:spcPts val="500"/>
              </a:spcBef>
              <a:buSzTx/>
              <a:buFontTx/>
              <a:buNone/>
              <a:defRPr sz="2600">
                <a:latin typeface="Baskerville"/>
                <a:ea typeface="Baskerville"/>
                <a:cs typeface="Baskerville"/>
                <a:sym typeface="Baskerville"/>
              </a:defRPr>
            </a:lvl1pPr>
          </a:lstStyle>
          <a:p>
            <a:pPr/>
            <a:r>
              <a:t>Lorem ipsum dolor sit amet, consectetur </a:t>
            </a:r>
          </a:p>
        </p:txBody>
      </p:sp>
      <p:pic>
        <p:nvPicPr>
          <p:cNvPr id="328" name="Graphic 13" descr="Graphic 13"/>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2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1_Custom Layout">
    <p:bg>
      <p:bgPr>
        <a:solidFill>
          <a:schemeClr val="accent3"/>
        </a:solidFill>
      </p:bgPr>
    </p:bg>
    <p:spTree>
      <p:nvGrpSpPr>
        <p:cNvPr id="1" name=""/>
        <p:cNvGrpSpPr/>
        <p:nvPr/>
      </p:nvGrpSpPr>
      <p:grpSpPr>
        <a:xfrm>
          <a:off x="0" y="0"/>
          <a:ext cx="0" cy="0"/>
          <a:chOff x="0" y="0"/>
          <a:chExt cx="0" cy="0"/>
        </a:xfrm>
      </p:grpSpPr>
      <p:sp>
        <p:nvSpPr>
          <p:cNvPr id="336" name="Body Level One…"/>
          <p:cNvSpPr txBox="1"/>
          <p:nvPr>
            <p:ph type="body" sz="quarter" idx="1" hasCustomPrompt="1"/>
          </p:nvPr>
        </p:nvSpPr>
        <p:spPr>
          <a:xfrm>
            <a:off x="6581616" y="5170992"/>
            <a:ext cx="4921073" cy="954110"/>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37" name="Graphic 4" descr="Graphic 4"/>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38" name="Text Placeholder 5"/>
          <p:cNvSpPr/>
          <p:nvPr>
            <p:ph type="body" sz="quarter" idx="21" hasCustomPrompt="1"/>
          </p:nvPr>
        </p:nvSpPr>
        <p:spPr>
          <a:xfrm>
            <a:off x="689316" y="555917"/>
            <a:ext cx="5406684" cy="3046991"/>
          </a:xfrm>
          <a:prstGeom prst="rect">
            <a:avLst/>
          </a:prstGeom>
        </p:spPr>
        <p:txBody>
          <a:bodyPr>
            <a:normAutofit fontScale="100000" lnSpcReduction="0"/>
          </a:bodyPr>
          <a:lstStyle>
            <a:lvl1pPr marL="0" indent="0">
              <a:buSzTx/>
              <a:buFontTx/>
              <a:buNone/>
              <a:defRPr sz="4800">
                <a:solidFill>
                  <a:schemeClr val="accent4"/>
                </a:solidFill>
                <a:latin typeface="Baskerville"/>
                <a:ea typeface="Baskerville"/>
                <a:cs typeface="Baskerville"/>
                <a:sym typeface="Baskerville"/>
              </a:defRPr>
            </a:lvl1pPr>
          </a:lstStyle>
          <a:p>
            <a:pPr/>
            <a:r>
              <a:t>Lorem ipsum dolor sit amet, consectetur adipiscing elit, sed do eiusmod tempor.</a:t>
            </a:r>
          </a:p>
        </p:txBody>
      </p:sp>
      <p:sp>
        <p:nvSpPr>
          <p:cNvPr id="33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3_Custom Layout">
    <p:bg>
      <p:bgPr>
        <a:solidFill>
          <a:schemeClr val="accent4"/>
        </a:solidFill>
      </p:bgPr>
    </p:bg>
    <p:spTree>
      <p:nvGrpSpPr>
        <p:cNvPr id="1" name=""/>
        <p:cNvGrpSpPr/>
        <p:nvPr/>
      </p:nvGrpSpPr>
      <p:grpSpPr>
        <a:xfrm>
          <a:off x="0" y="0"/>
          <a:ext cx="0" cy="0"/>
          <a:chOff x="0" y="0"/>
          <a:chExt cx="0" cy="0"/>
        </a:xfrm>
      </p:grpSpPr>
      <p:sp>
        <p:nvSpPr>
          <p:cNvPr id="346" name="Body Level One…"/>
          <p:cNvSpPr txBox="1"/>
          <p:nvPr>
            <p:ph type="body" sz="quarter" idx="1" hasCustomPrompt="1"/>
          </p:nvPr>
        </p:nvSpPr>
        <p:spPr>
          <a:xfrm>
            <a:off x="6581616" y="5170992"/>
            <a:ext cx="4921073" cy="954110"/>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47" name="Graphic 4" descr="Graphic 4"/>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48" name="Text Placeholder 5"/>
          <p:cNvSpPr/>
          <p:nvPr>
            <p:ph type="body" sz="quarter" idx="21" hasCustomPrompt="1"/>
          </p:nvPr>
        </p:nvSpPr>
        <p:spPr>
          <a:xfrm>
            <a:off x="689316" y="555917"/>
            <a:ext cx="5406684" cy="3046991"/>
          </a:xfrm>
          <a:prstGeom prst="rect">
            <a:avLst/>
          </a:prstGeom>
        </p:spPr>
        <p:txBody>
          <a:bodyPr>
            <a:normAutofit fontScale="100000" lnSpcReduction="0"/>
          </a:bodyPr>
          <a:lstStyle>
            <a:lvl1pPr marL="0" indent="0">
              <a:buSzTx/>
              <a:buFontTx/>
              <a:buNone/>
              <a:defRPr sz="4800">
                <a:latin typeface="Baskerville"/>
                <a:ea typeface="Baskerville"/>
                <a:cs typeface="Baskerville"/>
                <a:sym typeface="Baskerville"/>
              </a:defRPr>
            </a:lvl1pPr>
          </a:lstStyle>
          <a:p>
            <a:pPr/>
            <a:r>
              <a:t>Lorem ipsum dolor sit amet, consectetur adipiscing elit, sed do eiusmod tempor.</a:t>
            </a:r>
          </a:p>
        </p:txBody>
      </p:sp>
      <p:sp>
        <p:nvSpPr>
          <p:cNvPr id="34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6_Custom Layout">
    <p:bg>
      <p:bgPr>
        <a:solidFill>
          <a:schemeClr val="accent3"/>
        </a:solidFill>
      </p:bgPr>
    </p:bg>
    <p:spTree>
      <p:nvGrpSpPr>
        <p:cNvPr id="1" name=""/>
        <p:cNvGrpSpPr/>
        <p:nvPr/>
      </p:nvGrpSpPr>
      <p:grpSpPr>
        <a:xfrm>
          <a:off x="0" y="0"/>
          <a:ext cx="0" cy="0"/>
          <a:chOff x="0" y="0"/>
          <a:chExt cx="0" cy="0"/>
        </a:xfrm>
      </p:grpSpPr>
      <p:sp>
        <p:nvSpPr>
          <p:cNvPr id="356" name="Lorem ipsum dolor sit amet, consectetur."/>
          <p:cNvSpPr txBox="1"/>
          <p:nvPr>
            <p:ph type="title" hasCustomPrompt="1"/>
          </p:nvPr>
        </p:nvSpPr>
        <p:spPr>
          <a:xfrm>
            <a:off x="689316" y="555919"/>
            <a:ext cx="4921073" cy="987068"/>
          </a:xfrm>
          <a:prstGeom prst="rect">
            <a:avLst/>
          </a:prstGeom>
        </p:spPr>
        <p:txBody>
          <a:bodyPr/>
          <a:lstStyle>
            <a:lvl1pPr>
              <a:defRPr>
                <a:solidFill>
                  <a:schemeClr val="accent5"/>
                </a:solidFill>
              </a:defRPr>
            </a:lvl1pPr>
          </a:lstStyle>
          <a:p>
            <a:pPr/>
            <a:r>
              <a:t>Lorem ipsum dolor sit amet, consectetur.</a:t>
            </a:r>
          </a:p>
        </p:txBody>
      </p:sp>
      <p:sp>
        <p:nvSpPr>
          <p:cNvPr id="357"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58" name="Graphic 1" descr="Graphic 1"/>
          <p:cNvPicPr>
            <a:picLocks noChangeAspect="1"/>
          </p:cNvPicPr>
          <p:nvPr/>
        </p:nvPicPr>
        <p:blipFill>
          <a:blip r:embed="rId2">
            <a:extLst/>
          </a:blip>
          <a:srcRect l="17156" t="28414" r="36717" b="19397"/>
          <a:stretch>
            <a:fillRect/>
          </a:stretch>
        </p:blipFill>
        <p:spPr>
          <a:xfrm>
            <a:off x="6279774" y="0"/>
            <a:ext cx="5912228" cy="6858000"/>
          </a:xfrm>
          <a:prstGeom prst="rect">
            <a:avLst/>
          </a:prstGeom>
          <a:ln w="12700">
            <a:miter lim="400000"/>
          </a:ln>
        </p:spPr>
      </p:pic>
      <p:sp>
        <p:nvSpPr>
          <p:cNvPr id="35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0_Custom Layout">
    <p:bg>
      <p:bgPr>
        <a:solidFill>
          <a:schemeClr val="accent3"/>
        </a:solidFill>
      </p:bgPr>
    </p:bg>
    <p:spTree>
      <p:nvGrpSpPr>
        <p:cNvPr id="1" name=""/>
        <p:cNvGrpSpPr/>
        <p:nvPr/>
      </p:nvGrpSpPr>
      <p:grpSpPr>
        <a:xfrm>
          <a:off x="0" y="0"/>
          <a:ext cx="0" cy="0"/>
          <a:chOff x="0" y="0"/>
          <a:chExt cx="0" cy="0"/>
        </a:xfrm>
      </p:grpSpPr>
      <p:sp>
        <p:nvSpPr>
          <p:cNvPr id="366" name="Lorem ipsum dolor sit amet, consectetur."/>
          <p:cNvSpPr txBox="1"/>
          <p:nvPr>
            <p:ph type="title" hasCustomPrompt="1"/>
          </p:nvPr>
        </p:nvSpPr>
        <p:spPr>
          <a:xfrm>
            <a:off x="689316" y="555919"/>
            <a:ext cx="4921073" cy="987068"/>
          </a:xfrm>
          <a:prstGeom prst="rect">
            <a:avLst/>
          </a:prstGeom>
        </p:spPr>
        <p:txBody>
          <a:bodyPr/>
          <a:lstStyle>
            <a:lvl1pPr>
              <a:defRPr>
                <a:solidFill>
                  <a:schemeClr val="accent5"/>
                </a:solidFill>
              </a:defRPr>
            </a:lvl1pPr>
          </a:lstStyle>
          <a:p>
            <a:pPr/>
            <a:r>
              <a:t>Lorem ipsum dolor sit amet, consectetur.</a:t>
            </a:r>
          </a:p>
        </p:txBody>
      </p:sp>
      <p:sp>
        <p:nvSpPr>
          <p:cNvPr id="367" name="Body Level One…"/>
          <p:cNvSpPr txBox="1"/>
          <p:nvPr>
            <p:ph type="body" sz="quarter" idx="1" hasCustomPrompt="1"/>
          </p:nvPr>
        </p:nvSpPr>
        <p:spPr>
          <a:xfrm>
            <a:off x="8901951" y="1882513"/>
            <a:ext cx="2767535" cy="185577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68" name="Graphic 1" descr="Graphic 1"/>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6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Custom Layout">
    <p:spTree>
      <p:nvGrpSpPr>
        <p:cNvPr id="1" name=""/>
        <p:cNvGrpSpPr/>
        <p:nvPr/>
      </p:nvGrpSpPr>
      <p:grpSpPr>
        <a:xfrm>
          <a:off x="0" y="0"/>
          <a:ext cx="0" cy="0"/>
          <a:chOff x="0" y="0"/>
          <a:chExt cx="0" cy="0"/>
        </a:xfrm>
      </p:grpSpPr>
      <p:sp>
        <p:nvSpPr>
          <p:cNvPr id="376" name="Picture Placeholder 10"/>
          <p:cNvSpPr/>
          <p:nvPr>
            <p:ph type="pic" idx="21"/>
          </p:nvPr>
        </p:nvSpPr>
        <p:spPr>
          <a:xfrm>
            <a:off x="0" y="0"/>
            <a:ext cx="12192000" cy="6858000"/>
          </a:xfrm>
          <a:prstGeom prst="rect">
            <a:avLst/>
          </a:prstGeom>
        </p:spPr>
        <p:txBody>
          <a:bodyPr lIns="91439" tIns="45719" rIns="91439" bIns="45719"/>
          <a:lstStyle/>
          <a:p>
            <a:pPr/>
          </a:p>
        </p:txBody>
      </p:sp>
      <p:sp>
        <p:nvSpPr>
          <p:cNvPr id="377" name="Divider slide #1"/>
          <p:cNvSpPr txBox="1"/>
          <p:nvPr>
            <p:ph type="title" hasCustomPrompt="1"/>
          </p:nvPr>
        </p:nvSpPr>
        <p:spPr>
          <a:xfrm>
            <a:off x="924389" y="2869046"/>
            <a:ext cx="8982558" cy="995466"/>
          </a:xfrm>
          <a:prstGeom prst="rect">
            <a:avLst/>
          </a:prstGeom>
        </p:spPr>
        <p:txBody>
          <a:bodyPr anchor="ctr"/>
          <a:lstStyle>
            <a:lvl1pPr>
              <a:defRPr sz="7200"/>
            </a:lvl1pPr>
          </a:lstStyle>
          <a:p>
            <a:pPr/>
            <a:r>
              <a:t>Divider slide #1</a:t>
            </a:r>
          </a:p>
        </p:txBody>
      </p:sp>
      <p:sp>
        <p:nvSpPr>
          <p:cNvPr id="3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1_Custom Layout">
    <p:spTree>
      <p:nvGrpSpPr>
        <p:cNvPr id="1" name=""/>
        <p:cNvGrpSpPr/>
        <p:nvPr/>
      </p:nvGrpSpPr>
      <p:grpSpPr>
        <a:xfrm>
          <a:off x="0" y="0"/>
          <a:ext cx="0" cy="0"/>
          <a:chOff x="0" y="0"/>
          <a:chExt cx="0" cy="0"/>
        </a:xfrm>
      </p:grpSpPr>
      <p:pic>
        <p:nvPicPr>
          <p:cNvPr id="385" name="Graphic 5" descr="Graphic 5"/>
          <p:cNvPicPr>
            <a:picLocks noChangeAspect="1"/>
          </p:cNvPicPr>
          <p:nvPr/>
        </p:nvPicPr>
        <p:blipFill>
          <a:blip r:embed="rId2">
            <a:extLst/>
          </a:blip>
          <a:stretch>
            <a:fillRect/>
          </a:stretch>
        </p:blipFill>
        <p:spPr>
          <a:xfrm>
            <a:off x="581466" y="484092"/>
            <a:ext cx="9120179" cy="5955735"/>
          </a:xfrm>
          <a:prstGeom prst="rect">
            <a:avLst/>
          </a:prstGeom>
          <a:ln w="12700">
            <a:miter lim="400000"/>
          </a:ln>
        </p:spPr>
      </p:pic>
      <p:sp>
        <p:nvSpPr>
          <p:cNvPr id="386" name="Dividerslide #1"/>
          <p:cNvSpPr txBox="1"/>
          <p:nvPr>
            <p:ph type="title" hasCustomPrompt="1"/>
          </p:nvPr>
        </p:nvSpPr>
        <p:spPr>
          <a:xfrm>
            <a:off x="985213" y="788393"/>
            <a:ext cx="5834042" cy="2279538"/>
          </a:xfrm>
          <a:prstGeom prst="rect">
            <a:avLst/>
          </a:prstGeom>
        </p:spPr>
        <p:txBody>
          <a:bodyPr/>
          <a:lstStyle>
            <a:lvl1pPr>
              <a:defRPr sz="8800"/>
            </a:lvl1pPr>
          </a:lstStyle>
          <a:p>
            <a:pPr/>
            <a:r>
              <a:t>Dividerslide #1</a:t>
            </a:r>
          </a:p>
        </p:txBody>
      </p:sp>
      <p:sp>
        <p:nvSpPr>
          <p:cNvPr id="3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2_Custom Layout">
    <p:spTree>
      <p:nvGrpSpPr>
        <p:cNvPr id="1" name=""/>
        <p:cNvGrpSpPr/>
        <p:nvPr/>
      </p:nvGrpSpPr>
      <p:grpSpPr>
        <a:xfrm>
          <a:off x="0" y="0"/>
          <a:ext cx="0" cy="0"/>
          <a:chOff x="0" y="0"/>
          <a:chExt cx="0" cy="0"/>
        </a:xfrm>
      </p:grpSpPr>
      <p:pic>
        <p:nvPicPr>
          <p:cNvPr id="394" name="Graphic 5" descr="Graphic 5"/>
          <p:cNvPicPr>
            <a:picLocks noChangeAspect="1"/>
          </p:cNvPicPr>
          <p:nvPr/>
        </p:nvPicPr>
        <p:blipFill>
          <a:blip r:embed="rId2">
            <a:extLst/>
          </a:blip>
          <a:stretch>
            <a:fillRect/>
          </a:stretch>
        </p:blipFill>
        <p:spPr>
          <a:xfrm>
            <a:off x="690746" y="542288"/>
            <a:ext cx="5122832" cy="5832620"/>
          </a:xfrm>
          <a:prstGeom prst="rect">
            <a:avLst/>
          </a:prstGeom>
          <a:ln w="12700">
            <a:miter lim="400000"/>
          </a:ln>
        </p:spPr>
      </p:pic>
      <p:sp>
        <p:nvSpPr>
          <p:cNvPr id="395" name="Dividerslide #1"/>
          <p:cNvSpPr txBox="1"/>
          <p:nvPr>
            <p:ph type="title" hasCustomPrompt="1"/>
          </p:nvPr>
        </p:nvSpPr>
        <p:spPr>
          <a:xfrm>
            <a:off x="985213" y="788393"/>
            <a:ext cx="9724116" cy="2279538"/>
          </a:xfrm>
          <a:prstGeom prst="rect">
            <a:avLst/>
          </a:prstGeom>
        </p:spPr>
        <p:txBody>
          <a:bodyPr/>
          <a:lstStyle>
            <a:lvl1pPr>
              <a:defRPr sz="8800"/>
            </a:lvl1pPr>
          </a:lstStyle>
          <a:p>
            <a:pPr/>
            <a:r>
              <a:t>Dividerslide #1</a:t>
            </a:r>
          </a:p>
        </p:txBody>
      </p:sp>
      <p:sp>
        <p:nvSpPr>
          <p:cNvPr id="3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4_Custom Layout">
    <p:bg>
      <p:bgPr>
        <a:solidFill>
          <a:schemeClr val="accent3"/>
        </a:solidFill>
      </p:bgPr>
    </p:bg>
    <p:spTree>
      <p:nvGrpSpPr>
        <p:cNvPr id="1" name=""/>
        <p:cNvGrpSpPr/>
        <p:nvPr/>
      </p:nvGrpSpPr>
      <p:grpSpPr>
        <a:xfrm>
          <a:off x="0" y="0"/>
          <a:ext cx="0" cy="0"/>
          <a:chOff x="0" y="0"/>
          <a:chExt cx="0" cy="0"/>
        </a:xfrm>
      </p:grpSpPr>
      <p:sp>
        <p:nvSpPr>
          <p:cNvPr id="403" name="Picture Placeholder 9"/>
          <p:cNvSpPr/>
          <p:nvPr>
            <p:ph type="pic" idx="21"/>
          </p:nvPr>
        </p:nvSpPr>
        <p:spPr>
          <a:xfrm>
            <a:off x="0" y="3875"/>
            <a:ext cx="6096002" cy="6858001"/>
          </a:xfrm>
          <a:prstGeom prst="rect">
            <a:avLst/>
          </a:prstGeom>
        </p:spPr>
        <p:txBody>
          <a:bodyPr lIns="91439" tIns="45719" rIns="91439" bIns="45719"/>
          <a:lstStyle/>
          <a:p>
            <a:pPr/>
          </a:p>
        </p:txBody>
      </p:sp>
      <p:pic>
        <p:nvPicPr>
          <p:cNvPr id="404" name="Graphic 4" descr="Graphic 4"/>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405" name="Divider slide #1"/>
          <p:cNvSpPr txBox="1"/>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pPr/>
            <a:r>
              <a:t>Divider slide #1</a:t>
            </a:r>
          </a:p>
        </p:txBody>
      </p:sp>
      <p:sp>
        <p:nvSpPr>
          <p:cNvPr id="406"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Custom Layout">
    <p:bg>
      <p:bgPr>
        <a:solidFill>
          <a:schemeClr val="accent1"/>
        </a:solidFill>
      </p:bgPr>
    </p:bg>
    <p:spTree>
      <p:nvGrpSpPr>
        <p:cNvPr id="1" name=""/>
        <p:cNvGrpSpPr/>
        <p:nvPr/>
      </p:nvGrpSpPr>
      <p:grpSpPr>
        <a:xfrm>
          <a:off x="0" y="0"/>
          <a:ext cx="0" cy="0"/>
          <a:chOff x="0" y="0"/>
          <a:chExt cx="0" cy="0"/>
        </a:xfrm>
      </p:grpSpPr>
      <p:sp>
        <p:nvSpPr>
          <p:cNvPr id="413"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5_Custom Layout">
    <p:bg>
      <p:bgPr>
        <a:solidFill>
          <a:schemeClr val="accent3"/>
        </a:solidFill>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extLst/>
          </a:blip>
          <a:stretch>
            <a:fillRect/>
          </a:stretch>
        </p:blipFill>
        <p:spPr>
          <a:xfrm>
            <a:off x="0" y="479423"/>
            <a:ext cx="9131114" cy="5955735"/>
          </a:xfrm>
          <a:prstGeom prst="rect">
            <a:avLst/>
          </a:prstGeom>
          <a:ln w="12700">
            <a:miter lim="400000"/>
          </a:ln>
        </p:spPr>
      </p:pic>
      <p:sp>
        <p:nvSpPr>
          <p:cNvPr id="47" name="Hello there,I’m a title slide"/>
          <p:cNvSpPr txBox="1"/>
          <p:nvPr>
            <p:ph type="title" hasCustomPrompt="1"/>
          </p:nvPr>
        </p:nvSpPr>
        <p:spPr>
          <a:xfrm>
            <a:off x="748518" y="921273"/>
            <a:ext cx="6553235" cy="4446286"/>
          </a:xfrm>
          <a:prstGeom prst="rect">
            <a:avLst/>
          </a:prstGeom>
        </p:spPr>
        <p:txBody>
          <a:bodyPr/>
          <a:lstStyle>
            <a:lvl1pPr>
              <a:defRPr sz="8800">
                <a:solidFill>
                  <a:schemeClr val="accent2"/>
                </a:solidFill>
              </a:defRPr>
            </a:lvl1pPr>
          </a:lstStyle>
          <a:p>
            <a:pPr/>
            <a:r>
              <a:t>Hello there,I’m a title slide</a:t>
            </a:r>
          </a:p>
        </p:txBody>
      </p:sp>
      <p:sp>
        <p:nvSpPr>
          <p:cNvPr id="48" name="Body Level One…"/>
          <p:cNvSpPr txBox="1"/>
          <p:nvPr>
            <p:ph type="body" sz="quarter" idx="1" hasCustomPrompt="1"/>
          </p:nvPr>
        </p:nvSpPr>
        <p:spPr>
          <a:xfrm>
            <a:off x="748520" y="5689779"/>
            <a:ext cx="2424988" cy="351143"/>
          </a:xfrm>
          <a:prstGeom prst="rect">
            <a:avLst/>
          </a:prstGeom>
        </p:spPr>
        <p:txBody>
          <a:bodyPr>
            <a:normAutofit fontScale="100000" lnSpcReduction="0"/>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pPr/>
            <a:r>
              <a:t>XX - XX - XXXX</a:t>
            </a:r>
          </a:p>
          <a:p>
            <a:pPr lvl="1"/>
            <a:r>
              <a:t/>
            </a:r>
          </a:p>
          <a:p>
            <a:pPr lvl="2"/>
            <a:r>
              <a:t/>
            </a:r>
          </a:p>
          <a:p>
            <a:pPr lvl="3"/>
            <a:r>
              <a:t/>
            </a:r>
          </a:p>
          <a:p>
            <a:pPr lvl="4"/>
            <a:r>
              <a:t/>
            </a:r>
          </a:p>
        </p:txBody>
      </p:sp>
      <p:pic>
        <p:nvPicPr>
          <p:cNvPr id="49" name="Graphic 1" descr="Graphic 1"/>
          <p:cNvPicPr>
            <a:picLocks noChangeAspect="1"/>
          </p:cNvPicPr>
          <p:nvPr/>
        </p:nvPicPr>
        <p:blipFill>
          <a:blip r:embed="rId3">
            <a:extLst/>
          </a:blip>
          <a:stretch>
            <a:fillRect/>
          </a:stretch>
        </p:blipFill>
        <p:spPr>
          <a:xfrm>
            <a:off x="8282867" y="5002819"/>
            <a:ext cx="3037619" cy="1117741"/>
          </a:xfrm>
          <a:prstGeom prst="rect">
            <a:avLst/>
          </a:prstGeom>
          <a:ln w="12700">
            <a:miter lim="400000"/>
          </a:ln>
        </p:spPr>
      </p:pic>
      <p:sp>
        <p:nvSpPr>
          <p:cNvPr id="50"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9_Custom Layout">
    <p:bg>
      <p:bgPr>
        <a:solidFill>
          <a:schemeClr val="accent2"/>
        </a:solidFill>
      </p:bgPr>
    </p:bg>
    <p:spTree>
      <p:nvGrpSpPr>
        <p:cNvPr id="1" name=""/>
        <p:cNvGrpSpPr/>
        <p:nvPr/>
      </p:nvGrpSpPr>
      <p:grpSpPr>
        <a:xfrm>
          <a:off x="0" y="0"/>
          <a:ext cx="0" cy="0"/>
          <a:chOff x="0" y="0"/>
          <a:chExt cx="0" cy="0"/>
        </a:xfrm>
      </p:grpSpPr>
      <p:sp>
        <p:nvSpPr>
          <p:cNvPr id="421"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0_Custom Layout">
    <p:bg>
      <p:bgPr>
        <a:solidFill>
          <a:schemeClr val="accent4"/>
        </a:solidFill>
      </p:bgPr>
    </p:bg>
    <p:spTree>
      <p:nvGrpSpPr>
        <p:cNvPr id="1" name=""/>
        <p:cNvGrpSpPr/>
        <p:nvPr/>
      </p:nvGrpSpPr>
      <p:grpSpPr>
        <a:xfrm>
          <a:off x="0" y="0"/>
          <a:ext cx="0" cy="0"/>
          <a:chOff x="0" y="0"/>
          <a:chExt cx="0" cy="0"/>
        </a:xfrm>
      </p:grpSpPr>
      <p:sp>
        <p:nvSpPr>
          <p:cNvPr id="429"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Custom Layout">
    <p:bg>
      <p:bgPr>
        <a:solidFill>
          <a:schemeClr val="accent3"/>
        </a:solidFill>
      </p:bgPr>
    </p:bg>
    <p:spTree>
      <p:nvGrpSpPr>
        <p:cNvPr id="1" name=""/>
        <p:cNvGrpSpPr/>
        <p:nvPr/>
      </p:nvGrpSpPr>
      <p:grpSpPr>
        <a:xfrm>
          <a:off x="0" y="0"/>
          <a:ext cx="0" cy="0"/>
          <a:chOff x="0" y="0"/>
          <a:chExt cx="0" cy="0"/>
        </a:xfrm>
      </p:grpSpPr>
      <p:sp>
        <p:nvSpPr>
          <p:cNvPr id="437" name="Picture Placeholder 5"/>
          <p:cNvSpPr/>
          <p:nvPr>
            <p:ph type="pic" idx="21"/>
          </p:nvPr>
        </p:nvSpPr>
        <p:spPr>
          <a:xfrm>
            <a:off x="0" y="488959"/>
            <a:ext cx="9345477" cy="5939521"/>
          </a:xfrm>
          <a:prstGeom prst="rect">
            <a:avLst/>
          </a:prstGeom>
        </p:spPr>
        <p:txBody>
          <a:bodyPr lIns="91439" tIns="45719" rIns="91439" bIns="45719"/>
          <a:lstStyle/>
          <a:p>
            <a:pPr/>
          </a:p>
        </p:txBody>
      </p:sp>
      <p:sp>
        <p:nvSpPr>
          <p:cNvPr id="438" name="Divider slide #1"/>
          <p:cNvSpPr txBox="1"/>
          <p:nvPr>
            <p:ph type="title" hasCustomPrompt="1"/>
          </p:nvPr>
        </p:nvSpPr>
        <p:spPr>
          <a:xfrm>
            <a:off x="6096000" y="2550217"/>
            <a:ext cx="5573484" cy="1881865"/>
          </a:xfrm>
          <a:prstGeom prst="rect">
            <a:avLst/>
          </a:prstGeom>
        </p:spPr>
        <p:txBody>
          <a:bodyPr anchor="ctr"/>
          <a:lstStyle>
            <a:lvl1pPr>
              <a:defRPr sz="7200">
                <a:solidFill>
                  <a:schemeClr val="accent5"/>
                </a:solidFill>
              </a:defRPr>
            </a:lvl1pPr>
          </a:lstStyle>
          <a:p>
            <a:pPr/>
            <a:r>
              <a:t>Divider slide #1</a:t>
            </a:r>
          </a:p>
        </p:txBody>
      </p:sp>
      <p:pic>
        <p:nvPicPr>
          <p:cNvPr id="439" name="Graphic 7" descr="Graphic 7"/>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44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Custom Layout">
    <p:bg>
      <p:bgPr>
        <a:solidFill>
          <a:schemeClr val="accent3"/>
        </a:solidFill>
      </p:bgPr>
    </p:bg>
    <p:spTree>
      <p:nvGrpSpPr>
        <p:cNvPr id="1" name=""/>
        <p:cNvGrpSpPr/>
        <p:nvPr/>
      </p:nvGrpSpPr>
      <p:grpSpPr>
        <a:xfrm>
          <a:off x="0" y="0"/>
          <a:ext cx="0" cy="0"/>
          <a:chOff x="0" y="0"/>
          <a:chExt cx="0" cy="0"/>
        </a:xfrm>
      </p:grpSpPr>
      <p:pic>
        <p:nvPicPr>
          <p:cNvPr id="447" name="Graphic 8" descr="Graphic 8"/>
          <p:cNvPicPr>
            <a:picLocks noChangeAspect="1"/>
          </p:cNvPicPr>
          <p:nvPr/>
        </p:nvPicPr>
        <p:blipFill>
          <a:blip r:embed="rId2">
            <a:extLst/>
          </a:blip>
          <a:stretch>
            <a:fillRect/>
          </a:stretch>
        </p:blipFill>
        <p:spPr>
          <a:xfrm>
            <a:off x="662148" y="443751"/>
            <a:ext cx="9120179" cy="6061389"/>
          </a:xfrm>
          <a:prstGeom prst="rect">
            <a:avLst/>
          </a:prstGeom>
          <a:ln w="12700">
            <a:miter lim="400000"/>
          </a:ln>
        </p:spPr>
      </p:pic>
      <p:sp>
        <p:nvSpPr>
          <p:cNvPr id="448" name="Divider slide #1"/>
          <p:cNvSpPr txBox="1"/>
          <p:nvPr>
            <p:ph type="title" hasCustomPrompt="1"/>
          </p:nvPr>
        </p:nvSpPr>
        <p:spPr>
          <a:xfrm>
            <a:off x="3498574" y="2869046"/>
            <a:ext cx="8170913" cy="995466"/>
          </a:xfrm>
          <a:prstGeom prst="rect">
            <a:avLst/>
          </a:prstGeom>
        </p:spPr>
        <p:txBody>
          <a:bodyPr anchor="ctr"/>
          <a:lstStyle>
            <a:lvl1pPr>
              <a:defRPr sz="7200">
                <a:solidFill>
                  <a:schemeClr val="accent5"/>
                </a:solidFill>
              </a:defRPr>
            </a:lvl1pPr>
          </a:lstStyle>
          <a:p>
            <a:pPr/>
            <a:r>
              <a:t>Divider slide #1</a:t>
            </a:r>
          </a:p>
        </p:txBody>
      </p:sp>
      <p:pic>
        <p:nvPicPr>
          <p:cNvPr id="449" name="Graphic 7" descr="Graphic 7"/>
          <p:cNvPicPr>
            <a:picLocks noChangeAspect="1"/>
          </p:cNvPicPr>
          <p:nvPr/>
        </p:nvPicPr>
        <p:blipFill>
          <a:blip r:embed="rId3">
            <a:extLst/>
          </a:blip>
          <a:stretch>
            <a:fillRect/>
          </a:stretch>
        </p:blipFill>
        <p:spPr>
          <a:xfrm>
            <a:off x="11203906" y="555919"/>
            <a:ext cx="465581" cy="520716"/>
          </a:xfrm>
          <a:prstGeom prst="rect">
            <a:avLst/>
          </a:prstGeom>
          <a:ln w="12700">
            <a:miter lim="400000"/>
          </a:ln>
        </p:spPr>
      </p:pic>
      <p:sp>
        <p:nvSpPr>
          <p:cNvPr id="45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Custom Layout">
    <p:spTree>
      <p:nvGrpSpPr>
        <p:cNvPr id="1" name=""/>
        <p:cNvGrpSpPr/>
        <p:nvPr/>
      </p:nvGrpSpPr>
      <p:grpSpPr>
        <a:xfrm>
          <a:off x="0" y="0"/>
          <a:ext cx="0" cy="0"/>
          <a:chOff x="0" y="0"/>
          <a:chExt cx="0" cy="0"/>
        </a:xfrm>
      </p:grpSpPr>
      <p:sp>
        <p:nvSpPr>
          <p:cNvPr id="457" name="Click to edit Master title style"/>
          <p:cNvSpPr txBox="1"/>
          <p:nvPr>
            <p:ph type="title" hasCustomPrompt="1"/>
          </p:nvPr>
        </p:nvSpPr>
        <p:spPr>
          <a:xfrm>
            <a:off x="689316" y="555919"/>
            <a:ext cx="9997735" cy="987068"/>
          </a:xfrm>
          <a:prstGeom prst="rect">
            <a:avLst/>
          </a:prstGeom>
        </p:spPr>
        <p:txBody>
          <a:bodyPr/>
          <a:lstStyle>
            <a:lvl1pPr>
              <a:defRPr>
                <a:solidFill>
                  <a:schemeClr val="accent6"/>
                </a:solidFill>
              </a:defRPr>
            </a:lvl1pPr>
          </a:lstStyle>
          <a:p>
            <a:pPr/>
            <a:r>
              <a:t>Click to edit Master title style</a:t>
            </a:r>
          </a:p>
        </p:txBody>
      </p:sp>
      <p:sp>
        <p:nvSpPr>
          <p:cNvPr id="458" name="Body Level One…"/>
          <p:cNvSpPr txBox="1"/>
          <p:nvPr>
            <p:ph type="body" sz="quarter" idx="1" hasCustomPrompt="1"/>
          </p:nvPr>
        </p:nvSpPr>
        <p:spPr>
          <a:xfrm>
            <a:off x="689316" y="2755369"/>
            <a:ext cx="4825221" cy="923333"/>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6" indent="-1122218">
              <a:buFontTx/>
              <a:defRPr sz="5400">
                <a:solidFill>
                  <a:schemeClr val="accent6"/>
                </a:solidFill>
                <a:latin typeface="Baskerville"/>
                <a:ea typeface="Baskerville"/>
                <a:cs typeface="Baskerville"/>
                <a:sym typeface="Baskerville"/>
              </a:defRPr>
            </a:lvl4pPr>
            <a:lvl5pPr marL="2951016" indent="-1122216">
              <a:buFontTx/>
              <a:defRPr sz="5400">
                <a:solidFill>
                  <a:schemeClr val="accent6"/>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59" name="Text Placeholder 5"/>
          <p:cNvSpPr/>
          <p:nvPr>
            <p:ph type="body" sz="quarter" idx="21"/>
          </p:nvPr>
        </p:nvSpPr>
        <p:spPr>
          <a:xfrm>
            <a:off x="689317" y="2327418"/>
            <a:ext cx="4825220" cy="338555"/>
          </a:xfrm>
          <a:prstGeom prst="rect">
            <a:avLst/>
          </a:prstGeom>
        </p:spPr>
        <p:txBody>
          <a:bodyPr>
            <a:normAutofit fontScale="100000" lnSpcReduction="0"/>
          </a:bodyPr>
          <a:lstStyle/>
          <a:p>
            <a:pPr/>
          </a:p>
        </p:txBody>
      </p:sp>
      <p:pic>
        <p:nvPicPr>
          <p:cNvPr id="460" name="Graphic 4" descr="Graphic 4"/>
          <p:cNvPicPr>
            <a:picLocks noChangeAspect="1"/>
          </p:cNvPicPr>
          <p:nvPr/>
        </p:nvPicPr>
        <p:blipFill>
          <a:blip r:embed="rId2">
            <a:extLst/>
          </a:blip>
          <a:stretch>
            <a:fillRect/>
          </a:stretch>
        </p:blipFill>
        <p:spPr>
          <a:xfrm>
            <a:off x="782305" y="1897059"/>
            <a:ext cx="539980" cy="343049"/>
          </a:xfrm>
          <a:prstGeom prst="rect">
            <a:avLst/>
          </a:prstGeom>
          <a:ln w="12700">
            <a:miter lim="400000"/>
          </a:ln>
        </p:spPr>
      </p:pic>
      <p:sp>
        <p:nvSpPr>
          <p:cNvPr id="461" name="Text Placeholder 5"/>
          <p:cNvSpPr/>
          <p:nvPr>
            <p:ph type="body" sz="quarter" idx="22" hasCustomPrompt="1"/>
          </p:nvPr>
        </p:nvSpPr>
        <p:spPr>
          <a:xfrm>
            <a:off x="689317" y="4956128"/>
            <a:ext cx="4825220" cy="923333"/>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2" name="Text Placeholder 5"/>
          <p:cNvSpPr/>
          <p:nvPr>
            <p:ph type="body" sz="quarter" idx="23"/>
          </p:nvPr>
        </p:nvSpPr>
        <p:spPr>
          <a:xfrm>
            <a:off x="689317" y="4528177"/>
            <a:ext cx="4825220" cy="338557"/>
          </a:xfrm>
          <a:prstGeom prst="rect">
            <a:avLst/>
          </a:prstGeom>
        </p:spPr>
        <p:txBody>
          <a:bodyPr>
            <a:normAutofit fontScale="100000" lnSpcReduction="0"/>
          </a:bodyPr>
          <a:lstStyle/>
          <a:p>
            <a:pPr/>
          </a:p>
        </p:txBody>
      </p:sp>
      <p:pic>
        <p:nvPicPr>
          <p:cNvPr id="463" name="Graphic 15" descr="Graphic 15"/>
          <p:cNvPicPr>
            <a:picLocks noChangeAspect="1"/>
          </p:cNvPicPr>
          <p:nvPr/>
        </p:nvPicPr>
        <p:blipFill>
          <a:blip r:embed="rId2">
            <a:extLst/>
          </a:blip>
          <a:stretch>
            <a:fillRect/>
          </a:stretch>
        </p:blipFill>
        <p:spPr>
          <a:xfrm>
            <a:off x="782305" y="4097821"/>
            <a:ext cx="539980" cy="343049"/>
          </a:xfrm>
          <a:prstGeom prst="rect">
            <a:avLst/>
          </a:prstGeom>
          <a:ln w="12700">
            <a:miter lim="400000"/>
          </a:ln>
        </p:spPr>
      </p:pic>
      <p:sp>
        <p:nvSpPr>
          <p:cNvPr id="464" name="Text Placeholder 5"/>
          <p:cNvSpPr/>
          <p:nvPr>
            <p:ph type="body" sz="quarter" idx="24" hasCustomPrompt="1"/>
          </p:nvPr>
        </p:nvSpPr>
        <p:spPr>
          <a:xfrm>
            <a:off x="6020732" y="2755369"/>
            <a:ext cx="4825223" cy="923333"/>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5" name="Text Placeholder 5"/>
          <p:cNvSpPr/>
          <p:nvPr>
            <p:ph type="body" sz="quarter" idx="25"/>
          </p:nvPr>
        </p:nvSpPr>
        <p:spPr>
          <a:xfrm>
            <a:off x="6020732" y="2327418"/>
            <a:ext cx="4825223" cy="338555"/>
          </a:xfrm>
          <a:prstGeom prst="rect">
            <a:avLst/>
          </a:prstGeom>
        </p:spPr>
        <p:txBody>
          <a:bodyPr>
            <a:normAutofit fontScale="100000" lnSpcReduction="0"/>
          </a:bodyPr>
          <a:lstStyle/>
          <a:p>
            <a:pPr/>
          </a:p>
        </p:txBody>
      </p:sp>
      <p:pic>
        <p:nvPicPr>
          <p:cNvPr id="466" name="Graphic 22" descr="Graphic 22"/>
          <p:cNvPicPr>
            <a:picLocks noChangeAspect="1"/>
          </p:cNvPicPr>
          <p:nvPr/>
        </p:nvPicPr>
        <p:blipFill>
          <a:blip r:embed="rId2">
            <a:extLst/>
          </a:blip>
          <a:stretch>
            <a:fillRect/>
          </a:stretch>
        </p:blipFill>
        <p:spPr>
          <a:xfrm>
            <a:off x="6113721" y="1897059"/>
            <a:ext cx="539980" cy="343049"/>
          </a:xfrm>
          <a:prstGeom prst="rect">
            <a:avLst/>
          </a:prstGeom>
          <a:ln w="12700">
            <a:miter lim="400000"/>
          </a:ln>
        </p:spPr>
      </p:pic>
      <p:sp>
        <p:nvSpPr>
          <p:cNvPr id="467" name="Text Placeholder 5"/>
          <p:cNvSpPr/>
          <p:nvPr>
            <p:ph type="body" sz="quarter" idx="26" hasCustomPrompt="1"/>
          </p:nvPr>
        </p:nvSpPr>
        <p:spPr>
          <a:xfrm>
            <a:off x="6020732" y="4956128"/>
            <a:ext cx="4825223" cy="923333"/>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8" name="Text Placeholder 5"/>
          <p:cNvSpPr/>
          <p:nvPr>
            <p:ph type="body" sz="quarter" idx="27"/>
          </p:nvPr>
        </p:nvSpPr>
        <p:spPr>
          <a:xfrm>
            <a:off x="6020732" y="4528177"/>
            <a:ext cx="4825223" cy="338557"/>
          </a:xfrm>
          <a:prstGeom prst="rect">
            <a:avLst/>
          </a:prstGeom>
        </p:spPr>
        <p:txBody>
          <a:bodyPr>
            <a:normAutofit fontScale="100000" lnSpcReduction="0"/>
          </a:bodyPr>
          <a:lstStyle/>
          <a:p>
            <a:pPr/>
          </a:p>
        </p:txBody>
      </p:sp>
      <p:pic>
        <p:nvPicPr>
          <p:cNvPr id="469" name="Graphic 25" descr="Graphic 25"/>
          <p:cNvPicPr>
            <a:picLocks noChangeAspect="1"/>
          </p:cNvPicPr>
          <p:nvPr/>
        </p:nvPicPr>
        <p:blipFill>
          <a:blip r:embed="rId2">
            <a:extLst/>
          </a:blip>
          <a:stretch>
            <a:fillRect/>
          </a:stretch>
        </p:blipFill>
        <p:spPr>
          <a:xfrm>
            <a:off x="6113721" y="4097821"/>
            <a:ext cx="539980" cy="343049"/>
          </a:xfrm>
          <a:prstGeom prst="rect">
            <a:avLst/>
          </a:prstGeom>
          <a:ln w="12700">
            <a:miter lim="400000"/>
          </a:ln>
        </p:spPr>
      </p:pic>
      <p:sp>
        <p:nvSpPr>
          <p:cNvPr id="470"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Custom Layout">
    <p:bg>
      <p:bgPr>
        <a:solidFill>
          <a:schemeClr val="accent3"/>
        </a:solidFill>
      </p:bgPr>
    </p:bg>
    <p:spTree>
      <p:nvGrpSpPr>
        <p:cNvPr id="1" name=""/>
        <p:cNvGrpSpPr/>
        <p:nvPr/>
      </p:nvGrpSpPr>
      <p:grpSpPr>
        <a:xfrm>
          <a:off x="0" y="0"/>
          <a:ext cx="0" cy="0"/>
          <a:chOff x="0" y="0"/>
          <a:chExt cx="0" cy="0"/>
        </a:xfrm>
      </p:grpSpPr>
      <p:sp>
        <p:nvSpPr>
          <p:cNvPr id="477" name="Click to edit Master title style"/>
          <p:cNvSpPr txBox="1"/>
          <p:nvPr>
            <p:ph type="title" hasCustomPrompt="1"/>
          </p:nvPr>
        </p:nvSpPr>
        <p:spPr>
          <a:xfrm>
            <a:off x="689316" y="555919"/>
            <a:ext cx="9997735" cy="987068"/>
          </a:xfrm>
          <a:prstGeom prst="rect">
            <a:avLst/>
          </a:prstGeom>
        </p:spPr>
        <p:txBody>
          <a:bodyPr/>
          <a:lstStyle>
            <a:lvl1pPr>
              <a:defRPr>
                <a:solidFill>
                  <a:schemeClr val="accent5"/>
                </a:solidFill>
              </a:defRPr>
            </a:lvl1pPr>
          </a:lstStyle>
          <a:p>
            <a:pPr/>
            <a:r>
              <a:t>Click to edit Master title style</a:t>
            </a:r>
          </a:p>
        </p:txBody>
      </p:sp>
      <p:sp>
        <p:nvSpPr>
          <p:cNvPr id="478" name="Body Level One…"/>
          <p:cNvSpPr txBox="1"/>
          <p:nvPr>
            <p:ph type="body" sz="quarter" idx="1" hasCustomPrompt="1"/>
          </p:nvPr>
        </p:nvSpPr>
        <p:spPr>
          <a:xfrm>
            <a:off x="689316" y="2755369"/>
            <a:ext cx="4825221" cy="923333"/>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6" indent="-1122218">
              <a:buFontTx/>
              <a:defRPr sz="5400">
                <a:solidFill>
                  <a:schemeClr val="accent5"/>
                </a:solidFill>
                <a:latin typeface="Baskerville"/>
                <a:ea typeface="Baskerville"/>
                <a:cs typeface="Baskerville"/>
                <a:sym typeface="Baskerville"/>
              </a:defRPr>
            </a:lvl4pPr>
            <a:lvl5pPr marL="2951016" indent="-1122216">
              <a:buFontTx/>
              <a:defRPr sz="5400">
                <a:solidFill>
                  <a:schemeClr val="accent5"/>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79" name="Text Placeholder 5"/>
          <p:cNvSpPr/>
          <p:nvPr>
            <p:ph type="body" sz="quarter" idx="21"/>
          </p:nvPr>
        </p:nvSpPr>
        <p:spPr>
          <a:xfrm>
            <a:off x="689317" y="2327418"/>
            <a:ext cx="4825220" cy="338555"/>
          </a:xfrm>
          <a:prstGeom prst="rect">
            <a:avLst/>
          </a:prstGeom>
        </p:spPr>
        <p:txBody>
          <a:bodyPr>
            <a:normAutofit fontScale="100000" lnSpcReduction="0"/>
          </a:bodyPr>
          <a:lstStyle/>
          <a:p>
            <a:pPr/>
          </a:p>
        </p:txBody>
      </p:sp>
      <p:sp>
        <p:nvSpPr>
          <p:cNvPr id="480" name="Text Placeholder 5"/>
          <p:cNvSpPr/>
          <p:nvPr>
            <p:ph type="body" sz="quarter" idx="22" hasCustomPrompt="1"/>
          </p:nvPr>
        </p:nvSpPr>
        <p:spPr>
          <a:xfrm>
            <a:off x="689317" y="4956128"/>
            <a:ext cx="4825220" cy="923333"/>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1" name="Text Placeholder 5"/>
          <p:cNvSpPr/>
          <p:nvPr>
            <p:ph type="body" sz="quarter" idx="23"/>
          </p:nvPr>
        </p:nvSpPr>
        <p:spPr>
          <a:xfrm>
            <a:off x="689317" y="4528177"/>
            <a:ext cx="4825220" cy="338557"/>
          </a:xfrm>
          <a:prstGeom prst="rect">
            <a:avLst/>
          </a:prstGeom>
        </p:spPr>
        <p:txBody>
          <a:bodyPr>
            <a:normAutofit fontScale="100000" lnSpcReduction="0"/>
          </a:bodyPr>
          <a:lstStyle/>
          <a:p>
            <a:pPr/>
          </a:p>
        </p:txBody>
      </p:sp>
      <p:sp>
        <p:nvSpPr>
          <p:cNvPr id="482" name="Text Placeholder 5"/>
          <p:cNvSpPr/>
          <p:nvPr>
            <p:ph type="body" sz="quarter" idx="24" hasCustomPrompt="1"/>
          </p:nvPr>
        </p:nvSpPr>
        <p:spPr>
          <a:xfrm>
            <a:off x="6020732" y="2755369"/>
            <a:ext cx="4825223" cy="923333"/>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3" name="Text Placeholder 5"/>
          <p:cNvSpPr/>
          <p:nvPr>
            <p:ph type="body" sz="quarter" idx="25"/>
          </p:nvPr>
        </p:nvSpPr>
        <p:spPr>
          <a:xfrm>
            <a:off x="6020732" y="2327418"/>
            <a:ext cx="4825223" cy="338555"/>
          </a:xfrm>
          <a:prstGeom prst="rect">
            <a:avLst/>
          </a:prstGeom>
        </p:spPr>
        <p:txBody>
          <a:bodyPr>
            <a:normAutofit fontScale="100000" lnSpcReduction="0"/>
          </a:bodyPr>
          <a:lstStyle/>
          <a:p>
            <a:pPr/>
          </a:p>
        </p:txBody>
      </p:sp>
      <p:sp>
        <p:nvSpPr>
          <p:cNvPr id="484" name="Text Placeholder 5"/>
          <p:cNvSpPr/>
          <p:nvPr>
            <p:ph type="body" sz="quarter" idx="26" hasCustomPrompt="1"/>
          </p:nvPr>
        </p:nvSpPr>
        <p:spPr>
          <a:xfrm>
            <a:off x="6020732" y="4956128"/>
            <a:ext cx="4825223" cy="923333"/>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5" name="Text Placeholder 5"/>
          <p:cNvSpPr/>
          <p:nvPr>
            <p:ph type="body" sz="quarter" idx="27"/>
          </p:nvPr>
        </p:nvSpPr>
        <p:spPr>
          <a:xfrm>
            <a:off x="6020732" y="4528177"/>
            <a:ext cx="4825223" cy="338557"/>
          </a:xfrm>
          <a:prstGeom prst="rect">
            <a:avLst/>
          </a:prstGeom>
        </p:spPr>
        <p:txBody>
          <a:bodyPr>
            <a:normAutofit fontScale="100000" lnSpcReduction="0"/>
          </a:bodyPr>
          <a:lstStyle/>
          <a:p>
            <a:pPr/>
          </a:p>
        </p:txBody>
      </p:sp>
      <p:pic>
        <p:nvPicPr>
          <p:cNvPr id="486" name="Graphic 33" descr="Graphic 33"/>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pic>
        <p:nvPicPr>
          <p:cNvPr id="487" name="Graphic 34" descr="Graphic 34"/>
          <p:cNvPicPr>
            <a:picLocks noChangeAspect="1"/>
          </p:cNvPicPr>
          <p:nvPr/>
        </p:nvPicPr>
        <p:blipFill>
          <a:blip r:embed="rId3">
            <a:extLst/>
          </a:blip>
          <a:stretch>
            <a:fillRect/>
          </a:stretch>
        </p:blipFill>
        <p:spPr>
          <a:xfrm>
            <a:off x="782305" y="1897059"/>
            <a:ext cx="539980" cy="343049"/>
          </a:xfrm>
          <a:prstGeom prst="rect">
            <a:avLst/>
          </a:prstGeom>
          <a:ln w="12700">
            <a:miter lim="400000"/>
          </a:ln>
        </p:spPr>
      </p:pic>
      <p:pic>
        <p:nvPicPr>
          <p:cNvPr id="488" name="Graphic 35" descr="Graphic 35"/>
          <p:cNvPicPr>
            <a:picLocks noChangeAspect="1"/>
          </p:cNvPicPr>
          <p:nvPr/>
        </p:nvPicPr>
        <p:blipFill>
          <a:blip r:embed="rId3">
            <a:extLst/>
          </a:blip>
          <a:stretch>
            <a:fillRect/>
          </a:stretch>
        </p:blipFill>
        <p:spPr>
          <a:xfrm>
            <a:off x="782305" y="4097821"/>
            <a:ext cx="539980" cy="343049"/>
          </a:xfrm>
          <a:prstGeom prst="rect">
            <a:avLst/>
          </a:prstGeom>
          <a:ln w="12700">
            <a:miter lim="400000"/>
          </a:ln>
        </p:spPr>
      </p:pic>
      <p:pic>
        <p:nvPicPr>
          <p:cNvPr id="489" name="Graphic 36" descr="Graphic 36"/>
          <p:cNvPicPr>
            <a:picLocks noChangeAspect="1"/>
          </p:cNvPicPr>
          <p:nvPr/>
        </p:nvPicPr>
        <p:blipFill>
          <a:blip r:embed="rId3">
            <a:extLst/>
          </a:blip>
          <a:stretch>
            <a:fillRect/>
          </a:stretch>
        </p:blipFill>
        <p:spPr>
          <a:xfrm>
            <a:off x="6113721" y="1897059"/>
            <a:ext cx="539980" cy="343049"/>
          </a:xfrm>
          <a:prstGeom prst="rect">
            <a:avLst/>
          </a:prstGeom>
          <a:ln w="12700">
            <a:miter lim="400000"/>
          </a:ln>
        </p:spPr>
      </p:pic>
      <p:pic>
        <p:nvPicPr>
          <p:cNvPr id="490" name="Graphic 37" descr="Graphic 37"/>
          <p:cNvPicPr>
            <a:picLocks noChangeAspect="1"/>
          </p:cNvPicPr>
          <p:nvPr/>
        </p:nvPicPr>
        <p:blipFill>
          <a:blip r:embed="rId3">
            <a:extLst/>
          </a:blip>
          <a:stretch>
            <a:fillRect/>
          </a:stretch>
        </p:blipFill>
        <p:spPr>
          <a:xfrm>
            <a:off x="6113721" y="4097821"/>
            <a:ext cx="539980" cy="343049"/>
          </a:xfrm>
          <a:prstGeom prst="rect">
            <a:avLst/>
          </a:prstGeom>
          <a:ln w="12700">
            <a:miter lim="400000"/>
          </a:ln>
        </p:spPr>
      </p:pic>
      <p:sp>
        <p:nvSpPr>
          <p:cNvPr id="49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9_Custom Layout">
    <p:bg>
      <p:bgPr>
        <a:solidFill>
          <a:schemeClr val="accent3"/>
        </a:solidFill>
      </p:bgPr>
    </p:bg>
    <p:spTree>
      <p:nvGrpSpPr>
        <p:cNvPr id="1" name=""/>
        <p:cNvGrpSpPr/>
        <p:nvPr/>
      </p:nvGrpSpPr>
      <p:grpSpPr>
        <a:xfrm>
          <a:off x="0" y="0"/>
          <a:ext cx="0" cy="0"/>
          <a:chOff x="0" y="0"/>
          <a:chExt cx="0" cy="0"/>
        </a:xfrm>
      </p:grpSpPr>
      <p:pic>
        <p:nvPicPr>
          <p:cNvPr id="498" name="Graphic 13" descr="Graphic 13"/>
          <p:cNvPicPr>
            <a:picLocks noChangeAspect="1"/>
          </p:cNvPicPr>
          <p:nvPr/>
        </p:nvPicPr>
        <p:blipFill>
          <a:blip r:embed="rId2">
            <a:extLst/>
          </a:blip>
          <a:srcRect l="33702" t="24850" r="0" b="8676"/>
          <a:stretch>
            <a:fillRect/>
          </a:stretch>
        </p:blipFill>
        <p:spPr>
          <a:xfrm>
            <a:off x="-4" y="-3"/>
            <a:ext cx="6042347" cy="6211147"/>
          </a:xfrm>
          <a:prstGeom prst="rect">
            <a:avLst/>
          </a:prstGeom>
          <a:ln w="12700">
            <a:miter lim="400000"/>
          </a:ln>
        </p:spPr>
      </p:pic>
      <p:sp>
        <p:nvSpPr>
          <p:cNvPr id="499" name="Experiencethe Shift"/>
          <p:cNvSpPr txBox="1"/>
          <p:nvPr>
            <p:ph type="title" hasCustomPrompt="1"/>
          </p:nvPr>
        </p:nvSpPr>
        <p:spPr>
          <a:xfrm>
            <a:off x="5335818" y="795097"/>
            <a:ext cx="5905580" cy="1881865"/>
          </a:xfrm>
          <a:prstGeom prst="rect">
            <a:avLst/>
          </a:prstGeom>
        </p:spPr>
        <p:txBody>
          <a:bodyPr/>
          <a:lstStyle>
            <a:lvl1pPr>
              <a:defRPr sz="7200">
                <a:solidFill>
                  <a:schemeClr val="accent4"/>
                </a:solidFill>
              </a:defRPr>
            </a:lvl1pPr>
          </a:lstStyle>
          <a:p>
            <a:pPr/>
            <a:r>
              <a:t>Experiencethe Shift</a:t>
            </a:r>
          </a:p>
        </p:txBody>
      </p:sp>
      <p:sp>
        <p:nvSpPr>
          <p:cNvPr id="500" name="Body Level One…"/>
          <p:cNvSpPr txBox="1"/>
          <p:nvPr>
            <p:ph type="body" sz="quarter" idx="1" hasCustomPrompt="1"/>
          </p:nvPr>
        </p:nvSpPr>
        <p:spPr>
          <a:xfrm>
            <a:off x="5335818" y="3995556"/>
            <a:ext cx="5905580" cy="400113"/>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pPr/>
            <a:r>
              <a:t>Name Surname</a:t>
            </a:r>
          </a:p>
          <a:p>
            <a:pPr lvl="1"/>
            <a:r>
              <a:t/>
            </a:r>
          </a:p>
          <a:p>
            <a:pPr lvl="2"/>
            <a:r>
              <a:t/>
            </a:r>
          </a:p>
          <a:p>
            <a:pPr lvl="3"/>
            <a:r>
              <a:t/>
            </a:r>
          </a:p>
          <a:p>
            <a:pPr lvl="4"/>
            <a:r>
              <a:t/>
            </a:r>
          </a:p>
        </p:txBody>
      </p:sp>
      <p:sp>
        <p:nvSpPr>
          <p:cNvPr id="501" name="Text Placeholder 5"/>
          <p:cNvSpPr/>
          <p:nvPr>
            <p:ph type="body" sz="quarter" idx="21" hasCustomPrompt="1"/>
          </p:nvPr>
        </p:nvSpPr>
        <p:spPr>
          <a:xfrm>
            <a:off x="5335817" y="5071902"/>
            <a:ext cx="5905582" cy="538612"/>
          </a:xfrm>
          <a:prstGeom prst="rect">
            <a:avLst/>
          </a:prstGeom>
        </p:spPr>
        <p:txBody>
          <a:bodyPr>
            <a:normAutofit fontScale="100000" lnSpcReduction="0"/>
          </a:bodyPr>
          <a:lstStyle>
            <a:lvl1pPr marL="0" indent="0">
              <a:spcBef>
                <a:spcPts val="600"/>
              </a:spcBef>
              <a:buSzTx/>
              <a:buFontTx/>
              <a:buNone/>
              <a:defRPr sz="1200">
                <a:solidFill>
                  <a:schemeClr val="accent4"/>
                </a:solidFill>
              </a:defRPr>
            </a:lvl1pPr>
          </a:lstStyle>
          <a:p>
            <a:pPr/>
            <a:r>
              <a:t>name.surname@example.com
+420 777 888 999</a:t>
            </a:r>
          </a:p>
        </p:txBody>
      </p:sp>
      <p:sp>
        <p:nvSpPr>
          <p:cNvPr id="502" name="Text Placeholder 5"/>
          <p:cNvSpPr/>
          <p:nvPr>
            <p:ph type="body" sz="quarter" idx="22" hasCustomPrompt="1"/>
          </p:nvPr>
        </p:nvSpPr>
        <p:spPr>
          <a:xfrm>
            <a:off x="5335817" y="4480978"/>
            <a:ext cx="5905582" cy="277002"/>
          </a:xfrm>
          <a:prstGeom prst="rect">
            <a:avLst/>
          </a:prstGeom>
        </p:spPr>
        <p:txBody>
          <a:bodyPr>
            <a:normAutofit fontScale="100000" lnSpcReduction="0"/>
          </a:bodyPr>
          <a:lstStyle>
            <a:lvl1pPr marL="0" indent="0">
              <a:buSzTx/>
              <a:buFontTx/>
              <a:buNone/>
              <a:defRPr sz="1200">
                <a:solidFill>
                  <a:schemeClr val="accent2"/>
                </a:solidFill>
              </a:defRPr>
            </a:lvl1pPr>
          </a:lstStyle>
          <a:p>
            <a:pPr/>
            <a:r>
              <a:t>Position</a:t>
            </a:r>
          </a:p>
        </p:txBody>
      </p:sp>
      <p:pic>
        <p:nvPicPr>
          <p:cNvPr id="503" name="Graphic 2" descr="Graphic 2"/>
          <p:cNvPicPr>
            <a:picLocks noChangeAspect="1"/>
          </p:cNvPicPr>
          <p:nvPr/>
        </p:nvPicPr>
        <p:blipFill>
          <a:blip r:embed="rId3">
            <a:extLst/>
          </a:blip>
          <a:stretch>
            <a:fillRect/>
          </a:stretch>
        </p:blipFill>
        <p:spPr>
          <a:xfrm>
            <a:off x="381739" y="5610512"/>
            <a:ext cx="2194239" cy="807407"/>
          </a:xfrm>
          <a:prstGeom prst="rect">
            <a:avLst/>
          </a:prstGeom>
          <a:ln w="12700">
            <a:miter lim="400000"/>
          </a:ln>
        </p:spPr>
      </p:pic>
      <p:sp>
        <p:nvSpPr>
          <p:cNvPr id="504"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_Custom Layout">
    <p:bg>
      <p:bgPr>
        <a:solidFill>
          <a:schemeClr val="accent3"/>
        </a:solidFill>
      </p:bgPr>
    </p:bg>
    <p:spTree>
      <p:nvGrpSpPr>
        <p:cNvPr id="1" name=""/>
        <p:cNvGrpSpPr/>
        <p:nvPr/>
      </p:nvGrpSpPr>
      <p:grpSpPr>
        <a:xfrm>
          <a:off x="0" y="0"/>
          <a:ext cx="0" cy="0"/>
          <a:chOff x="0" y="0"/>
          <a:chExt cx="0" cy="0"/>
        </a:xfrm>
      </p:grpSpPr>
      <p:sp>
        <p:nvSpPr>
          <p:cNvPr id="57" name="Picture Placeholder 6"/>
          <p:cNvSpPr/>
          <p:nvPr>
            <p:ph type="pic" idx="21"/>
          </p:nvPr>
        </p:nvSpPr>
        <p:spPr>
          <a:xfrm>
            <a:off x="5918679" y="0"/>
            <a:ext cx="6273321" cy="6858000"/>
          </a:xfrm>
          <a:prstGeom prst="rect">
            <a:avLst/>
          </a:prstGeom>
        </p:spPr>
        <p:txBody>
          <a:bodyPr lIns="91439" tIns="45719" rIns="91439" bIns="45719"/>
          <a:lstStyle/>
          <a:p>
            <a:pPr/>
          </a:p>
        </p:txBody>
      </p:sp>
      <p:sp>
        <p:nvSpPr>
          <p:cNvPr id="58" name="Hello there,I’m a title slide"/>
          <p:cNvSpPr txBox="1"/>
          <p:nvPr>
            <p:ph type="title" hasCustomPrompt="1"/>
          </p:nvPr>
        </p:nvSpPr>
        <p:spPr>
          <a:xfrm>
            <a:off x="640027" y="2716525"/>
            <a:ext cx="4678997" cy="1434498"/>
          </a:xfrm>
          <a:prstGeom prst="rect">
            <a:avLst/>
          </a:prstGeom>
        </p:spPr>
        <p:txBody>
          <a:bodyPr anchor="b"/>
          <a:lstStyle>
            <a:lvl1pPr>
              <a:defRPr sz="5400">
                <a:solidFill>
                  <a:schemeClr val="accent4"/>
                </a:solidFill>
              </a:defRPr>
            </a:lvl1pPr>
          </a:lstStyle>
          <a:p>
            <a:pPr/>
            <a:r>
              <a:t>Hello there,I’m a title slide</a:t>
            </a:r>
          </a:p>
        </p:txBody>
      </p:sp>
      <p:sp>
        <p:nvSpPr>
          <p:cNvPr id="59" name="Body Level One…"/>
          <p:cNvSpPr txBox="1"/>
          <p:nvPr>
            <p:ph type="body" sz="quarter" idx="1" hasCustomPrompt="1"/>
          </p:nvPr>
        </p:nvSpPr>
        <p:spPr>
          <a:xfrm>
            <a:off x="640029" y="4320873"/>
            <a:ext cx="3749160" cy="351143"/>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60" name="Graphic 3" descr="Graphic 3"/>
          <p:cNvPicPr>
            <a:picLocks noChangeAspect="1"/>
          </p:cNvPicPr>
          <p:nvPr/>
        </p:nvPicPr>
        <p:blipFill>
          <a:blip r:embed="rId2">
            <a:extLst/>
          </a:blip>
          <a:stretch>
            <a:fillRect/>
          </a:stretch>
        </p:blipFill>
        <p:spPr>
          <a:xfrm>
            <a:off x="640027" y="721077"/>
            <a:ext cx="592858" cy="663064"/>
          </a:xfrm>
          <a:prstGeom prst="rect">
            <a:avLst/>
          </a:prstGeom>
          <a:ln w="12700">
            <a:miter lim="400000"/>
          </a:ln>
        </p:spPr>
      </p:pic>
      <p:sp>
        <p:nvSpPr>
          <p:cNvPr id="61"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6_Custom Layout">
    <p:spTree>
      <p:nvGrpSpPr>
        <p:cNvPr id="1" name=""/>
        <p:cNvGrpSpPr/>
        <p:nvPr/>
      </p:nvGrpSpPr>
      <p:grpSpPr>
        <a:xfrm>
          <a:off x="0" y="0"/>
          <a:ext cx="0" cy="0"/>
          <a:chOff x="0" y="0"/>
          <a:chExt cx="0" cy="0"/>
        </a:xfrm>
      </p:grpSpPr>
      <p:sp>
        <p:nvSpPr>
          <p:cNvPr id="68" name="Lorem ipsum dolor sit amet, consectetur."/>
          <p:cNvSpPr txBox="1"/>
          <p:nvPr>
            <p:ph type="title" hasCustomPrompt="1"/>
          </p:nvPr>
        </p:nvSpPr>
        <p:spPr>
          <a:prstGeom prst="rect">
            <a:avLst/>
          </a:prstGeom>
        </p:spPr>
        <p:txBody>
          <a:bodyPr/>
          <a:lstStyle/>
          <a:p>
            <a:pPr/>
            <a:r>
              <a:t>Lorem ipsum dolor sit amet, consectetur.</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ustom Layout">
    <p:spTree>
      <p:nvGrpSpPr>
        <p:cNvPr id="1" name=""/>
        <p:cNvGrpSpPr/>
        <p:nvPr/>
      </p:nvGrpSpPr>
      <p:grpSpPr>
        <a:xfrm>
          <a:off x="0" y="0"/>
          <a:ext cx="0" cy="0"/>
          <a:chOff x="0" y="0"/>
          <a:chExt cx="0" cy="0"/>
        </a:xfrm>
      </p:grpSpPr>
      <p:sp>
        <p:nvSpPr>
          <p:cNvPr id="76" name="Body Level One…"/>
          <p:cNvSpPr txBox="1"/>
          <p:nvPr>
            <p:ph type="body" sz="quarter" idx="1"/>
          </p:nvPr>
        </p:nvSpPr>
        <p:spPr>
          <a:xfrm>
            <a:off x="689316" y="1760391"/>
            <a:ext cx="8525024" cy="1641478"/>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p:nvPr>
            <p:ph type="title" hasCustomPrompt="1"/>
          </p:nvPr>
        </p:nvSpPr>
        <p:spPr>
          <a:prstGeom prst="rect">
            <a:avLst/>
          </a:prstGeom>
        </p:spPr>
        <p:txBody>
          <a:bodyPr/>
          <a:lstStyle/>
          <a:p>
            <a:pPr/>
            <a:r>
              <a:t>Lorem ipsum dolor sit amet, consectetur.</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ustom Layout">
    <p:spTree>
      <p:nvGrpSpPr>
        <p:cNvPr id="1" name=""/>
        <p:cNvGrpSpPr/>
        <p:nvPr/>
      </p:nvGrpSpPr>
      <p:grpSpPr>
        <a:xfrm>
          <a:off x="0" y="0"/>
          <a:ext cx="0" cy="0"/>
          <a:chOff x="0" y="0"/>
          <a:chExt cx="0" cy="0"/>
        </a:xfrm>
      </p:grpSpPr>
      <p:sp>
        <p:nvSpPr>
          <p:cNvPr id="85" name="Body Level One…"/>
          <p:cNvSpPr txBox="1"/>
          <p:nvPr>
            <p:ph type="body" sz="quarter" idx="1"/>
          </p:nvPr>
        </p:nvSpPr>
        <p:spPr>
          <a:xfrm>
            <a:off x="689313" y="1760391"/>
            <a:ext cx="5406689" cy="1641478"/>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6" name="Text Placeholder 5"/>
          <p:cNvSpPr/>
          <p:nvPr>
            <p:ph type="body" sz="quarter" idx="21"/>
          </p:nvPr>
        </p:nvSpPr>
        <p:spPr>
          <a:xfrm>
            <a:off x="6357348" y="1760391"/>
            <a:ext cx="5312139" cy="1641478"/>
          </a:xfrm>
          <a:prstGeom prst="rect">
            <a:avLst/>
          </a:prstGeom>
        </p:spPr>
        <p:txBody>
          <a:bodyPr>
            <a:normAutofit fontScale="100000" lnSpcReduction="0"/>
          </a:bodyPr>
          <a:lstStyle/>
          <a:p>
            <a:pPr/>
          </a:p>
        </p:txBody>
      </p:sp>
      <p:sp>
        <p:nvSpPr>
          <p:cNvPr id="87" name="Lorem ipsum dolor sit amet, consectetur."/>
          <p:cNvSpPr txBox="1"/>
          <p:nvPr>
            <p:ph type="title" hasCustomPrompt="1"/>
          </p:nvPr>
        </p:nvSpPr>
        <p:spPr>
          <a:prstGeom prst="rect">
            <a:avLst/>
          </a:prstGeom>
        </p:spPr>
        <p:txBody>
          <a:bodyPr/>
          <a:lstStyle/>
          <a:p>
            <a:pPr/>
            <a:r>
              <a:t>Lorem ipsum dolor sit amet, consectetur.</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2_Custom Layout">
    <p:spTree>
      <p:nvGrpSpPr>
        <p:cNvPr id="1" name=""/>
        <p:cNvGrpSpPr/>
        <p:nvPr/>
      </p:nvGrpSpPr>
      <p:grpSpPr>
        <a:xfrm>
          <a:off x="0" y="0"/>
          <a:ext cx="0" cy="0"/>
          <a:chOff x="0" y="0"/>
          <a:chExt cx="0" cy="0"/>
        </a:xfrm>
      </p:grpSpPr>
      <p:sp>
        <p:nvSpPr>
          <p:cNvPr id="95" name="Lorem ipsum dolor sit amet, consectetur."/>
          <p:cNvSpPr txBox="1"/>
          <p:nvPr>
            <p:ph type="title" hasCustomPrompt="1"/>
          </p:nvPr>
        </p:nvSpPr>
        <p:spPr>
          <a:prstGeom prst="rect">
            <a:avLst/>
          </a:prstGeom>
        </p:spPr>
        <p:txBody>
          <a:bodyPr/>
          <a:lstStyle/>
          <a:p>
            <a:pPr/>
            <a:r>
              <a:t>Lorem ipsum dolor sit amet, consectetur.</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5"/>
        </a:solidFill>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 name="Lorem ipsum dolor sit amet, consectetur."/>
          <p:cNvSpPr txBox="1"/>
          <p:nvPr>
            <p:ph type="title" hasCustomPrompt="1"/>
          </p:nvPr>
        </p:nvSpPr>
        <p:spPr>
          <a:xfrm>
            <a:off x="689316" y="555919"/>
            <a:ext cx="10113003" cy="54387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Lorem ipsum dolor sit amet, consectetur.</a:t>
            </a:r>
          </a:p>
        </p:txBody>
      </p:sp>
      <p:sp>
        <p:nvSpPr>
          <p:cNvPr id="4"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4226" y="6525101"/>
            <a:ext cx="217148" cy="202413"/>
          </a:xfrm>
          <a:prstGeom prst="rect">
            <a:avLst/>
          </a:prstGeom>
          <a:ln w="12700">
            <a:miter lim="400000"/>
          </a:ln>
        </p:spPr>
        <p:txBody>
          <a:bodyPr wrap="none" lIns="45718" tIns="45718" rIns="45718" bIns="45718" anchor="ctr">
            <a:spAutoFit/>
          </a:bodyPr>
          <a:lstStyle>
            <a:lvl1pPr algn="ctr">
              <a:defRPr sz="800">
                <a:solidFill>
                  <a:schemeClr val="accent3"/>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Lst>
  <p:transition xmlns:p14="http://schemas.microsoft.com/office/powerpoint/2010/main" spd="med" advClick="1"/>
  <p:txStyles>
    <p:titleStyle>
      <a:lvl1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3pPr>
      <a:lvl4pPr marL="1704107" marR="0" indent="-33250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4pPr>
      <a:lvl5pPr marL="2161307" marR="0" indent="-33250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5pPr>
      <a:lvl6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6pPr>
      <a:lvl7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7pPr>
      <a:lvl8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8pPr>
      <a:lvl9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reactjs.org/docs/getting-started.html" TargetMode="External"/><Relationship Id="rId3" Type="http://schemas.openxmlformats.org/officeDocument/2006/relationships/hyperlink" Target="https://projects.wojtekmaj.pl/react-lifecycle-methods-diagram/" TargetMode="External"/><Relationship Id="rId4" Type="http://schemas.openxmlformats.org/officeDocument/2006/relationships/hyperlink" Target="https://medium.com/@addyosmani/a-beginners-guide-to-react-component-lifecycle-5708a33fe45e"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13" name="Picture Placeholder 1" descr="Picture Placeholder 1"/>
          <p:cNvPicPr>
            <a:picLocks noChangeAspect="1"/>
          </p:cNvPicPr>
          <p:nvPr>
            <p:ph type="pic" idx="21"/>
          </p:nvPr>
        </p:nvPicPr>
        <p:blipFill>
          <a:blip r:embed="rId2">
            <a:extLst/>
          </a:blip>
          <a:srcRect l="0" t="0" r="0" b="0"/>
          <a:stretch>
            <a:fillRect/>
          </a:stretch>
        </p:blipFill>
        <p:spPr>
          <a:xfrm>
            <a:off x="485044" y="488959"/>
            <a:ext cx="9345478" cy="59395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7809" y="21600"/>
                </a:lnTo>
                <a:lnTo>
                  <a:pt x="21600" y="0"/>
                </a:lnTo>
                <a:lnTo>
                  <a:pt x="0" y="0"/>
                </a:lnTo>
                <a:close/>
              </a:path>
            </a:pathLst>
          </a:custGeom>
        </p:spPr>
      </p:pic>
      <p:sp>
        <p:nvSpPr>
          <p:cNvPr id="514" name="Title 2"/>
          <p:cNvSpPr txBox="1"/>
          <p:nvPr>
            <p:ph type="title"/>
          </p:nvPr>
        </p:nvSpPr>
        <p:spPr>
          <a:xfrm>
            <a:off x="748514" y="921271"/>
            <a:ext cx="6055245" cy="3362912"/>
          </a:xfrm>
          <a:prstGeom prst="rect">
            <a:avLst/>
          </a:prstGeom>
        </p:spPr>
        <p:txBody>
          <a:bodyPr/>
          <a:lstStyle>
            <a:lvl1pPr defTabSz="795527">
              <a:spcBef>
                <a:spcPts val="500"/>
              </a:spcBef>
              <a:defRPr sz="7600"/>
            </a:lvl1pPr>
          </a:lstStyle>
          <a:p>
            <a:pPr/>
            <a:r>
              <a:t>Understanding React Lifecycle Hooks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0" name="Text Placeholder 1"/>
          <p:cNvSpPr txBox="1"/>
          <p:nvPr>
            <p:ph type="body" sz="quarter" idx="1"/>
          </p:nvPr>
        </p:nvSpPr>
        <p:spPr>
          <a:xfrm>
            <a:off x="689312" y="1459847"/>
            <a:ext cx="10813376" cy="543870"/>
          </a:xfrm>
          <a:prstGeom prst="rect">
            <a:avLst/>
          </a:prstGeom>
        </p:spPr>
        <p:txBody>
          <a:bodyPr/>
          <a:lstStyle>
            <a:lvl1pPr>
              <a:defRPr sz="2500"/>
            </a:lvl1pPr>
          </a:lstStyle>
          <a:p>
            <a:pPr/>
            <a:r>
              <a:t>Updating with useEffect:</a:t>
            </a:r>
          </a:p>
        </p:txBody>
      </p:sp>
      <p:sp>
        <p:nvSpPr>
          <p:cNvPr id="541"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Examples of Functional Components with Hooks</a:t>
            </a:r>
          </a:p>
        </p:txBody>
      </p:sp>
      <p:pic>
        <p:nvPicPr>
          <p:cNvPr id="542" name="code.png" descr="code.png"/>
          <p:cNvPicPr>
            <a:picLocks noChangeAspect="1"/>
          </p:cNvPicPr>
          <p:nvPr/>
        </p:nvPicPr>
        <p:blipFill>
          <a:blip r:embed="rId2">
            <a:extLst/>
          </a:blip>
          <a:stretch>
            <a:fillRect/>
          </a:stretch>
        </p:blipFill>
        <p:spPr>
          <a:xfrm>
            <a:off x="1545495" y="2209437"/>
            <a:ext cx="9101011" cy="425314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4" name="Text Placeholder 1"/>
          <p:cNvSpPr txBox="1"/>
          <p:nvPr>
            <p:ph type="body" sz="quarter" idx="1"/>
          </p:nvPr>
        </p:nvSpPr>
        <p:spPr>
          <a:xfrm>
            <a:off x="689312" y="1459847"/>
            <a:ext cx="10813376" cy="543870"/>
          </a:xfrm>
          <a:prstGeom prst="rect">
            <a:avLst/>
          </a:prstGeom>
        </p:spPr>
        <p:txBody>
          <a:bodyPr/>
          <a:lstStyle>
            <a:lvl1pPr>
              <a:defRPr sz="2500"/>
            </a:lvl1pPr>
          </a:lstStyle>
          <a:p>
            <a:pPr/>
            <a:r>
              <a:t>Unmounting with useEffect:</a:t>
            </a:r>
          </a:p>
        </p:txBody>
      </p:sp>
      <p:sp>
        <p:nvSpPr>
          <p:cNvPr id="545"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Examples of Functional Components with Hooks</a:t>
            </a:r>
          </a:p>
        </p:txBody>
      </p:sp>
      <p:pic>
        <p:nvPicPr>
          <p:cNvPr id="546" name="code.png" descr="code.png"/>
          <p:cNvPicPr>
            <a:picLocks noChangeAspect="1"/>
          </p:cNvPicPr>
          <p:nvPr/>
        </p:nvPicPr>
        <p:blipFill>
          <a:blip r:embed="rId2">
            <a:extLst/>
          </a:blip>
          <a:stretch>
            <a:fillRect/>
          </a:stretch>
        </p:blipFill>
        <p:spPr>
          <a:xfrm>
            <a:off x="1637090" y="2170225"/>
            <a:ext cx="8917819" cy="416753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8" name="Text Placeholder 1"/>
          <p:cNvSpPr txBox="1"/>
          <p:nvPr>
            <p:ph type="body" idx="1"/>
          </p:nvPr>
        </p:nvSpPr>
        <p:spPr>
          <a:xfrm>
            <a:off x="689312" y="1459846"/>
            <a:ext cx="10813376" cy="4789809"/>
          </a:xfrm>
          <a:prstGeom prst="rect">
            <a:avLst/>
          </a:prstGeom>
        </p:spPr>
        <p:txBody>
          <a:bodyPr/>
          <a:lstStyle/>
          <a:p>
            <a:pPr>
              <a:defRPr sz="2500"/>
            </a:pPr>
            <a:r>
              <a:t>Class Components:</a:t>
            </a:r>
          </a:p>
          <a:p>
            <a:pPr lvl="1" marL="685800" indent="-228600">
              <a:defRPr sz="2500"/>
            </a:pPr>
            <a:r>
              <a:t>Verbose and often require multiple lifecycle methods.</a:t>
            </a:r>
          </a:p>
          <a:p>
            <a:pPr lvl="1" marL="685800" indent="-228600">
              <a:defRPr sz="2500"/>
            </a:pPr>
            <a:r>
              <a:t>Suitable for scenarios where fine-grained control of lifecycle stages is needed.</a:t>
            </a:r>
          </a:p>
          <a:p>
            <a:pPr>
              <a:defRPr sz="2500"/>
            </a:pPr>
            <a:r>
              <a:t>Functional Components:</a:t>
            </a:r>
          </a:p>
          <a:p>
            <a:pPr lvl="1" marL="685800" indent="-228600">
              <a:defRPr sz="2500"/>
            </a:pPr>
            <a:r>
              <a:t>Simpler and more concise.</a:t>
            </a:r>
          </a:p>
          <a:p>
            <a:pPr lvl="1" marL="685800" indent="-228600">
              <a:defRPr sz="2500"/>
            </a:pPr>
            <a:r>
              <a:t>Hooks provide a powerful way to manage state and side effects.</a:t>
            </a:r>
          </a:p>
          <a:p>
            <a:pPr lvl="1" marL="685800" indent="-228600">
              <a:defRPr sz="2500"/>
            </a:pPr>
            <a:r>
              <a:t>Promotes the use of functional programming principles.</a:t>
            </a:r>
          </a:p>
        </p:txBody>
      </p:sp>
      <p:sp>
        <p:nvSpPr>
          <p:cNvPr id="549"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Comparing Class and Functional Components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1" name="Text Placeholder 1"/>
          <p:cNvSpPr txBox="1"/>
          <p:nvPr>
            <p:ph type="body" idx="1"/>
          </p:nvPr>
        </p:nvSpPr>
        <p:spPr>
          <a:xfrm>
            <a:off x="689312" y="1459846"/>
            <a:ext cx="10813376" cy="4789809"/>
          </a:xfrm>
          <a:prstGeom prst="rect">
            <a:avLst/>
          </a:prstGeom>
        </p:spPr>
        <p:txBody>
          <a:bodyPr/>
          <a:lstStyle/>
          <a:p>
            <a:pPr>
              <a:defRPr sz="2500"/>
            </a:pPr>
            <a:r>
              <a:t>Class Components:</a:t>
            </a:r>
          </a:p>
          <a:p>
            <a:pPr lvl="1" marL="685800" indent="-228600">
              <a:defRPr sz="2500"/>
            </a:pPr>
            <a:r>
              <a:t>Minimize stateful logic in constructors.</a:t>
            </a:r>
          </a:p>
          <a:p>
            <a:pPr lvl="1" marL="685800" indent="-228600">
              <a:defRPr sz="2500"/>
            </a:pPr>
            <a:r>
              <a:t>Avoid unnecessary re-renders with shouldComponentUpdate.</a:t>
            </a:r>
          </a:p>
          <a:p>
            <a:pPr lvl="1" marL="685800" indent="-228600">
              <a:defRPr sz="2500"/>
            </a:pPr>
            <a:r>
              <a:t>Clean up resources in componentWillUnmount.</a:t>
            </a:r>
          </a:p>
          <a:p>
            <a:pPr>
              <a:defRPr sz="2500"/>
            </a:pPr>
            <a:r>
              <a:t>Functional Components:</a:t>
            </a:r>
          </a:p>
          <a:p>
            <a:pPr lvl="1" marL="685800" indent="-228600">
              <a:defRPr sz="2500"/>
            </a:pPr>
            <a:r>
              <a:t>Use the dependency array in useEffect to control when the effect runs.</a:t>
            </a:r>
          </a:p>
          <a:p>
            <a:pPr lvl="1" marL="685800" indent="-228600">
              <a:defRPr sz="2500"/>
            </a:pPr>
            <a:r>
              <a:t>Clean up subscriptions or timers in the cleanup function of useEffect.</a:t>
            </a:r>
          </a:p>
          <a:p>
            <a:pPr lvl="1" marL="685800" indent="-228600">
              <a:defRPr sz="2500"/>
            </a:pPr>
            <a:r>
              <a:t>Combine multiple useEffect calls for different lifecycle events.</a:t>
            </a:r>
          </a:p>
        </p:txBody>
      </p:sp>
      <p:sp>
        <p:nvSpPr>
          <p:cNvPr id="552"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Best Practices with Lifecycle Hooks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4" name="Text Placeholder 1"/>
          <p:cNvSpPr txBox="1"/>
          <p:nvPr>
            <p:ph type="body" idx="1"/>
          </p:nvPr>
        </p:nvSpPr>
        <p:spPr>
          <a:xfrm>
            <a:off x="689312" y="1459846"/>
            <a:ext cx="10813376" cy="4789809"/>
          </a:xfrm>
          <a:prstGeom prst="rect">
            <a:avLst/>
          </a:prstGeom>
        </p:spPr>
        <p:txBody>
          <a:bodyPr/>
          <a:lstStyle/>
          <a:p>
            <a:pPr>
              <a:defRPr sz="2500"/>
            </a:pPr>
            <a:r>
              <a:t>Lifecycle hooks are essential for managing side effects and state in React.</a:t>
            </a:r>
          </a:p>
          <a:p>
            <a:pPr>
              <a:defRPr sz="2500"/>
            </a:pPr>
            <a:r>
              <a:t>Class components offer detailed control with explicit lifecycle methods.</a:t>
            </a:r>
          </a:p>
          <a:p>
            <a:pPr>
              <a:defRPr sz="2500"/>
            </a:pPr>
            <a:r>
              <a:t>Functional components with hooks provide a modern, concise way to manage state and effects.</a:t>
            </a:r>
          </a:p>
        </p:txBody>
      </p:sp>
      <p:sp>
        <p:nvSpPr>
          <p:cNvPr id="555"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Conclusion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7" name="Text Placeholder 1"/>
          <p:cNvSpPr txBox="1"/>
          <p:nvPr>
            <p:ph type="body" idx="1"/>
          </p:nvPr>
        </p:nvSpPr>
        <p:spPr>
          <a:xfrm>
            <a:off x="689312" y="1459846"/>
            <a:ext cx="10813376" cy="4789809"/>
          </a:xfrm>
          <a:prstGeom prst="rect">
            <a:avLst/>
          </a:prstGeom>
        </p:spPr>
        <p:txBody>
          <a:bodyPr/>
          <a:lstStyle/>
          <a:p>
            <a:pPr>
              <a:defRPr sz="2500"/>
            </a:pPr>
            <a:r>
              <a:t>React Documentation: </a:t>
            </a:r>
            <a:r>
              <a:rPr u="sng">
                <a:solidFill>
                  <a:srgbClr val="0000FF"/>
                </a:solidFill>
                <a:uFill>
                  <a:solidFill>
                    <a:srgbClr val="0000FF"/>
                  </a:solidFill>
                </a:uFill>
                <a:hlinkClick r:id="rId2" invalidUrl="" action="" tgtFrame="" tooltip="" history="1" highlightClick="0" endSnd="0"/>
              </a:rPr>
              <a:t>https://reactjs.org/docs/getting-started.html</a:t>
            </a:r>
          </a:p>
          <a:p>
            <a:pPr>
              <a:defRPr sz="2500"/>
            </a:pPr>
            <a:r>
              <a:t>React Lifecycle Methods Diagram: </a:t>
            </a:r>
            <a:r>
              <a:rPr u="sng">
                <a:solidFill>
                  <a:srgbClr val="0000FF"/>
                </a:solidFill>
                <a:uFill>
                  <a:solidFill>
                    <a:srgbClr val="0000FF"/>
                  </a:solidFill>
                </a:uFill>
                <a:hlinkClick r:id="rId3" invalidUrl="" action="" tgtFrame="" tooltip="" history="1" highlightClick="0" endSnd="0"/>
              </a:rPr>
              <a:t>https://projects.wojtekmaj.pl/react-lifecycle-methods-diagram/</a:t>
            </a:r>
          </a:p>
          <a:p>
            <a:pPr>
              <a:defRPr sz="2500"/>
            </a:pPr>
            <a:r>
              <a:t>Medium Article on Functional Component Lifecycle: </a:t>
            </a:r>
            <a:r>
              <a:rPr u="sng">
                <a:solidFill>
                  <a:srgbClr val="0000FF"/>
                </a:solidFill>
                <a:uFill>
                  <a:solidFill>
                    <a:srgbClr val="0000FF"/>
                  </a:solidFill>
                </a:uFill>
                <a:hlinkClick r:id="rId4" invalidUrl="" action="" tgtFrame="" tooltip="" history="1" highlightClick="0" endSnd="0"/>
              </a:rPr>
              <a:t>https://medium.com/@addyosmani/a-beginners-guide-to-react-component-lifecycle-5708a33fe45e</a:t>
            </a:r>
          </a:p>
        </p:txBody>
      </p:sp>
      <p:sp>
        <p:nvSpPr>
          <p:cNvPr id="558"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References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0" name="Title 1"/>
          <p:cNvSpPr txBox="1"/>
          <p:nvPr>
            <p:ph type="title"/>
          </p:nvPr>
        </p:nvSpPr>
        <p:spPr>
          <a:xfrm>
            <a:off x="5335817" y="795097"/>
            <a:ext cx="5905582" cy="1895395"/>
          </a:xfrm>
          <a:prstGeom prst="rect">
            <a:avLst/>
          </a:prstGeom>
        </p:spPr>
        <p:txBody>
          <a:bodyPr/>
          <a:lstStyle/>
          <a:p>
            <a:pPr defTabSz="877822">
              <a:spcBef>
                <a:spcPts val="500"/>
              </a:spcBef>
              <a:defRPr sz="6900">
                <a:solidFill>
                  <a:schemeClr val="accent5"/>
                </a:solidFill>
              </a:defRPr>
            </a:pPr>
            <a:r>
              <a:t>The</a:t>
            </a:r>
            <a:r>
              <a:rPr>
                <a:solidFill>
                  <a:schemeClr val="accent4"/>
                </a:solidFill>
              </a:rPr>
              <a:t> shift</a:t>
            </a:r>
            <a:br>
              <a:rPr>
                <a:solidFill>
                  <a:schemeClr val="accent4"/>
                </a:solidFill>
              </a:rPr>
            </a:br>
            <a:r>
              <a:t>begins with</a:t>
            </a:r>
            <a:r>
              <a:rPr>
                <a:solidFill>
                  <a:schemeClr val="accent4"/>
                </a:solidFill>
              </a:rPr>
              <a:t> you</a:t>
            </a:r>
          </a:p>
        </p:txBody>
      </p:sp>
      <p:sp>
        <p:nvSpPr>
          <p:cNvPr id="561" name="Text Placeholder 2"/>
          <p:cNvSpPr txBox="1"/>
          <p:nvPr>
            <p:ph type="body" sz="quarter" idx="1"/>
          </p:nvPr>
        </p:nvSpPr>
        <p:spPr>
          <a:xfrm>
            <a:off x="5335817" y="3995556"/>
            <a:ext cx="5905582" cy="400113"/>
          </a:xfrm>
          <a:prstGeom prst="rect">
            <a:avLst/>
          </a:prstGeom>
        </p:spPr>
        <p:txBody>
          <a:bodyPr/>
          <a:lstStyle/>
          <a:p>
            <a:pPr/>
            <a:r>
              <a:t>Assistant name</a:t>
            </a:r>
          </a:p>
        </p:txBody>
      </p:sp>
      <p:sp>
        <p:nvSpPr>
          <p:cNvPr id="562" name="Text Placeholder 3"/>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trainer@mail.com</a:t>
            </a:r>
            <a:br/>
            <a:r>
              <a:t>assistant@mail.com</a:t>
            </a:r>
          </a:p>
        </p:txBody>
      </p:sp>
      <p:sp>
        <p:nvSpPr>
          <p:cNvPr id="563" name="Text Placeholder 4"/>
          <p:cNvSpPr/>
          <p:nvPr>
            <p:ph type="body" idx="22"/>
          </p:nvPr>
        </p:nvSpPr>
        <p:spPr>
          <a:prstGeom prst="rect">
            <a:avLst/>
          </a:prstGeom>
          <a:extLst>
            <a:ext uri="{C572A759-6A51-4108-AA02-DFA0A04FC94B}">
              <ma14:wrappingTextBoxFlag xmlns:ma14="http://schemas.microsoft.com/office/mac/drawingml/2011/main" val="1"/>
            </a:ext>
          </a:extLst>
        </p:spPr>
        <p:txBody>
          <a:bodyPr/>
          <a:lstStyle/>
          <a:p>
            <a:pPr/>
            <a:r>
              <a:t>Assistant</a:t>
            </a:r>
          </a:p>
        </p:txBody>
      </p:sp>
      <p:sp>
        <p:nvSpPr>
          <p:cNvPr id="564" name="Text Placeholder 4"/>
          <p:cNvSpPr txBox="1"/>
          <p:nvPr/>
        </p:nvSpPr>
        <p:spPr>
          <a:xfrm>
            <a:off x="5335817" y="3633246"/>
            <a:ext cx="5905582" cy="277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spcBef>
                <a:spcPts val="1000"/>
              </a:spcBef>
              <a:defRPr sz="1200">
                <a:solidFill>
                  <a:schemeClr val="accent2"/>
                </a:solidFill>
                <a:latin typeface="Arial"/>
                <a:ea typeface="Arial"/>
                <a:cs typeface="Arial"/>
                <a:sym typeface="Arial"/>
              </a:defRPr>
            </a:lvl1pPr>
          </a:lstStyle>
          <a:p>
            <a:pPr/>
            <a:r>
              <a:t>Trainer</a:t>
            </a:r>
          </a:p>
        </p:txBody>
      </p:sp>
      <p:sp>
        <p:nvSpPr>
          <p:cNvPr id="565" name="Text Placeholder 2"/>
          <p:cNvSpPr txBox="1"/>
          <p:nvPr/>
        </p:nvSpPr>
        <p:spPr>
          <a:xfrm>
            <a:off x="5335817" y="3147823"/>
            <a:ext cx="5905582" cy="4001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spcBef>
                <a:spcPts val="1000"/>
              </a:spcBef>
              <a:defRPr sz="2000">
                <a:solidFill>
                  <a:schemeClr val="accent4"/>
                </a:solidFill>
                <a:latin typeface="Baskerville"/>
                <a:ea typeface="Baskerville"/>
                <a:cs typeface="Baskerville"/>
                <a:sym typeface="Baskerville"/>
              </a:defRPr>
            </a:lvl1pPr>
          </a:lstStyle>
          <a:p>
            <a:pPr/>
            <a:r>
              <a:t>Trainer name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6" name="Title 1"/>
          <p:cNvSpPr txBox="1"/>
          <p:nvPr>
            <p:ph type="title"/>
          </p:nvPr>
        </p:nvSpPr>
        <p:spPr>
          <a:xfrm>
            <a:off x="748518" y="921271"/>
            <a:ext cx="6701005" cy="5015457"/>
          </a:xfrm>
          <a:prstGeom prst="rect">
            <a:avLst/>
          </a:prstGeom>
        </p:spPr>
        <p:txBody>
          <a:bodyPr/>
          <a:lstStyle>
            <a:lvl1pPr>
              <a:defRPr sz="3600"/>
            </a:lvl1pPr>
          </a:lstStyle>
          <a:p>
            <a:pPr/>
            <a:r>
              <a:t>A Deep Dive into Class Components and Functional Components with Hooks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8"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Props vs State</a:t>
            </a:r>
          </a:p>
        </p:txBody>
      </p:sp>
      <p:graphicFrame>
        <p:nvGraphicFramePr>
          <p:cNvPr id="519" name="Google Shape;351;p37"/>
          <p:cNvGraphicFramePr/>
          <p:nvPr/>
        </p:nvGraphicFramePr>
        <p:xfrm>
          <a:off x="1070074" y="1464994"/>
          <a:ext cx="10051850" cy="4702228"/>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350616"/>
                <a:gridCol w="3350616"/>
                <a:gridCol w="3350616"/>
              </a:tblGrid>
              <a:tr h="384998">
                <a:tc>
                  <a:txBody>
                    <a:bodyPr/>
                    <a:lstStyle/>
                    <a:p>
                      <a:pPr>
                        <a:defRPr b="0" sz="1800">
                          <a:solidFill>
                            <a:srgbClr val="000000"/>
                          </a:solidFill>
                        </a:defRPr>
                      </a:pPr>
                      <a:r>
                        <a:rPr b="1" sz="1900">
                          <a:solidFill>
                            <a:srgbClr val="FFFFFF"/>
                          </a:solidFill>
                          <a:latin typeface="Arial"/>
                          <a:ea typeface="Arial"/>
                          <a:cs typeface="Arial"/>
                        </a:rPr>
                        <a:t>Features</a:t>
                      </a:r>
                    </a:p>
                  </a:txBody>
                  <a:tcPr marL="0" marR="0" marT="0" marB="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A42F0F"/>
                    </a:solidFill>
                  </a:tcPr>
                </a:tc>
                <a:tc>
                  <a:txBody>
                    <a:bodyPr/>
                    <a:lstStyle/>
                    <a:p>
                      <a:pPr>
                        <a:defRPr b="0" sz="1800">
                          <a:solidFill>
                            <a:srgbClr val="000000"/>
                          </a:solidFill>
                        </a:defRPr>
                      </a:pPr>
                      <a:r>
                        <a:rPr b="1" sz="1900">
                          <a:solidFill>
                            <a:srgbClr val="FFFFFF"/>
                          </a:solidFill>
                          <a:latin typeface="Arial"/>
                          <a:ea typeface="Arial"/>
                          <a:cs typeface="Arial"/>
                        </a:rPr>
                        <a:t>props</a:t>
                      </a:r>
                    </a:p>
                  </a:txBody>
                  <a:tcPr marL="0" marR="0" marT="0" marB="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A42F0F"/>
                    </a:solidFill>
                  </a:tcPr>
                </a:tc>
                <a:tc>
                  <a:txBody>
                    <a:bodyPr/>
                    <a:lstStyle/>
                    <a:p>
                      <a:pPr>
                        <a:defRPr b="0" sz="1800">
                          <a:solidFill>
                            <a:srgbClr val="000000"/>
                          </a:solidFill>
                        </a:defRPr>
                      </a:pPr>
                      <a:r>
                        <a:rPr b="1" sz="1900">
                          <a:solidFill>
                            <a:srgbClr val="FFFFFF"/>
                          </a:solidFill>
                          <a:latin typeface="Arial"/>
                          <a:ea typeface="Arial"/>
                          <a:cs typeface="Arial"/>
                        </a:rPr>
                        <a:t>state</a:t>
                      </a:r>
                    </a:p>
                  </a:txBody>
                  <a:tcPr marL="0" marR="0" marT="0" marB="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A42F0F"/>
                    </a:solidFill>
                  </a:tcPr>
                </a:tc>
              </a:tr>
              <a:tr h="668654">
                <a:tc>
                  <a:txBody>
                    <a:bodyPr/>
                    <a:lstStyle/>
                    <a:p>
                      <a:pPr algn="l">
                        <a:defRPr sz="1900">
                          <a:solidFill>
                            <a:srgbClr val="000000"/>
                          </a:solidFill>
                          <a:latin typeface="Arial"/>
                          <a:ea typeface="Arial"/>
                          <a:cs typeface="Arial"/>
                        </a:defRPr>
                      </a:pPr>
                      <a:r>
                        <a:t>Can get initial value from</a:t>
                      </a:r>
                    </a:p>
                    <a:p>
                      <a:pPr algn="l">
                        <a:defRPr sz="1900">
                          <a:solidFill>
                            <a:srgbClr val="000000"/>
                          </a:solidFill>
                          <a:latin typeface="Arial"/>
                          <a:ea typeface="Arial"/>
                          <a:cs typeface="Arial"/>
                        </a:defRPr>
                      </a:pPr>
                      <a:r>
                        <a:t>parent Component?</a:t>
                      </a:r>
                    </a:p>
                  </a:txBody>
                  <a:tcPr marL="0" marR="0" marT="0" marB="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E0CDCC"/>
                    </a:solidFill>
                  </a:tcPr>
                </a:tc>
                <a:tc>
                  <a:txBody>
                    <a:bodyPr/>
                    <a:lstStyle/>
                    <a:p>
                      <a:pPr>
                        <a:defRPr sz="1800">
                          <a:solidFill>
                            <a:srgbClr val="000000"/>
                          </a:solidFill>
                        </a:defRPr>
                      </a:pPr>
                      <a:r>
                        <a:rPr sz="1900">
                          <a:latin typeface="Arial"/>
                          <a:ea typeface="Arial"/>
                          <a:cs typeface="Arial"/>
                        </a:rPr>
                        <a:t>Yes</a:t>
                      </a:r>
                    </a:p>
                  </a:txBody>
                  <a:tcPr marL="0" marR="0" marT="0" marB="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E0CDCC"/>
                    </a:solidFill>
                  </a:tcPr>
                </a:tc>
                <a:tc>
                  <a:txBody>
                    <a:bodyPr/>
                    <a:lstStyle/>
                    <a:p>
                      <a:pPr>
                        <a:defRPr sz="1800">
                          <a:solidFill>
                            <a:srgbClr val="000000"/>
                          </a:solidFill>
                        </a:defRPr>
                      </a:pPr>
                      <a:r>
                        <a:rPr sz="1900">
                          <a:latin typeface="Arial"/>
                          <a:ea typeface="Arial"/>
                          <a:cs typeface="Arial"/>
                        </a:rPr>
                        <a:t>Yes</a:t>
                      </a:r>
                    </a:p>
                  </a:txBody>
                  <a:tcPr marL="0" marR="0" marT="0" marB="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E0CDCC"/>
                    </a:solidFill>
                  </a:tcPr>
                </a:tc>
              </a:tr>
              <a:tr h="697695">
                <a:tc>
                  <a:txBody>
                    <a:bodyPr/>
                    <a:lstStyle/>
                    <a:p>
                      <a:pPr marR="565150" algn="l">
                        <a:defRPr sz="1800">
                          <a:solidFill>
                            <a:srgbClr val="000000"/>
                          </a:solidFill>
                        </a:defRPr>
                      </a:pPr>
                      <a:r>
                        <a:rPr sz="1900">
                          <a:latin typeface="Arial"/>
                          <a:ea typeface="Arial"/>
                          <a:cs typeface="Arial"/>
                        </a:rPr>
                        <a:t>Can be changed by  parent Component?</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FE8E7"/>
                    </a:solidFill>
                  </a:tcPr>
                </a:tc>
                <a:tc>
                  <a:txBody>
                    <a:bodyPr/>
                    <a:lstStyle/>
                    <a:p>
                      <a:pPr>
                        <a:defRPr sz="1800">
                          <a:solidFill>
                            <a:srgbClr val="000000"/>
                          </a:solidFill>
                        </a:defRPr>
                      </a:pPr>
                      <a:r>
                        <a:rPr sz="1900">
                          <a:latin typeface="Arial"/>
                          <a:ea typeface="Arial"/>
                          <a:cs typeface="Arial"/>
                        </a:rPr>
                        <a:t>Yes</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FE8E7"/>
                    </a:solidFill>
                  </a:tcPr>
                </a:tc>
                <a:tc>
                  <a:txBody>
                    <a:bodyPr/>
                    <a:lstStyle/>
                    <a:p>
                      <a:pPr>
                        <a:defRPr sz="1800">
                          <a:solidFill>
                            <a:srgbClr val="000000"/>
                          </a:solidFill>
                        </a:defRPr>
                      </a:pPr>
                      <a:r>
                        <a:rPr sz="1900">
                          <a:latin typeface="Arial"/>
                          <a:ea typeface="Arial"/>
                          <a:cs typeface="Arial"/>
                        </a:rPr>
                        <a:t>No</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FE8E7"/>
                    </a:solidFill>
                  </a:tcPr>
                </a:tc>
              </a:tr>
              <a:tr h="665663">
                <a:tc>
                  <a:txBody>
                    <a:bodyPr/>
                    <a:lstStyle/>
                    <a:p>
                      <a:pPr algn="l">
                        <a:defRPr sz="1900">
                          <a:solidFill>
                            <a:srgbClr val="000000"/>
                          </a:solidFill>
                          <a:latin typeface="Arial"/>
                          <a:ea typeface="Arial"/>
                          <a:cs typeface="Arial"/>
                        </a:defRPr>
                      </a:pPr>
                      <a:r>
                        <a:t>Can set default values</a:t>
                      </a:r>
                    </a:p>
                    <a:p>
                      <a:pPr algn="l">
                        <a:defRPr sz="1900">
                          <a:solidFill>
                            <a:srgbClr val="000000"/>
                          </a:solidFill>
                          <a:latin typeface="Arial"/>
                          <a:ea typeface="Arial"/>
                          <a:cs typeface="Arial"/>
                        </a:defRPr>
                      </a:pPr>
                      <a:r>
                        <a:t>inside Component?</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0CDCC"/>
                    </a:solidFill>
                  </a:tcPr>
                </a:tc>
                <a:tc>
                  <a:txBody>
                    <a:bodyPr/>
                    <a:lstStyle/>
                    <a:p>
                      <a:pPr>
                        <a:defRPr sz="1800">
                          <a:solidFill>
                            <a:srgbClr val="000000"/>
                          </a:solidFill>
                        </a:defRPr>
                      </a:pPr>
                      <a:r>
                        <a:rPr sz="1900">
                          <a:latin typeface="Arial"/>
                          <a:ea typeface="Arial"/>
                          <a:cs typeface="Arial"/>
                        </a:rPr>
                        <a:t>Yes</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0CDCC"/>
                    </a:solidFill>
                  </a:tcPr>
                </a:tc>
                <a:tc>
                  <a:txBody>
                    <a:bodyPr/>
                    <a:lstStyle/>
                    <a:p>
                      <a:pPr>
                        <a:defRPr sz="1800">
                          <a:solidFill>
                            <a:srgbClr val="000000"/>
                          </a:solidFill>
                        </a:defRPr>
                      </a:pPr>
                      <a:r>
                        <a:rPr sz="1900">
                          <a:latin typeface="Arial"/>
                          <a:ea typeface="Arial"/>
                          <a:cs typeface="Arial"/>
                        </a:rPr>
                        <a:t>Yes</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0CDCC"/>
                    </a:solidFill>
                  </a:tcPr>
                </a:tc>
              </a:tr>
              <a:tr h="720771">
                <a:tc>
                  <a:txBody>
                    <a:bodyPr/>
                    <a:lstStyle/>
                    <a:p>
                      <a:pPr marR="742950" algn="l">
                        <a:defRPr sz="1800">
                          <a:solidFill>
                            <a:srgbClr val="000000"/>
                          </a:solidFill>
                        </a:defRPr>
                      </a:pPr>
                      <a:r>
                        <a:rPr sz="1900">
                          <a:latin typeface="Arial"/>
                          <a:ea typeface="Arial"/>
                          <a:cs typeface="Arial"/>
                        </a:rPr>
                        <a:t>Can change inside  Component?</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FE8E7"/>
                    </a:solidFill>
                  </a:tcPr>
                </a:tc>
                <a:tc>
                  <a:txBody>
                    <a:bodyPr/>
                    <a:lstStyle/>
                    <a:p>
                      <a:pPr>
                        <a:defRPr sz="1800">
                          <a:solidFill>
                            <a:srgbClr val="000000"/>
                          </a:solidFill>
                        </a:defRPr>
                      </a:pPr>
                      <a:r>
                        <a:rPr sz="1900">
                          <a:latin typeface="Arial"/>
                          <a:ea typeface="Arial"/>
                          <a:cs typeface="Arial"/>
                        </a:rPr>
                        <a:t>No</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FE8E7"/>
                    </a:solidFill>
                  </a:tcPr>
                </a:tc>
                <a:tc>
                  <a:txBody>
                    <a:bodyPr/>
                    <a:lstStyle/>
                    <a:p>
                      <a:pPr>
                        <a:defRPr sz="1800">
                          <a:solidFill>
                            <a:srgbClr val="000000"/>
                          </a:solidFill>
                        </a:defRPr>
                      </a:pPr>
                      <a:r>
                        <a:rPr sz="1900">
                          <a:latin typeface="Arial"/>
                          <a:ea typeface="Arial"/>
                          <a:cs typeface="Arial"/>
                        </a:rPr>
                        <a:t>Yes</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FE8E7"/>
                    </a:solidFill>
                  </a:tcPr>
                </a:tc>
              </a:tr>
              <a:tr h="899433">
                <a:tc>
                  <a:txBody>
                    <a:bodyPr/>
                    <a:lstStyle/>
                    <a:p>
                      <a:pPr marR="351790" algn="l">
                        <a:defRPr sz="1800">
                          <a:solidFill>
                            <a:srgbClr val="000000"/>
                          </a:solidFill>
                        </a:defRPr>
                      </a:pPr>
                      <a:r>
                        <a:rPr sz="1900">
                          <a:latin typeface="Arial"/>
                          <a:ea typeface="Arial"/>
                          <a:cs typeface="Arial"/>
                        </a:rPr>
                        <a:t>Can set initial value for  child Components?</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0CDCC"/>
                    </a:solidFill>
                  </a:tcPr>
                </a:tc>
                <a:tc>
                  <a:txBody>
                    <a:bodyPr/>
                    <a:lstStyle/>
                    <a:p>
                      <a:pPr>
                        <a:defRPr sz="1800">
                          <a:solidFill>
                            <a:srgbClr val="000000"/>
                          </a:solidFill>
                        </a:defRPr>
                      </a:pPr>
                      <a:r>
                        <a:rPr sz="1900">
                          <a:latin typeface="Arial"/>
                          <a:ea typeface="Arial"/>
                          <a:cs typeface="Arial"/>
                        </a:rPr>
                        <a:t>Yes</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0CDCC"/>
                    </a:solidFill>
                  </a:tcPr>
                </a:tc>
                <a:tc>
                  <a:txBody>
                    <a:bodyPr/>
                    <a:lstStyle/>
                    <a:p>
                      <a:pPr>
                        <a:defRPr sz="1800">
                          <a:solidFill>
                            <a:srgbClr val="000000"/>
                          </a:solidFill>
                        </a:defRPr>
                      </a:pPr>
                      <a:r>
                        <a:rPr sz="1900">
                          <a:latin typeface="Arial"/>
                          <a:ea typeface="Arial"/>
                          <a:cs typeface="Arial"/>
                        </a:rPr>
                        <a:t>Yes</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0CDCC"/>
                    </a:solidFill>
                  </a:tcPr>
                </a:tc>
              </a:tr>
              <a:tr h="665013">
                <a:tc>
                  <a:txBody>
                    <a:bodyPr/>
                    <a:lstStyle/>
                    <a:p>
                      <a:pPr marR="584200" algn="l">
                        <a:defRPr sz="1800">
                          <a:solidFill>
                            <a:srgbClr val="000000"/>
                          </a:solidFill>
                        </a:defRPr>
                      </a:pPr>
                      <a:r>
                        <a:rPr sz="1900">
                          <a:latin typeface="Arial"/>
                          <a:ea typeface="Arial"/>
                          <a:cs typeface="Arial"/>
                        </a:rPr>
                        <a:t>Can change in child  Components?</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FE8E7"/>
                    </a:solidFill>
                  </a:tcPr>
                </a:tc>
                <a:tc>
                  <a:txBody>
                    <a:bodyPr/>
                    <a:lstStyle/>
                    <a:p>
                      <a:pPr>
                        <a:defRPr sz="1800">
                          <a:solidFill>
                            <a:srgbClr val="000000"/>
                          </a:solidFill>
                        </a:defRPr>
                      </a:pPr>
                      <a:r>
                        <a:rPr sz="1900">
                          <a:latin typeface="Arial"/>
                          <a:ea typeface="Arial"/>
                          <a:cs typeface="Arial"/>
                        </a:rPr>
                        <a:t>Yes</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FE8E7"/>
                    </a:solidFill>
                  </a:tcPr>
                </a:tc>
                <a:tc>
                  <a:txBody>
                    <a:bodyPr/>
                    <a:lstStyle/>
                    <a:p>
                      <a:pPr>
                        <a:defRPr sz="1800">
                          <a:solidFill>
                            <a:srgbClr val="000000"/>
                          </a:solidFill>
                        </a:defRPr>
                      </a:pPr>
                      <a:r>
                        <a:rPr sz="1900">
                          <a:latin typeface="Arial"/>
                          <a:ea typeface="Arial"/>
                          <a:cs typeface="Arial"/>
                        </a:rPr>
                        <a:t>No</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FE8E7"/>
                    </a:solidFill>
                  </a:tcPr>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1"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Component lifecycle</a:t>
            </a:r>
          </a:p>
        </p:txBody>
      </p:sp>
      <p:pic>
        <p:nvPicPr>
          <p:cNvPr id="522" name="pasted-movie.png" descr="pasted-movie.png"/>
          <p:cNvPicPr>
            <a:picLocks noChangeAspect="1"/>
          </p:cNvPicPr>
          <p:nvPr/>
        </p:nvPicPr>
        <p:blipFill>
          <a:blip r:embed="rId2">
            <a:extLst/>
          </a:blip>
          <a:stretch>
            <a:fillRect/>
          </a:stretch>
        </p:blipFill>
        <p:spPr>
          <a:xfrm>
            <a:off x="2257411" y="1200150"/>
            <a:ext cx="7677178" cy="497175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4"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Component lifecycle</a:t>
            </a:r>
          </a:p>
        </p:txBody>
      </p:sp>
      <p:pic>
        <p:nvPicPr>
          <p:cNvPr id="525" name="pasted-movie.png" descr="pasted-movie.png"/>
          <p:cNvPicPr>
            <a:picLocks noChangeAspect="1"/>
          </p:cNvPicPr>
          <p:nvPr/>
        </p:nvPicPr>
        <p:blipFill>
          <a:blip r:embed="rId2">
            <a:extLst/>
          </a:blip>
          <a:stretch>
            <a:fillRect/>
          </a:stretch>
        </p:blipFill>
        <p:spPr>
          <a:xfrm>
            <a:off x="853500" y="1112531"/>
            <a:ext cx="10485001" cy="550305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Text Placeholder 1"/>
          <p:cNvSpPr txBox="1"/>
          <p:nvPr>
            <p:ph type="body" idx="1"/>
          </p:nvPr>
        </p:nvSpPr>
        <p:spPr>
          <a:xfrm>
            <a:off x="689312" y="1459846"/>
            <a:ext cx="10813376" cy="4789808"/>
          </a:xfrm>
          <a:prstGeom prst="rect">
            <a:avLst/>
          </a:prstGeom>
        </p:spPr>
        <p:txBody>
          <a:bodyPr/>
          <a:lstStyle/>
          <a:p>
            <a:pPr marL="226313" indent="-226313" defTabSz="905255">
              <a:spcBef>
                <a:spcPts val="900"/>
              </a:spcBef>
              <a:defRPr sz="2400"/>
            </a:pPr>
            <a:r>
              <a:t>What are Lifecycle Hooks?</a:t>
            </a:r>
          </a:p>
          <a:p>
            <a:pPr lvl="1" marL="678941" indent="-226313" defTabSz="905255">
              <a:spcBef>
                <a:spcPts val="900"/>
              </a:spcBef>
              <a:defRPr sz="2400"/>
            </a:pPr>
            <a:r>
              <a:t>Lifecycle hooks are methods that get called at different stages of a component's existence.</a:t>
            </a:r>
          </a:p>
          <a:p>
            <a:pPr lvl="1" marL="678941" indent="-226313" defTabSz="905255">
              <a:spcBef>
                <a:spcPts val="900"/>
              </a:spcBef>
              <a:defRPr sz="2400"/>
            </a:pPr>
            <a:r>
              <a:t>These hooks provide opportunities to execute code at key moments in the component's lifecycle.</a:t>
            </a:r>
          </a:p>
          <a:p>
            <a:pPr marL="226313" indent="-226313" defTabSz="905255">
              <a:spcBef>
                <a:spcPts val="900"/>
              </a:spcBef>
              <a:defRPr sz="2400"/>
            </a:pPr>
            <a:r>
              <a:t>Lifecycle Stages:</a:t>
            </a:r>
          </a:p>
          <a:p>
            <a:pPr lvl="1" marL="678941" indent="-226313" defTabSz="905255">
              <a:spcBef>
                <a:spcPts val="900"/>
              </a:spcBef>
              <a:defRPr sz="2400"/>
            </a:pPr>
            <a:r>
              <a:t>Mounting: When the component is being created and inserted into the DOM.</a:t>
            </a:r>
          </a:p>
          <a:p>
            <a:pPr lvl="1" marL="678941" indent="-226313" defTabSz="905255">
              <a:spcBef>
                <a:spcPts val="900"/>
              </a:spcBef>
              <a:defRPr sz="2400"/>
            </a:pPr>
            <a:r>
              <a:t>Updating: When the component is being re-rendered due to changes in props or state.</a:t>
            </a:r>
          </a:p>
          <a:p>
            <a:pPr lvl="1" marL="678941" indent="-226313" defTabSz="905255">
              <a:spcBef>
                <a:spcPts val="900"/>
              </a:spcBef>
              <a:defRPr sz="2400"/>
            </a:pPr>
            <a:r>
              <a:t>Unmounting: When the component is being removed from the DOM.</a:t>
            </a:r>
          </a:p>
        </p:txBody>
      </p:sp>
      <p:sp>
        <p:nvSpPr>
          <p:cNvPr id="528"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Introduction to React Lifecycle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0" name="Text Placeholder 1"/>
          <p:cNvSpPr txBox="1"/>
          <p:nvPr>
            <p:ph type="body" idx="1"/>
          </p:nvPr>
        </p:nvSpPr>
        <p:spPr>
          <a:xfrm>
            <a:off x="689312" y="1459846"/>
            <a:ext cx="10813376" cy="4789809"/>
          </a:xfrm>
          <a:prstGeom prst="rect">
            <a:avLst/>
          </a:prstGeom>
        </p:spPr>
        <p:txBody>
          <a:bodyPr/>
          <a:lstStyle/>
          <a:p>
            <a:pPr marL="164592" indent="-164592" defTabSz="658368">
              <a:spcBef>
                <a:spcPts val="700"/>
              </a:spcBef>
              <a:defRPr sz="1800"/>
            </a:pPr>
            <a:r>
              <a:t>Mounting:</a:t>
            </a:r>
          </a:p>
          <a:p>
            <a:pPr lvl="1" marL="493776" indent="-164591" defTabSz="658368">
              <a:spcBef>
                <a:spcPts val="700"/>
              </a:spcBef>
              <a:defRPr sz="1800"/>
            </a:pPr>
            <a:r>
              <a:t>constructor(): Initializes the component's state and binds methods.</a:t>
            </a:r>
          </a:p>
          <a:p>
            <a:pPr lvl="1" marL="493776" indent="-164591" defTabSz="658368">
              <a:spcBef>
                <a:spcPts val="700"/>
              </a:spcBef>
              <a:defRPr sz="1800"/>
            </a:pPr>
            <a:r>
              <a:t>static getDerivedStateFromProps(): Updates the state based on initial props.</a:t>
            </a:r>
          </a:p>
          <a:p>
            <a:pPr lvl="1" marL="493776" indent="-164591" defTabSz="658368">
              <a:spcBef>
                <a:spcPts val="700"/>
              </a:spcBef>
              <a:defRPr sz="1800"/>
            </a:pPr>
            <a:r>
              <a:t>render(): Returns the JSX to be rendered in the DOM.</a:t>
            </a:r>
          </a:p>
          <a:p>
            <a:pPr lvl="1" marL="493776" indent="-164591" defTabSz="658368">
              <a:spcBef>
                <a:spcPts val="700"/>
              </a:spcBef>
              <a:defRPr sz="1800"/>
            </a:pPr>
            <a:r>
              <a:t>componentDidMount(): Invoked immediately after the component is mounted.</a:t>
            </a:r>
          </a:p>
          <a:p>
            <a:pPr marL="164592" indent="-164592" defTabSz="658368">
              <a:spcBef>
                <a:spcPts val="700"/>
              </a:spcBef>
              <a:defRPr sz="1800"/>
            </a:pPr>
            <a:r>
              <a:t>Updating:</a:t>
            </a:r>
          </a:p>
          <a:p>
            <a:pPr lvl="1" marL="493776" indent="-164591" defTabSz="658368">
              <a:spcBef>
                <a:spcPts val="700"/>
              </a:spcBef>
              <a:defRPr sz="1800"/>
            </a:pPr>
            <a:r>
              <a:t>static getDerivedStateFromProps(): Also called when props change.</a:t>
            </a:r>
          </a:p>
          <a:p>
            <a:pPr lvl="1" marL="493776" indent="-164591" defTabSz="658368">
              <a:spcBef>
                <a:spcPts val="700"/>
              </a:spcBef>
              <a:defRPr sz="1800"/>
            </a:pPr>
            <a:r>
              <a:t>shouldComponentUpdate(): Determines whether the component should re-render.</a:t>
            </a:r>
          </a:p>
          <a:p>
            <a:pPr lvl="1" marL="493776" indent="-164591" defTabSz="658368">
              <a:spcBef>
                <a:spcPts val="700"/>
              </a:spcBef>
              <a:defRPr sz="1800"/>
            </a:pPr>
            <a:r>
              <a:t>render(): Called again to update the DOM.</a:t>
            </a:r>
          </a:p>
          <a:p>
            <a:pPr lvl="1" marL="493776" indent="-164591" defTabSz="658368">
              <a:spcBef>
                <a:spcPts val="700"/>
              </a:spcBef>
              <a:defRPr sz="1800"/>
            </a:pPr>
            <a:r>
              <a:t>getSnapshotBeforeUpdate(): Captures information before the DOM updates.</a:t>
            </a:r>
          </a:p>
          <a:p>
            <a:pPr lvl="1" marL="493776" indent="-164591" defTabSz="658368">
              <a:spcBef>
                <a:spcPts val="700"/>
              </a:spcBef>
              <a:defRPr sz="1800"/>
            </a:pPr>
            <a:r>
              <a:t>componentDidUpdate(): Invoked immediately after the component updates.</a:t>
            </a:r>
          </a:p>
          <a:p>
            <a:pPr marL="164592" indent="-164592" defTabSz="658368">
              <a:spcBef>
                <a:spcPts val="700"/>
              </a:spcBef>
              <a:defRPr sz="1800"/>
            </a:pPr>
            <a:r>
              <a:t>Unmounting:</a:t>
            </a:r>
          </a:p>
          <a:p>
            <a:pPr lvl="1" marL="493776" indent="-164591" defTabSz="658368">
              <a:spcBef>
                <a:spcPts val="700"/>
              </a:spcBef>
              <a:defRPr sz="1800"/>
            </a:pPr>
            <a:r>
              <a:t>componentWillUnmount(): Called just before the component is removed from the DOM.</a:t>
            </a:r>
          </a:p>
        </p:txBody>
      </p:sp>
      <p:sp>
        <p:nvSpPr>
          <p:cNvPr id="531"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Class Component Lifecycle Hooks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3" name="Text Placeholder 1"/>
          <p:cNvSpPr txBox="1"/>
          <p:nvPr>
            <p:ph type="body" idx="1"/>
          </p:nvPr>
        </p:nvSpPr>
        <p:spPr>
          <a:xfrm>
            <a:off x="689312" y="1459846"/>
            <a:ext cx="10813376" cy="4789809"/>
          </a:xfrm>
          <a:prstGeom prst="rect">
            <a:avLst/>
          </a:prstGeom>
        </p:spPr>
        <p:txBody>
          <a:bodyPr/>
          <a:lstStyle/>
          <a:p>
            <a:pPr>
              <a:defRPr sz="2500"/>
            </a:pPr>
            <a:r>
              <a:t>Introduction to Hooks:</a:t>
            </a:r>
          </a:p>
          <a:p>
            <a:pPr lvl="1" marL="685800" indent="-228600">
              <a:defRPr sz="2500"/>
            </a:pPr>
            <a:r>
              <a:t>Hooks are functions that let you "hook into" React state and lifecycle features from function components.</a:t>
            </a:r>
          </a:p>
          <a:p>
            <a:pPr lvl="1" marL="685800" indent="-228600">
              <a:defRPr sz="2500"/>
            </a:pPr>
            <a:r>
              <a:t>Commonly used hooks: useState, useEffect, useCallback, useMemo, useRef.</a:t>
            </a:r>
          </a:p>
          <a:p>
            <a:pPr>
              <a:defRPr sz="2500"/>
            </a:pPr>
            <a:r>
              <a:t>useEffect Hook:</a:t>
            </a:r>
          </a:p>
          <a:p>
            <a:pPr lvl="1" marL="685800" indent="-228600">
              <a:defRPr sz="2500"/>
            </a:pPr>
            <a:r>
              <a:t>Combines the lifecycle methods: componentDidMount, componentDidUpdate, and componentWillUnmount.</a:t>
            </a:r>
          </a:p>
          <a:p>
            <a:pPr lvl="1" marL="685800" indent="-228600">
              <a:defRPr sz="2500"/>
            </a:pPr>
            <a:r>
              <a:t>useEffect(callback, dependencies): The callback is run after the render and can optionally clean up.</a:t>
            </a:r>
          </a:p>
        </p:txBody>
      </p:sp>
      <p:sp>
        <p:nvSpPr>
          <p:cNvPr id="534"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Functional Components with Hooks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6" name="Text Placeholder 1"/>
          <p:cNvSpPr txBox="1"/>
          <p:nvPr>
            <p:ph type="body" sz="quarter" idx="1"/>
          </p:nvPr>
        </p:nvSpPr>
        <p:spPr>
          <a:xfrm>
            <a:off x="689312" y="1459847"/>
            <a:ext cx="10813376" cy="543870"/>
          </a:xfrm>
          <a:prstGeom prst="rect">
            <a:avLst/>
          </a:prstGeom>
        </p:spPr>
        <p:txBody>
          <a:bodyPr/>
          <a:lstStyle>
            <a:lvl1pPr>
              <a:defRPr sz="2500"/>
            </a:lvl1pPr>
          </a:lstStyle>
          <a:p>
            <a:pPr/>
            <a:r>
              <a:t>Mounting with useEffect:</a:t>
            </a:r>
          </a:p>
        </p:txBody>
      </p:sp>
      <p:sp>
        <p:nvSpPr>
          <p:cNvPr id="537"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Examples of Functional Components with Hooks</a:t>
            </a:r>
          </a:p>
        </p:txBody>
      </p:sp>
      <p:pic>
        <p:nvPicPr>
          <p:cNvPr id="538" name="code.png" descr="code.png"/>
          <p:cNvPicPr>
            <a:picLocks noChangeAspect="1"/>
          </p:cNvPicPr>
          <p:nvPr/>
        </p:nvPicPr>
        <p:blipFill>
          <a:blip r:embed="rId2">
            <a:extLst/>
          </a:blip>
          <a:stretch>
            <a:fillRect/>
          </a:stretch>
        </p:blipFill>
        <p:spPr>
          <a:xfrm>
            <a:off x="1694116" y="2363776"/>
            <a:ext cx="8803767" cy="411423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