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aj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C7B018BB-80A7-4F77-B60F-C8B233D01FF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1"/>
          </a:solidFill>
        </a:fill>
      </a:tcStyle>
    </a:firstRow>
  </a:tblStyle>
  <a:tblStyle styleId="{EEE7283C-3CF3-47DC-8721-378D4A62B228}"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3"/>
          </a:solidFill>
        </a:fill>
      </a:tcStyle>
    </a:firstRow>
  </a:tblStyle>
  <a:tblStyle styleId="{CF821DB8-F4EB-4A41-A1BA-3FCAFE7338EE}"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 styleId="{33BA23B1-9221-436E-865A-0063620EA4FD}" styleName="">
    <a:tblBg/>
    <a:wholeTbl>
      <a:tcTxStyle b="off" i="off">
        <a:fontRef idx="minor">
          <a:schemeClr val="accent6"/>
        </a:fontRef>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solidFill>
        </a:fill>
      </a:tcStyle>
    </a:band2H>
    <a:firstCol>
      <a:tcTxStyle b="on" i="off">
        <a:fontRef idx="minor">
          <a:schemeClr val="accent3"/>
        </a:fontRef>
        <a:schemeClr val="accent3"/>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chemeClr val="accent6"/>
        </a:fontRef>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3"/>
          </a:solidFill>
        </a:fill>
      </a:tcStyle>
    </a:lastRow>
    <a:firstRow>
      <a:tcTxStyle b="on" i="off">
        <a:fontRef idx="minor">
          <a:schemeClr val="accent3"/>
        </a:fontRef>
        <a:schemeClr val="accent3"/>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chemeClr val="accent6"/>
        </a:fontRef>
        <a:schemeClr val="accent6"/>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Col>
    <a:la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38100" cap="flat">
              <a:solidFill>
                <a:schemeClr val="accent3"/>
              </a:solidFill>
              <a:prstDash val="solid"/>
              <a:round/>
            </a:ln>
          </a:top>
          <a:bottom>
            <a:ln w="127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lastRow>
    <a:firstRow>
      <a:tcTxStyle b="on" i="off">
        <a:fontRef idx="minor">
          <a:schemeClr val="accent3"/>
        </a:fontRef>
        <a:schemeClr val="accent3"/>
      </a:tcTxStyle>
      <a:tcStyle>
        <a:tcBdr>
          <a:left>
            <a:ln w="12700" cap="flat">
              <a:solidFill>
                <a:schemeClr val="accent3"/>
              </a:solidFill>
              <a:prstDash val="solid"/>
              <a:round/>
            </a:ln>
          </a:left>
          <a:right>
            <a:ln w="12700" cap="flat">
              <a:solidFill>
                <a:schemeClr val="accent3"/>
              </a:solidFill>
              <a:prstDash val="solid"/>
              <a:round/>
            </a:ln>
          </a:right>
          <a:top>
            <a:ln w="12700" cap="flat">
              <a:solidFill>
                <a:schemeClr val="accent3"/>
              </a:solidFill>
              <a:prstDash val="solid"/>
              <a:round/>
            </a:ln>
          </a:top>
          <a:bottom>
            <a:ln w="38100" cap="flat">
              <a:solidFill>
                <a:schemeClr val="accent3"/>
              </a:solidFill>
              <a:prstDash val="solid"/>
              <a:round/>
            </a:ln>
          </a:bottom>
          <a:insideH>
            <a:ln w="12700" cap="flat">
              <a:solidFill>
                <a:schemeClr val="accent3"/>
              </a:solidFill>
              <a:prstDash val="solid"/>
              <a:round/>
            </a:ln>
          </a:insideH>
          <a:insideV>
            <a:ln w="12700" cap="flat">
              <a:solidFill>
                <a:schemeClr val="accent3"/>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2" name="Shape 512"/>
          <p:cNvSpPr/>
          <p:nvPr>
            <p:ph type="sldImg"/>
          </p:nvPr>
        </p:nvSpPr>
        <p:spPr>
          <a:xfrm>
            <a:off x="1143000" y="685800"/>
            <a:ext cx="4572000" cy="3429000"/>
          </a:xfrm>
          <a:prstGeom prst="rect">
            <a:avLst/>
          </a:prstGeom>
        </p:spPr>
        <p:txBody>
          <a:bodyPr/>
          <a:lstStyle/>
          <a:p>
            <a:pPr/>
          </a:p>
        </p:txBody>
      </p:sp>
      <p:sp>
        <p:nvSpPr>
          <p:cNvPr id="513" name="Shape 5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13" name="Hello there,I’m a title slide"/>
          <p:cNvSpPr txBox="1"/>
          <p:nvPr>
            <p:ph type="title" hasCustomPrompt="1"/>
          </p:nvPr>
        </p:nvSpPr>
        <p:spPr>
          <a:xfrm>
            <a:off x="6825674" y="2716525"/>
            <a:ext cx="4678997" cy="1434498"/>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4" y="4320873"/>
            <a:ext cx="3749162" cy="351143"/>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8" cy="663064"/>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8" cy="809628"/>
          </a:xfrm>
          <a:prstGeom prst="rect">
            <a:avLst/>
          </a:prstGeom>
          <a:ln w="12700">
            <a:miter lim="400000"/>
          </a:ln>
        </p:spPr>
      </p:pic>
      <p:sp>
        <p:nvSpPr>
          <p:cNvPr id="17"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112" name="Body Level One…"/>
          <p:cNvSpPr txBox="1"/>
          <p:nvPr>
            <p:ph type="body" sz="quarter" idx="1"/>
          </p:nvPr>
        </p:nvSpPr>
        <p:spPr>
          <a:xfrm>
            <a:off x="689313" y="1760391"/>
            <a:ext cx="5406689" cy="164147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xfrm>
            <a:off x="234226" y="6525100"/>
            <a:ext cx="217148"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8"/>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3"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4" cy="2031328"/>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4"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4" cy="2031328"/>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4" cy="831000"/>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3" cy="343049"/>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3" cy="343049"/>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4" y="1639795"/>
            <a:ext cx="539983" cy="343049"/>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5_Custom Layout">
    <p:bg>
      <p:bgPr>
        <a:solidFill>
          <a:schemeClr val="accent3"/>
        </a:solidFill>
      </p:bgPr>
    </p:bg>
    <p:spTree>
      <p:nvGrpSpPr>
        <p:cNvPr id="1" name=""/>
        <p:cNvGrpSpPr/>
        <p:nvPr/>
      </p:nvGrpSpPr>
      <p:grpSpPr>
        <a:xfrm>
          <a:off x="0" y="0"/>
          <a:ext cx="0" cy="0"/>
          <a:chOff x="0" y="0"/>
          <a:chExt cx="0" cy="0"/>
        </a:xfrm>
      </p:grpSpPr>
      <p:sp>
        <p:nvSpPr>
          <p:cNvPr id="138" name="Body Level One…"/>
          <p:cNvSpPr txBox="1"/>
          <p:nvPr>
            <p:ph type="body" sz="quarter" idx="1" hasCustomPrompt="1"/>
          </p:nvPr>
        </p:nvSpPr>
        <p:spPr>
          <a:xfrm>
            <a:off x="743294" y="3208943"/>
            <a:ext cx="2688552" cy="203132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39" name="Text Placeholder 5"/>
          <p:cNvSpPr/>
          <p:nvPr>
            <p:ph type="body" sz="quarter" idx="21" hasCustomPrompt="1"/>
          </p:nvPr>
        </p:nvSpPr>
        <p:spPr>
          <a:xfrm>
            <a:off x="743294" y="2145986"/>
            <a:ext cx="2688553"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0" name="Text Placeholder 5"/>
          <p:cNvSpPr/>
          <p:nvPr>
            <p:ph type="body" sz="quarter" idx="22" hasCustomPrompt="1"/>
          </p:nvPr>
        </p:nvSpPr>
        <p:spPr>
          <a:xfrm>
            <a:off x="4413427" y="3208943"/>
            <a:ext cx="2688554" cy="2031328"/>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1" name="Text Placeholder 5"/>
          <p:cNvSpPr/>
          <p:nvPr>
            <p:ph type="body" sz="quarter" idx="23" hasCustomPrompt="1"/>
          </p:nvPr>
        </p:nvSpPr>
        <p:spPr>
          <a:xfrm>
            <a:off x="4413427" y="2145986"/>
            <a:ext cx="2688554"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2" name="Text Placeholder 5"/>
          <p:cNvSpPr/>
          <p:nvPr>
            <p:ph type="body" sz="quarter" idx="24" hasCustomPrompt="1"/>
          </p:nvPr>
        </p:nvSpPr>
        <p:spPr>
          <a:xfrm>
            <a:off x="8083560" y="3208943"/>
            <a:ext cx="2688554" cy="2031328"/>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3" name="Text Placeholder 5"/>
          <p:cNvSpPr/>
          <p:nvPr>
            <p:ph type="body" sz="quarter" idx="25" hasCustomPrompt="1"/>
          </p:nvPr>
        </p:nvSpPr>
        <p:spPr>
          <a:xfrm>
            <a:off x="8083560" y="2145986"/>
            <a:ext cx="2688554" cy="831000"/>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4" name="Graphic 11" descr="Graphic 11"/>
          <p:cNvPicPr>
            <a:picLocks noChangeAspect="1"/>
          </p:cNvPicPr>
          <p:nvPr/>
        </p:nvPicPr>
        <p:blipFill>
          <a:blip r:embed="rId2">
            <a:extLst/>
          </a:blip>
          <a:stretch>
            <a:fillRect/>
          </a:stretch>
        </p:blipFill>
        <p:spPr>
          <a:xfrm>
            <a:off x="851779" y="1639795"/>
            <a:ext cx="539983" cy="343049"/>
          </a:xfrm>
          <a:prstGeom prst="rect">
            <a:avLst/>
          </a:prstGeom>
          <a:ln w="12700">
            <a:miter lim="400000"/>
          </a:ln>
        </p:spPr>
      </p:pic>
      <p:pic>
        <p:nvPicPr>
          <p:cNvPr id="145" name="Graphic 12" descr="Graphic 12"/>
          <p:cNvPicPr>
            <a:picLocks noChangeAspect="1"/>
          </p:cNvPicPr>
          <p:nvPr/>
        </p:nvPicPr>
        <p:blipFill>
          <a:blip r:embed="rId2">
            <a:extLst/>
          </a:blip>
          <a:stretch>
            <a:fillRect/>
          </a:stretch>
        </p:blipFill>
        <p:spPr>
          <a:xfrm>
            <a:off x="4521913" y="1639795"/>
            <a:ext cx="539983" cy="343049"/>
          </a:xfrm>
          <a:prstGeom prst="rect">
            <a:avLst/>
          </a:prstGeom>
          <a:ln w="12700">
            <a:miter lim="400000"/>
          </a:ln>
        </p:spPr>
      </p:pic>
      <p:pic>
        <p:nvPicPr>
          <p:cNvPr id="146" name="Graphic 13" descr="Graphic 13"/>
          <p:cNvPicPr>
            <a:picLocks noChangeAspect="1"/>
          </p:cNvPicPr>
          <p:nvPr/>
        </p:nvPicPr>
        <p:blipFill>
          <a:blip r:embed="rId2">
            <a:extLst/>
          </a:blip>
          <a:stretch>
            <a:fillRect/>
          </a:stretch>
        </p:blipFill>
        <p:spPr>
          <a:xfrm>
            <a:off x="8192044" y="1639795"/>
            <a:ext cx="539983" cy="343049"/>
          </a:xfrm>
          <a:prstGeom prst="rect">
            <a:avLst/>
          </a:prstGeom>
          <a:ln w="12700">
            <a:miter lim="400000"/>
          </a:ln>
        </p:spPr>
      </p:pic>
      <p:sp>
        <p:nvSpPr>
          <p:cNvPr id="147"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8" name="Graphic 18" descr="Graphic 18"/>
          <p:cNvPicPr>
            <a:picLocks noChangeAspect="1"/>
          </p:cNvPicPr>
          <p:nvPr/>
        </p:nvPicPr>
        <p:blipFill>
          <a:blip r:embed="rId3">
            <a:extLst/>
          </a:blip>
          <a:stretch>
            <a:fillRect/>
          </a:stretch>
        </p:blipFill>
        <p:spPr>
          <a:xfrm>
            <a:off x="11203906" y="555919"/>
            <a:ext cx="465581" cy="520716"/>
          </a:xfrm>
          <a:prstGeom prst="rect">
            <a:avLst/>
          </a:prstGeom>
          <a:ln w="12700">
            <a:miter lim="400000"/>
          </a:ln>
        </p:spPr>
      </p:pic>
      <p:sp>
        <p:nvSpPr>
          <p:cNvPr id="14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Custom Layout">
    <p:spTree>
      <p:nvGrpSpPr>
        <p:cNvPr id="1" name=""/>
        <p:cNvGrpSpPr/>
        <p:nvPr/>
      </p:nvGrpSpPr>
      <p:grpSpPr>
        <a:xfrm>
          <a:off x="0" y="0"/>
          <a:ext cx="0" cy="0"/>
          <a:chOff x="0" y="0"/>
          <a:chExt cx="0" cy="0"/>
        </a:xfrm>
      </p:grpSpPr>
      <p:sp>
        <p:nvSpPr>
          <p:cNvPr id="156" name="Picture Placeholder 14"/>
          <p:cNvSpPr/>
          <p:nvPr>
            <p:ph type="pic" idx="21"/>
          </p:nvPr>
        </p:nvSpPr>
        <p:spPr>
          <a:xfrm>
            <a:off x="0" y="488959"/>
            <a:ext cx="9345477" cy="5939521"/>
          </a:xfrm>
          <a:prstGeom prst="rect">
            <a:avLst/>
          </a:prstGeom>
        </p:spPr>
        <p:txBody>
          <a:bodyPr lIns="91439" tIns="45719" rIns="91439" bIns="45719"/>
          <a:lstStyle/>
          <a:p>
            <a:pPr/>
          </a:p>
        </p:txBody>
      </p:sp>
      <p:sp>
        <p:nvSpPr>
          <p:cNvPr id="157" name="Lorem ipsum dolor sit amet, consectetur adipiscing elit."/>
          <p:cNvSpPr txBox="1"/>
          <p:nvPr>
            <p:ph type="title" hasCustomPrompt="1"/>
          </p:nvPr>
        </p:nvSpPr>
        <p:spPr>
          <a:xfrm>
            <a:off x="4448014" y="4311553"/>
            <a:ext cx="7083588" cy="987068"/>
          </a:xfrm>
          <a:prstGeom prst="rect">
            <a:avLst/>
          </a:prstGeom>
        </p:spPr>
        <p:txBody>
          <a:bodyPr anchor="b"/>
          <a:lstStyle/>
          <a:p>
            <a:pPr/>
            <a:r>
              <a:t>Lorem ipsum dolor sit amet, consectetur adipiscing elit.</a:t>
            </a:r>
          </a:p>
        </p:txBody>
      </p:sp>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5" name="Picture Placeholder 14"/>
          <p:cNvSpPr/>
          <p:nvPr>
            <p:ph type="pic" idx="21"/>
          </p:nvPr>
        </p:nvSpPr>
        <p:spPr>
          <a:xfrm>
            <a:off x="0" y="488959"/>
            <a:ext cx="9345477" cy="5939521"/>
          </a:xfrm>
          <a:prstGeom prst="rect">
            <a:avLst/>
          </a:prstGeom>
        </p:spPr>
        <p:txBody>
          <a:bodyPr lIns="91439" tIns="45719" rIns="91439" bIns="45719"/>
          <a:lstStyle/>
          <a:p>
            <a:pPr/>
          </a:p>
        </p:txBody>
      </p:sp>
      <p:sp>
        <p:nvSpPr>
          <p:cNvPr id="166" name="Lorem ipsum dolor sit amet, consectetur adipiscing elit."/>
          <p:cNvSpPr txBox="1"/>
          <p:nvPr>
            <p:ph type="title" hasCustomPrompt="1"/>
          </p:nvPr>
        </p:nvSpPr>
        <p:spPr>
          <a:xfrm>
            <a:off x="2968281" y="1958357"/>
            <a:ext cx="8701206" cy="3065585"/>
          </a:xfrm>
          <a:prstGeom prst="rect">
            <a:avLst/>
          </a:prstGeom>
        </p:spPr>
        <p:txBody>
          <a:bodyPr anchor="ctr"/>
          <a:lstStyle>
            <a:lvl1pPr>
              <a:defRPr sz="8000"/>
            </a:lvl1pPr>
          </a:lstStyle>
          <a:p>
            <a:pPr/>
            <a:r>
              <a:t>Lorem ipsum dolor sit amet, consectetur adipiscing elit.</a:t>
            </a: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175" name="Lorem ipsum dolor sit amet"/>
          <p:cNvSpPr txBox="1"/>
          <p:nvPr>
            <p:ph type="title" hasCustomPrompt="1"/>
          </p:nvPr>
        </p:nvSpPr>
        <p:spPr>
          <a:xfrm>
            <a:off x="7237707" y="2499255"/>
            <a:ext cx="4431778" cy="1434498"/>
          </a:xfrm>
          <a:prstGeom prst="rect">
            <a:avLst/>
          </a:prstGeom>
        </p:spPr>
        <p:txBody>
          <a:bodyPr anchor="b"/>
          <a:lstStyle>
            <a:lvl1pPr>
              <a:defRPr sz="5400"/>
            </a:lvl1pPr>
          </a:lstStyle>
          <a:p>
            <a:pPr/>
            <a:r>
              <a:t>Lorem ipsum dolor sit amet</a:t>
            </a:r>
          </a:p>
        </p:txBody>
      </p:sp>
      <p:sp>
        <p:nvSpPr>
          <p:cNvPr id="176" name="Body Level One…"/>
          <p:cNvSpPr txBox="1"/>
          <p:nvPr>
            <p:ph type="body" sz="quarter" idx="1" hasCustomPrompt="1"/>
          </p:nvPr>
        </p:nvSpPr>
        <p:spPr>
          <a:xfrm>
            <a:off x="7237707" y="4107843"/>
            <a:ext cx="4431778" cy="2318537"/>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4" name="Graphic 1" descr="Graphic 1"/>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18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3"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1" name="Graphic 1" descr="Graphic 1"/>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202"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tIns="45719" rIns="91439" bIns="45719"/>
          <a:lstStyle/>
          <a:p>
            <a:pPr/>
          </a:p>
        </p:txBody>
      </p:sp>
      <p:sp>
        <p:nvSpPr>
          <p:cNvPr id="25" name="Hello there,I’m a title slide"/>
          <p:cNvSpPr txBox="1"/>
          <p:nvPr>
            <p:ph type="title" hasCustomPrompt="1"/>
          </p:nvPr>
        </p:nvSpPr>
        <p:spPr>
          <a:xfrm>
            <a:off x="640027" y="721077"/>
            <a:ext cx="6055244" cy="3362910"/>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3"/>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19" cy="1117741"/>
          </a:xfrm>
          <a:prstGeom prst="rect">
            <a:avLst/>
          </a:prstGeom>
          <a:ln w="12700">
            <a:miter lim="400000"/>
          </a:ln>
        </p:spPr>
      </p:pic>
      <p:sp>
        <p:nvSpPr>
          <p:cNvPr id="28"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0" name="Picture Placeholder 14"/>
          <p:cNvSpPr/>
          <p:nvPr>
            <p:ph type="pic" idx="21"/>
          </p:nvPr>
        </p:nvSpPr>
        <p:spPr>
          <a:xfrm>
            <a:off x="660398" y="488959"/>
            <a:ext cx="9345478" cy="5939521"/>
          </a:xfrm>
          <a:prstGeom prst="rect">
            <a:avLst/>
          </a:prstGeom>
        </p:spPr>
        <p:txBody>
          <a:bodyPr lIns="91439" tIns="45719" rIns="91439" bIns="45719"/>
          <a:lstStyle/>
          <a:p>
            <a:pPr/>
          </a:p>
        </p:txBody>
      </p:sp>
      <p:sp>
        <p:nvSpPr>
          <p:cNvPr id="211" name="Lorem ipsum dolor sit amet, consectetur adipiscing elit."/>
          <p:cNvSpPr txBox="1"/>
          <p:nvPr>
            <p:ph type="title" hasCustomPrompt="1"/>
          </p:nvPr>
        </p:nvSpPr>
        <p:spPr>
          <a:xfrm>
            <a:off x="2968281" y="1958357"/>
            <a:ext cx="8701206"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2" name="Graphic 5" descr="Graphic 5"/>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21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0"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21" name="Body Level One…"/>
          <p:cNvSpPr txBox="1"/>
          <p:nvPr>
            <p:ph type="body" sz="quarter" idx="1" hasCustomPrompt="1"/>
          </p:nvPr>
        </p:nvSpPr>
        <p:spPr>
          <a:xfrm>
            <a:off x="6648773" y="1869394"/>
            <a:ext cx="5063681" cy="738667"/>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2" name="Text Placeholder 5"/>
          <p:cNvSpPr/>
          <p:nvPr>
            <p:ph type="body" sz="quarter" idx="22" hasCustomPrompt="1"/>
          </p:nvPr>
        </p:nvSpPr>
        <p:spPr>
          <a:xfrm>
            <a:off x="6648773" y="1324542"/>
            <a:ext cx="5063681" cy="400113"/>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3" name="Text Placeholder 5"/>
          <p:cNvSpPr/>
          <p:nvPr>
            <p:ph type="body" sz="quarter" idx="23" hasCustomPrompt="1"/>
          </p:nvPr>
        </p:nvSpPr>
        <p:spPr>
          <a:xfrm>
            <a:off x="6648773" y="3367542"/>
            <a:ext cx="5063681" cy="738667"/>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4" name="Text Placeholder 5"/>
          <p:cNvSpPr/>
          <p:nvPr>
            <p:ph type="body" sz="quarter" idx="24" hasCustomPrompt="1"/>
          </p:nvPr>
        </p:nvSpPr>
        <p:spPr>
          <a:xfrm>
            <a:off x="6648773" y="2822691"/>
            <a:ext cx="5063681" cy="400113"/>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5" name="Text Placeholder 5"/>
          <p:cNvSpPr/>
          <p:nvPr>
            <p:ph type="body" sz="quarter" idx="25" hasCustomPrompt="1"/>
          </p:nvPr>
        </p:nvSpPr>
        <p:spPr>
          <a:xfrm>
            <a:off x="6648773" y="4865037"/>
            <a:ext cx="5063681" cy="738667"/>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6" name="Text Placeholder 5"/>
          <p:cNvSpPr/>
          <p:nvPr>
            <p:ph type="body" sz="quarter" idx="26" hasCustomPrompt="1"/>
          </p:nvPr>
        </p:nvSpPr>
        <p:spPr>
          <a:xfrm>
            <a:off x="6648773" y="4320185"/>
            <a:ext cx="5063681" cy="400113"/>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7"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4" name="Picture Placeholder 6"/>
          <p:cNvSpPr/>
          <p:nvPr>
            <p:ph type="pic" idx="21"/>
          </p:nvPr>
        </p:nvSpPr>
        <p:spPr>
          <a:xfrm>
            <a:off x="0" y="0"/>
            <a:ext cx="6268464" cy="6858000"/>
          </a:xfrm>
          <a:prstGeom prst="rect">
            <a:avLst/>
          </a:prstGeom>
        </p:spPr>
        <p:txBody>
          <a:bodyPr lIns="91439" tIns="45719" rIns="91439" bIns="45719"/>
          <a:lstStyle/>
          <a:p>
            <a:pPr/>
          </a:p>
        </p:txBody>
      </p:sp>
      <p:sp>
        <p:nvSpPr>
          <p:cNvPr id="235" name="Body Level One…"/>
          <p:cNvSpPr txBox="1"/>
          <p:nvPr>
            <p:ph type="body" sz="quarter" idx="1" hasCustomPrompt="1"/>
          </p:nvPr>
        </p:nvSpPr>
        <p:spPr>
          <a:xfrm>
            <a:off x="6648773" y="1869394"/>
            <a:ext cx="5063681" cy="738667"/>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6" name="Text Placeholder 5"/>
          <p:cNvSpPr/>
          <p:nvPr>
            <p:ph type="body" sz="quarter" idx="22" hasCustomPrompt="1"/>
          </p:nvPr>
        </p:nvSpPr>
        <p:spPr>
          <a:xfrm>
            <a:off x="6648773" y="1324542"/>
            <a:ext cx="5063681" cy="400113"/>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7" name="Text Placeholder 5"/>
          <p:cNvSpPr/>
          <p:nvPr>
            <p:ph type="body" sz="quarter" idx="23" hasCustomPrompt="1"/>
          </p:nvPr>
        </p:nvSpPr>
        <p:spPr>
          <a:xfrm>
            <a:off x="6648773" y="3367542"/>
            <a:ext cx="5063681" cy="738667"/>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38" name="Text Placeholder 5"/>
          <p:cNvSpPr/>
          <p:nvPr>
            <p:ph type="body" sz="quarter" idx="24" hasCustomPrompt="1"/>
          </p:nvPr>
        </p:nvSpPr>
        <p:spPr>
          <a:xfrm>
            <a:off x="6648773" y="2822691"/>
            <a:ext cx="5063681" cy="400113"/>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9" name="Text Placeholder 5"/>
          <p:cNvSpPr/>
          <p:nvPr>
            <p:ph type="body" sz="quarter" idx="25" hasCustomPrompt="1"/>
          </p:nvPr>
        </p:nvSpPr>
        <p:spPr>
          <a:xfrm>
            <a:off x="6648773" y="4865037"/>
            <a:ext cx="5063681" cy="738667"/>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0" name="Text Placeholder 5"/>
          <p:cNvSpPr/>
          <p:nvPr>
            <p:ph type="body" sz="quarter" idx="26" hasCustomPrompt="1"/>
          </p:nvPr>
        </p:nvSpPr>
        <p:spPr>
          <a:xfrm>
            <a:off x="6648773" y="4320185"/>
            <a:ext cx="5063681" cy="400113"/>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1" name="Graphic 4" descr="Graphic 4"/>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2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49"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50" name="Lorem ipsum dolor sit amet, consectetur."/>
          <p:cNvSpPr txBox="1"/>
          <p:nvPr>
            <p:ph type="title" hasCustomPrompt="1"/>
          </p:nvPr>
        </p:nvSpPr>
        <p:spPr>
          <a:xfrm>
            <a:off x="689316" y="555919"/>
            <a:ext cx="4921073" cy="987068"/>
          </a:xfrm>
          <a:prstGeom prst="rect">
            <a:avLst/>
          </a:prstGeom>
        </p:spPr>
        <p:txBody>
          <a:bodyPr/>
          <a:lstStyle/>
          <a:p>
            <a:pPr/>
            <a:r>
              <a:t>Lorem ipsum dolor sit amet, consectetur.</a:t>
            </a:r>
          </a:p>
        </p:txBody>
      </p:sp>
      <p:sp>
        <p:nvSpPr>
          <p:cNvPr id="251" name="Body Level One…"/>
          <p:cNvSpPr txBox="1"/>
          <p:nvPr>
            <p:ph type="body" sz="quarter" idx="1" hasCustomPrompt="1"/>
          </p:nvPr>
        </p:nvSpPr>
        <p:spPr>
          <a:xfrm>
            <a:off x="689316" y="1882513"/>
            <a:ext cx="4921071"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59" name="Picture Placeholder 10"/>
          <p:cNvSpPr/>
          <p:nvPr>
            <p:ph type="pic" idx="21"/>
          </p:nvPr>
        </p:nvSpPr>
        <p:spPr>
          <a:xfrm>
            <a:off x="0" y="0"/>
            <a:ext cx="6096000" cy="6858000"/>
          </a:xfrm>
          <a:prstGeom prst="rect">
            <a:avLst/>
          </a:prstGeom>
        </p:spPr>
        <p:txBody>
          <a:bodyPr lIns="91439" tIns="45719" rIns="91439" bIns="45719"/>
          <a:lstStyle/>
          <a:p>
            <a:pPr/>
          </a:p>
        </p:txBody>
      </p:sp>
      <p:sp>
        <p:nvSpPr>
          <p:cNvPr id="260" name="Lorem ipsum dolor sit amet, consectetur."/>
          <p:cNvSpPr txBox="1"/>
          <p:nvPr>
            <p:ph type="title" hasCustomPrompt="1"/>
          </p:nvPr>
        </p:nvSpPr>
        <p:spPr>
          <a:xfrm>
            <a:off x="6648773" y="555919"/>
            <a:ext cx="4184545" cy="987068"/>
          </a:xfrm>
          <a:prstGeom prst="rect">
            <a:avLst/>
          </a:prstGeom>
        </p:spPr>
        <p:txBody>
          <a:bodyPr/>
          <a:lstStyle/>
          <a:p>
            <a:pPr/>
            <a:r>
              <a:t>Lorem ipsum dolor sit amet, consectetur.</a:t>
            </a:r>
          </a:p>
        </p:txBody>
      </p:sp>
      <p:sp>
        <p:nvSpPr>
          <p:cNvPr id="261" name="Body Level One…"/>
          <p:cNvSpPr txBox="1"/>
          <p:nvPr>
            <p:ph type="body" sz="quarter" idx="1" hasCustomPrompt="1"/>
          </p:nvPr>
        </p:nvSpPr>
        <p:spPr>
          <a:xfrm>
            <a:off x="6648770" y="1882513"/>
            <a:ext cx="4921073" cy="1169554"/>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69"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70"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271"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79" name="Picture Placeholder 10"/>
          <p:cNvSpPr/>
          <p:nvPr>
            <p:ph type="pic" idx="21"/>
          </p:nvPr>
        </p:nvSpPr>
        <p:spPr>
          <a:xfrm>
            <a:off x="6096000" y="0"/>
            <a:ext cx="6096000" cy="6858000"/>
          </a:xfrm>
          <a:prstGeom prst="rect">
            <a:avLst/>
          </a:prstGeom>
        </p:spPr>
        <p:txBody>
          <a:bodyPr lIns="91439" tIns="45719" rIns="91439" bIns="45719"/>
          <a:lstStyle/>
          <a:p>
            <a:pPr/>
          </a:p>
        </p:txBody>
      </p:sp>
      <p:sp>
        <p:nvSpPr>
          <p:cNvPr id="280"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281"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89"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290"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298" name="Lorem ipsum dolor sit amet, consectetur."/>
          <p:cNvSpPr txBox="1"/>
          <p:nvPr>
            <p:ph type="title" hasCustomPrompt="1"/>
          </p:nvPr>
        </p:nvSpPr>
        <p:spPr>
          <a:xfrm>
            <a:off x="689316" y="555919"/>
            <a:ext cx="4593884" cy="788232"/>
          </a:xfrm>
          <a:prstGeom prst="rect">
            <a:avLst/>
          </a:prstGeom>
        </p:spPr>
        <p:txBody>
          <a:bodyPr/>
          <a:lstStyle>
            <a:lvl1pPr>
              <a:defRPr sz="2800">
                <a:solidFill>
                  <a:schemeClr val="accent5"/>
                </a:solidFill>
              </a:defRPr>
            </a:lvl1pPr>
          </a:lstStyle>
          <a:p>
            <a:pPr/>
            <a:r>
              <a:t>Lorem ipsum dolor sit amet, consectetur.</a:t>
            </a:r>
          </a:p>
        </p:txBody>
      </p:sp>
      <p:sp>
        <p:nvSpPr>
          <p:cNvPr id="299" name="Triangle 8"/>
          <p:cNvSpPr/>
          <p:nvPr/>
        </p:nvSpPr>
        <p:spPr>
          <a:xfrm rot="5400000">
            <a:off x="2480914" y="3028243"/>
            <a:ext cx="6846711" cy="812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00" name="Body Level One…"/>
          <p:cNvSpPr txBox="1"/>
          <p:nvPr>
            <p:ph type="body" sz="quarter" idx="1" hasCustomPrompt="1"/>
          </p:nvPr>
        </p:nvSpPr>
        <p:spPr>
          <a:xfrm>
            <a:off x="6838122" y="1882513"/>
            <a:ext cx="4664565"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1"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pic>
        <p:nvPicPr>
          <p:cNvPr id="302" name="Graphic 11" descr="Graphic 11"/>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0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0" name="Lorem ipsum dolor sit amet, consectetur."/>
          <p:cNvSpPr txBox="1"/>
          <p:nvPr>
            <p:ph type="title" hasCustomPrompt="1"/>
          </p:nvPr>
        </p:nvSpPr>
        <p:spPr>
          <a:xfrm>
            <a:off x="689316" y="555919"/>
            <a:ext cx="4593884" cy="788232"/>
          </a:xfrm>
          <a:prstGeom prst="rect">
            <a:avLst/>
          </a:prstGeom>
        </p:spPr>
        <p:txBody>
          <a:bodyPr/>
          <a:lstStyle>
            <a:lvl1pPr>
              <a:defRPr sz="2800">
                <a:solidFill>
                  <a:schemeClr val="accent5"/>
                </a:solidFill>
              </a:defRPr>
            </a:lvl1pPr>
          </a:lstStyle>
          <a:p>
            <a:pPr/>
            <a:r>
              <a:t>Lorem ipsum dolor sit amet, consectetur.</a:t>
            </a:r>
          </a:p>
        </p:txBody>
      </p:sp>
      <p:sp>
        <p:nvSpPr>
          <p:cNvPr id="311" name="Body Level One…"/>
          <p:cNvSpPr txBox="1"/>
          <p:nvPr>
            <p:ph type="body" sz="quarter" idx="1" hasCustomPrompt="1"/>
          </p:nvPr>
        </p:nvSpPr>
        <p:spPr>
          <a:xfrm>
            <a:off x="6838122" y="1882513"/>
            <a:ext cx="4664565" cy="1169554"/>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2" name="Text Placeholder 5"/>
          <p:cNvSpPr/>
          <p:nvPr>
            <p:ph type="body" sz="quarter" idx="21" hasCustomPrompt="1"/>
          </p:nvPr>
        </p:nvSpPr>
        <p:spPr>
          <a:xfrm>
            <a:off x="6838122" y="555918"/>
            <a:ext cx="389614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solidFill>
                  <a:schemeClr val="accent5"/>
                </a:solidFill>
                <a:latin typeface="Baskerville"/>
                <a:ea typeface="Baskerville"/>
                <a:cs typeface="Baskerville"/>
                <a:sym typeface="Baskerville"/>
              </a:defRPr>
            </a:lvl1pPr>
          </a:lstStyle>
          <a:p>
            <a:pPr/>
            <a:r>
              <a:t>Lorem ipsum dolor sit amet, consectetur </a:t>
            </a:r>
          </a:p>
        </p:txBody>
      </p:sp>
      <p:sp>
        <p:nvSpPr>
          <p:cNvPr id="313" name="Triangle 8"/>
          <p:cNvSpPr/>
          <p:nvPr/>
        </p:nvSpPr>
        <p:spPr>
          <a:xfrm rot="5400000">
            <a:off x="2480914" y="3028243"/>
            <a:ext cx="6846711" cy="8128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14" name="Text Placeholder 5"/>
          <p:cNvSpPr/>
          <p:nvPr>
            <p:ph type="body" sz="quarter" idx="22" hasCustomPrompt="1"/>
          </p:nvPr>
        </p:nvSpPr>
        <p:spPr>
          <a:xfrm>
            <a:off x="698909" y="1882513"/>
            <a:ext cx="4593889" cy="1169555"/>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5" name="Graphic 9" descr="Graphic 9"/>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16"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3" y="488959"/>
            <a:ext cx="9345480" cy="5939521"/>
          </a:xfrm>
          <a:prstGeom prst="rect">
            <a:avLst/>
          </a:prstGeom>
        </p:spPr>
        <p:txBody>
          <a:bodyPr lIns="91439" tIns="45719" rIns="91439" bIns="45719"/>
          <a:lstStyle/>
          <a:p>
            <a:pPr/>
          </a:p>
        </p:txBody>
      </p:sp>
      <p:sp>
        <p:nvSpPr>
          <p:cNvPr id="36" name="Hello there,I’m a title slide"/>
          <p:cNvSpPr txBox="1"/>
          <p:nvPr>
            <p:ph type="title" hasCustomPrompt="1"/>
          </p:nvPr>
        </p:nvSpPr>
        <p:spPr>
          <a:xfrm>
            <a:off x="748517" y="921273"/>
            <a:ext cx="6055241" cy="3362910"/>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3"/>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19" cy="1117741"/>
          </a:xfrm>
          <a:prstGeom prst="rect">
            <a:avLst/>
          </a:prstGeom>
          <a:ln w="12700">
            <a:miter lim="400000"/>
          </a:ln>
        </p:spPr>
      </p:pic>
      <p:sp>
        <p:nvSpPr>
          <p:cNvPr id="39"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3" name="Rectangle 7"/>
          <p:cNvSpPr/>
          <p:nvPr/>
        </p:nvSpPr>
        <p:spPr>
          <a:xfrm>
            <a:off x="5497867" y="0"/>
            <a:ext cx="6694132" cy="6858000"/>
          </a:xfrm>
          <a:prstGeom prst="rect">
            <a:avLst/>
          </a:prstGeom>
          <a:solidFill>
            <a:schemeClr val="accent5"/>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4" name="Lorem ipsum dolor sit amet, consectetur."/>
          <p:cNvSpPr txBox="1"/>
          <p:nvPr>
            <p:ph type="title" hasCustomPrompt="1"/>
          </p:nvPr>
        </p:nvSpPr>
        <p:spPr>
          <a:xfrm>
            <a:off x="689316" y="555919"/>
            <a:ext cx="4593884" cy="788232"/>
          </a:xfrm>
          <a:prstGeom prst="rect">
            <a:avLst/>
          </a:prstGeom>
        </p:spPr>
        <p:txBody>
          <a:bodyPr/>
          <a:lstStyle>
            <a:lvl1pPr>
              <a:defRPr sz="2800">
                <a:solidFill>
                  <a:schemeClr val="accent5"/>
                </a:solidFill>
              </a:defRPr>
            </a:lvl1pPr>
          </a:lstStyle>
          <a:p>
            <a:pPr/>
            <a:r>
              <a:t>Lorem ipsum dolor sit amet, consectetur.</a:t>
            </a:r>
          </a:p>
        </p:txBody>
      </p:sp>
      <p:sp>
        <p:nvSpPr>
          <p:cNvPr id="325" name="Triangle 8"/>
          <p:cNvSpPr/>
          <p:nvPr/>
        </p:nvSpPr>
        <p:spPr>
          <a:xfrm rot="5400000">
            <a:off x="2374388" y="3135051"/>
            <a:ext cx="6846711" cy="5991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8" tIns="45718" rIns="45718" bIns="45718" anchor="ctr"/>
          <a:lstStyle/>
          <a:p>
            <a:pPr algn="ctr">
              <a:defRPr>
                <a:solidFill>
                  <a:schemeClr val="accent5"/>
                </a:solidFill>
                <a:latin typeface="Arial"/>
                <a:ea typeface="Arial"/>
                <a:cs typeface="Arial"/>
                <a:sym typeface="Arial"/>
              </a:defRPr>
            </a:pPr>
          </a:p>
        </p:txBody>
      </p:sp>
      <p:sp>
        <p:nvSpPr>
          <p:cNvPr id="326" name="Body Level One…"/>
          <p:cNvSpPr txBox="1"/>
          <p:nvPr>
            <p:ph type="body" sz="quarter" idx="1" hasCustomPrompt="1"/>
          </p:nvPr>
        </p:nvSpPr>
        <p:spPr>
          <a:xfrm>
            <a:off x="698911" y="1882513"/>
            <a:ext cx="4593886"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7" name="Text Placeholder 5"/>
          <p:cNvSpPr/>
          <p:nvPr>
            <p:ph type="body" sz="quarter" idx="21" hasCustomPrompt="1"/>
          </p:nvPr>
        </p:nvSpPr>
        <p:spPr>
          <a:xfrm>
            <a:off x="6838122" y="1882513"/>
            <a:ext cx="4664565" cy="1169555"/>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28"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00">
                <a:latin typeface="Baskerville"/>
                <a:ea typeface="Baskerville"/>
                <a:cs typeface="Baskerville"/>
                <a:sym typeface="Baskerville"/>
              </a:defRPr>
            </a:lvl1pPr>
          </a:lstStyle>
          <a:p>
            <a:pPr/>
            <a:r>
              <a:t>Lorem ipsum dolor sit amet, consectetur </a:t>
            </a:r>
          </a:p>
        </p:txBody>
      </p:sp>
      <p:pic>
        <p:nvPicPr>
          <p:cNvPr id="329" name="Graphic 13" descr="Graphic 13"/>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3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7" name="Body Level One…"/>
          <p:cNvSpPr txBox="1"/>
          <p:nvPr>
            <p:ph type="body" sz="quarter" idx="1" hasCustomPrompt="1"/>
          </p:nvPr>
        </p:nvSpPr>
        <p:spPr>
          <a:xfrm>
            <a:off x="6581616" y="5170992"/>
            <a:ext cx="4921073" cy="954110"/>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38" name="Graphic 4" descr="Graphic 4"/>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39" name="Text Placeholder 5"/>
          <p:cNvSpPr/>
          <p:nvPr>
            <p:ph type="body" sz="quarter" idx="21" hasCustomPrompt="1"/>
          </p:nvPr>
        </p:nvSpPr>
        <p:spPr>
          <a:xfrm>
            <a:off x="689316" y="555917"/>
            <a:ext cx="5406684" cy="3046991"/>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7" name="Body Level One…"/>
          <p:cNvSpPr txBox="1"/>
          <p:nvPr>
            <p:ph type="body" sz="quarter" idx="1" hasCustomPrompt="1"/>
          </p:nvPr>
        </p:nvSpPr>
        <p:spPr>
          <a:xfrm>
            <a:off x="6581616" y="5170992"/>
            <a:ext cx="4921073" cy="954110"/>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8" name="Graphic 4" descr="Graphic 4"/>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49" name="Text Placeholder 5"/>
          <p:cNvSpPr/>
          <p:nvPr>
            <p:ph type="body" sz="quarter" idx="21" hasCustomPrompt="1"/>
          </p:nvPr>
        </p:nvSpPr>
        <p:spPr>
          <a:xfrm>
            <a:off x="689316" y="555917"/>
            <a:ext cx="5406684" cy="3046991"/>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7" name="Graphic 7" descr="Graphic 7"/>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58"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359" name="Body Level One…"/>
          <p:cNvSpPr txBox="1"/>
          <p:nvPr>
            <p:ph type="body" sz="quarter" idx="1" hasCustomPrompt="1"/>
          </p:nvPr>
        </p:nvSpPr>
        <p:spPr>
          <a:xfrm>
            <a:off x="689316" y="1882513"/>
            <a:ext cx="4921071" cy="95411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0" name="Graphic 1" descr="Graphic 1"/>
          <p:cNvPicPr>
            <a:picLocks noChangeAspect="1"/>
          </p:cNvPicPr>
          <p:nvPr/>
        </p:nvPicPr>
        <p:blipFill>
          <a:blip r:embed="rId3">
            <a:extLst/>
          </a:blip>
          <a:srcRect l="17156" t="28414" r="36717" b="19397"/>
          <a:stretch>
            <a:fillRect/>
          </a:stretch>
        </p:blipFill>
        <p:spPr>
          <a:xfrm>
            <a:off x="6279774" y="0"/>
            <a:ext cx="5912228" cy="6858000"/>
          </a:xfrm>
          <a:prstGeom prst="rect">
            <a:avLst/>
          </a:prstGeom>
          <a:ln w="12700">
            <a:miter lim="400000"/>
          </a:ln>
        </p:spPr>
      </p:pic>
      <p:sp>
        <p:nvSpPr>
          <p:cNvPr id="36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68" name="Lorem ipsum dolor sit amet, consectetur."/>
          <p:cNvSpPr txBox="1"/>
          <p:nvPr>
            <p:ph type="title" hasCustomPrompt="1"/>
          </p:nvPr>
        </p:nvSpPr>
        <p:spPr>
          <a:xfrm>
            <a:off x="689316" y="555919"/>
            <a:ext cx="4921073" cy="987068"/>
          </a:xfrm>
          <a:prstGeom prst="rect">
            <a:avLst/>
          </a:prstGeom>
        </p:spPr>
        <p:txBody>
          <a:bodyPr/>
          <a:lstStyle>
            <a:lvl1pPr>
              <a:defRPr>
                <a:solidFill>
                  <a:schemeClr val="accent5"/>
                </a:solidFill>
              </a:defRPr>
            </a:lvl1pPr>
          </a:lstStyle>
          <a:p>
            <a:pPr/>
            <a:r>
              <a:t>Lorem ipsum dolor sit amet, consectetur.</a:t>
            </a:r>
          </a:p>
        </p:txBody>
      </p:sp>
      <p:sp>
        <p:nvSpPr>
          <p:cNvPr id="369" name="Body Level One…"/>
          <p:cNvSpPr txBox="1"/>
          <p:nvPr>
            <p:ph type="body" sz="quarter" idx="1" hasCustomPrompt="1"/>
          </p:nvPr>
        </p:nvSpPr>
        <p:spPr>
          <a:xfrm>
            <a:off x="8901951" y="1882513"/>
            <a:ext cx="2767535" cy="1855770"/>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0" name="Graphic 1" descr="Graphic 1"/>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71"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78" name="Picture Placeholder 10"/>
          <p:cNvSpPr/>
          <p:nvPr>
            <p:ph type="pic" idx="21"/>
          </p:nvPr>
        </p:nvSpPr>
        <p:spPr>
          <a:xfrm>
            <a:off x="0" y="0"/>
            <a:ext cx="12192000" cy="6858000"/>
          </a:xfrm>
          <a:prstGeom prst="rect">
            <a:avLst/>
          </a:prstGeom>
        </p:spPr>
        <p:txBody>
          <a:bodyPr lIns="91439" tIns="45719" rIns="91439" bIns="45719"/>
          <a:lstStyle/>
          <a:p>
            <a:pPr/>
          </a:p>
        </p:txBody>
      </p:sp>
      <p:sp>
        <p:nvSpPr>
          <p:cNvPr id="379"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7" name="Graphic 5" descr="Graphic 5"/>
          <p:cNvPicPr>
            <a:picLocks noChangeAspect="1"/>
          </p:cNvPicPr>
          <p:nvPr/>
        </p:nvPicPr>
        <p:blipFill>
          <a:blip r:embed="rId2">
            <a:extLst/>
          </a:blip>
          <a:stretch>
            <a:fillRect/>
          </a:stretch>
        </p:blipFill>
        <p:spPr>
          <a:xfrm>
            <a:off x="581466" y="484092"/>
            <a:ext cx="9120179" cy="5955735"/>
          </a:xfrm>
          <a:prstGeom prst="rect">
            <a:avLst/>
          </a:prstGeom>
          <a:ln w="12700">
            <a:miter lim="400000"/>
          </a:ln>
        </p:spPr>
      </p:pic>
      <p:sp>
        <p:nvSpPr>
          <p:cNvPr id="388" name="Dividerslide #1"/>
          <p:cNvSpPr txBox="1"/>
          <p:nvPr>
            <p:ph type="title" hasCustomPrompt="1"/>
          </p:nvPr>
        </p:nvSpPr>
        <p:spPr>
          <a:xfrm>
            <a:off x="985213" y="788393"/>
            <a:ext cx="5834042" cy="2279538"/>
          </a:xfrm>
          <a:prstGeom prst="rect">
            <a:avLst/>
          </a:prstGeom>
        </p:spPr>
        <p:txBody>
          <a:bodyPr/>
          <a:lstStyle>
            <a:lvl1pPr>
              <a:defRPr sz="8800"/>
            </a:lvl1pPr>
          </a:lstStyle>
          <a:p>
            <a:pPr/>
            <a:r>
              <a:t>Dividerslide #1</a:t>
            </a:r>
          </a:p>
        </p:txBody>
      </p:sp>
      <p:sp>
        <p:nvSpPr>
          <p:cNvPr id="3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6"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7" name="Dividerslide #1"/>
          <p:cNvSpPr txBox="1"/>
          <p:nvPr>
            <p:ph type="title" hasCustomPrompt="1"/>
          </p:nvPr>
        </p:nvSpPr>
        <p:spPr>
          <a:xfrm>
            <a:off x="985213" y="788393"/>
            <a:ext cx="9724116" cy="2279538"/>
          </a:xfrm>
          <a:prstGeom prst="rect">
            <a:avLst/>
          </a:prstGeom>
        </p:spPr>
        <p:txBody>
          <a:bodyPr/>
          <a:lstStyle>
            <a:lvl1pPr>
              <a:defRPr sz="8800"/>
            </a:lvl1pPr>
          </a:lstStyle>
          <a:p>
            <a:pPr/>
            <a:r>
              <a:t>Dividerslide #1</a:t>
            </a:r>
          </a:p>
        </p:txBody>
      </p:sp>
      <p:sp>
        <p:nvSpPr>
          <p:cNvPr id="3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5" name="Picture Placeholder 9"/>
          <p:cNvSpPr/>
          <p:nvPr>
            <p:ph type="pic" idx="21"/>
          </p:nvPr>
        </p:nvSpPr>
        <p:spPr>
          <a:xfrm>
            <a:off x="0" y="3875"/>
            <a:ext cx="6096002" cy="6858001"/>
          </a:xfrm>
          <a:prstGeom prst="rect">
            <a:avLst/>
          </a:prstGeom>
        </p:spPr>
        <p:txBody>
          <a:bodyPr lIns="91439" tIns="45719" rIns="91439" bIns="45719"/>
          <a:lstStyle/>
          <a:p>
            <a:pPr/>
          </a:p>
        </p:txBody>
      </p:sp>
      <p:pic>
        <p:nvPicPr>
          <p:cNvPr id="406" name="Graphic 4" descr="Graphic 4"/>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407"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0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5"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5"/>
          </a:xfrm>
          <a:prstGeom prst="rect">
            <a:avLst/>
          </a:prstGeom>
          <a:ln w="12700">
            <a:miter lim="400000"/>
          </a:ln>
        </p:spPr>
      </p:pic>
      <p:sp>
        <p:nvSpPr>
          <p:cNvPr id="47" name="Hello there,I’m a title slide"/>
          <p:cNvSpPr txBox="1"/>
          <p:nvPr>
            <p:ph type="title" hasCustomPrompt="1"/>
          </p:nvPr>
        </p:nvSpPr>
        <p:spPr>
          <a:xfrm>
            <a:off x="748518" y="921273"/>
            <a:ext cx="6553235" cy="4446286"/>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8" cy="351143"/>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19" cy="1117741"/>
          </a:xfrm>
          <a:prstGeom prst="rect">
            <a:avLst/>
          </a:prstGeom>
          <a:ln w="12700">
            <a:miter lim="400000"/>
          </a:ln>
        </p:spPr>
      </p:pic>
      <p:sp>
        <p:nvSpPr>
          <p:cNvPr id="50"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1"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39" name="Picture Placeholder 5"/>
          <p:cNvSpPr/>
          <p:nvPr>
            <p:ph type="pic" idx="21"/>
          </p:nvPr>
        </p:nvSpPr>
        <p:spPr>
          <a:xfrm>
            <a:off x="0" y="488959"/>
            <a:ext cx="9345477" cy="5939521"/>
          </a:xfrm>
          <a:prstGeom prst="rect">
            <a:avLst/>
          </a:prstGeom>
        </p:spPr>
        <p:txBody>
          <a:bodyPr lIns="91439" tIns="45719" rIns="91439" bIns="45719"/>
          <a:lstStyle/>
          <a:p>
            <a:pPr/>
          </a:p>
        </p:txBody>
      </p:sp>
      <p:sp>
        <p:nvSpPr>
          <p:cNvPr id="440" name="Divider slide #1"/>
          <p:cNvSpPr txBox="1"/>
          <p:nvPr>
            <p:ph type="title" hasCustomPrompt="1"/>
          </p:nvPr>
        </p:nvSpPr>
        <p:spPr>
          <a:xfrm>
            <a:off x="6096000" y="2550217"/>
            <a:ext cx="5573484" cy="1881865"/>
          </a:xfrm>
          <a:prstGeom prst="rect">
            <a:avLst/>
          </a:prstGeom>
        </p:spPr>
        <p:txBody>
          <a:bodyPr anchor="ctr"/>
          <a:lstStyle>
            <a:lvl1pPr>
              <a:defRPr sz="7200">
                <a:solidFill>
                  <a:schemeClr val="accent5"/>
                </a:solidFill>
              </a:defRPr>
            </a:lvl1pPr>
          </a:lstStyle>
          <a:p>
            <a:pPr/>
            <a:r>
              <a:t>Divider slide #1</a:t>
            </a:r>
          </a:p>
        </p:txBody>
      </p:sp>
      <p:pic>
        <p:nvPicPr>
          <p:cNvPr id="441" name="Graphic 7" descr="Graphic 7"/>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4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49" name="Graphic 8" descr="Graphic 8"/>
          <p:cNvPicPr>
            <a:picLocks noChangeAspect="1"/>
          </p:cNvPicPr>
          <p:nvPr/>
        </p:nvPicPr>
        <p:blipFill>
          <a:blip r:embed="rId2">
            <a:extLst/>
          </a:blip>
          <a:stretch>
            <a:fillRect/>
          </a:stretch>
        </p:blipFill>
        <p:spPr>
          <a:xfrm>
            <a:off x="662148" y="443751"/>
            <a:ext cx="9120179" cy="6061389"/>
          </a:xfrm>
          <a:prstGeom prst="rect">
            <a:avLst/>
          </a:prstGeom>
          <a:ln w="12700">
            <a:miter lim="400000"/>
          </a:ln>
        </p:spPr>
      </p:pic>
      <p:sp>
        <p:nvSpPr>
          <p:cNvPr id="450" name="Divider slide #1"/>
          <p:cNvSpPr txBox="1"/>
          <p:nvPr>
            <p:ph type="title" hasCustomPrompt="1"/>
          </p:nvPr>
        </p:nvSpPr>
        <p:spPr>
          <a:xfrm>
            <a:off x="3498574" y="2869046"/>
            <a:ext cx="8170913" cy="995466"/>
          </a:xfrm>
          <a:prstGeom prst="rect">
            <a:avLst/>
          </a:prstGeom>
        </p:spPr>
        <p:txBody>
          <a:bodyPr anchor="ctr"/>
          <a:lstStyle>
            <a:lvl1pPr>
              <a:defRPr sz="7200">
                <a:solidFill>
                  <a:schemeClr val="accent5"/>
                </a:solidFill>
              </a:defRPr>
            </a:lvl1pPr>
          </a:lstStyle>
          <a:p>
            <a:pPr/>
            <a:r>
              <a:t>Divider slide #1</a:t>
            </a:r>
          </a:p>
        </p:txBody>
      </p:sp>
      <p:pic>
        <p:nvPicPr>
          <p:cNvPr id="451" name="Graphic 7" descr="Graphic 7"/>
          <p:cNvPicPr>
            <a:picLocks noChangeAspect="1"/>
          </p:cNvPicPr>
          <p:nvPr/>
        </p:nvPicPr>
        <p:blipFill>
          <a:blip r:embed="rId3">
            <a:extLst/>
          </a:blip>
          <a:stretch>
            <a:fillRect/>
          </a:stretch>
        </p:blipFill>
        <p:spPr>
          <a:xfrm>
            <a:off x="11203906" y="555919"/>
            <a:ext cx="465581" cy="520716"/>
          </a:xfrm>
          <a:prstGeom prst="rect">
            <a:avLst/>
          </a:prstGeom>
          <a:ln w="12700">
            <a:miter lim="400000"/>
          </a:ln>
        </p:spPr>
      </p:pic>
      <p:sp>
        <p:nvSpPr>
          <p:cNvPr id="45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59" name="Click to edit Master title style"/>
          <p:cNvSpPr txBox="1"/>
          <p:nvPr>
            <p:ph type="title" hasCustomPrompt="1"/>
          </p:nvPr>
        </p:nvSpPr>
        <p:spPr>
          <a:xfrm>
            <a:off x="689316" y="555919"/>
            <a:ext cx="9997735" cy="987068"/>
          </a:xfrm>
          <a:prstGeom prst="rect">
            <a:avLst/>
          </a:prstGeom>
        </p:spPr>
        <p:txBody>
          <a:bodyPr/>
          <a:lstStyle>
            <a:lvl1pPr>
              <a:defRPr>
                <a:solidFill>
                  <a:schemeClr val="accent6"/>
                </a:solidFill>
              </a:defRPr>
            </a:lvl1pPr>
          </a:lstStyle>
          <a:p>
            <a:pPr/>
            <a:r>
              <a:t>Click to edit Master title style</a:t>
            </a:r>
          </a:p>
        </p:txBody>
      </p:sp>
      <p:sp>
        <p:nvSpPr>
          <p:cNvPr id="460" name="Body Level One…"/>
          <p:cNvSpPr txBox="1"/>
          <p:nvPr>
            <p:ph type="body" sz="quarter" idx="1" hasCustomPrompt="1"/>
          </p:nvPr>
        </p:nvSpPr>
        <p:spPr>
          <a:xfrm>
            <a:off x="689316" y="2755369"/>
            <a:ext cx="4825221" cy="923333"/>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6" indent="-1122218">
              <a:buFontTx/>
              <a:defRPr sz="5400">
                <a:solidFill>
                  <a:schemeClr val="accent6"/>
                </a:solidFill>
                <a:latin typeface="Baskerville"/>
                <a:ea typeface="Baskerville"/>
                <a:cs typeface="Baskerville"/>
                <a:sym typeface="Baskerville"/>
              </a:defRPr>
            </a:lvl4pPr>
            <a:lvl5pPr marL="2951016" indent="-1122216">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1"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pic>
        <p:nvPicPr>
          <p:cNvPr id="462" name="Graphic 4" descr="Graphic 4"/>
          <p:cNvPicPr>
            <a:picLocks noChangeAspect="1"/>
          </p:cNvPicPr>
          <p:nvPr/>
        </p:nvPicPr>
        <p:blipFill>
          <a:blip r:embed="rId2">
            <a:extLst/>
          </a:blip>
          <a:stretch>
            <a:fillRect/>
          </a:stretch>
        </p:blipFill>
        <p:spPr>
          <a:xfrm>
            <a:off x="782305" y="1897059"/>
            <a:ext cx="539980" cy="343049"/>
          </a:xfrm>
          <a:prstGeom prst="rect">
            <a:avLst/>
          </a:prstGeom>
          <a:ln w="12700">
            <a:miter lim="400000"/>
          </a:ln>
        </p:spPr>
      </p:pic>
      <p:sp>
        <p:nvSpPr>
          <p:cNvPr id="463" name="Text Placeholder 5"/>
          <p:cNvSpPr/>
          <p:nvPr>
            <p:ph type="body" sz="quarter" idx="22" hasCustomPrompt="1"/>
          </p:nvPr>
        </p:nvSpPr>
        <p:spPr>
          <a:xfrm>
            <a:off x="689317" y="4956128"/>
            <a:ext cx="4825220" cy="923333"/>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4" name="Text Placeholder 5"/>
          <p:cNvSpPr/>
          <p:nvPr>
            <p:ph type="body" sz="quarter" idx="23"/>
          </p:nvPr>
        </p:nvSpPr>
        <p:spPr>
          <a:xfrm>
            <a:off x="689317" y="4528177"/>
            <a:ext cx="4825220" cy="338557"/>
          </a:xfrm>
          <a:prstGeom prst="rect">
            <a:avLst/>
          </a:prstGeom>
        </p:spPr>
        <p:txBody>
          <a:bodyPr>
            <a:normAutofit fontScale="100000" lnSpcReduction="0"/>
          </a:bodyPr>
          <a:lstStyle/>
          <a:p>
            <a:pPr/>
          </a:p>
        </p:txBody>
      </p:sp>
      <p:pic>
        <p:nvPicPr>
          <p:cNvPr id="465" name="Graphic 15" descr="Graphic 15"/>
          <p:cNvPicPr>
            <a:picLocks noChangeAspect="1"/>
          </p:cNvPicPr>
          <p:nvPr/>
        </p:nvPicPr>
        <p:blipFill>
          <a:blip r:embed="rId2">
            <a:extLst/>
          </a:blip>
          <a:stretch>
            <a:fillRect/>
          </a:stretch>
        </p:blipFill>
        <p:spPr>
          <a:xfrm>
            <a:off x="782305" y="4097821"/>
            <a:ext cx="539980" cy="343049"/>
          </a:xfrm>
          <a:prstGeom prst="rect">
            <a:avLst/>
          </a:prstGeom>
          <a:ln w="12700">
            <a:miter lim="400000"/>
          </a:ln>
        </p:spPr>
      </p:pic>
      <p:sp>
        <p:nvSpPr>
          <p:cNvPr id="466" name="Text Placeholder 5"/>
          <p:cNvSpPr/>
          <p:nvPr>
            <p:ph type="body" sz="quarter" idx="24" hasCustomPrompt="1"/>
          </p:nvPr>
        </p:nvSpPr>
        <p:spPr>
          <a:xfrm>
            <a:off x="6020732" y="2755369"/>
            <a:ext cx="4825223" cy="923333"/>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7" name="Text Placeholder 5"/>
          <p:cNvSpPr/>
          <p:nvPr>
            <p:ph type="body" sz="quarter" idx="25"/>
          </p:nvPr>
        </p:nvSpPr>
        <p:spPr>
          <a:xfrm>
            <a:off x="6020732" y="2327418"/>
            <a:ext cx="4825223" cy="338555"/>
          </a:xfrm>
          <a:prstGeom prst="rect">
            <a:avLst/>
          </a:prstGeom>
        </p:spPr>
        <p:txBody>
          <a:bodyPr>
            <a:normAutofit fontScale="100000" lnSpcReduction="0"/>
          </a:bodyPr>
          <a:lstStyle/>
          <a:p>
            <a:pPr/>
          </a:p>
        </p:txBody>
      </p:sp>
      <p:pic>
        <p:nvPicPr>
          <p:cNvPr id="468" name="Graphic 22" descr="Graphic 22"/>
          <p:cNvPicPr>
            <a:picLocks noChangeAspect="1"/>
          </p:cNvPicPr>
          <p:nvPr/>
        </p:nvPicPr>
        <p:blipFill>
          <a:blip r:embed="rId2">
            <a:extLst/>
          </a:blip>
          <a:stretch>
            <a:fillRect/>
          </a:stretch>
        </p:blipFill>
        <p:spPr>
          <a:xfrm>
            <a:off x="6113721" y="1897059"/>
            <a:ext cx="539980" cy="343049"/>
          </a:xfrm>
          <a:prstGeom prst="rect">
            <a:avLst/>
          </a:prstGeom>
          <a:ln w="12700">
            <a:miter lim="400000"/>
          </a:ln>
        </p:spPr>
      </p:pic>
      <p:sp>
        <p:nvSpPr>
          <p:cNvPr id="469" name="Text Placeholder 5"/>
          <p:cNvSpPr/>
          <p:nvPr>
            <p:ph type="body" sz="quarter" idx="26" hasCustomPrompt="1"/>
          </p:nvPr>
        </p:nvSpPr>
        <p:spPr>
          <a:xfrm>
            <a:off x="6020732" y="4956128"/>
            <a:ext cx="4825223" cy="923333"/>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0" name="Text Placeholder 5"/>
          <p:cNvSpPr/>
          <p:nvPr>
            <p:ph type="body" sz="quarter" idx="27"/>
          </p:nvPr>
        </p:nvSpPr>
        <p:spPr>
          <a:xfrm>
            <a:off x="6020732" y="4528177"/>
            <a:ext cx="4825223" cy="338557"/>
          </a:xfrm>
          <a:prstGeom prst="rect">
            <a:avLst/>
          </a:prstGeom>
        </p:spPr>
        <p:txBody>
          <a:bodyPr>
            <a:normAutofit fontScale="100000" lnSpcReduction="0"/>
          </a:bodyPr>
          <a:lstStyle/>
          <a:p>
            <a:pPr/>
          </a:p>
        </p:txBody>
      </p:sp>
      <p:pic>
        <p:nvPicPr>
          <p:cNvPr id="471" name="Graphic 25" descr="Graphic 25"/>
          <p:cNvPicPr>
            <a:picLocks noChangeAspect="1"/>
          </p:cNvPicPr>
          <p:nvPr/>
        </p:nvPicPr>
        <p:blipFill>
          <a:blip r:embed="rId2">
            <a:extLst/>
          </a:blip>
          <a:stretch>
            <a:fillRect/>
          </a:stretch>
        </p:blipFill>
        <p:spPr>
          <a:xfrm>
            <a:off x="6113721" y="4097821"/>
            <a:ext cx="539980" cy="343049"/>
          </a:xfrm>
          <a:prstGeom prst="rect">
            <a:avLst/>
          </a:prstGeom>
          <a:ln w="12700">
            <a:miter lim="400000"/>
          </a:ln>
        </p:spPr>
      </p:pic>
      <p:sp>
        <p:nvSpPr>
          <p:cNvPr id="472"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79" name="Click to edit Master title style"/>
          <p:cNvSpPr txBox="1"/>
          <p:nvPr>
            <p:ph type="title" hasCustomPrompt="1"/>
          </p:nvPr>
        </p:nvSpPr>
        <p:spPr>
          <a:xfrm>
            <a:off x="689316" y="555919"/>
            <a:ext cx="9997735" cy="987068"/>
          </a:xfrm>
          <a:prstGeom prst="rect">
            <a:avLst/>
          </a:prstGeom>
        </p:spPr>
        <p:txBody>
          <a:bodyPr/>
          <a:lstStyle>
            <a:lvl1pPr>
              <a:defRPr>
                <a:solidFill>
                  <a:schemeClr val="accent5"/>
                </a:solidFill>
              </a:defRPr>
            </a:lvl1pPr>
          </a:lstStyle>
          <a:p>
            <a:pPr/>
            <a:r>
              <a:t>Click to edit Master title style</a:t>
            </a:r>
          </a:p>
        </p:txBody>
      </p:sp>
      <p:sp>
        <p:nvSpPr>
          <p:cNvPr id="480" name="Body Level One…"/>
          <p:cNvSpPr txBox="1"/>
          <p:nvPr>
            <p:ph type="body" sz="quarter" idx="1" hasCustomPrompt="1"/>
          </p:nvPr>
        </p:nvSpPr>
        <p:spPr>
          <a:xfrm>
            <a:off x="689316" y="2755369"/>
            <a:ext cx="4825221" cy="923333"/>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6" indent="-1122218">
              <a:buFontTx/>
              <a:defRPr sz="5400">
                <a:solidFill>
                  <a:schemeClr val="accent5"/>
                </a:solidFill>
                <a:latin typeface="Baskerville"/>
                <a:ea typeface="Baskerville"/>
                <a:cs typeface="Baskerville"/>
                <a:sym typeface="Baskerville"/>
              </a:defRPr>
            </a:lvl4pPr>
            <a:lvl5pPr marL="2951016" indent="-1122216">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1" name="Text Placeholder 5"/>
          <p:cNvSpPr/>
          <p:nvPr>
            <p:ph type="body" sz="quarter" idx="21"/>
          </p:nvPr>
        </p:nvSpPr>
        <p:spPr>
          <a:xfrm>
            <a:off x="689317" y="2327418"/>
            <a:ext cx="4825220" cy="338555"/>
          </a:xfrm>
          <a:prstGeom prst="rect">
            <a:avLst/>
          </a:prstGeom>
        </p:spPr>
        <p:txBody>
          <a:bodyPr>
            <a:normAutofit fontScale="100000" lnSpcReduction="0"/>
          </a:bodyPr>
          <a:lstStyle/>
          <a:p>
            <a:pPr/>
          </a:p>
        </p:txBody>
      </p:sp>
      <p:sp>
        <p:nvSpPr>
          <p:cNvPr id="482" name="Text Placeholder 5"/>
          <p:cNvSpPr/>
          <p:nvPr>
            <p:ph type="body" sz="quarter" idx="22" hasCustomPrompt="1"/>
          </p:nvPr>
        </p:nvSpPr>
        <p:spPr>
          <a:xfrm>
            <a:off x="689317" y="4956128"/>
            <a:ext cx="4825220" cy="923333"/>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3" name="Text Placeholder 5"/>
          <p:cNvSpPr/>
          <p:nvPr>
            <p:ph type="body" sz="quarter" idx="23"/>
          </p:nvPr>
        </p:nvSpPr>
        <p:spPr>
          <a:xfrm>
            <a:off x="689317" y="4528177"/>
            <a:ext cx="4825220" cy="338557"/>
          </a:xfrm>
          <a:prstGeom prst="rect">
            <a:avLst/>
          </a:prstGeom>
        </p:spPr>
        <p:txBody>
          <a:bodyPr>
            <a:normAutofit fontScale="100000" lnSpcReduction="0"/>
          </a:bodyPr>
          <a:lstStyle/>
          <a:p>
            <a:pPr/>
          </a:p>
        </p:txBody>
      </p:sp>
      <p:sp>
        <p:nvSpPr>
          <p:cNvPr id="484" name="Text Placeholder 5"/>
          <p:cNvSpPr/>
          <p:nvPr>
            <p:ph type="body" sz="quarter" idx="24" hasCustomPrompt="1"/>
          </p:nvPr>
        </p:nvSpPr>
        <p:spPr>
          <a:xfrm>
            <a:off x="6020732" y="2755369"/>
            <a:ext cx="4825223" cy="923333"/>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5"/>
          </p:nvPr>
        </p:nvSpPr>
        <p:spPr>
          <a:xfrm>
            <a:off x="6020732" y="2327418"/>
            <a:ext cx="4825223" cy="338555"/>
          </a:xfrm>
          <a:prstGeom prst="rect">
            <a:avLst/>
          </a:prstGeom>
        </p:spPr>
        <p:txBody>
          <a:bodyPr>
            <a:normAutofit fontScale="100000" lnSpcReduction="0"/>
          </a:bodyPr>
          <a:lstStyle/>
          <a:p>
            <a:pPr/>
          </a:p>
        </p:txBody>
      </p:sp>
      <p:sp>
        <p:nvSpPr>
          <p:cNvPr id="486" name="Text Placeholder 5"/>
          <p:cNvSpPr/>
          <p:nvPr>
            <p:ph type="body" sz="quarter" idx="26" hasCustomPrompt="1"/>
          </p:nvPr>
        </p:nvSpPr>
        <p:spPr>
          <a:xfrm>
            <a:off x="6020732" y="4956128"/>
            <a:ext cx="4825223" cy="923333"/>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7" name="Text Placeholder 5"/>
          <p:cNvSpPr/>
          <p:nvPr>
            <p:ph type="body" sz="quarter" idx="27"/>
          </p:nvPr>
        </p:nvSpPr>
        <p:spPr>
          <a:xfrm>
            <a:off x="6020732" y="4528177"/>
            <a:ext cx="4825223" cy="338557"/>
          </a:xfrm>
          <a:prstGeom prst="rect">
            <a:avLst/>
          </a:prstGeom>
        </p:spPr>
        <p:txBody>
          <a:bodyPr>
            <a:normAutofit fontScale="100000" lnSpcReduction="0"/>
          </a:bodyPr>
          <a:lstStyle/>
          <a:p>
            <a:pPr/>
          </a:p>
        </p:txBody>
      </p:sp>
      <p:pic>
        <p:nvPicPr>
          <p:cNvPr id="488" name="Graphic 33" descr="Graphic 33"/>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pic>
        <p:nvPicPr>
          <p:cNvPr id="489" name="Graphic 34" descr="Graphic 34"/>
          <p:cNvPicPr>
            <a:picLocks noChangeAspect="1"/>
          </p:cNvPicPr>
          <p:nvPr/>
        </p:nvPicPr>
        <p:blipFill>
          <a:blip r:embed="rId3">
            <a:extLst/>
          </a:blip>
          <a:stretch>
            <a:fillRect/>
          </a:stretch>
        </p:blipFill>
        <p:spPr>
          <a:xfrm>
            <a:off x="782305" y="1897059"/>
            <a:ext cx="539980" cy="343049"/>
          </a:xfrm>
          <a:prstGeom prst="rect">
            <a:avLst/>
          </a:prstGeom>
          <a:ln w="12700">
            <a:miter lim="400000"/>
          </a:ln>
        </p:spPr>
      </p:pic>
      <p:pic>
        <p:nvPicPr>
          <p:cNvPr id="490" name="Graphic 35" descr="Graphic 35"/>
          <p:cNvPicPr>
            <a:picLocks noChangeAspect="1"/>
          </p:cNvPicPr>
          <p:nvPr/>
        </p:nvPicPr>
        <p:blipFill>
          <a:blip r:embed="rId3">
            <a:extLst/>
          </a:blip>
          <a:stretch>
            <a:fillRect/>
          </a:stretch>
        </p:blipFill>
        <p:spPr>
          <a:xfrm>
            <a:off x="782305" y="4097821"/>
            <a:ext cx="539980" cy="343049"/>
          </a:xfrm>
          <a:prstGeom prst="rect">
            <a:avLst/>
          </a:prstGeom>
          <a:ln w="12700">
            <a:miter lim="400000"/>
          </a:ln>
        </p:spPr>
      </p:pic>
      <p:pic>
        <p:nvPicPr>
          <p:cNvPr id="491" name="Graphic 36" descr="Graphic 36"/>
          <p:cNvPicPr>
            <a:picLocks noChangeAspect="1"/>
          </p:cNvPicPr>
          <p:nvPr/>
        </p:nvPicPr>
        <p:blipFill>
          <a:blip r:embed="rId3">
            <a:extLst/>
          </a:blip>
          <a:stretch>
            <a:fillRect/>
          </a:stretch>
        </p:blipFill>
        <p:spPr>
          <a:xfrm>
            <a:off x="6113721" y="1897059"/>
            <a:ext cx="539980" cy="343049"/>
          </a:xfrm>
          <a:prstGeom prst="rect">
            <a:avLst/>
          </a:prstGeom>
          <a:ln w="12700">
            <a:miter lim="400000"/>
          </a:ln>
        </p:spPr>
      </p:pic>
      <p:pic>
        <p:nvPicPr>
          <p:cNvPr id="492" name="Graphic 37" descr="Graphic 37"/>
          <p:cNvPicPr>
            <a:picLocks noChangeAspect="1"/>
          </p:cNvPicPr>
          <p:nvPr/>
        </p:nvPicPr>
        <p:blipFill>
          <a:blip r:embed="rId3">
            <a:extLst/>
          </a:blip>
          <a:stretch>
            <a:fillRect/>
          </a:stretch>
        </p:blipFill>
        <p:spPr>
          <a:xfrm>
            <a:off x="6113721" y="4097821"/>
            <a:ext cx="539980" cy="343049"/>
          </a:xfrm>
          <a:prstGeom prst="rect">
            <a:avLst/>
          </a:prstGeom>
          <a:ln w="12700">
            <a:miter lim="400000"/>
          </a:ln>
        </p:spPr>
      </p:pic>
      <p:sp>
        <p:nvSpPr>
          <p:cNvPr id="49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0" name="Graphic 13" descr="Graphic 13"/>
          <p:cNvPicPr>
            <a:picLocks noChangeAspect="1"/>
          </p:cNvPicPr>
          <p:nvPr/>
        </p:nvPicPr>
        <p:blipFill>
          <a:blip r:embed="rId2">
            <a:extLst/>
          </a:blip>
          <a:srcRect l="33702" t="24850" r="0" b="8676"/>
          <a:stretch>
            <a:fillRect/>
          </a:stretch>
        </p:blipFill>
        <p:spPr>
          <a:xfrm>
            <a:off x="-4" y="-3"/>
            <a:ext cx="6042347" cy="6211147"/>
          </a:xfrm>
          <a:prstGeom prst="rect">
            <a:avLst/>
          </a:prstGeom>
          <a:ln w="12700">
            <a:miter lim="400000"/>
          </a:ln>
        </p:spPr>
      </p:pic>
      <p:sp>
        <p:nvSpPr>
          <p:cNvPr id="501" name="Experiencethe Shift"/>
          <p:cNvSpPr txBox="1"/>
          <p:nvPr>
            <p:ph type="title" hasCustomPrompt="1"/>
          </p:nvPr>
        </p:nvSpPr>
        <p:spPr>
          <a:xfrm>
            <a:off x="5335818" y="795097"/>
            <a:ext cx="5905580" cy="1881865"/>
          </a:xfrm>
          <a:prstGeom prst="rect">
            <a:avLst/>
          </a:prstGeom>
        </p:spPr>
        <p:txBody>
          <a:bodyPr/>
          <a:lstStyle>
            <a:lvl1pPr>
              <a:defRPr sz="7200">
                <a:solidFill>
                  <a:schemeClr val="accent4"/>
                </a:solidFill>
              </a:defRPr>
            </a:lvl1pPr>
          </a:lstStyle>
          <a:p>
            <a:pPr/>
            <a:r>
              <a:t>Experiencethe Shift</a:t>
            </a:r>
          </a:p>
        </p:txBody>
      </p:sp>
      <p:sp>
        <p:nvSpPr>
          <p:cNvPr id="502" name="Body Level One…"/>
          <p:cNvSpPr txBox="1"/>
          <p:nvPr>
            <p:ph type="body" sz="quarter" idx="1" hasCustomPrompt="1"/>
          </p:nvPr>
        </p:nvSpPr>
        <p:spPr>
          <a:xfrm>
            <a:off x="5335818" y="3995556"/>
            <a:ext cx="5905580" cy="400113"/>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3" name="Text Placeholder 5"/>
          <p:cNvSpPr/>
          <p:nvPr>
            <p:ph type="body" sz="quarter" idx="21" hasCustomPrompt="1"/>
          </p:nvPr>
        </p:nvSpPr>
        <p:spPr>
          <a:xfrm>
            <a:off x="5335817" y="5071902"/>
            <a:ext cx="5905582" cy="538612"/>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4" name="Text Placeholder 5"/>
          <p:cNvSpPr/>
          <p:nvPr>
            <p:ph type="body" sz="quarter" idx="22" hasCustomPrompt="1"/>
          </p:nvPr>
        </p:nvSpPr>
        <p:spPr>
          <a:xfrm>
            <a:off x="5335817" y="4480978"/>
            <a:ext cx="5905582" cy="277002"/>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5" name="Graphic 2" descr="Graphic 2"/>
          <p:cNvPicPr>
            <a:picLocks noChangeAspect="1"/>
          </p:cNvPicPr>
          <p:nvPr/>
        </p:nvPicPr>
        <p:blipFill>
          <a:blip r:embed="rId3">
            <a:extLst/>
          </a:blip>
          <a:stretch>
            <a:fillRect/>
          </a:stretch>
        </p:blipFill>
        <p:spPr>
          <a:xfrm>
            <a:off x="381739" y="5610512"/>
            <a:ext cx="2194239" cy="807407"/>
          </a:xfrm>
          <a:prstGeom prst="rect">
            <a:avLst/>
          </a:prstGeom>
          <a:ln w="12700">
            <a:miter lim="400000"/>
          </a:ln>
        </p:spPr>
      </p:pic>
      <p:sp>
        <p:nvSpPr>
          <p:cNvPr id="506"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tIns="45719" rIns="91439" bIns="45719"/>
          <a:lstStyle/>
          <a:p>
            <a:pPr/>
          </a:p>
        </p:txBody>
      </p:sp>
      <p:sp>
        <p:nvSpPr>
          <p:cNvPr id="58" name="Hello there,I’m a title slide"/>
          <p:cNvSpPr txBox="1"/>
          <p:nvPr>
            <p:ph type="title" hasCustomPrompt="1"/>
          </p:nvPr>
        </p:nvSpPr>
        <p:spPr>
          <a:xfrm>
            <a:off x="640027" y="2716525"/>
            <a:ext cx="4678997" cy="1434498"/>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3"/>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8" cy="663064"/>
          </a:xfrm>
          <a:prstGeom prst="rect">
            <a:avLst/>
          </a:prstGeom>
          <a:ln w="12700">
            <a:miter lim="400000"/>
          </a:ln>
        </p:spPr>
      </p:pic>
      <p:sp>
        <p:nvSpPr>
          <p:cNvPr id="61" name="Slide Number"/>
          <p:cNvSpPr txBox="1"/>
          <p:nvPr>
            <p:ph type="sldNum" sz="quarter" idx="2"/>
          </p:nvPr>
        </p:nvSpPr>
        <p:spPr>
          <a:xfrm>
            <a:off x="8629027" y="6255144"/>
            <a:ext cx="217147" cy="20241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1"/>
            <a:ext cx="8525024" cy="164147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3" y="1760391"/>
            <a:ext cx="5406689" cy="1641478"/>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1"/>
            <a:ext cx="5312139" cy="1641478"/>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81" cy="520716"/>
          </a:xfrm>
          <a:prstGeom prst="rect">
            <a:avLst/>
          </a:prstGeom>
          <a:ln w="12700">
            <a:miter lim="400000"/>
          </a:ln>
        </p:spPr>
      </p:pic>
      <p:sp>
        <p:nvSpPr>
          <p:cNvPr id="3" name="Lorem ipsum dolor sit amet, consectetur."/>
          <p:cNvSpPr txBox="1"/>
          <p:nvPr>
            <p:ph type="title" hasCustomPrompt="1"/>
          </p:nvPr>
        </p:nvSpPr>
        <p:spPr>
          <a:xfrm>
            <a:off x="689316" y="555919"/>
            <a:ext cx="10113003" cy="54387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Lorem ipsum dolor sit amet, consectetur.</a:t>
            </a:r>
          </a:p>
        </p:txBody>
      </p:sp>
      <p:sp>
        <p:nvSpPr>
          <p:cNvPr id="4"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6" y="6525101"/>
            <a:ext cx="217148" cy="202413"/>
          </a:xfrm>
          <a:prstGeom prst="rect">
            <a:avLst/>
          </a:prstGeom>
          <a:ln w="12700">
            <a:miter lim="400000"/>
          </a:ln>
        </p:spPr>
        <p:txBody>
          <a:bodyPr wrap="none" lIns="45718" tIns="45718" rIns="45718" bIns="45718" anchor="ctr">
            <a:spAutoFit/>
          </a:bodyPr>
          <a:lstStyle>
            <a:lvl1pPr algn="ctr">
              <a:defRPr sz="800">
                <a:solidFill>
                  <a:schemeClr val="accent3"/>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7" marR="0" indent="-33250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https://reactjs.org/docs/hooks-intro.html" TargetMode="External"/><Relationship Id="rId3" Type="http://schemas.openxmlformats.org/officeDocument/2006/relationships/hyperlink" Target="https://reactjs.org/docs/hooks-effect.html" TargetMode="External"/><Relationship Id="rId4" Type="http://schemas.openxmlformats.org/officeDocument/2006/relationships/hyperlink" Target="https://kentcdodds.com/blog/state-management"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5" name="Picture Placeholder 1" descr="Picture Placeholder 1"/>
          <p:cNvPicPr>
            <a:picLocks noChangeAspect="1"/>
          </p:cNvPicPr>
          <p:nvPr>
            <p:ph type="pic" idx="21"/>
          </p:nvPr>
        </p:nvPicPr>
        <p:blipFill>
          <a:blip r:embed="rId2">
            <a:extLst/>
          </a:blip>
          <a:srcRect l="0" t="0" r="0" b="0"/>
          <a:stretch>
            <a:fillRect/>
          </a:stretch>
        </p:blipFill>
        <p:spPr>
          <a:xfrm>
            <a:off x="485044" y="488959"/>
            <a:ext cx="9345478" cy="59395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6" name="Title 2"/>
          <p:cNvSpPr txBox="1"/>
          <p:nvPr>
            <p:ph type="title"/>
          </p:nvPr>
        </p:nvSpPr>
        <p:spPr>
          <a:xfrm>
            <a:off x="748514" y="921271"/>
            <a:ext cx="6055245" cy="3362912"/>
          </a:xfrm>
          <a:prstGeom prst="rect">
            <a:avLst/>
          </a:prstGeom>
        </p:spPr>
        <p:txBody>
          <a:bodyPr/>
          <a:lstStyle>
            <a:lvl1pPr defTabSz="700063">
              <a:spcBef>
                <a:spcPts val="400"/>
              </a:spcBef>
              <a:defRPr sz="6687"/>
            </a:lvl1pPr>
          </a:lstStyle>
          <a:p>
            <a:pPr/>
            <a:r>
              <a:t>Managing State in React Functional Components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Title 1"/>
          <p:cNvSpPr txBox="1"/>
          <p:nvPr>
            <p:ph type="title"/>
          </p:nvPr>
        </p:nvSpPr>
        <p:spPr>
          <a:xfrm>
            <a:off x="5335817" y="795097"/>
            <a:ext cx="5905582" cy="1895395"/>
          </a:xfrm>
          <a:prstGeom prst="rect">
            <a:avLst/>
          </a:prstGeom>
        </p:spPr>
        <p:txBody>
          <a:bodyPr/>
          <a:lstStyle/>
          <a:p>
            <a:pPr defTabSz="877822">
              <a:spcBef>
                <a:spcPts val="500"/>
              </a:spcBef>
              <a:defRPr sz="6900">
                <a:solidFill>
                  <a:schemeClr val="accent5"/>
                </a:solidFill>
              </a:defRPr>
            </a:pPr>
            <a:r>
              <a:t>The</a:t>
            </a:r>
            <a:r>
              <a:rPr>
                <a:solidFill>
                  <a:schemeClr val="accent4"/>
                </a:solidFill>
              </a:rPr>
              <a:t> shift</a:t>
            </a:r>
            <a:br>
              <a:rPr>
                <a:solidFill>
                  <a:schemeClr val="accent4"/>
                </a:solidFill>
              </a:rPr>
            </a:br>
            <a:r>
              <a:t>begins with</a:t>
            </a:r>
            <a:r>
              <a:rPr>
                <a:solidFill>
                  <a:schemeClr val="accent4"/>
                </a:solidFill>
              </a:rPr>
              <a:t> you</a:t>
            </a:r>
          </a:p>
        </p:txBody>
      </p:sp>
      <p:sp>
        <p:nvSpPr>
          <p:cNvPr id="542" name="Text Placeholder 2"/>
          <p:cNvSpPr txBox="1"/>
          <p:nvPr>
            <p:ph type="body" sz="quarter" idx="1"/>
          </p:nvPr>
        </p:nvSpPr>
        <p:spPr>
          <a:xfrm>
            <a:off x="5335817" y="3995556"/>
            <a:ext cx="5905582" cy="400113"/>
          </a:xfrm>
          <a:prstGeom prst="rect">
            <a:avLst/>
          </a:prstGeom>
        </p:spPr>
        <p:txBody>
          <a:bodyPr/>
          <a:lstStyle/>
          <a:p>
            <a:pPr/>
            <a:r>
              <a:t>Assistant name</a:t>
            </a:r>
          </a:p>
        </p:txBody>
      </p:sp>
      <p:sp>
        <p:nvSpPr>
          <p:cNvPr id="543" name="Text Placeholder 3"/>
          <p:cNvSpPr/>
          <p:nvPr>
            <p:ph type="body" idx="21"/>
          </p:nvPr>
        </p:nvSpPr>
        <p:spPr>
          <a:prstGeom prst="rect">
            <a:avLst/>
          </a:prstGeom>
          <a:extLst>
            <a:ext uri="{C572A759-6A51-4108-AA02-DFA0A04FC94B}">
              <ma14:wrappingTextBoxFlag xmlns:ma14="http://schemas.microsoft.com/office/mac/drawingml/2011/main" val="1"/>
            </a:ext>
          </a:extLst>
        </p:spPr>
        <p:txBody>
          <a:bodyPr/>
          <a:lstStyle/>
          <a:p>
            <a:pPr/>
            <a:r>
              <a:t>trainer@mail.com</a:t>
            </a:r>
            <a:br/>
            <a:r>
              <a:t>assistant@mail.com</a:t>
            </a:r>
          </a:p>
        </p:txBody>
      </p:sp>
      <p:sp>
        <p:nvSpPr>
          <p:cNvPr id="544" name="Text Placeholder 4"/>
          <p:cNvSpPr/>
          <p:nvPr>
            <p:ph type="body" idx="22"/>
          </p:nvPr>
        </p:nvSpPr>
        <p:spPr>
          <a:prstGeom prst="rect">
            <a:avLst/>
          </a:prstGeom>
          <a:extLst>
            <a:ext uri="{C572A759-6A51-4108-AA02-DFA0A04FC94B}">
              <ma14:wrappingTextBoxFlag xmlns:ma14="http://schemas.microsoft.com/office/mac/drawingml/2011/main" val="1"/>
            </a:ext>
          </a:extLst>
        </p:spPr>
        <p:txBody>
          <a:bodyPr/>
          <a:lstStyle/>
          <a:p>
            <a:pPr/>
            <a:r>
              <a:t>Assistant</a:t>
            </a:r>
          </a:p>
        </p:txBody>
      </p:sp>
      <p:sp>
        <p:nvSpPr>
          <p:cNvPr id="545" name="Text Placeholder 4"/>
          <p:cNvSpPr txBox="1"/>
          <p:nvPr/>
        </p:nvSpPr>
        <p:spPr>
          <a:xfrm>
            <a:off x="5335817" y="3633246"/>
            <a:ext cx="5905582" cy="2770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1200">
                <a:solidFill>
                  <a:schemeClr val="accent2"/>
                </a:solidFill>
                <a:latin typeface="Arial"/>
                <a:ea typeface="Arial"/>
                <a:cs typeface="Arial"/>
                <a:sym typeface="Arial"/>
              </a:defRPr>
            </a:lvl1pPr>
          </a:lstStyle>
          <a:p>
            <a:pPr/>
            <a:r>
              <a:t>Trainer</a:t>
            </a:r>
          </a:p>
        </p:txBody>
      </p:sp>
      <p:sp>
        <p:nvSpPr>
          <p:cNvPr id="546" name="Text Placeholder 2"/>
          <p:cNvSpPr txBox="1"/>
          <p:nvPr/>
        </p:nvSpPr>
        <p:spPr>
          <a:xfrm>
            <a:off x="5335817" y="3147823"/>
            <a:ext cx="5905582" cy="40011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lvl1pPr>
              <a:spcBef>
                <a:spcPts val="1000"/>
              </a:spcBef>
              <a:defRPr sz="2000">
                <a:solidFill>
                  <a:schemeClr val="accent4"/>
                </a:solidFill>
                <a:latin typeface="Baskerville"/>
                <a:ea typeface="Baskerville"/>
                <a:cs typeface="Baskerville"/>
                <a:sym typeface="Baskerville"/>
              </a:defRPr>
            </a:lvl1pPr>
          </a:lstStyle>
          <a:p>
            <a:pPr/>
            <a:r>
              <a:t>Trainer name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Title 1"/>
          <p:cNvSpPr txBox="1"/>
          <p:nvPr>
            <p:ph type="title"/>
          </p:nvPr>
        </p:nvSpPr>
        <p:spPr>
          <a:xfrm>
            <a:off x="748518" y="921271"/>
            <a:ext cx="6701005" cy="5015457"/>
          </a:xfrm>
          <a:prstGeom prst="rect">
            <a:avLst/>
          </a:prstGeom>
        </p:spPr>
        <p:txBody>
          <a:bodyPr/>
          <a:lstStyle>
            <a:lvl1pPr>
              <a:defRPr sz="3600"/>
            </a:lvl1pPr>
          </a:lstStyle>
          <a:p>
            <a:pPr/>
            <a:r>
              <a:t>A Comprehensive Guide to State Management with Hooks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Text Placeholder 1"/>
          <p:cNvSpPr txBox="1"/>
          <p:nvPr>
            <p:ph type="body" idx="1"/>
          </p:nvPr>
        </p:nvSpPr>
        <p:spPr>
          <a:xfrm>
            <a:off x="689312" y="1459846"/>
            <a:ext cx="10813376" cy="4789808"/>
          </a:xfrm>
          <a:prstGeom prst="rect">
            <a:avLst/>
          </a:prstGeom>
        </p:spPr>
        <p:txBody>
          <a:bodyPr/>
          <a:lstStyle/>
          <a:p>
            <a:pPr marL="226313" indent="-226313" defTabSz="905255">
              <a:spcBef>
                <a:spcPts val="900"/>
              </a:spcBef>
              <a:defRPr sz="2400"/>
            </a:pPr>
            <a:r>
              <a:t>What is State?</a:t>
            </a:r>
          </a:p>
          <a:p>
            <a:pPr lvl="1" marL="678941" indent="-226313" defTabSz="905255">
              <a:spcBef>
                <a:spcPts val="900"/>
              </a:spcBef>
              <a:defRPr sz="2400"/>
            </a:pPr>
            <a:r>
              <a:t>State is a built-in object that holds data or information about the component.</a:t>
            </a:r>
          </a:p>
          <a:p>
            <a:pPr lvl="1" marL="678941" indent="-226313" defTabSz="905255">
              <a:spcBef>
                <a:spcPts val="900"/>
              </a:spcBef>
              <a:defRPr sz="2400"/>
            </a:pPr>
            <a:r>
              <a:t>It can change over time and affects how the component renders and behaves.</a:t>
            </a:r>
          </a:p>
          <a:p>
            <a:pPr marL="226313" indent="-226313" defTabSz="905255">
              <a:spcBef>
                <a:spcPts val="900"/>
              </a:spcBef>
              <a:defRPr sz="2400"/>
            </a:pPr>
            <a:r>
              <a:t>Why is State Important?</a:t>
            </a:r>
          </a:p>
          <a:p>
            <a:pPr lvl="1" marL="678941" indent="-226313" defTabSz="905255">
              <a:spcBef>
                <a:spcPts val="900"/>
              </a:spcBef>
              <a:defRPr sz="2400"/>
            </a:pPr>
            <a:r>
              <a:t>Enables dynamic and interactive UIs.</a:t>
            </a:r>
          </a:p>
          <a:p>
            <a:pPr lvl="1" marL="678941" indent="-226313" defTabSz="905255">
              <a:spcBef>
                <a:spcPts val="900"/>
              </a:spcBef>
              <a:defRPr sz="2400"/>
            </a:pPr>
            <a:r>
              <a:t>Keeps track of user inputs, API responses, and other dynamic data.</a:t>
            </a:r>
          </a:p>
        </p:txBody>
      </p:sp>
      <p:sp>
        <p:nvSpPr>
          <p:cNvPr id="521"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Introduction to State Management in React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3" name="Text Placeholder 1"/>
          <p:cNvSpPr txBox="1"/>
          <p:nvPr>
            <p:ph type="body" idx="1"/>
          </p:nvPr>
        </p:nvSpPr>
        <p:spPr>
          <a:xfrm>
            <a:off x="689312" y="1459847"/>
            <a:ext cx="10813376" cy="4789807"/>
          </a:xfrm>
          <a:prstGeom prst="rect">
            <a:avLst/>
          </a:prstGeom>
        </p:spPr>
        <p:txBody>
          <a:bodyPr/>
          <a:lstStyle/>
          <a:p>
            <a:pPr marL="226313" indent="-226313" defTabSz="905255">
              <a:spcBef>
                <a:spcPts val="900"/>
              </a:spcBef>
              <a:defRPr sz="2400"/>
            </a:pPr>
            <a:r>
              <a:t>Introduction to useState:</a:t>
            </a:r>
          </a:p>
          <a:p>
            <a:pPr lvl="1" marL="678941" indent="-226313" defTabSz="905255">
              <a:spcBef>
                <a:spcPts val="900"/>
              </a:spcBef>
              <a:defRPr sz="2400"/>
            </a:pPr>
            <a:r>
              <a:t>useState is a hook that lets you add state to functional components.</a:t>
            </a:r>
          </a:p>
          <a:p>
            <a:pPr lvl="1" marL="678941" indent="-226313" defTabSz="905255">
              <a:spcBef>
                <a:spcPts val="900"/>
              </a:spcBef>
              <a:defRPr sz="2400"/>
            </a:pPr>
            <a:r>
              <a:t>It returns an array with two elements: the current state and a function to update it.</a:t>
            </a:r>
          </a:p>
          <a:p>
            <a:pPr marL="226313" indent="-226313" defTabSz="905255">
              <a:spcBef>
                <a:spcPts val="900"/>
              </a:spcBef>
              <a:defRPr sz="2400"/>
            </a:pPr>
            <a:r>
              <a:t>Syntax:</a:t>
            </a:r>
          </a:p>
          <a:p>
            <a:pPr lvl="1" marL="678941" indent="-226313" defTabSz="905255">
              <a:spcBef>
                <a:spcPts val="900"/>
              </a:spcBef>
              <a:defRPr sz="2400"/>
            </a:pPr>
            <a:r>
              <a:t>const [state, setState] = useState(initialState);</a:t>
            </a:r>
          </a:p>
        </p:txBody>
      </p:sp>
      <p:sp>
        <p:nvSpPr>
          <p:cNvPr id="524"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useState Hook</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6"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Example of useState Hook</a:t>
            </a:r>
          </a:p>
        </p:txBody>
      </p:sp>
      <p:pic>
        <p:nvPicPr>
          <p:cNvPr id="527" name="Untitled.png" descr="Untitled.png"/>
          <p:cNvPicPr>
            <a:picLocks noChangeAspect="1"/>
          </p:cNvPicPr>
          <p:nvPr/>
        </p:nvPicPr>
        <p:blipFill>
          <a:blip r:embed="rId2">
            <a:extLst/>
          </a:blip>
          <a:stretch>
            <a:fillRect/>
          </a:stretch>
        </p:blipFill>
        <p:spPr>
          <a:xfrm>
            <a:off x="1089824" y="1555523"/>
            <a:ext cx="10012352" cy="501464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9"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Combining Multiple Hooks</a:t>
            </a:r>
          </a:p>
        </p:txBody>
      </p:sp>
      <p:pic>
        <p:nvPicPr>
          <p:cNvPr id="530" name="Untitled.png" descr="Untitled.png"/>
          <p:cNvPicPr>
            <a:picLocks noChangeAspect="1"/>
          </p:cNvPicPr>
          <p:nvPr/>
        </p:nvPicPr>
        <p:blipFill>
          <a:blip r:embed="rId2">
            <a:extLst/>
          </a:blip>
          <a:stretch>
            <a:fillRect/>
          </a:stretch>
        </p:blipFill>
        <p:spPr>
          <a:xfrm>
            <a:off x="3511371" y="1198969"/>
            <a:ext cx="4468893" cy="550301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2" name="Text Placeholder 1"/>
          <p:cNvSpPr txBox="1"/>
          <p:nvPr>
            <p:ph type="body" idx="1"/>
          </p:nvPr>
        </p:nvSpPr>
        <p:spPr>
          <a:xfrm>
            <a:off x="689312" y="1459847"/>
            <a:ext cx="10813376" cy="4789807"/>
          </a:xfrm>
          <a:prstGeom prst="rect">
            <a:avLst/>
          </a:prstGeom>
        </p:spPr>
        <p:txBody>
          <a:bodyPr/>
          <a:lstStyle/>
          <a:p>
            <a:pPr marL="226313" indent="-226313" defTabSz="905255">
              <a:spcBef>
                <a:spcPts val="900"/>
              </a:spcBef>
              <a:defRPr sz="2400"/>
            </a:pPr>
            <a:r>
              <a:t>Separation of Concerns:</a:t>
            </a:r>
          </a:p>
          <a:p>
            <a:pPr lvl="1" marL="678941" indent="-226313" defTabSz="905255">
              <a:spcBef>
                <a:spcPts val="900"/>
              </a:spcBef>
              <a:defRPr sz="2400"/>
            </a:pPr>
            <a:r>
              <a:t>Use multiple useEffect calls to separate unrelated logic.</a:t>
            </a:r>
          </a:p>
          <a:p>
            <a:pPr lvl="1" marL="678941" indent="-226313" defTabSz="905255">
              <a:spcBef>
                <a:spcPts val="900"/>
              </a:spcBef>
              <a:defRPr sz="2400"/>
            </a:pPr>
            <a:r>
              <a:t>Keep state management clean and predictable.</a:t>
            </a:r>
          </a:p>
          <a:p>
            <a:pPr marL="226313" indent="-226313" defTabSz="905255">
              <a:spcBef>
                <a:spcPts val="900"/>
              </a:spcBef>
              <a:defRPr sz="2400"/>
            </a:pPr>
            <a:r>
              <a:t>Optimizing Performance:</a:t>
            </a:r>
          </a:p>
          <a:p>
            <a:pPr lvl="1" marL="678941" indent="-226313" defTabSz="905255">
              <a:spcBef>
                <a:spcPts val="900"/>
              </a:spcBef>
              <a:defRPr sz="2400"/>
            </a:pPr>
            <a:r>
              <a:t>Use useMemo and useCallback to optimize performance by memoizing expensive calculations and callbacks.</a:t>
            </a:r>
          </a:p>
          <a:p>
            <a:pPr lvl="1" marL="678941" indent="-226313" defTabSz="905255">
              <a:spcBef>
                <a:spcPts val="900"/>
              </a:spcBef>
              <a:defRPr sz="2400"/>
            </a:pPr>
            <a:r>
              <a:t>Use useRef for accessing DOM elements directly without triggering re-renders.</a:t>
            </a:r>
          </a:p>
        </p:txBody>
      </p:sp>
      <p:sp>
        <p:nvSpPr>
          <p:cNvPr id="533"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Best Practices with Hooks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Text Placeholder 1"/>
          <p:cNvSpPr txBox="1"/>
          <p:nvPr>
            <p:ph type="body" idx="1"/>
          </p:nvPr>
        </p:nvSpPr>
        <p:spPr>
          <a:xfrm>
            <a:off x="689312" y="1459847"/>
            <a:ext cx="10813376" cy="4789807"/>
          </a:xfrm>
          <a:prstGeom prst="rect">
            <a:avLst/>
          </a:prstGeom>
        </p:spPr>
        <p:txBody>
          <a:bodyPr/>
          <a:lstStyle/>
          <a:p>
            <a:pPr marL="226313" indent="-226313" defTabSz="905255">
              <a:spcBef>
                <a:spcPts val="900"/>
              </a:spcBef>
              <a:defRPr sz="2400"/>
            </a:pPr>
            <a:r>
              <a:t>Functional components with hooks offer a powerful way to manage state and side effects.</a:t>
            </a:r>
          </a:p>
          <a:p>
            <a:pPr marL="226313" indent="-226313" defTabSz="905255">
              <a:spcBef>
                <a:spcPts val="900"/>
              </a:spcBef>
              <a:defRPr sz="2400"/>
            </a:pPr>
            <a:r>
              <a:t>Hooks like useState and useEffect simplify complex state logic.</a:t>
            </a:r>
          </a:p>
          <a:p>
            <a:pPr marL="226313" indent="-226313" defTabSz="905255">
              <a:spcBef>
                <a:spcPts val="900"/>
              </a:spcBef>
              <a:defRPr sz="2400"/>
            </a:pPr>
            <a:r>
              <a:t>Best practices help maintain clean, performant, and testable code.</a:t>
            </a:r>
          </a:p>
        </p:txBody>
      </p:sp>
      <p:sp>
        <p:nvSpPr>
          <p:cNvPr id="536"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Conclusion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Text Placeholder 1"/>
          <p:cNvSpPr txBox="1"/>
          <p:nvPr>
            <p:ph type="body" idx="1"/>
          </p:nvPr>
        </p:nvSpPr>
        <p:spPr>
          <a:xfrm>
            <a:off x="689312" y="1459847"/>
            <a:ext cx="10813376" cy="4789807"/>
          </a:xfrm>
          <a:prstGeom prst="rect">
            <a:avLst/>
          </a:prstGeom>
        </p:spPr>
        <p:txBody>
          <a:bodyPr/>
          <a:lstStyle/>
          <a:p>
            <a:pPr marL="226313" indent="-226313" defTabSz="905255">
              <a:spcBef>
                <a:spcPts val="900"/>
              </a:spcBef>
              <a:defRPr sz="2400"/>
            </a:pPr>
            <a:r>
              <a:t>React Documentation: </a:t>
            </a:r>
            <a:r>
              <a:rPr u="sng">
                <a:solidFill>
                  <a:srgbClr val="0000FF"/>
                </a:solidFill>
                <a:uFill>
                  <a:solidFill>
                    <a:srgbClr val="0000FF"/>
                  </a:solidFill>
                </a:uFill>
                <a:hlinkClick r:id="rId2" invalidUrl="" action="" tgtFrame="" tooltip="" history="1" highlightClick="0" endSnd="0"/>
              </a:rPr>
              <a:t>https://reactjs.org/docs/hooks-intro.html</a:t>
            </a:r>
          </a:p>
          <a:p>
            <a:pPr marL="226313" indent="-226313" defTabSz="905255">
              <a:spcBef>
                <a:spcPts val="900"/>
              </a:spcBef>
              <a:defRPr sz="2400"/>
            </a:pPr>
            <a:r>
              <a:t>useEffect Hook: </a:t>
            </a:r>
            <a:r>
              <a:rPr u="sng">
                <a:solidFill>
                  <a:srgbClr val="0000FF"/>
                </a:solidFill>
                <a:uFill>
                  <a:solidFill>
                    <a:srgbClr val="0000FF"/>
                  </a:solidFill>
                </a:uFill>
                <a:hlinkClick r:id="rId3" invalidUrl="" action="" tgtFrame="" tooltip="" history="1" highlightClick="0" endSnd="0"/>
              </a:rPr>
              <a:t>https://reactjs.org/docs/hooks-effect.html</a:t>
            </a:r>
          </a:p>
          <a:p>
            <a:pPr marL="226313" indent="-226313" defTabSz="905255">
              <a:spcBef>
                <a:spcPts val="900"/>
              </a:spcBef>
              <a:defRPr sz="2400"/>
            </a:pPr>
            <a:r>
              <a:t>Advanced State Management: </a:t>
            </a:r>
            <a:r>
              <a:rPr u="sng">
                <a:solidFill>
                  <a:srgbClr val="0000FF"/>
                </a:solidFill>
                <a:uFill>
                  <a:solidFill>
                    <a:srgbClr val="0000FF"/>
                  </a:solidFill>
                </a:uFill>
                <a:hlinkClick r:id="rId4" invalidUrl="" action="" tgtFrame="" tooltip="" history="1" highlightClick="0" endSnd="0"/>
              </a:rPr>
              <a:t>https://kentcdodds.com/blog/state-management</a:t>
            </a:r>
          </a:p>
        </p:txBody>
      </p:sp>
      <p:sp>
        <p:nvSpPr>
          <p:cNvPr id="539" name="Title 3"/>
          <p:cNvSpPr txBox="1"/>
          <p:nvPr>
            <p:ph type="title"/>
          </p:nvPr>
        </p:nvSpPr>
        <p:spPr>
          <a:xfrm>
            <a:off x="689316" y="555919"/>
            <a:ext cx="10113003" cy="543870"/>
          </a:xfrm>
          <a:prstGeom prst="rect">
            <a:avLst/>
          </a:prstGeom>
        </p:spPr>
        <p:txBody>
          <a:bodyPr/>
          <a:lstStyle>
            <a:lvl1pPr defTabSz="804672">
              <a:spcBef>
                <a:spcPts val="500"/>
              </a:spcBef>
              <a:defRPr sz="3100"/>
            </a:lvl1pPr>
          </a:lstStyle>
          <a:p>
            <a:pPr/>
            <a:r>
              <a:t>References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