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aj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0" name="Shape 510"/>
          <p:cNvSpPr/>
          <p:nvPr>
            <p:ph type="sldImg"/>
          </p:nvPr>
        </p:nvSpPr>
        <p:spPr>
          <a:xfrm>
            <a:off x="1143000" y="685800"/>
            <a:ext cx="4572000" cy="3429000"/>
          </a:xfrm>
          <a:prstGeom prst="rect">
            <a:avLst/>
          </a:prstGeom>
        </p:spPr>
        <p:txBody>
          <a:bodyPr/>
          <a:lstStyle/>
          <a:p>
            <a:pPr/>
          </a:p>
        </p:txBody>
      </p:sp>
      <p:sp>
        <p:nvSpPr>
          <p:cNvPr id="511" name="Shape 5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8" cy="1434499"/>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9"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29"/>
          </a:xfrm>
          <a:prstGeom prst="rect">
            <a:avLst/>
          </a:prstGeom>
          <a:ln w="12700">
            <a:miter lim="400000"/>
          </a:ln>
        </p:spPr>
      </p:pic>
      <p:sp>
        <p:nvSpPr>
          <p:cNvPr id="17"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112" name="Body Level One…"/>
          <p:cNvSpPr txBox="1"/>
          <p:nvPr>
            <p:ph type="body" sz="quarter" idx="1"/>
          </p:nvPr>
        </p:nvSpPr>
        <p:spPr>
          <a:xfrm>
            <a:off x="689313" y="1760390"/>
            <a:ext cx="5406689"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xfrm>
            <a:off x="234226" y="6525100"/>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9"/>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5"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5"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5"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5"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50"/>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4" cy="343050"/>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4" cy="343050"/>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29"/>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5"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5"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5"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5"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50"/>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4" cy="343050"/>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4" cy="343050"/>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2" cy="520717"/>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69"/>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9"/>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8_Custom Layout">
    <p:bg>
      <p:bgPr>
        <a:solidFill>
          <a:schemeClr val="accent4"/>
        </a:solidFill>
      </p:bgPr>
    </p:bg>
    <p:spTree>
      <p:nvGrpSpPr>
        <p:cNvPr id="1" name=""/>
        <p:cNvGrpSpPr/>
        <p:nvPr/>
      </p:nvGrpSpPr>
      <p:grpSpPr>
        <a:xfrm>
          <a:off x="0" y="0"/>
          <a:ext cx="0" cy="0"/>
          <a:chOff x="0" y="0"/>
          <a:chExt cx="0" cy="0"/>
        </a:xfrm>
      </p:grpSpPr>
      <p:sp>
        <p:nvSpPr>
          <p:cNvPr id="201"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20" cy="1117742"/>
          </a:xfrm>
          <a:prstGeom prst="rect">
            <a:avLst/>
          </a:prstGeom>
          <a:ln w="12700">
            <a:miter lim="400000"/>
          </a:ln>
        </p:spPr>
      </p:pic>
      <p:sp>
        <p:nvSpPr>
          <p:cNvPr id="28"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09" name="Picture Placeholder 14"/>
          <p:cNvSpPr/>
          <p:nvPr>
            <p:ph type="pic" idx="21"/>
          </p:nvPr>
        </p:nvSpPr>
        <p:spPr>
          <a:xfrm>
            <a:off x="660398" y="488959"/>
            <a:ext cx="9345478" cy="5939522"/>
          </a:xfrm>
          <a:prstGeom prst="rect">
            <a:avLst/>
          </a:prstGeom>
        </p:spPr>
        <p:txBody>
          <a:bodyPr lIns="91439" tIns="45719" rIns="91439" bIns="45719"/>
          <a:lstStyle/>
          <a:p>
            <a:pPr/>
          </a:p>
        </p:txBody>
      </p:sp>
      <p:sp>
        <p:nvSpPr>
          <p:cNvPr id="210"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1" name="Graphic 5" descr="Graphic 5"/>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1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19"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0" name="Body Level One…"/>
          <p:cNvSpPr txBox="1"/>
          <p:nvPr>
            <p:ph type="body" sz="quarter" idx="1" hasCustomPrompt="1"/>
          </p:nvPr>
        </p:nvSpPr>
        <p:spPr>
          <a:xfrm>
            <a:off x="6648773" y="1869394"/>
            <a:ext cx="5063682" cy="73866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1" name="Text Placeholder 5"/>
          <p:cNvSpPr/>
          <p:nvPr>
            <p:ph type="body" sz="quarter" idx="22" hasCustomPrompt="1"/>
          </p:nvPr>
        </p:nvSpPr>
        <p:spPr>
          <a:xfrm>
            <a:off x="6648773" y="1324542"/>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2" name="Text Placeholder 5"/>
          <p:cNvSpPr/>
          <p:nvPr>
            <p:ph type="body" sz="quarter" idx="23" hasCustomPrompt="1"/>
          </p:nvPr>
        </p:nvSpPr>
        <p:spPr>
          <a:xfrm>
            <a:off x="6648773" y="3367542"/>
            <a:ext cx="5063682" cy="73866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3" name="Text Placeholder 5"/>
          <p:cNvSpPr/>
          <p:nvPr>
            <p:ph type="body" sz="quarter" idx="24" hasCustomPrompt="1"/>
          </p:nvPr>
        </p:nvSpPr>
        <p:spPr>
          <a:xfrm>
            <a:off x="6648773" y="2822691"/>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4" name="Text Placeholder 5"/>
          <p:cNvSpPr/>
          <p:nvPr>
            <p:ph type="body" sz="quarter" idx="25" hasCustomPrompt="1"/>
          </p:nvPr>
        </p:nvSpPr>
        <p:spPr>
          <a:xfrm>
            <a:off x="6648773" y="4865037"/>
            <a:ext cx="5063682" cy="73866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5" name="Text Placeholder 5"/>
          <p:cNvSpPr/>
          <p:nvPr>
            <p:ph type="body" sz="quarter" idx="26" hasCustomPrompt="1"/>
          </p:nvPr>
        </p:nvSpPr>
        <p:spPr>
          <a:xfrm>
            <a:off x="6648773" y="4320185"/>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3"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4" name="Body Level One…"/>
          <p:cNvSpPr txBox="1"/>
          <p:nvPr>
            <p:ph type="body" sz="quarter" idx="1" hasCustomPrompt="1"/>
          </p:nvPr>
        </p:nvSpPr>
        <p:spPr>
          <a:xfrm>
            <a:off x="6648773" y="1869394"/>
            <a:ext cx="5063682" cy="7386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5" name="Text Placeholder 5"/>
          <p:cNvSpPr/>
          <p:nvPr>
            <p:ph type="body" sz="quarter" idx="22" hasCustomPrompt="1"/>
          </p:nvPr>
        </p:nvSpPr>
        <p:spPr>
          <a:xfrm>
            <a:off x="6648773" y="1324542"/>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6" name="Text Placeholder 5"/>
          <p:cNvSpPr/>
          <p:nvPr>
            <p:ph type="body" sz="quarter" idx="23" hasCustomPrompt="1"/>
          </p:nvPr>
        </p:nvSpPr>
        <p:spPr>
          <a:xfrm>
            <a:off x="6648773" y="3367542"/>
            <a:ext cx="5063682" cy="73866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7" name="Text Placeholder 5"/>
          <p:cNvSpPr/>
          <p:nvPr>
            <p:ph type="body" sz="quarter" idx="24" hasCustomPrompt="1"/>
          </p:nvPr>
        </p:nvSpPr>
        <p:spPr>
          <a:xfrm>
            <a:off x="6648773" y="2822691"/>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8" name="Text Placeholder 5"/>
          <p:cNvSpPr/>
          <p:nvPr>
            <p:ph type="body" sz="quarter" idx="25" hasCustomPrompt="1"/>
          </p:nvPr>
        </p:nvSpPr>
        <p:spPr>
          <a:xfrm>
            <a:off x="6648773" y="4865037"/>
            <a:ext cx="5063682" cy="73866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9" name="Text Placeholder 5"/>
          <p:cNvSpPr/>
          <p:nvPr>
            <p:ph type="body" sz="quarter" idx="26" hasCustomPrompt="1"/>
          </p:nvPr>
        </p:nvSpPr>
        <p:spPr>
          <a:xfrm>
            <a:off x="6648773" y="4320185"/>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0"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4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49" name="Lorem ipsum dolor sit amet, consectetur."/>
          <p:cNvSpPr txBox="1"/>
          <p:nvPr>
            <p:ph type="title" hasCustomPrompt="1"/>
          </p:nvPr>
        </p:nvSpPr>
        <p:spPr>
          <a:xfrm>
            <a:off x="689316" y="555919"/>
            <a:ext cx="4921073" cy="987069"/>
          </a:xfrm>
          <a:prstGeom prst="rect">
            <a:avLst/>
          </a:prstGeom>
        </p:spPr>
        <p:txBody>
          <a:bodyPr/>
          <a:lstStyle/>
          <a:p>
            <a:pPr/>
            <a:r>
              <a:t>Lorem ipsum dolor sit amet, consectetur.</a:t>
            </a:r>
          </a:p>
        </p:txBody>
      </p:sp>
      <p:sp>
        <p:nvSpPr>
          <p:cNvPr id="250"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8"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59" name="Lorem ipsum dolor sit amet, consectetur."/>
          <p:cNvSpPr txBox="1"/>
          <p:nvPr>
            <p:ph type="title" hasCustomPrompt="1"/>
          </p:nvPr>
        </p:nvSpPr>
        <p:spPr>
          <a:xfrm>
            <a:off x="6648773" y="555919"/>
            <a:ext cx="4184546" cy="987069"/>
          </a:xfrm>
          <a:prstGeom prst="rect">
            <a:avLst/>
          </a:prstGeom>
        </p:spPr>
        <p:txBody>
          <a:bodyPr/>
          <a:lstStyle/>
          <a:p>
            <a:pPr/>
            <a:r>
              <a:t>Lorem ipsum dolor sit amet, consectetur.</a:t>
            </a:r>
          </a:p>
        </p:txBody>
      </p:sp>
      <p:sp>
        <p:nvSpPr>
          <p:cNvPr id="260" name="Body Level One…"/>
          <p:cNvSpPr txBox="1"/>
          <p:nvPr>
            <p:ph type="body" sz="quarter" idx="1" hasCustomPrompt="1"/>
          </p:nvPr>
        </p:nvSpPr>
        <p:spPr>
          <a:xfrm>
            <a:off x="6648770" y="1882513"/>
            <a:ext cx="4921074"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69"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7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9"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8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8"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8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7"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298" name="Triangle 8"/>
          <p:cNvSpPr/>
          <p:nvPr/>
        </p:nvSpPr>
        <p:spPr>
          <a:xfrm rot="5400000">
            <a:off x="2480914" y="3028242"/>
            <a:ext cx="6846711" cy="812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299" name="Body Level One…"/>
          <p:cNvSpPr txBox="1"/>
          <p:nvPr>
            <p:ph type="body" sz="quarter" idx="1" hasCustomPrompt="1"/>
          </p:nvPr>
        </p:nvSpPr>
        <p:spPr>
          <a:xfrm>
            <a:off x="6838122" y="1882513"/>
            <a:ext cx="4664566"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0"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1" name="Graphic 11" descr="Graphic 1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0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09"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310" name="Body Level One…"/>
          <p:cNvSpPr txBox="1"/>
          <p:nvPr>
            <p:ph type="body" sz="quarter" idx="1" hasCustomPrompt="1"/>
          </p:nvPr>
        </p:nvSpPr>
        <p:spPr>
          <a:xfrm>
            <a:off x="6838122" y="1882513"/>
            <a:ext cx="4664566"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1"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2" name="Triangle 8"/>
          <p:cNvSpPr/>
          <p:nvPr/>
        </p:nvSpPr>
        <p:spPr>
          <a:xfrm rot="5400000">
            <a:off x="2480914" y="3028242"/>
            <a:ext cx="6846711" cy="812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3" name="Text Placeholder 5"/>
          <p:cNvSpPr/>
          <p:nvPr>
            <p:ph type="body" sz="quarter" idx="22" hasCustomPrompt="1"/>
          </p:nvPr>
        </p:nvSpPr>
        <p:spPr>
          <a:xfrm>
            <a:off x="698908" y="1882513"/>
            <a:ext cx="4593890" cy="1169556"/>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2"/>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20" cy="1117742"/>
          </a:xfrm>
          <a:prstGeom prst="rect">
            <a:avLst/>
          </a:prstGeom>
          <a:ln w="12700">
            <a:miter lim="400000"/>
          </a:ln>
        </p:spPr>
      </p:pic>
      <p:sp>
        <p:nvSpPr>
          <p:cNvPr id="39"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3"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324" name="Triangle 8"/>
          <p:cNvSpPr/>
          <p:nvPr/>
        </p:nvSpPr>
        <p:spPr>
          <a:xfrm rot="5400000">
            <a:off x="2374388" y="3135050"/>
            <a:ext cx="6846711" cy="599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5"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6" name="Text Placeholder 5"/>
          <p:cNvSpPr/>
          <p:nvPr>
            <p:ph type="body" sz="quarter" idx="21" hasCustomPrompt="1"/>
          </p:nvPr>
        </p:nvSpPr>
        <p:spPr>
          <a:xfrm>
            <a:off x="6838122" y="1882513"/>
            <a:ext cx="4664566" cy="1169556"/>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8" name="Graphic 13" descr="Graphic 13"/>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6" name="Body Level One…"/>
          <p:cNvSpPr txBox="1"/>
          <p:nvPr>
            <p:ph type="body" sz="quarter" idx="1" hasCustomPrompt="1"/>
          </p:nvPr>
        </p:nvSpPr>
        <p:spPr>
          <a:xfrm>
            <a:off x="6581616" y="5170992"/>
            <a:ext cx="4921073" cy="954111"/>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7"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38" name="Text Placeholder 5"/>
          <p:cNvSpPr/>
          <p:nvPr>
            <p:ph type="body" sz="quarter" idx="21" hasCustomPrompt="1"/>
          </p:nvPr>
        </p:nvSpPr>
        <p:spPr>
          <a:xfrm>
            <a:off x="689316" y="555916"/>
            <a:ext cx="5406684" cy="3046992"/>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3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6" name="Body Level One…"/>
          <p:cNvSpPr txBox="1"/>
          <p:nvPr>
            <p:ph type="body" sz="quarter" idx="1" hasCustomPrompt="1"/>
          </p:nvPr>
        </p:nvSpPr>
        <p:spPr>
          <a:xfrm>
            <a:off x="6581616" y="5170992"/>
            <a:ext cx="4921073" cy="954111"/>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7"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48" name="Text Placeholder 5"/>
          <p:cNvSpPr/>
          <p:nvPr>
            <p:ph type="body" sz="quarter" idx="21" hasCustomPrompt="1"/>
          </p:nvPr>
        </p:nvSpPr>
        <p:spPr>
          <a:xfrm>
            <a:off x="689316" y="555916"/>
            <a:ext cx="5406684" cy="3046992"/>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6_Custom Layout">
    <p:bg>
      <p:bgPr>
        <a:solidFill>
          <a:schemeClr val="accent3"/>
        </a:solidFill>
      </p:bgPr>
    </p:bg>
    <p:spTree>
      <p:nvGrpSpPr>
        <p:cNvPr id="1" name=""/>
        <p:cNvGrpSpPr/>
        <p:nvPr/>
      </p:nvGrpSpPr>
      <p:grpSpPr>
        <a:xfrm>
          <a:off x="0" y="0"/>
          <a:ext cx="0" cy="0"/>
          <a:chOff x="0" y="0"/>
          <a:chExt cx="0" cy="0"/>
        </a:xfrm>
      </p:grpSpPr>
      <p:sp>
        <p:nvSpPr>
          <p:cNvPr id="356"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357"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8" name="Graphic 1" descr="Graphic 1"/>
          <p:cNvPicPr>
            <a:picLocks noChangeAspect="1"/>
          </p:cNvPicPr>
          <p:nvPr/>
        </p:nvPicPr>
        <p:blipFill>
          <a:blip r:embed="rId2">
            <a:extLst/>
          </a:blip>
          <a:srcRect l="17156" t="28414" r="36717" b="19397"/>
          <a:stretch>
            <a:fillRect/>
          </a:stretch>
        </p:blipFill>
        <p:spPr>
          <a:xfrm>
            <a:off x="6279774" y="0"/>
            <a:ext cx="5912228" cy="6858000"/>
          </a:xfrm>
          <a:prstGeom prst="rect">
            <a:avLst/>
          </a:prstGeom>
          <a:ln w="12700">
            <a:miter lim="400000"/>
          </a:ln>
        </p:spPr>
      </p:pic>
      <p:sp>
        <p:nvSpPr>
          <p:cNvPr id="35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6"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367" name="Body Level One…"/>
          <p:cNvSpPr txBox="1"/>
          <p:nvPr>
            <p:ph type="body" sz="quarter" idx="1" hasCustomPrompt="1"/>
          </p:nvPr>
        </p:nvSpPr>
        <p:spPr>
          <a:xfrm>
            <a:off x="8901951" y="1882513"/>
            <a:ext cx="2767536" cy="1855771"/>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8"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6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6"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7"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5"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6" name="Dividerslide #1"/>
          <p:cNvSpPr txBox="1"/>
          <p:nvPr>
            <p:ph type="title" hasCustomPrompt="1"/>
          </p:nvPr>
        </p:nvSpPr>
        <p:spPr>
          <a:xfrm>
            <a:off x="985213" y="788393"/>
            <a:ext cx="5834042" cy="2279539"/>
          </a:xfrm>
          <a:prstGeom prst="rect">
            <a:avLst/>
          </a:prstGeom>
        </p:spPr>
        <p:txBody>
          <a:bodyPr/>
          <a:lstStyle>
            <a:lvl1pPr>
              <a:defRPr sz="8800"/>
            </a:lvl1pPr>
          </a:lstStyle>
          <a:p>
            <a:pPr/>
            <a:r>
              <a:t>Dividerslide #1</a:t>
            </a:r>
          </a:p>
        </p:txBody>
      </p:sp>
      <p:sp>
        <p:nvSpPr>
          <p:cNvPr id="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4"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5" name="Dividerslide #1"/>
          <p:cNvSpPr txBox="1"/>
          <p:nvPr>
            <p:ph type="title" hasCustomPrompt="1"/>
          </p:nvPr>
        </p:nvSpPr>
        <p:spPr>
          <a:xfrm>
            <a:off x="985213" y="788393"/>
            <a:ext cx="9724116" cy="2279539"/>
          </a:xfrm>
          <a:prstGeom prst="rect">
            <a:avLst/>
          </a:prstGeom>
        </p:spPr>
        <p:txBody>
          <a:bodyPr/>
          <a:lstStyle>
            <a:lvl1pPr>
              <a:defRPr sz="8800"/>
            </a:lvl1pPr>
          </a:lstStyle>
          <a:p>
            <a:pPr/>
            <a:r>
              <a:t>Dividerslide #1</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3"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4"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405"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9" cy="351144"/>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20" cy="1117742"/>
          </a:xfrm>
          <a:prstGeom prst="rect">
            <a:avLst/>
          </a:prstGeom>
          <a:ln w="12700">
            <a:miter lim="400000"/>
          </a:ln>
        </p:spPr>
      </p:pic>
      <p:sp>
        <p:nvSpPr>
          <p:cNvPr id="50"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29"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7" name="Picture Placeholder 5"/>
          <p:cNvSpPr/>
          <p:nvPr>
            <p:ph type="pic" idx="21"/>
          </p:nvPr>
        </p:nvSpPr>
        <p:spPr>
          <a:xfrm>
            <a:off x="0" y="488959"/>
            <a:ext cx="9345477" cy="5939522"/>
          </a:xfrm>
          <a:prstGeom prst="rect">
            <a:avLst/>
          </a:prstGeom>
        </p:spPr>
        <p:txBody>
          <a:bodyPr lIns="91439" tIns="45719" rIns="91439" bIns="45719"/>
          <a:lstStyle/>
          <a:p>
            <a:pPr/>
          </a:p>
        </p:txBody>
      </p:sp>
      <p:sp>
        <p:nvSpPr>
          <p:cNvPr id="438"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39"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4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7"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48"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49" name="Graphic 7" descr="Graphic 7"/>
          <p:cNvPicPr>
            <a:picLocks noChangeAspect="1"/>
          </p:cNvPicPr>
          <p:nvPr/>
        </p:nvPicPr>
        <p:blipFill>
          <a:blip r:embed="rId3">
            <a:extLst/>
          </a:blip>
          <a:stretch>
            <a:fillRect/>
          </a:stretch>
        </p:blipFill>
        <p:spPr>
          <a:xfrm>
            <a:off x="11203906" y="555919"/>
            <a:ext cx="465582" cy="520717"/>
          </a:xfrm>
          <a:prstGeom prst="rect">
            <a:avLst/>
          </a:prstGeom>
          <a:ln w="12700">
            <a:miter lim="400000"/>
          </a:ln>
        </p:spPr>
      </p:pic>
      <p:sp>
        <p:nvSpPr>
          <p:cNvPr id="4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7" name="Click to edit Master title style"/>
          <p:cNvSpPr txBox="1"/>
          <p:nvPr>
            <p:ph type="title" hasCustomPrompt="1"/>
          </p:nvPr>
        </p:nvSpPr>
        <p:spPr>
          <a:xfrm>
            <a:off x="689316" y="555919"/>
            <a:ext cx="9997735" cy="987069"/>
          </a:xfrm>
          <a:prstGeom prst="rect">
            <a:avLst/>
          </a:prstGeom>
        </p:spPr>
        <p:txBody>
          <a:bodyPr/>
          <a:lstStyle>
            <a:lvl1pPr>
              <a:defRPr>
                <a:solidFill>
                  <a:schemeClr val="accent6"/>
                </a:solidFill>
              </a:defRPr>
            </a:lvl1pPr>
          </a:lstStyle>
          <a:p>
            <a:pPr/>
            <a:r>
              <a:t>Click to edit Master title style</a:t>
            </a:r>
          </a:p>
        </p:txBody>
      </p:sp>
      <p:sp>
        <p:nvSpPr>
          <p:cNvPr id="458" name="Body Level One…"/>
          <p:cNvSpPr txBox="1"/>
          <p:nvPr>
            <p:ph type="body" sz="quarter" idx="1" hasCustomPrompt="1"/>
          </p:nvPr>
        </p:nvSpPr>
        <p:spPr>
          <a:xfrm>
            <a:off x="689316" y="2755369"/>
            <a:ext cx="4825221"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5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0" name="Graphic 4" descr="Graphic 4"/>
          <p:cNvPicPr>
            <a:picLocks noChangeAspect="1"/>
          </p:cNvPicPr>
          <p:nvPr/>
        </p:nvPicPr>
        <p:blipFill>
          <a:blip r:embed="rId2">
            <a:extLst/>
          </a:blip>
          <a:stretch>
            <a:fillRect/>
          </a:stretch>
        </p:blipFill>
        <p:spPr>
          <a:xfrm>
            <a:off x="782305" y="1897059"/>
            <a:ext cx="539980" cy="343050"/>
          </a:xfrm>
          <a:prstGeom prst="rect">
            <a:avLst/>
          </a:prstGeom>
          <a:ln w="12700">
            <a:miter lim="400000"/>
          </a:ln>
        </p:spPr>
      </p:pic>
      <p:sp>
        <p:nvSpPr>
          <p:cNvPr id="461" name="Text Placeholder 5"/>
          <p:cNvSpPr/>
          <p:nvPr>
            <p:ph type="body" sz="quarter" idx="22" hasCustomPrompt="1"/>
          </p:nvPr>
        </p:nvSpPr>
        <p:spPr>
          <a:xfrm>
            <a:off x="689317" y="4956128"/>
            <a:ext cx="4825220"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2" name="Text Placeholder 5"/>
          <p:cNvSpPr/>
          <p:nvPr>
            <p:ph type="body" sz="quarter" idx="23"/>
          </p:nvPr>
        </p:nvSpPr>
        <p:spPr>
          <a:xfrm>
            <a:off x="689317" y="4528177"/>
            <a:ext cx="4825220" cy="338558"/>
          </a:xfrm>
          <a:prstGeom prst="rect">
            <a:avLst/>
          </a:prstGeom>
        </p:spPr>
        <p:txBody>
          <a:bodyPr>
            <a:normAutofit fontScale="100000" lnSpcReduction="0"/>
          </a:bodyPr>
          <a:lstStyle/>
          <a:p>
            <a:pPr/>
          </a:p>
        </p:txBody>
      </p:sp>
      <p:pic>
        <p:nvPicPr>
          <p:cNvPr id="463" name="Graphic 15" descr="Graphic 15"/>
          <p:cNvPicPr>
            <a:picLocks noChangeAspect="1"/>
          </p:cNvPicPr>
          <p:nvPr/>
        </p:nvPicPr>
        <p:blipFill>
          <a:blip r:embed="rId2">
            <a:extLst/>
          </a:blip>
          <a:stretch>
            <a:fillRect/>
          </a:stretch>
        </p:blipFill>
        <p:spPr>
          <a:xfrm>
            <a:off x="782305" y="4097821"/>
            <a:ext cx="539980" cy="343050"/>
          </a:xfrm>
          <a:prstGeom prst="rect">
            <a:avLst/>
          </a:prstGeom>
          <a:ln w="12700">
            <a:miter lim="400000"/>
          </a:ln>
        </p:spPr>
      </p:pic>
      <p:sp>
        <p:nvSpPr>
          <p:cNvPr id="464" name="Text Placeholder 5"/>
          <p:cNvSpPr/>
          <p:nvPr>
            <p:ph type="body" sz="quarter" idx="24" hasCustomPrompt="1"/>
          </p:nvPr>
        </p:nvSpPr>
        <p:spPr>
          <a:xfrm>
            <a:off x="6020732" y="2755369"/>
            <a:ext cx="4825224"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5" name="Text Placeholder 5"/>
          <p:cNvSpPr/>
          <p:nvPr>
            <p:ph type="body" sz="quarter" idx="25"/>
          </p:nvPr>
        </p:nvSpPr>
        <p:spPr>
          <a:xfrm>
            <a:off x="6020732" y="2327418"/>
            <a:ext cx="4825224" cy="338555"/>
          </a:xfrm>
          <a:prstGeom prst="rect">
            <a:avLst/>
          </a:prstGeom>
        </p:spPr>
        <p:txBody>
          <a:bodyPr>
            <a:normAutofit fontScale="100000" lnSpcReduction="0"/>
          </a:bodyPr>
          <a:lstStyle/>
          <a:p>
            <a:pPr/>
          </a:p>
        </p:txBody>
      </p:sp>
      <p:pic>
        <p:nvPicPr>
          <p:cNvPr id="466" name="Graphic 22" descr="Graphic 22"/>
          <p:cNvPicPr>
            <a:picLocks noChangeAspect="1"/>
          </p:cNvPicPr>
          <p:nvPr/>
        </p:nvPicPr>
        <p:blipFill>
          <a:blip r:embed="rId2">
            <a:extLst/>
          </a:blip>
          <a:stretch>
            <a:fillRect/>
          </a:stretch>
        </p:blipFill>
        <p:spPr>
          <a:xfrm>
            <a:off x="6113721" y="1897059"/>
            <a:ext cx="539980" cy="343050"/>
          </a:xfrm>
          <a:prstGeom prst="rect">
            <a:avLst/>
          </a:prstGeom>
          <a:ln w="12700">
            <a:miter lim="400000"/>
          </a:ln>
        </p:spPr>
      </p:pic>
      <p:sp>
        <p:nvSpPr>
          <p:cNvPr id="467" name="Text Placeholder 5"/>
          <p:cNvSpPr/>
          <p:nvPr>
            <p:ph type="body" sz="quarter" idx="26" hasCustomPrompt="1"/>
          </p:nvPr>
        </p:nvSpPr>
        <p:spPr>
          <a:xfrm>
            <a:off x="6020732" y="4956128"/>
            <a:ext cx="4825224"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8" name="Text Placeholder 5"/>
          <p:cNvSpPr/>
          <p:nvPr>
            <p:ph type="body" sz="quarter" idx="27"/>
          </p:nvPr>
        </p:nvSpPr>
        <p:spPr>
          <a:xfrm>
            <a:off x="6020732" y="4528177"/>
            <a:ext cx="4825224" cy="338558"/>
          </a:xfrm>
          <a:prstGeom prst="rect">
            <a:avLst/>
          </a:prstGeom>
        </p:spPr>
        <p:txBody>
          <a:bodyPr>
            <a:normAutofit fontScale="100000" lnSpcReduction="0"/>
          </a:bodyPr>
          <a:lstStyle/>
          <a:p>
            <a:pPr/>
          </a:p>
        </p:txBody>
      </p:sp>
      <p:pic>
        <p:nvPicPr>
          <p:cNvPr id="469" name="Graphic 25" descr="Graphic 25"/>
          <p:cNvPicPr>
            <a:picLocks noChangeAspect="1"/>
          </p:cNvPicPr>
          <p:nvPr/>
        </p:nvPicPr>
        <p:blipFill>
          <a:blip r:embed="rId2">
            <a:extLst/>
          </a:blip>
          <a:stretch>
            <a:fillRect/>
          </a:stretch>
        </p:blipFill>
        <p:spPr>
          <a:xfrm>
            <a:off x="6113721" y="4097821"/>
            <a:ext cx="539980" cy="343050"/>
          </a:xfrm>
          <a:prstGeom prst="rect">
            <a:avLst/>
          </a:prstGeom>
          <a:ln w="12700">
            <a:miter lim="400000"/>
          </a:ln>
        </p:spPr>
      </p:pic>
      <p:sp>
        <p:nvSpPr>
          <p:cNvPr id="470"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7" name="Click to edit Master title style"/>
          <p:cNvSpPr txBox="1"/>
          <p:nvPr>
            <p:ph type="title" hasCustomPrompt="1"/>
          </p:nvPr>
        </p:nvSpPr>
        <p:spPr>
          <a:xfrm>
            <a:off x="689316" y="555919"/>
            <a:ext cx="9997735" cy="987069"/>
          </a:xfrm>
          <a:prstGeom prst="rect">
            <a:avLst/>
          </a:prstGeom>
        </p:spPr>
        <p:txBody>
          <a:bodyPr/>
          <a:lstStyle>
            <a:lvl1pPr>
              <a:defRPr>
                <a:solidFill>
                  <a:schemeClr val="accent5"/>
                </a:solidFill>
              </a:defRPr>
            </a:lvl1pPr>
          </a:lstStyle>
          <a:p>
            <a:pPr/>
            <a:r>
              <a:t>Click to edit Master title style</a:t>
            </a:r>
          </a:p>
        </p:txBody>
      </p:sp>
      <p:sp>
        <p:nvSpPr>
          <p:cNvPr id="478" name="Body Level One…"/>
          <p:cNvSpPr txBox="1"/>
          <p:nvPr>
            <p:ph type="body" sz="quarter" idx="1" hasCustomPrompt="1"/>
          </p:nvPr>
        </p:nvSpPr>
        <p:spPr>
          <a:xfrm>
            <a:off x="689316" y="2755369"/>
            <a:ext cx="4825221"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7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0" name="Text Placeholder 5"/>
          <p:cNvSpPr/>
          <p:nvPr>
            <p:ph type="body" sz="quarter" idx="22" hasCustomPrompt="1"/>
          </p:nvPr>
        </p:nvSpPr>
        <p:spPr>
          <a:xfrm>
            <a:off x="689317" y="4956128"/>
            <a:ext cx="4825220"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1" name="Text Placeholder 5"/>
          <p:cNvSpPr/>
          <p:nvPr>
            <p:ph type="body" sz="quarter" idx="23"/>
          </p:nvPr>
        </p:nvSpPr>
        <p:spPr>
          <a:xfrm>
            <a:off x="689317" y="4528177"/>
            <a:ext cx="4825220" cy="338558"/>
          </a:xfrm>
          <a:prstGeom prst="rect">
            <a:avLst/>
          </a:prstGeom>
        </p:spPr>
        <p:txBody>
          <a:bodyPr>
            <a:normAutofit fontScale="100000" lnSpcReduction="0"/>
          </a:bodyPr>
          <a:lstStyle/>
          <a:p>
            <a:pPr/>
          </a:p>
        </p:txBody>
      </p:sp>
      <p:sp>
        <p:nvSpPr>
          <p:cNvPr id="482" name="Text Placeholder 5"/>
          <p:cNvSpPr/>
          <p:nvPr>
            <p:ph type="body" sz="quarter" idx="24" hasCustomPrompt="1"/>
          </p:nvPr>
        </p:nvSpPr>
        <p:spPr>
          <a:xfrm>
            <a:off x="6020732" y="2755369"/>
            <a:ext cx="4825224"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5"/>
          </p:nvPr>
        </p:nvSpPr>
        <p:spPr>
          <a:xfrm>
            <a:off x="6020732" y="2327418"/>
            <a:ext cx="4825224" cy="338555"/>
          </a:xfrm>
          <a:prstGeom prst="rect">
            <a:avLst/>
          </a:prstGeom>
        </p:spPr>
        <p:txBody>
          <a:bodyPr>
            <a:normAutofit fontScale="100000" lnSpcReduction="0"/>
          </a:bodyPr>
          <a:lstStyle/>
          <a:p>
            <a:pPr/>
          </a:p>
        </p:txBody>
      </p:sp>
      <p:sp>
        <p:nvSpPr>
          <p:cNvPr id="484" name="Text Placeholder 5"/>
          <p:cNvSpPr/>
          <p:nvPr>
            <p:ph type="body" sz="quarter" idx="26" hasCustomPrompt="1"/>
          </p:nvPr>
        </p:nvSpPr>
        <p:spPr>
          <a:xfrm>
            <a:off x="6020732" y="4956128"/>
            <a:ext cx="4825224"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7"/>
          </p:nvPr>
        </p:nvSpPr>
        <p:spPr>
          <a:xfrm>
            <a:off x="6020732" y="4528177"/>
            <a:ext cx="4825224" cy="338558"/>
          </a:xfrm>
          <a:prstGeom prst="rect">
            <a:avLst/>
          </a:prstGeom>
        </p:spPr>
        <p:txBody>
          <a:bodyPr>
            <a:normAutofit fontScale="100000" lnSpcReduction="0"/>
          </a:bodyPr>
          <a:lstStyle/>
          <a:p>
            <a:pPr/>
          </a:p>
        </p:txBody>
      </p:sp>
      <p:pic>
        <p:nvPicPr>
          <p:cNvPr id="486" name="Graphic 33" descr="Graphic 33"/>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pic>
        <p:nvPicPr>
          <p:cNvPr id="487" name="Graphic 34" descr="Graphic 34"/>
          <p:cNvPicPr>
            <a:picLocks noChangeAspect="1"/>
          </p:cNvPicPr>
          <p:nvPr/>
        </p:nvPicPr>
        <p:blipFill>
          <a:blip r:embed="rId3">
            <a:extLst/>
          </a:blip>
          <a:stretch>
            <a:fillRect/>
          </a:stretch>
        </p:blipFill>
        <p:spPr>
          <a:xfrm>
            <a:off x="782305" y="1897059"/>
            <a:ext cx="539980" cy="343050"/>
          </a:xfrm>
          <a:prstGeom prst="rect">
            <a:avLst/>
          </a:prstGeom>
          <a:ln w="12700">
            <a:miter lim="400000"/>
          </a:ln>
        </p:spPr>
      </p:pic>
      <p:pic>
        <p:nvPicPr>
          <p:cNvPr id="488" name="Graphic 35" descr="Graphic 35"/>
          <p:cNvPicPr>
            <a:picLocks noChangeAspect="1"/>
          </p:cNvPicPr>
          <p:nvPr/>
        </p:nvPicPr>
        <p:blipFill>
          <a:blip r:embed="rId3">
            <a:extLst/>
          </a:blip>
          <a:stretch>
            <a:fillRect/>
          </a:stretch>
        </p:blipFill>
        <p:spPr>
          <a:xfrm>
            <a:off x="782305" y="4097821"/>
            <a:ext cx="539980" cy="343050"/>
          </a:xfrm>
          <a:prstGeom prst="rect">
            <a:avLst/>
          </a:prstGeom>
          <a:ln w="12700">
            <a:miter lim="400000"/>
          </a:ln>
        </p:spPr>
      </p:pic>
      <p:pic>
        <p:nvPicPr>
          <p:cNvPr id="489" name="Graphic 36" descr="Graphic 36"/>
          <p:cNvPicPr>
            <a:picLocks noChangeAspect="1"/>
          </p:cNvPicPr>
          <p:nvPr/>
        </p:nvPicPr>
        <p:blipFill>
          <a:blip r:embed="rId3">
            <a:extLst/>
          </a:blip>
          <a:stretch>
            <a:fillRect/>
          </a:stretch>
        </p:blipFill>
        <p:spPr>
          <a:xfrm>
            <a:off x="6113721" y="1897059"/>
            <a:ext cx="539980" cy="343050"/>
          </a:xfrm>
          <a:prstGeom prst="rect">
            <a:avLst/>
          </a:prstGeom>
          <a:ln w="12700">
            <a:miter lim="400000"/>
          </a:ln>
        </p:spPr>
      </p:pic>
      <p:pic>
        <p:nvPicPr>
          <p:cNvPr id="490" name="Graphic 37" descr="Graphic 37"/>
          <p:cNvPicPr>
            <a:picLocks noChangeAspect="1"/>
          </p:cNvPicPr>
          <p:nvPr/>
        </p:nvPicPr>
        <p:blipFill>
          <a:blip r:embed="rId3">
            <a:extLst/>
          </a:blip>
          <a:stretch>
            <a:fillRect/>
          </a:stretch>
        </p:blipFill>
        <p:spPr>
          <a:xfrm>
            <a:off x="6113721" y="4097821"/>
            <a:ext cx="539980" cy="343050"/>
          </a:xfrm>
          <a:prstGeom prst="rect">
            <a:avLst/>
          </a:prstGeom>
          <a:ln w="12700">
            <a:miter lim="400000"/>
          </a:ln>
        </p:spPr>
      </p:pic>
      <p:sp>
        <p:nvSpPr>
          <p:cNvPr id="4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498" name="Graphic 13" descr="Graphic 13"/>
          <p:cNvPicPr>
            <a:picLocks noChangeAspect="1"/>
          </p:cNvPicPr>
          <p:nvPr/>
        </p:nvPicPr>
        <p:blipFill>
          <a:blip r:embed="rId2">
            <a:extLst/>
          </a:blip>
          <a:srcRect l="33702" t="24850" r="0" b="8676"/>
          <a:stretch>
            <a:fillRect/>
          </a:stretch>
        </p:blipFill>
        <p:spPr>
          <a:xfrm>
            <a:off x="-5" y="-4"/>
            <a:ext cx="6042349" cy="6211149"/>
          </a:xfrm>
          <a:prstGeom prst="rect">
            <a:avLst/>
          </a:prstGeom>
          <a:ln w="12700">
            <a:miter lim="400000"/>
          </a:ln>
        </p:spPr>
      </p:pic>
      <p:sp>
        <p:nvSpPr>
          <p:cNvPr id="499"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0" name="Body Level One…"/>
          <p:cNvSpPr txBox="1"/>
          <p:nvPr>
            <p:ph type="body" sz="quarter" idx="1" hasCustomPrompt="1"/>
          </p:nvPr>
        </p:nvSpPr>
        <p:spPr>
          <a:xfrm>
            <a:off x="5335818" y="3995556"/>
            <a:ext cx="5905580"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1" name="Text Placeholder 5"/>
          <p:cNvSpPr/>
          <p:nvPr>
            <p:ph type="body" sz="quarter" idx="21" hasCustomPrompt="1"/>
          </p:nvPr>
        </p:nvSpPr>
        <p:spPr>
          <a:xfrm>
            <a:off x="5335816" y="5071902"/>
            <a:ext cx="5905584" cy="538613"/>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2" name="Text Placeholder 5"/>
          <p:cNvSpPr/>
          <p:nvPr>
            <p:ph type="body" sz="quarter" idx="22" hasCustomPrompt="1"/>
          </p:nvPr>
        </p:nvSpPr>
        <p:spPr>
          <a:xfrm>
            <a:off x="5335816" y="4480978"/>
            <a:ext cx="5905584" cy="277003"/>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3" name="Graphic 2" descr="Graphic 2"/>
          <p:cNvPicPr>
            <a:picLocks noChangeAspect="1"/>
          </p:cNvPicPr>
          <p:nvPr/>
        </p:nvPicPr>
        <p:blipFill>
          <a:blip r:embed="rId3">
            <a:extLst/>
          </a:blip>
          <a:stretch>
            <a:fillRect/>
          </a:stretch>
        </p:blipFill>
        <p:spPr>
          <a:xfrm>
            <a:off x="381739" y="5610512"/>
            <a:ext cx="2194239" cy="807408"/>
          </a:xfrm>
          <a:prstGeom prst="rect">
            <a:avLst/>
          </a:prstGeom>
          <a:ln w="12700">
            <a:miter lim="400000"/>
          </a:ln>
        </p:spPr>
      </p:pic>
      <p:sp>
        <p:nvSpPr>
          <p:cNvPr id="504"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499"/>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9" cy="663064"/>
          </a:xfrm>
          <a:prstGeom prst="rect">
            <a:avLst/>
          </a:prstGeom>
          <a:ln w="12700">
            <a:miter lim="400000"/>
          </a:ln>
        </p:spPr>
      </p:pic>
      <p:sp>
        <p:nvSpPr>
          <p:cNvPr id="61"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0"/>
            <a:ext cx="8525024"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0"/>
            <a:ext cx="5406689"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0"/>
            <a:ext cx="5312139" cy="1641478"/>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 name="Lorem ipsum dolor sit amet, consectetur."/>
          <p:cNvSpPr txBox="1"/>
          <p:nvPr>
            <p:ph type="title" hasCustomPrompt="1"/>
          </p:nvPr>
        </p:nvSpPr>
        <p:spPr>
          <a:xfrm>
            <a:off x="689316" y="555919"/>
            <a:ext cx="10113003" cy="54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3" name="Picture Placeholder 1" descr="Picture Placeholder 1"/>
          <p:cNvPicPr>
            <a:picLocks noChangeAspect="1"/>
          </p:cNvPicPr>
          <p:nvPr>
            <p:ph type="pic" idx="21"/>
          </p:nvPr>
        </p:nvPicPr>
        <p:blipFill>
          <a:blip r:embed="rId2">
            <a:extLst/>
          </a:blip>
          <a:srcRect l="0" t="0" r="0" b="0"/>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4" name="Title 2"/>
          <p:cNvSpPr txBox="1"/>
          <p:nvPr>
            <p:ph type="title"/>
          </p:nvPr>
        </p:nvSpPr>
        <p:spPr>
          <a:xfrm>
            <a:off x="748513" y="921270"/>
            <a:ext cx="6055247" cy="3362914"/>
          </a:xfrm>
          <a:prstGeom prst="rect">
            <a:avLst/>
          </a:prstGeom>
        </p:spPr>
        <p:txBody>
          <a:bodyPr/>
          <a:lstStyle>
            <a:lvl1pPr defTabSz="700062">
              <a:spcBef>
                <a:spcPts val="400"/>
              </a:spcBef>
              <a:defRPr sz="6600"/>
            </a:lvl1pPr>
          </a:lstStyle>
          <a:p>
            <a:pPr/>
            <a:r>
              <a:t>Routing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itle 1"/>
          <p:cNvSpPr txBox="1"/>
          <p:nvPr>
            <p:ph type="title"/>
          </p:nvPr>
        </p:nvSpPr>
        <p:spPr>
          <a:xfrm>
            <a:off x="5335816" y="795097"/>
            <a:ext cx="5905584" cy="1895395"/>
          </a:xfrm>
          <a:prstGeom prst="rect">
            <a:avLst/>
          </a:prstGeom>
        </p:spPr>
        <p:txBody>
          <a:bodyPr/>
          <a:lstStyle/>
          <a:p>
            <a:pPr defTabSz="877822">
              <a:spcBef>
                <a:spcPts val="500"/>
              </a:spcBef>
              <a:defRPr sz="6900">
                <a:solidFill>
                  <a:schemeClr val="accent5"/>
                </a:solidFill>
              </a:defRPr>
            </a:pPr>
            <a:r>
              <a:t>The</a:t>
            </a:r>
            <a:r>
              <a:rPr>
                <a:solidFill>
                  <a:schemeClr val="accent4"/>
                </a:solidFill>
              </a:rPr>
              <a:t> shift</a:t>
            </a:r>
            <a:br>
              <a:rPr>
                <a:solidFill>
                  <a:schemeClr val="accent4"/>
                </a:solidFill>
              </a:rPr>
            </a:br>
            <a:r>
              <a:t>begins with</a:t>
            </a:r>
            <a:r>
              <a:rPr>
                <a:solidFill>
                  <a:schemeClr val="accent4"/>
                </a:solidFill>
              </a:rPr>
              <a:t> you</a:t>
            </a:r>
          </a:p>
        </p:txBody>
      </p:sp>
      <p:sp>
        <p:nvSpPr>
          <p:cNvPr id="544" name="Text Placeholder 2"/>
          <p:cNvSpPr txBox="1"/>
          <p:nvPr>
            <p:ph type="body" sz="quarter" idx="1"/>
          </p:nvPr>
        </p:nvSpPr>
        <p:spPr>
          <a:xfrm>
            <a:off x="5335816" y="3995556"/>
            <a:ext cx="5905584" cy="400114"/>
          </a:xfrm>
          <a:prstGeom prst="rect">
            <a:avLst/>
          </a:prstGeom>
        </p:spPr>
        <p:txBody>
          <a:bodyPr/>
          <a:lstStyle/>
          <a:p>
            <a:pPr/>
            <a:r>
              <a:t>Assistant name</a:t>
            </a:r>
          </a:p>
        </p:txBody>
      </p:sp>
      <p:sp>
        <p:nvSpPr>
          <p:cNvPr id="545" name="Text Placeholder 3"/>
          <p:cNvSpPr/>
          <p:nvPr>
            <p:ph type="body" idx="21"/>
          </p:nvPr>
        </p:nvSpPr>
        <p:spPr>
          <a:xfrm>
            <a:off x="5335816" y="5071902"/>
            <a:ext cx="5905584" cy="538613"/>
          </a:xfrm>
          <a:prstGeom prst="rect">
            <a:avLst/>
          </a:prstGeom>
          <a:extLst>
            <a:ext uri="{C572A759-6A51-4108-AA02-DFA0A04FC94B}">
              <ma14:wrappingTextBoxFlag xmlns:ma14="http://schemas.microsoft.com/office/mac/drawingml/2011/main" val="1"/>
            </a:ext>
          </a:extLst>
        </p:spPr>
        <p:txBody>
          <a:bodyPr/>
          <a:lstStyle/>
          <a:p>
            <a:pPr/>
            <a:r>
              <a:t>trainer@mail.com</a:t>
            </a:r>
            <a:br/>
            <a:r>
              <a:t>assistant@mail.com</a:t>
            </a:r>
          </a:p>
        </p:txBody>
      </p:sp>
      <p:sp>
        <p:nvSpPr>
          <p:cNvPr id="546" name="Text Placeholder 4"/>
          <p:cNvSpPr/>
          <p:nvPr>
            <p:ph type="body" idx="22"/>
          </p:nvPr>
        </p:nvSpPr>
        <p:spPr>
          <a:xfrm>
            <a:off x="5335816" y="4480978"/>
            <a:ext cx="5905584" cy="277003"/>
          </a:xfrm>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47" name="Text Placeholder 4"/>
          <p:cNvSpPr txBox="1"/>
          <p:nvPr/>
        </p:nvSpPr>
        <p:spPr>
          <a:xfrm>
            <a:off x="5335816" y="3633246"/>
            <a:ext cx="5905584" cy="277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Trainer</a:t>
            </a:r>
          </a:p>
        </p:txBody>
      </p:sp>
      <p:sp>
        <p:nvSpPr>
          <p:cNvPr id="548" name="Text Placeholder 2"/>
          <p:cNvSpPr txBox="1"/>
          <p:nvPr/>
        </p:nvSpPr>
        <p:spPr>
          <a:xfrm>
            <a:off x="5335816" y="3147822"/>
            <a:ext cx="5905584" cy="4001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xfrm>
            <a:off x="748518" y="921270"/>
            <a:ext cx="6701005" cy="5015459"/>
          </a:xfrm>
          <a:prstGeom prst="rect">
            <a:avLst/>
          </a:prstGeom>
        </p:spPr>
        <p:txBody>
          <a:bodyPr/>
          <a:lstStyle>
            <a:lvl1pPr>
              <a:defRPr sz="3600"/>
            </a:lvl1pPr>
          </a:lstStyle>
          <a:p>
            <a:pPr/>
            <a:r>
              <a:t>Efficient Navigation in Single Page Applications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Text Placeholder 1"/>
          <p:cNvSpPr txBox="1"/>
          <p:nvPr>
            <p:ph type="body" idx="1"/>
          </p:nvPr>
        </p:nvSpPr>
        <p:spPr>
          <a:xfrm>
            <a:off x="689312" y="1459845"/>
            <a:ext cx="10653755" cy="4789809"/>
          </a:xfrm>
          <a:prstGeom prst="rect">
            <a:avLst/>
          </a:prstGeom>
        </p:spPr>
        <p:txBody>
          <a:bodyPr/>
          <a:lstStyle/>
          <a:p>
            <a:pPr marL="226313" indent="-226313" defTabSz="905255">
              <a:spcBef>
                <a:spcPts val="900"/>
              </a:spcBef>
              <a:defRPr sz="2400"/>
            </a:pPr>
            <a:r>
              <a:t>Library for routing in React applications</a:t>
            </a:r>
          </a:p>
          <a:p>
            <a:pPr marL="226313" indent="-226313" defTabSz="905255">
              <a:spcBef>
                <a:spcPts val="900"/>
              </a:spcBef>
              <a:defRPr sz="2400"/>
            </a:pPr>
            <a:r>
              <a:t>Enables Single Page Applications (SPAs) to navigate without refreshing the browser.</a:t>
            </a:r>
          </a:p>
        </p:txBody>
      </p:sp>
      <p:sp>
        <p:nvSpPr>
          <p:cNvPr id="51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Introduction to React Router. What is React Router?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ext Placeholder 1"/>
          <p:cNvSpPr txBox="1"/>
          <p:nvPr>
            <p:ph type="body" sz="quarter" idx="1"/>
          </p:nvPr>
        </p:nvSpPr>
        <p:spPr>
          <a:xfrm>
            <a:off x="689312" y="1459846"/>
            <a:ext cx="10813376" cy="1010651"/>
          </a:xfrm>
          <a:prstGeom prst="rect">
            <a:avLst/>
          </a:prstGeom>
        </p:spPr>
        <p:txBody>
          <a:bodyPr/>
          <a:lstStyle/>
          <a:p>
            <a:pPr marL="0" indent="0" defTabSz="905255">
              <a:spcBef>
                <a:spcPts val="900"/>
              </a:spcBef>
              <a:buSzTx/>
              <a:buFontTx/>
              <a:buNone/>
              <a:defRPr sz="2400"/>
            </a:pPr>
            <a:r>
              <a:t># Install React Router using npm</a:t>
            </a:r>
          </a:p>
          <a:p>
            <a:pPr marL="0" indent="0" defTabSz="905255">
              <a:spcBef>
                <a:spcPts val="900"/>
              </a:spcBef>
              <a:buSzTx/>
              <a:buFontTx/>
              <a:buNone/>
              <a:defRPr sz="2400"/>
            </a:pPr>
            <a:r>
              <a:t>npm install react-router-dom</a:t>
            </a:r>
          </a:p>
        </p:txBody>
      </p:sp>
      <p:sp>
        <p:nvSpPr>
          <p:cNvPr id="522"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Setting Up React Router</a:t>
            </a:r>
          </a:p>
        </p:txBody>
      </p:sp>
      <p:pic>
        <p:nvPicPr>
          <p:cNvPr id="523" name="code.png" descr="code.png"/>
          <p:cNvPicPr>
            <a:picLocks noChangeAspect="1"/>
          </p:cNvPicPr>
          <p:nvPr/>
        </p:nvPicPr>
        <p:blipFill>
          <a:blip r:embed="rId2">
            <a:extLst/>
          </a:blip>
          <a:stretch>
            <a:fillRect/>
          </a:stretch>
        </p:blipFill>
        <p:spPr>
          <a:xfrm>
            <a:off x="2262834" y="2447439"/>
            <a:ext cx="7666332" cy="427124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ext Placeholder 1"/>
          <p:cNvSpPr txBox="1"/>
          <p:nvPr>
            <p:ph type="body" sz="half" idx="1"/>
          </p:nvPr>
        </p:nvSpPr>
        <p:spPr>
          <a:xfrm>
            <a:off x="689312" y="1428462"/>
            <a:ext cx="10813376" cy="1614722"/>
          </a:xfrm>
          <a:prstGeom prst="rect">
            <a:avLst/>
          </a:prstGeom>
        </p:spPr>
        <p:txBody>
          <a:bodyPr/>
          <a:lstStyle/>
          <a:p>
            <a:pPr marL="240631" indent="-240631" defTabSz="905255">
              <a:spcBef>
                <a:spcPts val="900"/>
              </a:spcBef>
              <a:buFontTx/>
              <a:defRPr sz="2400"/>
            </a:pPr>
            <a:r>
              <a:t>Router Components: BrowserRouter, HashRouter</a:t>
            </a:r>
          </a:p>
          <a:p>
            <a:pPr marL="240631" indent="-240631" defTabSz="905255">
              <a:spcBef>
                <a:spcPts val="900"/>
              </a:spcBef>
              <a:buFontTx/>
              <a:defRPr sz="2400"/>
            </a:pPr>
            <a:r>
              <a:t>Route: Associates URL paths with components</a:t>
            </a:r>
          </a:p>
          <a:p>
            <a:pPr marL="240631" indent="-240631" defTabSz="905255">
              <a:spcBef>
                <a:spcPts val="900"/>
              </a:spcBef>
              <a:buFontTx/>
              <a:defRPr sz="2400"/>
            </a:pPr>
            <a:r>
              <a:t>Link: Navigation links that change the URL</a:t>
            </a:r>
          </a:p>
        </p:txBody>
      </p:sp>
      <p:sp>
        <p:nvSpPr>
          <p:cNvPr id="526"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Basic Concepts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Text Placeholder 1"/>
          <p:cNvSpPr txBox="1"/>
          <p:nvPr>
            <p:ph type="body" sz="half" idx="1"/>
          </p:nvPr>
        </p:nvSpPr>
        <p:spPr>
          <a:xfrm>
            <a:off x="689312" y="1428462"/>
            <a:ext cx="10813376" cy="1614722"/>
          </a:xfrm>
          <a:prstGeom prst="rect">
            <a:avLst/>
          </a:prstGeom>
        </p:spPr>
        <p:txBody>
          <a:bodyPr/>
          <a:lstStyle/>
          <a:p>
            <a:pPr marL="240631" indent="-240631" defTabSz="905255">
              <a:spcBef>
                <a:spcPts val="900"/>
              </a:spcBef>
              <a:buFontTx/>
              <a:defRPr sz="2400"/>
            </a:pPr>
            <a:r>
              <a:t>Router Components: BrowserRouter, HashRouter</a:t>
            </a:r>
          </a:p>
          <a:p>
            <a:pPr marL="240631" indent="-240631" defTabSz="905255">
              <a:spcBef>
                <a:spcPts val="900"/>
              </a:spcBef>
              <a:buFontTx/>
              <a:defRPr sz="2400"/>
            </a:pPr>
            <a:r>
              <a:t>Route: Associates URL paths with components</a:t>
            </a:r>
          </a:p>
          <a:p>
            <a:pPr marL="240631" indent="-240631" defTabSz="905255">
              <a:spcBef>
                <a:spcPts val="900"/>
              </a:spcBef>
              <a:buFontTx/>
              <a:defRPr sz="2400"/>
            </a:pPr>
            <a:r>
              <a:t>Link: Navigation links that change the URL</a:t>
            </a:r>
          </a:p>
        </p:txBody>
      </p:sp>
      <p:sp>
        <p:nvSpPr>
          <p:cNvPr id="52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Basic Route Configuration</a:t>
            </a:r>
          </a:p>
        </p:txBody>
      </p:sp>
      <p:pic>
        <p:nvPicPr>
          <p:cNvPr id="530" name="code.png" descr="code.png"/>
          <p:cNvPicPr>
            <a:picLocks noChangeAspect="1"/>
          </p:cNvPicPr>
          <p:nvPr/>
        </p:nvPicPr>
        <p:blipFill>
          <a:blip r:embed="rId2">
            <a:extLst/>
          </a:blip>
          <a:stretch>
            <a:fillRect/>
          </a:stretch>
        </p:blipFill>
        <p:spPr>
          <a:xfrm>
            <a:off x="2444713" y="2879111"/>
            <a:ext cx="6602209" cy="386022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Text Placeholder 1"/>
          <p:cNvSpPr txBox="1"/>
          <p:nvPr>
            <p:ph type="body" sz="half" idx="1"/>
          </p:nvPr>
        </p:nvSpPr>
        <p:spPr>
          <a:xfrm>
            <a:off x="689312" y="1428462"/>
            <a:ext cx="10813376" cy="1614722"/>
          </a:xfrm>
          <a:prstGeom prst="rect">
            <a:avLst/>
          </a:prstGeom>
        </p:spPr>
        <p:txBody>
          <a:bodyPr/>
          <a:lstStyle>
            <a:lvl1pPr marL="240631" indent="-240631" defTabSz="905255">
              <a:spcBef>
                <a:spcPts val="900"/>
              </a:spcBef>
              <a:buFontTx/>
              <a:defRPr sz="2400"/>
            </a:lvl1pPr>
          </a:lstStyle>
          <a:p>
            <a:pPr/>
            <a:r>
              <a:t>Dynamic Parameters</a:t>
            </a:r>
          </a:p>
        </p:txBody>
      </p:sp>
      <p:sp>
        <p:nvSpPr>
          <p:cNvPr id="533"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Dynamic Routing</a:t>
            </a:r>
          </a:p>
        </p:txBody>
      </p:sp>
      <p:pic>
        <p:nvPicPr>
          <p:cNvPr id="534" name="code.png" descr="code.png"/>
          <p:cNvPicPr>
            <a:picLocks noChangeAspect="1"/>
          </p:cNvPicPr>
          <p:nvPr/>
        </p:nvPicPr>
        <p:blipFill>
          <a:blip r:embed="rId2">
            <a:extLst/>
          </a:blip>
          <a:stretch>
            <a:fillRect/>
          </a:stretch>
        </p:blipFill>
        <p:spPr>
          <a:xfrm>
            <a:off x="990600" y="2180341"/>
            <a:ext cx="10210801" cy="4114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Nested Routes</a:t>
            </a:r>
          </a:p>
        </p:txBody>
      </p:sp>
      <p:pic>
        <p:nvPicPr>
          <p:cNvPr id="537" name="code.png" descr="code.png"/>
          <p:cNvPicPr>
            <a:picLocks noChangeAspect="1"/>
          </p:cNvPicPr>
          <p:nvPr/>
        </p:nvPicPr>
        <p:blipFill>
          <a:blip r:embed="rId2">
            <a:extLst/>
          </a:blip>
          <a:stretch>
            <a:fillRect/>
          </a:stretch>
        </p:blipFill>
        <p:spPr>
          <a:xfrm>
            <a:off x="1777162" y="1262209"/>
            <a:ext cx="8637676" cy="526053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Text Placeholder 1"/>
          <p:cNvSpPr txBox="1"/>
          <p:nvPr>
            <p:ph type="body" sz="quarter" idx="1"/>
          </p:nvPr>
        </p:nvSpPr>
        <p:spPr>
          <a:xfrm>
            <a:off x="689312" y="1428462"/>
            <a:ext cx="10813376" cy="1092504"/>
          </a:xfrm>
          <a:prstGeom prst="rect">
            <a:avLst/>
          </a:prstGeom>
        </p:spPr>
        <p:txBody>
          <a:bodyPr/>
          <a:lstStyle/>
          <a:p>
            <a:pPr marL="240631" indent="-240631" defTabSz="905255">
              <a:spcBef>
                <a:spcPts val="900"/>
              </a:spcBef>
              <a:buFontTx/>
              <a:defRPr sz="2400"/>
            </a:pPr>
            <a:r>
              <a:t>Protecting Routes</a:t>
            </a:r>
          </a:p>
          <a:p>
            <a:pPr marL="240631" indent="-240631" defTabSz="905255">
              <a:spcBef>
                <a:spcPts val="900"/>
              </a:spcBef>
              <a:buFontTx/>
              <a:defRPr sz="2400"/>
            </a:pPr>
            <a:r>
              <a:t>Use Redirect component for guarding</a:t>
            </a:r>
          </a:p>
        </p:txBody>
      </p:sp>
      <p:sp>
        <p:nvSpPr>
          <p:cNvPr id="540"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Route Guards</a:t>
            </a:r>
          </a:p>
        </p:txBody>
      </p:sp>
      <p:pic>
        <p:nvPicPr>
          <p:cNvPr id="541" name="code.png" descr="code.png"/>
          <p:cNvPicPr>
            <a:picLocks noChangeAspect="1"/>
          </p:cNvPicPr>
          <p:nvPr/>
        </p:nvPicPr>
        <p:blipFill>
          <a:blip r:embed="rId2">
            <a:extLst/>
          </a:blip>
          <a:stretch>
            <a:fillRect/>
          </a:stretch>
        </p:blipFill>
        <p:spPr>
          <a:xfrm>
            <a:off x="1878048" y="2554860"/>
            <a:ext cx="8435904" cy="40021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