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4" name="Shape 514"/>
          <p:cNvSpPr/>
          <p:nvPr>
            <p:ph type="sldImg"/>
          </p:nvPr>
        </p:nvSpPr>
        <p:spPr>
          <a:xfrm>
            <a:off x="1143000" y="685800"/>
            <a:ext cx="4572000" cy="3429000"/>
          </a:xfrm>
          <a:prstGeom prst="rect">
            <a:avLst/>
          </a:prstGeom>
        </p:spPr>
        <p:txBody>
          <a:bodyPr/>
          <a:lstStyle/>
          <a:p>
            <a:pPr/>
          </a:p>
        </p:txBody>
      </p:sp>
      <p:sp>
        <p:nvSpPr>
          <p:cNvPr id="515" name="Shape 5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rIns="91439"/>
          <a:lstStyle/>
          <a:p>
            <a:pPr/>
          </a:p>
        </p:txBody>
      </p:sp>
      <p:sp>
        <p:nvSpPr>
          <p:cNvPr id="13" name="Hello there,I’m a title slide"/>
          <p:cNvSpPr txBox="1"/>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5" y="4320873"/>
            <a:ext cx="3749161"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6" cy="809626"/>
          </a:xfrm>
          <a:prstGeom prst="rect">
            <a:avLst/>
          </a:prstGeom>
          <a:ln w="12700">
            <a:miter lim="400000"/>
          </a:ln>
        </p:spPr>
      </p:pic>
      <p:sp>
        <p:nvSpPr>
          <p:cNvPr id="1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12"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5" y="1639795"/>
            <a:ext cx="539981" cy="343047"/>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5_Custom Layout">
    <p:bg>
      <p:bgPr>
        <a:solidFill>
          <a:schemeClr val="accent3"/>
        </a:solidFill>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39"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40"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1"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3"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5" name="Graphic 11" descr="Graphic 11"/>
          <p:cNvPicPr>
            <a:picLocks noChangeAspect="1"/>
          </p:cNvPicPr>
          <p:nvPr/>
        </p:nvPicPr>
        <p:blipFill>
          <a:blip r:embed="rId3">
            <a:extLst/>
          </a:blip>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extLst/>
          </a:blip>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extLst/>
          </a:blip>
          <a:stretch>
            <a:fillRect/>
          </a:stretch>
        </p:blipFill>
        <p:spPr>
          <a:xfrm>
            <a:off x="8192045" y="1639795"/>
            <a:ext cx="539981" cy="343047"/>
          </a:xfrm>
          <a:prstGeom prst="rect">
            <a:avLst/>
          </a:prstGeom>
          <a:ln w="12700">
            <a:miter lim="400000"/>
          </a:ln>
        </p:spPr>
      </p:pic>
      <p:sp>
        <p:nvSpPr>
          <p:cNvPr id="148"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9" name="Graphic 18" descr="Graphic 18"/>
          <p:cNvPicPr>
            <a:picLocks noChangeAspect="1"/>
          </p:cNvPicPr>
          <p:nvPr/>
        </p:nvPicPr>
        <p:blipFill>
          <a:blip r:embed="rId4">
            <a:extLst/>
          </a:blip>
          <a:stretch>
            <a:fillRect/>
          </a:stretch>
        </p:blipFill>
        <p:spPr>
          <a:xfrm>
            <a:off x="11203906" y="555919"/>
            <a:ext cx="465579" cy="520714"/>
          </a:xfrm>
          <a:prstGeom prst="rect">
            <a:avLst/>
          </a:prstGeom>
          <a:ln w="12700">
            <a:miter lim="400000"/>
          </a:ln>
        </p:spPr>
      </p:pic>
      <p:sp>
        <p:nvSpPr>
          <p:cNvPr id="1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58" name="Picture Placeholder 14"/>
          <p:cNvSpPr/>
          <p:nvPr>
            <p:ph type="pic" idx="21"/>
          </p:nvPr>
        </p:nvSpPr>
        <p:spPr>
          <a:xfrm>
            <a:off x="0" y="488961"/>
            <a:ext cx="9345477" cy="5939519"/>
          </a:xfrm>
          <a:prstGeom prst="rect">
            <a:avLst/>
          </a:prstGeom>
        </p:spPr>
        <p:txBody>
          <a:bodyPr lIns="91439" rIns="91439"/>
          <a:lstStyle/>
          <a:p>
            <a:pPr/>
          </a:p>
        </p:txBody>
      </p:sp>
      <p:sp>
        <p:nvSpPr>
          <p:cNvPr id="159" name="Lorem ipsum dolor sit amet, consectetur adipiscing elit."/>
          <p:cNvSpPr txBox="1"/>
          <p:nvPr>
            <p:ph type="title" hasCustomPrompt="1"/>
          </p:nvPr>
        </p:nvSpPr>
        <p:spPr>
          <a:xfrm>
            <a:off x="4448014" y="4311553"/>
            <a:ext cx="7083588" cy="987066"/>
          </a:xfrm>
          <a:prstGeom prst="rect">
            <a:avLst/>
          </a:prstGeom>
        </p:spPr>
        <p:txBody>
          <a:bodyPr anchor="b"/>
          <a:lstStyle/>
          <a:p>
            <a:pPr/>
            <a:r>
              <a:t>Lorem ipsum dolor sit amet, consectetur adipiscing elit.</a:t>
            </a: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7" name="Picture Placeholder 14"/>
          <p:cNvSpPr/>
          <p:nvPr>
            <p:ph type="pic" idx="21"/>
          </p:nvPr>
        </p:nvSpPr>
        <p:spPr>
          <a:xfrm>
            <a:off x="0" y="488961"/>
            <a:ext cx="9345477" cy="5939519"/>
          </a:xfrm>
          <a:prstGeom prst="rect">
            <a:avLst/>
          </a:prstGeom>
        </p:spPr>
        <p:txBody>
          <a:bodyPr lIns="91439" rIns="91439"/>
          <a:lstStyle/>
          <a:p>
            <a:pPr/>
          </a:p>
        </p:txBody>
      </p:sp>
      <p:sp>
        <p:nvSpPr>
          <p:cNvPr id="168"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lvl1pPr>
          </a:lstStyle>
          <a:p>
            <a:pPr/>
            <a:r>
              <a:t>Lorem ipsum dolor sit amet, consectetur adipiscing elit.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6" name="Picture Placeholder 14"/>
          <p:cNvSpPr/>
          <p:nvPr>
            <p:ph type="pic" idx="21"/>
          </p:nvPr>
        </p:nvSpPr>
        <p:spPr>
          <a:xfrm>
            <a:off x="0" y="0"/>
            <a:ext cx="10828020" cy="6881750"/>
          </a:xfrm>
          <a:prstGeom prst="rect">
            <a:avLst/>
          </a:prstGeom>
        </p:spPr>
        <p:txBody>
          <a:bodyPr lIns="91439" rIns="91439"/>
          <a:lstStyle/>
          <a:p>
            <a:pPr/>
          </a:p>
        </p:txBody>
      </p:sp>
      <p:sp>
        <p:nvSpPr>
          <p:cNvPr id="177" name="Lorem ipsum dolor sit amet"/>
          <p:cNvSpPr txBox="1"/>
          <p:nvPr>
            <p:ph type="title" hasCustomPrompt="1"/>
          </p:nvPr>
        </p:nvSpPr>
        <p:spPr>
          <a:xfrm>
            <a:off x="7237707" y="2499256"/>
            <a:ext cx="4431778" cy="1434496"/>
          </a:xfrm>
          <a:prstGeom prst="rect">
            <a:avLst/>
          </a:prstGeom>
        </p:spPr>
        <p:txBody>
          <a:bodyPr anchor="b"/>
          <a:lstStyle>
            <a:lvl1pPr>
              <a:defRPr sz="5400"/>
            </a:lvl1pPr>
          </a:lstStyle>
          <a:p>
            <a:pPr/>
            <a:r>
              <a:t>Lorem ipsum dolor sit amet</a:t>
            </a:r>
          </a:p>
        </p:txBody>
      </p:sp>
      <p:sp>
        <p:nvSpPr>
          <p:cNvPr id="178" name="Body Level One…"/>
          <p:cNvSpPr txBox="1"/>
          <p:nvPr>
            <p:ph type="body" sz="quarter" idx="1" hasCustomPrompt="1"/>
          </p:nvPr>
        </p:nvSpPr>
        <p:spPr>
          <a:xfrm>
            <a:off x="7237707" y="4107843"/>
            <a:ext cx="4431778" cy="231853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rIns="91439"/>
          <a:lstStyle/>
          <a:p>
            <a:pPr/>
          </a:p>
        </p:txBody>
      </p:sp>
      <p:sp>
        <p:nvSpPr>
          <p:cNvPr id="25" name="Hello there,I’m a title slide"/>
          <p:cNvSpPr txBox="1"/>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2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2" name="Picture Placeholder 14"/>
          <p:cNvSpPr/>
          <p:nvPr>
            <p:ph type="pic" idx="21"/>
          </p:nvPr>
        </p:nvSpPr>
        <p:spPr>
          <a:xfrm>
            <a:off x="660399" y="488961"/>
            <a:ext cx="9345477" cy="5939519"/>
          </a:xfrm>
          <a:prstGeom prst="rect">
            <a:avLst/>
          </a:prstGeom>
        </p:spPr>
        <p:txBody>
          <a:bodyPr lIns="91439" rIns="91439"/>
          <a:lstStyle/>
          <a:p>
            <a:pPr/>
          </a:p>
        </p:txBody>
      </p:sp>
      <p:sp>
        <p:nvSpPr>
          <p:cNvPr id="213"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4" name="Graphic 5" descr="Graphic 5"/>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2" name="Picture Placeholder 6"/>
          <p:cNvSpPr/>
          <p:nvPr>
            <p:ph type="pic" idx="21"/>
          </p:nvPr>
        </p:nvSpPr>
        <p:spPr>
          <a:xfrm>
            <a:off x="0" y="0"/>
            <a:ext cx="6268464" cy="6858000"/>
          </a:xfrm>
          <a:prstGeom prst="rect">
            <a:avLst/>
          </a:prstGeom>
        </p:spPr>
        <p:txBody>
          <a:bodyPr lIns="91439" rIns="91439"/>
          <a:lstStyle/>
          <a:p>
            <a:pPr/>
          </a:p>
        </p:txBody>
      </p:sp>
      <p:sp>
        <p:nvSpPr>
          <p:cNvPr id="223"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4"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8"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6" name="Picture Placeholder 6"/>
          <p:cNvSpPr/>
          <p:nvPr>
            <p:ph type="pic" idx="21"/>
          </p:nvPr>
        </p:nvSpPr>
        <p:spPr>
          <a:xfrm>
            <a:off x="0" y="0"/>
            <a:ext cx="6268464" cy="6858000"/>
          </a:xfrm>
          <a:prstGeom prst="rect">
            <a:avLst/>
          </a:prstGeom>
        </p:spPr>
        <p:txBody>
          <a:bodyPr lIns="91439" rIns="91439"/>
          <a:lstStyle/>
          <a:p>
            <a:pPr/>
          </a:p>
        </p:txBody>
      </p:sp>
      <p:sp>
        <p:nvSpPr>
          <p:cNvPr id="237"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8"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41"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2"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3"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51" name="Picture Placeholder 10"/>
          <p:cNvSpPr/>
          <p:nvPr>
            <p:ph type="pic" idx="21"/>
          </p:nvPr>
        </p:nvSpPr>
        <p:spPr>
          <a:xfrm>
            <a:off x="6096000" y="0"/>
            <a:ext cx="6096000" cy="6858000"/>
          </a:xfrm>
          <a:prstGeom prst="rect">
            <a:avLst/>
          </a:prstGeom>
        </p:spPr>
        <p:txBody>
          <a:bodyPr lIns="91439" rIns="91439"/>
          <a:lstStyle/>
          <a:p>
            <a:pPr/>
          </a:p>
        </p:txBody>
      </p:sp>
      <p:sp>
        <p:nvSpPr>
          <p:cNvPr id="252" name="Lorem ipsum dolor sit amet, consectetur."/>
          <p:cNvSpPr txBox="1"/>
          <p:nvPr>
            <p:ph type="title" hasCustomPrompt="1"/>
          </p:nvPr>
        </p:nvSpPr>
        <p:spPr>
          <a:xfrm>
            <a:off x="689316" y="555919"/>
            <a:ext cx="4921072" cy="987066"/>
          </a:xfrm>
          <a:prstGeom prst="rect">
            <a:avLst/>
          </a:prstGeom>
        </p:spPr>
        <p:txBody>
          <a:bodyPr/>
          <a:lstStyle/>
          <a:p>
            <a:pPr/>
            <a:r>
              <a:t>Lorem ipsum dolor sit amet, consectetur.</a:t>
            </a:r>
          </a:p>
        </p:txBody>
      </p:sp>
      <p:sp>
        <p:nvSpPr>
          <p:cNvPr id="253" name="Body Level One…"/>
          <p:cNvSpPr txBox="1"/>
          <p:nvPr>
            <p:ph type="body" sz="quarter" idx="1" hasCustomPrompt="1"/>
          </p:nvPr>
        </p:nvSpPr>
        <p:spPr>
          <a:xfrm>
            <a:off x="689316"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61" name="Picture Placeholder 10"/>
          <p:cNvSpPr/>
          <p:nvPr>
            <p:ph type="pic" idx="21"/>
          </p:nvPr>
        </p:nvSpPr>
        <p:spPr>
          <a:xfrm>
            <a:off x="0" y="0"/>
            <a:ext cx="6096000" cy="6858000"/>
          </a:xfrm>
          <a:prstGeom prst="rect">
            <a:avLst/>
          </a:prstGeom>
        </p:spPr>
        <p:txBody>
          <a:bodyPr lIns="91439" rIns="91439"/>
          <a:lstStyle/>
          <a:p>
            <a:pPr/>
          </a:p>
        </p:txBody>
      </p:sp>
      <p:sp>
        <p:nvSpPr>
          <p:cNvPr id="262" name="Lorem ipsum dolor sit amet, consectetur."/>
          <p:cNvSpPr txBox="1"/>
          <p:nvPr>
            <p:ph type="title" hasCustomPrompt="1"/>
          </p:nvPr>
        </p:nvSpPr>
        <p:spPr>
          <a:xfrm>
            <a:off x="6648773" y="555919"/>
            <a:ext cx="4184543" cy="987066"/>
          </a:xfrm>
          <a:prstGeom prst="rect">
            <a:avLst/>
          </a:prstGeom>
        </p:spPr>
        <p:txBody>
          <a:bodyPr/>
          <a:lstStyle/>
          <a:p>
            <a:pPr/>
            <a:r>
              <a:t>Lorem ipsum dolor sit amet, consectetur.</a:t>
            </a:r>
          </a:p>
        </p:txBody>
      </p:sp>
      <p:sp>
        <p:nvSpPr>
          <p:cNvPr id="263" name="Body Level One…"/>
          <p:cNvSpPr txBox="1"/>
          <p:nvPr>
            <p:ph type="body" sz="quarter" idx="1" hasCustomPrompt="1"/>
          </p:nvPr>
        </p:nvSpPr>
        <p:spPr>
          <a:xfrm>
            <a:off x="6648771"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71" name="Picture Placeholder 10"/>
          <p:cNvSpPr/>
          <p:nvPr>
            <p:ph type="pic" idx="21"/>
          </p:nvPr>
        </p:nvSpPr>
        <p:spPr>
          <a:xfrm>
            <a:off x="6096000" y="0"/>
            <a:ext cx="6096000" cy="6858000"/>
          </a:xfrm>
          <a:prstGeom prst="rect">
            <a:avLst/>
          </a:prstGeom>
        </p:spPr>
        <p:txBody>
          <a:bodyPr lIns="91439" rIns="91439"/>
          <a:lstStyle/>
          <a:p>
            <a:pPr/>
          </a:p>
        </p:txBody>
      </p:sp>
      <p:sp>
        <p:nvSpPr>
          <p:cNvPr id="27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7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81" name="Picture Placeholder 10"/>
          <p:cNvSpPr/>
          <p:nvPr>
            <p:ph type="pic" idx="21"/>
          </p:nvPr>
        </p:nvSpPr>
        <p:spPr>
          <a:xfrm>
            <a:off x="6096000" y="0"/>
            <a:ext cx="6096000" cy="6858000"/>
          </a:xfrm>
          <a:prstGeom prst="rect">
            <a:avLst/>
          </a:prstGeom>
        </p:spPr>
        <p:txBody>
          <a:bodyPr lIns="91439" rIns="91439"/>
          <a:lstStyle/>
          <a:p>
            <a:pPr/>
          </a:p>
        </p:txBody>
      </p:sp>
      <p:sp>
        <p:nvSpPr>
          <p:cNvPr id="28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8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91"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92"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300"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01"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02"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3" name="Text Placeholder 5"/>
          <p:cNvSpPr/>
          <p:nvPr>
            <p:ph type="body" sz="quarter" idx="21" hasCustomPrompt="1"/>
          </p:nvPr>
        </p:nvSpPr>
        <p:spPr>
          <a:xfrm>
            <a:off x="6838122" y="555917"/>
            <a:ext cx="3856383" cy="788231"/>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pic>
        <p:nvPicPr>
          <p:cNvPr id="304" name="Graphic 11" descr="Graphic 1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0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2"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13"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4" name="Text Placeholder 5"/>
          <p:cNvSpPr/>
          <p:nvPr>
            <p:ph type="body" sz="quarter" idx="21" hasCustomPrompt="1"/>
          </p:nvPr>
        </p:nvSpPr>
        <p:spPr>
          <a:xfrm>
            <a:off x="6838122" y="555917"/>
            <a:ext cx="3896140" cy="788231"/>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sp>
        <p:nvSpPr>
          <p:cNvPr id="315"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16" name="Text Placeholder 5"/>
          <p:cNvSpPr/>
          <p:nvPr>
            <p:ph type="body" sz="quarter" idx="22" hasCustomPrompt="1"/>
          </p:nvPr>
        </p:nvSpPr>
        <p:spPr>
          <a:xfrm>
            <a:off x="698911" y="1882514"/>
            <a:ext cx="4593885"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1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4" y="488961"/>
            <a:ext cx="9345478" cy="5939519"/>
          </a:xfrm>
          <a:prstGeom prst="rect">
            <a:avLst/>
          </a:prstGeom>
        </p:spPr>
        <p:txBody>
          <a:bodyPr lIns="91439" rIns="91439"/>
          <a:lstStyle/>
          <a:p>
            <a:pPr/>
          </a:p>
        </p:txBody>
      </p:sp>
      <p:sp>
        <p:nvSpPr>
          <p:cNvPr id="36" name="Hello there,I’m a title slide"/>
          <p:cNvSpPr txBox="1"/>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3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p>
        </p:txBody>
      </p:sp>
      <p:sp>
        <p:nvSpPr>
          <p:cNvPr id="326"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27" name="Triangle 8"/>
          <p:cNvSpPr/>
          <p:nvPr/>
        </p:nvSpPr>
        <p:spPr>
          <a:xfrm rot="5400000">
            <a:off x="2374387" y="3135054"/>
            <a:ext cx="6846712" cy="599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p>
        </p:txBody>
      </p:sp>
      <p:sp>
        <p:nvSpPr>
          <p:cNvPr id="328" name="Body Level One…"/>
          <p:cNvSpPr txBox="1"/>
          <p:nvPr>
            <p:ph type="body" sz="quarter" idx="1" hasCustomPrompt="1"/>
          </p:nvPr>
        </p:nvSpPr>
        <p:spPr>
          <a:xfrm>
            <a:off x="698911" y="1882514"/>
            <a:ext cx="4593885"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9" name="Text Placeholder 5"/>
          <p:cNvSpPr/>
          <p:nvPr>
            <p:ph type="body" sz="quarter" idx="2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p:nvPr>
            <p:ph type="body" sz="quarter" idx="22" hasCustomPrompt="1"/>
          </p:nvPr>
        </p:nvSpPr>
        <p:spPr>
          <a:xfrm>
            <a:off x="6838122" y="555917"/>
            <a:ext cx="3843271" cy="788231"/>
          </a:xfrm>
          <a:prstGeom prst="rect">
            <a:avLst/>
          </a:prstGeom>
        </p:spPr>
        <p:txBody>
          <a:bodyPr>
            <a:normAutofit fontScale="100000" lnSpcReduction="0"/>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pPr/>
            <a:r>
              <a:t>Lorem ipsum dolor sit amet, consectetur </a:t>
            </a:r>
          </a:p>
        </p:txBody>
      </p:sp>
      <p:pic>
        <p:nvPicPr>
          <p:cNvPr id="331" name="Graphic 13" descr="Graphic 1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3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41" name="Text Placeholder 5"/>
          <p:cNvSpPr/>
          <p:nvPr>
            <p:ph type="body" sz="quarter" idx="21" hasCustomPrompt="1"/>
          </p:nvPr>
        </p:nvSpPr>
        <p:spPr>
          <a:xfrm>
            <a:off x="689316" y="555917"/>
            <a:ext cx="5406684" cy="3046990"/>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51" name="Text Placeholder 5"/>
          <p:cNvSpPr/>
          <p:nvPr>
            <p:ph type="body" sz="quarter" idx="21" hasCustomPrompt="1"/>
          </p:nvPr>
        </p:nvSpPr>
        <p:spPr>
          <a:xfrm>
            <a:off x="689316" y="555917"/>
            <a:ext cx="5406684" cy="3046990"/>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6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61"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2" name="Graphic 1" descr="Graphic 1"/>
          <p:cNvPicPr>
            <a:picLocks noChangeAspect="1"/>
          </p:cNvPicPr>
          <p:nvPr/>
        </p:nvPicPr>
        <p:blipFill>
          <a:blip r:embed="rId3">
            <a:extLst/>
          </a:blip>
          <a:srcRect l="17156" t="28414" r="36717" b="19397"/>
          <a:stretch>
            <a:fillRect/>
          </a:stretch>
        </p:blipFill>
        <p:spPr>
          <a:xfrm>
            <a:off x="6279775" y="0"/>
            <a:ext cx="5912226" cy="6858000"/>
          </a:xfrm>
          <a:prstGeom prst="rect">
            <a:avLst/>
          </a:prstGeom>
          <a:ln w="12700">
            <a:miter lim="400000"/>
          </a:ln>
        </p:spPr>
      </p:pic>
      <p:sp>
        <p:nvSpPr>
          <p:cNvPr id="36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7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71" name="Body Level One…"/>
          <p:cNvSpPr txBox="1"/>
          <p:nvPr>
            <p:ph type="body" sz="quarter" idx="1" hasCustomPrompt="1"/>
          </p:nvPr>
        </p:nvSpPr>
        <p:spPr>
          <a:xfrm>
            <a:off x="8901952" y="1882514"/>
            <a:ext cx="2767533" cy="185576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2"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7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80" name="Picture Placeholder 10"/>
          <p:cNvSpPr/>
          <p:nvPr>
            <p:ph type="pic" idx="21"/>
          </p:nvPr>
        </p:nvSpPr>
        <p:spPr>
          <a:xfrm>
            <a:off x="0" y="0"/>
            <a:ext cx="12192000" cy="6858000"/>
          </a:xfrm>
          <a:prstGeom prst="rect">
            <a:avLst/>
          </a:prstGeom>
        </p:spPr>
        <p:txBody>
          <a:bodyPr lIns="91439" rIns="91439"/>
          <a:lstStyle/>
          <a:p>
            <a:pPr/>
          </a:p>
        </p:txBody>
      </p:sp>
      <p:sp>
        <p:nvSpPr>
          <p:cNvPr id="381"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extLst/>
          </a:blip>
          <a:stretch>
            <a:fillRect/>
          </a:stretch>
        </p:blipFill>
        <p:spPr>
          <a:xfrm>
            <a:off x="581466" y="484093"/>
            <a:ext cx="9120179" cy="5955733"/>
          </a:xfrm>
          <a:prstGeom prst="rect">
            <a:avLst/>
          </a:prstGeom>
          <a:ln w="12700">
            <a:miter lim="400000"/>
          </a:ln>
        </p:spPr>
      </p:pic>
      <p:sp>
        <p:nvSpPr>
          <p:cNvPr id="390" name="Dividerslide #1"/>
          <p:cNvSpPr txBox="1"/>
          <p:nvPr>
            <p:ph type="title" hasCustomPrompt="1"/>
          </p:nvPr>
        </p:nvSpPr>
        <p:spPr>
          <a:xfrm>
            <a:off x="985213" y="788393"/>
            <a:ext cx="5834042" cy="2279536"/>
          </a:xfrm>
          <a:prstGeom prst="rect">
            <a:avLst/>
          </a:prstGeom>
        </p:spPr>
        <p:txBody>
          <a:bodyPr/>
          <a:lstStyle>
            <a:lvl1pPr>
              <a:defRPr sz="8800"/>
            </a:lvl1pPr>
          </a:lstStyle>
          <a:p>
            <a:pPr/>
            <a:r>
              <a:t>Dividerslide #1</a:t>
            </a:r>
          </a:p>
        </p:txBody>
      </p:sp>
      <p:sp>
        <p:nvSpPr>
          <p:cNvPr id="3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9" name="Dividerslide #1"/>
          <p:cNvSpPr txBox="1"/>
          <p:nvPr>
            <p:ph type="title" hasCustomPrompt="1"/>
          </p:nvPr>
        </p:nvSpPr>
        <p:spPr>
          <a:xfrm>
            <a:off x="985213" y="788393"/>
            <a:ext cx="9724116" cy="2279536"/>
          </a:xfrm>
          <a:prstGeom prst="rect">
            <a:avLst/>
          </a:prstGeom>
        </p:spPr>
        <p:txBody>
          <a:bodyPr/>
          <a:lstStyle>
            <a:lvl1pPr>
              <a:defRPr sz="8800"/>
            </a:lvl1pPr>
          </a:lstStyle>
          <a:p>
            <a:pPr/>
            <a:r>
              <a:t>Dividerslide #1</a:t>
            </a:r>
          </a:p>
        </p:txBody>
      </p:sp>
      <p:sp>
        <p:nvSpPr>
          <p:cNvPr id="4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7" name="Picture Placeholder 9"/>
          <p:cNvSpPr/>
          <p:nvPr>
            <p:ph type="pic" idx="21"/>
          </p:nvPr>
        </p:nvSpPr>
        <p:spPr>
          <a:xfrm>
            <a:off x="0" y="3875"/>
            <a:ext cx="6096001" cy="6858001"/>
          </a:xfrm>
          <a:prstGeom prst="rect">
            <a:avLst/>
          </a:prstGeom>
        </p:spPr>
        <p:txBody>
          <a:bodyPr lIns="91439" rIns="91439"/>
          <a:lstStyle/>
          <a:p>
            <a:pPr/>
          </a:p>
        </p:txBody>
      </p:sp>
      <p:pic>
        <p:nvPicPr>
          <p:cNvPr id="408"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09"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1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7"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4"/>
          </a:xfrm>
          <a:prstGeom prst="rect">
            <a:avLst/>
          </a:prstGeom>
          <a:ln w="12700">
            <a:miter lim="400000"/>
          </a:ln>
        </p:spPr>
      </p:pic>
      <p:sp>
        <p:nvSpPr>
          <p:cNvPr id="47" name="Hello there,I’m a title slide"/>
          <p:cNvSpPr txBox="1"/>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6" cy="351141"/>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7" cy="1117739"/>
          </a:xfrm>
          <a:prstGeom prst="rect">
            <a:avLst/>
          </a:prstGeom>
          <a:ln w="12700">
            <a:miter lim="400000"/>
          </a:ln>
        </p:spPr>
      </p:pic>
      <p:sp>
        <p:nvSpPr>
          <p:cNvPr id="50"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41" name="Picture Placeholder 5"/>
          <p:cNvSpPr/>
          <p:nvPr>
            <p:ph type="pic" idx="21"/>
          </p:nvPr>
        </p:nvSpPr>
        <p:spPr>
          <a:xfrm>
            <a:off x="0" y="488961"/>
            <a:ext cx="9345477" cy="5939519"/>
          </a:xfrm>
          <a:prstGeom prst="rect">
            <a:avLst/>
          </a:prstGeom>
        </p:spPr>
        <p:txBody>
          <a:bodyPr lIns="91439" rIns="91439"/>
          <a:lstStyle/>
          <a:p>
            <a:pPr/>
          </a:p>
        </p:txBody>
      </p:sp>
      <p:sp>
        <p:nvSpPr>
          <p:cNvPr id="442" name="Divider slide #1"/>
          <p:cNvSpPr txBox="1"/>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pPr/>
            <a:r>
              <a:t>Divider slide #1</a:t>
            </a:r>
          </a:p>
        </p:txBody>
      </p:sp>
      <p:pic>
        <p:nvPicPr>
          <p:cNvPr id="443"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extLst/>
          </a:blip>
          <a:stretch>
            <a:fillRect/>
          </a:stretch>
        </p:blipFill>
        <p:spPr>
          <a:xfrm>
            <a:off x="662148" y="443751"/>
            <a:ext cx="9120179" cy="6061387"/>
          </a:xfrm>
          <a:prstGeom prst="rect">
            <a:avLst/>
          </a:prstGeom>
          <a:ln w="12700">
            <a:miter lim="400000"/>
          </a:ln>
        </p:spPr>
      </p:pic>
      <p:sp>
        <p:nvSpPr>
          <p:cNvPr id="452" name="Divider slide #1"/>
          <p:cNvSpPr txBox="1"/>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pPr/>
            <a:r>
              <a:t>Divider slide #1</a:t>
            </a:r>
          </a:p>
        </p:txBody>
      </p:sp>
      <p:pic>
        <p:nvPicPr>
          <p:cNvPr id="453" name="Graphic 7" descr="Graphic 7"/>
          <p:cNvPicPr>
            <a:picLocks noChangeAspect="1"/>
          </p:cNvPicPr>
          <p:nvPr/>
        </p:nvPicPr>
        <p:blipFill>
          <a:blip r:embed="rId3">
            <a:extLst/>
          </a:blip>
          <a:stretch>
            <a:fillRect/>
          </a:stretch>
        </p:blipFill>
        <p:spPr>
          <a:xfrm>
            <a:off x="11203906" y="555919"/>
            <a:ext cx="465579" cy="520714"/>
          </a:xfrm>
          <a:prstGeom prst="rect">
            <a:avLst/>
          </a:prstGeom>
          <a:ln w="12700">
            <a:miter lim="400000"/>
          </a:ln>
        </p:spPr>
      </p:pic>
      <p:sp>
        <p:nvSpPr>
          <p:cNvPr id="45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6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6"/>
                </a:solidFill>
              </a:defRPr>
            </a:lvl1pPr>
          </a:lstStyle>
          <a:p>
            <a:pPr/>
            <a:r>
              <a:t>Click to edit Master title style</a:t>
            </a:r>
          </a:p>
        </p:txBody>
      </p:sp>
      <p:sp>
        <p:nvSpPr>
          <p:cNvPr id="46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4" name="Graphic 4" descr="Graphic 4"/>
          <p:cNvPicPr>
            <a:picLocks noChangeAspect="1"/>
          </p:cNvPicPr>
          <p:nvPr/>
        </p:nvPicPr>
        <p:blipFill>
          <a:blip r:embed="rId2">
            <a:extLst/>
          </a:blip>
          <a:stretch>
            <a:fillRect/>
          </a:stretch>
        </p:blipFill>
        <p:spPr>
          <a:xfrm>
            <a:off x="782305" y="1897061"/>
            <a:ext cx="539980" cy="343047"/>
          </a:xfrm>
          <a:prstGeom prst="rect">
            <a:avLst/>
          </a:prstGeom>
          <a:ln w="12700">
            <a:miter lim="400000"/>
          </a:ln>
        </p:spPr>
      </p:pic>
      <p:sp>
        <p:nvSpPr>
          <p:cNvPr id="465"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6"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7" name="Graphic 15" descr="Graphic 15"/>
          <p:cNvPicPr>
            <a:picLocks noChangeAspect="1"/>
          </p:cNvPicPr>
          <p:nvPr/>
        </p:nvPicPr>
        <p:blipFill>
          <a:blip r:embed="rId2">
            <a:extLst/>
          </a:blip>
          <a:stretch>
            <a:fillRect/>
          </a:stretch>
        </p:blipFill>
        <p:spPr>
          <a:xfrm>
            <a:off x="782305" y="4097821"/>
            <a:ext cx="539980" cy="343047"/>
          </a:xfrm>
          <a:prstGeom prst="rect">
            <a:avLst/>
          </a:prstGeom>
          <a:ln w="12700">
            <a:miter lim="400000"/>
          </a:ln>
        </p:spPr>
      </p:pic>
      <p:sp>
        <p:nvSpPr>
          <p:cNvPr id="468"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9"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0" name="Graphic 22" descr="Graphic 22"/>
          <p:cNvPicPr>
            <a:picLocks noChangeAspect="1"/>
          </p:cNvPicPr>
          <p:nvPr/>
        </p:nvPicPr>
        <p:blipFill>
          <a:blip r:embed="rId2">
            <a:extLst/>
          </a:blip>
          <a:stretch>
            <a:fillRect/>
          </a:stretch>
        </p:blipFill>
        <p:spPr>
          <a:xfrm>
            <a:off x="6113721" y="1897061"/>
            <a:ext cx="539980" cy="343047"/>
          </a:xfrm>
          <a:prstGeom prst="rect">
            <a:avLst/>
          </a:prstGeom>
          <a:ln w="12700">
            <a:miter lim="400000"/>
          </a:ln>
        </p:spPr>
      </p:pic>
      <p:sp>
        <p:nvSpPr>
          <p:cNvPr id="471"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2"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3" name="Graphic 25" descr="Graphic 25"/>
          <p:cNvPicPr>
            <a:picLocks noChangeAspect="1"/>
          </p:cNvPicPr>
          <p:nvPr/>
        </p:nvPicPr>
        <p:blipFill>
          <a:blip r:embed="rId2">
            <a:extLst/>
          </a:blip>
          <a:stretch>
            <a:fillRect/>
          </a:stretch>
        </p:blipFill>
        <p:spPr>
          <a:xfrm>
            <a:off x="6113721" y="4097821"/>
            <a:ext cx="539980" cy="343047"/>
          </a:xfrm>
          <a:prstGeom prst="rect">
            <a:avLst/>
          </a:prstGeom>
          <a:ln w="12700">
            <a:miter lim="400000"/>
          </a:ln>
        </p:spPr>
      </p:pic>
      <p:sp>
        <p:nvSpPr>
          <p:cNvPr id="47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8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5"/>
                </a:solidFill>
              </a:defRPr>
            </a:lvl1pPr>
          </a:lstStyle>
          <a:p>
            <a:pPr/>
            <a:r>
              <a:t>Click to edit Master title style</a:t>
            </a:r>
          </a:p>
        </p:txBody>
      </p:sp>
      <p:sp>
        <p:nvSpPr>
          <p:cNvPr id="48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4"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6"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8"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9"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pic>
        <p:nvPicPr>
          <p:cNvPr id="490" name="Graphic 33" descr="Graphic 3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extLst/>
          </a:blip>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extLst/>
          </a:blip>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extLst/>
          </a:blip>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extLst/>
          </a:blip>
          <a:stretch>
            <a:fillRect/>
          </a:stretch>
        </p:blipFill>
        <p:spPr>
          <a:xfrm>
            <a:off x="6113721" y="4097821"/>
            <a:ext cx="539980" cy="343047"/>
          </a:xfrm>
          <a:prstGeom prst="rect">
            <a:avLst/>
          </a:prstGeom>
          <a:ln w="12700">
            <a:miter lim="400000"/>
          </a:ln>
        </p:spPr>
      </p:pic>
      <p:sp>
        <p:nvSpPr>
          <p:cNvPr id="49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extLst/>
          </a:blip>
          <a:srcRect l="33702" t="24850" r="0" b="8676"/>
          <a:stretch>
            <a:fillRect/>
          </a:stretch>
        </p:blipFill>
        <p:spPr>
          <a:xfrm>
            <a:off x="-2" y="-2"/>
            <a:ext cx="6042343" cy="6211145"/>
          </a:xfrm>
          <a:prstGeom prst="rect">
            <a:avLst/>
          </a:prstGeom>
          <a:ln w="12700">
            <a:miter lim="400000"/>
          </a:ln>
        </p:spPr>
      </p:pic>
      <p:sp>
        <p:nvSpPr>
          <p:cNvPr id="503" name="Experiencethe Shift"/>
          <p:cNvSpPr txBox="1"/>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pPr/>
            <a:r>
              <a:t>Experiencethe Shift</a:t>
            </a:r>
          </a:p>
        </p:txBody>
      </p:sp>
      <p:sp>
        <p:nvSpPr>
          <p:cNvPr id="504" name="Body Level One…"/>
          <p:cNvSpPr txBox="1"/>
          <p:nvPr>
            <p:ph type="body" sz="quarter" idx="1" hasCustomPrompt="1"/>
          </p:nvPr>
        </p:nvSpPr>
        <p:spPr>
          <a:xfrm>
            <a:off x="5335818" y="3995556"/>
            <a:ext cx="59055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5" name="Text Placeholder 5"/>
          <p:cNvSpPr/>
          <p:nvPr>
            <p:ph type="body" sz="quarter" idx="21" hasCustomPrompt="1"/>
          </p:nvPr>
        </p:nvSpPr>
        <p:spPr>
          <a:xfrm>
            <a:off x="5335818" y="5071902"/>
            <a:ext cx="5905579" cy="538610"/>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6" name="Text Placeholder 5"/>
          <p:cNvSpPr/>
          <p:nvPr>
            <p:ph type="body" sz="quarter" idx="22" hasCustomPrompt="1"/>
          </p:nvPr>
        </p:nvSpPr>
        <p:spPr>
          <a:xfrm>
            <a:off x="5335818" y="4480978"/>
            <a:ext cx="5905579" cy="277000"/>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7" name="Graphic 2" descr="Graphic 2"/>
          <p:cNvPicPr>
            <a:picLocks noChangeAspect="1"/>
          </p:cNvPicPr>
          <p:nvPr/>
        </p:nvPicPr>
        <p:blipFill>
          <a:blip r:embed="rId3">
            <a:extLst/>
          </a:blip>
          <a:stretch>
            <a:fillRect/>
          </a:stretch>
        </p:blipFill>
        <p:spPr>
          <a:xfrm>
            <a:off x="381739" y="5610512"/>
            <a:ext cx="2194239" cy="807405"/>
          </a:xfrm>
          <a:prstGeom prst="rect">
            <a:avLst/>
          </a:prstGeom>
          <a:ln w="12700">
            <a:miter lim="400000"/>
          </a:ln>
        </p:spPr>
      </p:pic>
      <p:sp>
        <p:nvSpPr>
          <p:cNvPr id="50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rIns="91439"/>
          <a:lstStyle/>
          <a:p>
            <a:pPr/>
          </a:p>
        </p:txBody>
      </p:sp>
      <p:sp>
        <p:nvSpPr>
          <p:cNvPr id="58" name="Hello there,I’m a title slide"/>
          <p:cNvSpPr txBox="1"/>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6" cy="663063"/>
          </a:xfrm>
          <a:prstGeom prst="rect">
            <a:avLst/>
          </a:prstGeom>
          <a:ln w="12700">
            <a:miter lim="400000"/>
          </a:ln>
        </p:spPr>
      </p:pic>
      <p:sp>
        <p:nvSpPr>
          <p:cNvPr id="6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3"/>
            <a:ext cx="8525023"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7" y="1760393"/>
            <a:ext cx="5312140" cy="1641476"/>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 name="Lorem ipsum dolor sit amet, consectetur."/>
          <p:cNvSpPr txBox="1"/>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Lorem ipsum dolor sit amet, consectetur.</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4" y="6525098"/>
            <a:ext cx="217152" cy="202418"/>
          </a:xfrm>
          <a:prstGeom prst="rect">
            <a:avLst/>
          </a:prstGeom>
          <a:ln w="12700">
            <a:miter lim="400000"/>
          </a:ln>
        </p:spPr>
        <p:txBody>
          <a:bodyPr wrap="none" lIns="45719" rIns="45719" anchor="ctr">
            <a:spAutoFit/>
          </a:bodyPr>
          <a:lstStyle>
            <a:lvl1pPr algn="ctr">
              <a:defRPr sz="800">
                <a:solidFill>
                  <a:schemeClr val="accent3"/>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7" name="Picture Placeholder 1" descr="Picture Placeholder 1"/>
          <p:cNvPicPr>
            <a:picLocks noChangeAspect="1"/>
          </p:cNvPicPr>
          <p:nvPr>
            <p:ph type="pic" idx="21"/>
          </p:nvPr>
        </p:nvPicPr>
        <p:blipFill>
          <a:blip r:embed="rId2">
            <a:extLst/>
          </a:blip>
          <a:srcRect l="0" t="0" r="0" b="0"/>
          <a:stretch>
            <a:fillRect/>
          </a:stretch>
        </p:blipFill>
        <p:spPr>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8" name="Title 2"/>
          <p:cNvSpPr txBox="1"/>
          <p:nvPr>
            <p:ph type="title"/>
          </p:nvPr>
        </p:nvSpPr>
        <p:spPr>
          <a:xfrm>
            <a:off x="748516" y="921274"/>
            <a:ext cx="6055242" cy="3362908"/>
          </a:xfrm>
          <a:prstGeom prst="rect">
            <a:avLst/>
          </a:prstGeom>
        </p:spPr>
        <p:txBody>
          <a:bodyPr/>
          <a:lstStyle/>
          <a:p>
            <a:pPr/>
            <a:r>
              <a:t>Angular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Text Placeholder 1"/>
          <p:cNvSpPr txBox="1"/>
          <p:nvPr>
            <p:ph type="body" idx="1"/>
          </p:nvPr>
        </p:nvSpPr>
        <p:spPr>
          <a:xfrm>
            <a:off x="689314" y="1377443"/>
            <a:ext cx="10813372" cy="4944126"/>
          </a:xfrm>
          <a:prstGeom prst="rect">
            <a:avLst/>
          </a:prstGeom>
        </p:spPr>
        <p:txBody>
          <a:bodyPr/>
          <a:lstStyle/>
          <a:p>
            <a:pPr marL="0" indent="0">
              <a:buSzTx/>
              <a:buFontTx/>
              <a:buNone/>
              <a:defRPr sz="2000"/>
            </a:pPr>
            <a:r>
              <a:t>When you need to dynamically set the value of attributes in an HTML element, the target property is wrapped in square brackets. This binds the attribute with the desired dynamic data by informing Angular that the declared value should be interpreted as a JavaScript-like statement (with some Angular enhancements) instead of a plain string.</a:t>
            </a:r>
          </a:p>
          <a:p>
            <a:pPr marL="0" indent="0">
              <a:buSzTx/>
              <a:buFontTx/>
              <a:buNone/>
              <a:defRPr sz="2000"/>
            </a:pPr>
          </a:p>
          <a:p>
            <a:pPr marL="0" indent="0">
              <a:buSzTx/>
              <a:buFontTx/>
              <a:buNone/>
              <a:defRPr sz="2000"/>
            </a:pPr>
            <a:r>
              <a:t>&lt;button [disabled]="hasPendingChanges"&gt;&lt;/button&gt;</a:t>
            </a:r>
          </a:p>
          <a:p>
            <a:pPr marL="0" indent="0">
              <a:buSzTx/>
              <a:buFontTx/>
              <a:buNone/>
              <a:defRPr sz="2000"/>
            </a:pPr>
            <a:r>
              <a:t>In this example, the disabled property is tied to the hasPendingChanges variable that Angular would expect to find within the component’s state.</a:t>
            </a:r>
          </a:p>
        </p:txBody>
      </p:sp>
      <p:sp>
        <p:nvSpPr>
          <p:cNvPr id="54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Dynamic Properties and Attributes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Text Placeholder 1"/>
          <p:cNvSpPr txBox="1"/>
          <p:nvPr>
            <p:ph type="body" idx="1"/>
          </p:nvPr>
        </p:nvSpPr>
        <p:spPr>
          <a:xfrm>
            <a:off x="689314" y="1377443"/>
            <a:ext cx="10813372" cy="4944126"/>
          </a:xfrm>
          <a:prstGeom prst="rect">
            <a:avLst/>
          </a:prstGeom>
        </p:spPr>
        <p:txBody>
          <a:bodyPr/>
          <a:lstStyle/>
          <a:p>
            <a:pPr marL="0" indent="0">
              <a:buSzTx/>
              <a:buFontTx/>
              <a:buNone/>
              <a:defRPr sz="2000"/>
            </a:pPr>
            <a:r>
              <a:t>You can bind event listeners by specifying the event name in parenthesis and invoking a method on the right-hand-side of the equals sign:</a:t>
            </a:r>
          </a:p>
          <a:p>
            <a:pPr marL="0" indent="0">
              <a:buSzTx/>
              <a:buFontTx/>
              <a:buNone/>
              <a:defRPr sz="2000"/>
            </a:pPr>
            <a:r>
              <a:t>&lt;button (click)="saveChanges()"&gt;Save Changes&lt;/button&gt;</a:t>
            </a:r>
          </a:p>
          <a:p>
            <a:pPr marL="0" indent="0">
              <a:buSzTx/>
              <a:buFontTx/>
              <a:buNone/>
              <a:defRPr sz="2000"/>
            </a:pPr>
          </a:p>
          <a:p>
            <a:pPr marL="0" indent="0">
              <a:buSzTx/>
              <a:buFontTx/>
              <a:buNone/>
              <a:defRPr sz="2000"/>
            </a:pPr>
            <a:r>
              <a:t>If you need to pass the event object to your event listener, Angular provides an implicit $event variable that can be used inside the function call:</a:t>
            </a:r>
          </a:p>
          <a:p>
            <a:pPr marL="0" indent="0">
              <a:buSzTx/>
              <a:buFontTx/>
              <a:buNone/>
              <a:defRPr sz="2000"/>
            </a:pPr>
            <a:r>
              <a:t>&lt;button (click)="saveChanges($event)"&gt;Save Changes&lt;/button&gt;</a:t>
            </a:r>
          </a:p>
        </p:txBody>
      </p:sp>
      <p:sp>
        <p:nvSpPr>
          <p:cNvPr id="54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Event Handling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Text Placeholder 1"/>
          <p:cNvSpPr txBox="1"/>
          <p:nvPr>
            <p:ph type="body" idx="1"/>
          </p:nvPr>
        </p:nvSpPr>
        <p:spPr>
          <a:xfrm>
            <a:off x="689314" y="1377443"/>
            <a:ext cx="10813372" cy="4944126"/>
          </a:xfrm>
          <a:prstGeom prst="rect">
            <a:avLst/>
          </a:prstGeom>
        </p:spPr>
        <p:txBody>
          <a:bodyPr/>
          <a:lstStyle/>
          <a:p>
            <a:pPr marL="0" indent="0" defTabSz="658368">
              <a:spcBef>
                <a:spcPts val="700"/>
              </a:spcBef>
              <a:buSzTx/>
              <a:buFontTx/>
              <a:buNone/>
              <a:defRPr sz="1440"/>
            </a:pPr>
            <a:r>
              <a:t>When you need to style a component, there are two optional properties that you can configure inside of the @Component decorator.</a:t>
            </a:r>
          </a:p>
          <a:p>
            <a:pPr marL="0" indent="0" defTabSz="658368">
              <a:spcBef>
                <a:spcPts val="700"/>
              </a:spcBef>
              <a:buSzTx/>
              <a:buFontTx/>
              <a:buNone/>
              <a:defRPr sz="1440"/>
            </a:pPr>
            <a:r>
              <a:t>Similar to component templates, you can manage a component's styles in the same file as the TypeScript class, or in separate files with the styleUrls properties.</a:t>
            </a:r>
          </a:p>
          <a:p>
            <a:pPr marL="0" indent="0" defTabSz="658368">
              <a:spcBef>
                <a:spcPts val="700"/>
              </a:spcBef>
              <a:buSzTx/>
              <a:buFontTx/>
              <a:buNone/>
              <a:defRPr sz="1440"/>
            </a:pPr>
            <a:r>
              <a:t>Components can optionally include a list of CSS styles that apply to that component's DOM:</a:t>
            </a:r>
          </a:p>
          <a:p>
            <a:pPr marL="0" indent="0" defTabSz="658368">
              <a:spcBef>
                <a:spcPts val="700"/>
              </a:spcBef>
              <a:buSzTx/>
              <a:buFontTx/>
              <a:buNone/>
              <a:defRPr sz="1440"/>
            </a:pPr>
            <a:r>
              <a:t>@Component({</a:t>
            </a:r>
          </a:p>
          <a:p>
            <a:pPr marL="0" indent="0" defTabSz="658368">
              <a:spcBef>
                <a:spcPts val="700"/>
              </a:spcBef>
              <a:buSzTx/>
              <a:buFontTx/>
              <a:buNone/>
              <a:defRPr sz="1440"/>
            </a:pPr>
            <a:r>
              <a:t>  selector: 'profile-pic',</a:t>
            </a:r>
          </a:p>
          <a:p>
            <a:pPr marL="0" indent="0" defTabSz="658368">
              <a:spcBef>
                <a:spcPts val="700"/>
              </a:spcBef>
              <a:buSzTx/>
              <a:buFontTx/>
              <a:buNone/>
              <a:defRPr sz="1440"/>
            </a:pPr>
            <a:r>
              <a:t>  template: `&lt;img src="profile-photo.jpg" alt="Your profile photo" /&gt;`,</a:t>
            </a:r>
          </a:p>
          <a:p>
            <a:pPr marL="0" indent="0" defTabSz="658368">
              <a:spcBef>
                <a:spcPts val="700"/>
              </a:spcBef>
              <a:buSzTx/>
              <a:buFontTx/>
              <a:buNone/>
              <a:defRPr sz="1440"/>
            </a:pPr>
            <a:r>
              <a:t>  styles: [</a:t>
            </a:r>
          </a:p>
          <a:p>
            <a:pPr marL="0" indent="0" defTabSz="658368">
              <a:spcBef>
                <a:spcPts val="700"/>
              </a:spcBef>
              <a:buSzTx/>
              <a:buFontTx/>
              <a:buNone/>
              <a:defRPr sz="1440"/>
            </a:pPr>
            <a:r>
              <a:t>    `img {</a:t>
            </a:r>
          </a:p>
          <a:p>
            <a:pPr marL="0" indent="0" defTabSz="658368">
              <a:spcBef>
                <a:spcPts val="700"/>
              </a:spcBef>
              <a:buSzTx/>
              <a:buFontTx/>
              <a:buNone/>
              <a:defRPr sz="1440"/>
            </a:pPr>
            <a:r>
              <a:t>        border-radius: 50%;</a:t>
            </a:r>
          </a:p>
          <a:p>
            <a:pPr marL="0" indent="0" defTabSz="658368">
              <a:spcBef>
                <a:spcPts val="700"/>
              </a:spcBef>
              <a:buSzTx/>
              <a:buFontTx/>
              <a:buNone/>
              <a:defRPr sz="1440"/>
            </a:pPr>
            <a:r>
              <a:t>      }`,</a:t>
            </a:r>
          </a:p>
          <a:p>
            <a:pPr marL="0" indent="0" defTabSz="658368">
              <a:spcBef>
                <a:spcPts val="700"/>
              </a:spcBef>
              <a:buSzTx/>
              <a:buFontTx/>
              <a:buNone/>
              <a:defRPr sz="1440"/>
            </a:pPr>
            <a:r>
              <a:t>  ],</a:t>
            </a:r>
          </a:p>
          <a:p>
            <a:pPr marL="0" indent="0" defTabSz="658368">
              <a:spcBef>
                <a:spcPts val="700"/>
              </a:spcBef>
              <a:buSzTx/>
              <a:buFontTx/>
              <a:buNone/>
              <a:defRPr sz="1440"/>
            </a:pPr>
            <a:r>
              <a:t>})</a:t>
            </a:r>
          </a:p>
          <a:p>
            <a:pPr marL="0" indent="0" defTabSz="658368">
              <a:spcBef>
                <a:spcPts val="700"/>
              </a:spcBef>
              <a:buSzTx/>
              <a:buFontTx/>
              <a:buNone/>
              <a:defRPr sz="1440"/>
            </a:pPr>
            <a:r>
              <a:t>export class ProfilePic {</a:t>
            </a:r>
          </a:p>
          <a:p>
            <a:pPr marL="0" indent="0" defTabSz="658368">
              <a:spcBef>
                <a:spcPts val="700"/>
              </a:spcBef>
              <a:buSzTx/>
              <a:buFontTx/>
              <a:buNone/>
              <a:defRPr sz="1440"/>
            </a:pPr>
            <a:r>
              <a:t>  /* Your code goes here */</a:t>
            </a:r>
          </a:p>
          <a:p>
            <a:pPr marL="0" indent="0" defTabSz="658368">
              <a:spcBef>
                <a:spcPts val="700"/>
              </a:spcBef>
              <a:buSzTx/>
              <a:buFontTx/>
              <a:buNone/>
              <a:defRPr sz="1440"/>
            </a:pPr>
            <a:r>
              <a:t>}</a:t>
            </a:r>
          </a:p>
          <a:p>
            <a:pPr marL="0" indent="0" defTabSz="658368">
              <a:spcBef>
                <a:spcPts val="700"/>
              </a:spcBef>
              <a:buSzTx/>
              <a:buFontTx/>
              <a:buNone/>
              <a:defRPr sz="1440"/>
            </a:pPr>
            <a:r>
              <a:t>By default, a component's style will only apply to elements in that component's template in order to limit the side effects.</a:t>
            </a:r>
          </a:p>
        </p:txBody>
      </p:sp>
      <p:sp>
        <p:nvSpPr>
          <p:cNvPr id="550"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Styles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2" name="Text Placeholder 1"/>
          <p:cNvSpPr txBox="1"/>
          <p:nvPr>
            <p:ph type="body" idx="1"/>
          </p:nvPr>
        </p:nvSpPr>
        <p:spPr>
          <a:xfrm>
            <a:off x="689314" y="1377443"/>
            <a:ext cx="10813372" cy="4944126"/>
          </a:xfrm>
          <a:prstGeom prst="rect">
            <a:avLst/>
          </a:prstGeom>
        </p:spPr>
        <p:txBody>
          <a:bodyPr/>
          <a:lstStyle/>
          <a:p>
            <a:pPr marL="0" indent="0">
              <a:buSzTx/>
              <a:buFontTx/>
              <a:buNone/>
              <a:defRPr sz="2000"/>
            </a:pPr>
            <a:r>
              <a:t>When building applications, developers often need to extend on the behavior of an HTML element or Angular directives/components. Examples of this include: displaying content based on a certain condition, rendering a list of items based on application data, changing the styles on an element based on user interaction, etc.</a:t>
            </a:r>
          </a:p>
          <a:p>
            <a:pPr marL="0" indent="0">
              <a:buSzTx/>
              <a:buFontTx/>
              <a:buNone/>
              <a:defRPr sz="2000"/>
            </a:pPr>
            <a:r>
              <a:t>To solve this problem, Angular uses the concept of directives, which allow you to add new behaviors to an element in a declarative and reusable way.</a:t>
            </a:r>
          </a:p>
        </p:txBody>
      </p:sp>
      <p:sp>
        <p:nvSpPr>
          <p:cNvPr id="553"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Directives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Text Placeholder 1"/>
          <p:cNvSpPr txBox="1"/>
          <p:nvPr>
            <p:ph type="body" idx="1"/>
          </p:nvPr>
        </p:nvSpPr>
        <p:spPr>
          <a:xfrm>
            <a:off x="689314" y="1377443"/>
            <a:ext cx="10813372" cy="4944126"/>
          </a:xfrm>
          <a:prstGeom prst="rect">
            <a:avLst/>
          </a:prstGeom>
        </p:spPr>
        <p:txBody>
          <a:bodyPr/>
          <a:lstStyle/>
          <a:p>
            <a:pPr marL="0" indent="0">
              <a:buSzTx/>
              <a:buFontTx/>
              <a:buNone/>
              <a:defRPr sz="2000"/>
            </a:pPr>
            <a:r>
              <a:t>One of the most common scenarios that developers encounter is the desire to show or hide content in templates based on a condition.</a:t>
            </a:r>
          </a:p>
          <a:p>
            <a:pPr marL="0" indent="0">
              <a:buSzTx/>
              <a:buFontTx/>
              <a:buNone/>
              <a:defRPr sz="2000"/>
            </a:pPr>
            <a:r>
              <a:t>Similar to JavaScript's if control block, Angular provides a built-in ngIf directive to control whether an element will render if the expression returns a truthy value.</a:t>
            </a:r>
          </a:p>
          <a:p>
            <a:pPr marL="0" indent="0">
              <a:buSzTx/>
              <a:buFontTx/>
              <a:buNone/>
              <a:defRPr sz="2000"/>
            </a:pPr>
          </a:p>
          <a:p>
            <a:pPr marL="0" indent="0">
              <a:buSzTx/>
              <a:buFontTx/>
              <a:buNone/>
              <a:defRPr sz="2000"/>
            </a:pPr>
            <a:r>
              <a:t>&lt;section class="admin-controls" *ngIf="hasAdminPrivileges"&gt;</a:t>
            </a:r>
          </a:p>
          <a:p>
            <a:pPr marL="0" indent="0">
              <a:buSzTx/>
              <a:buFontTx/>
              <a:buNone/>
              <a:defRPr sz="2000"/>
            </a:pPr>
            <a:r>
              <a:t>  The content you are looking for is here.</a:t>
            </a:r>
          </a:p>
          <a:p>
            <a:pPr marL="0" indent="0">
              <a:buSzTx/>
              <a:buFontTx/>
              <a:buNone/>
              <a:defRPr sz="2000"/>
            </a:pPr>
            <a:r>
              <a:t>&lt;/section&gt;</a:t>
            </a:r>
          </a:p>
          <a:p>
            <a:pPr marL="0" indent="0">
              <a:buSzTx/>
              <a:buFontTx/>
              <a:buNone/>
              <a:defRPr sz="2000"/>
            </a:pPr>
            <a:r>
              <a:t>If hasAdminPrivileges is true, the application will display the content to the user, otherwise, the element is removed from the DOM entirely.</a:t>
            </a:r>
          </a:p>
        </p:txBody>
      </p:sp>
      <p:sp>
        <p:nvSpPr>
          <p:cNvPr id="556"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Conditional rendering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Text Placeholder 1"/>
          <p:cNvSpPr txBox="1"/>
          <p:nvPr>
            <p:ph type="body" idx="1"/>
          </p:nvPr>
        </p:nvSpPr>
        <p:spPr>
          <a:xfrm>
            <a:off x="689314" y="1377443"/>
            <a:ext cx="10813372" cy="4944126"/>
          </a:xfrm>
          <a:prstGeom prst="rect">
            <a:avLst/>
          </a:prstGeom>
        </p:spPr>
        <p:txBody>
          <a:bodyPr/>
          <a:lstStyle/>
          <a:p>
            <a:pPr marL="0" indent="0">
              <a:buSzTx/>
              <a:buFontTx/>
              <a:buNone/>
              <a:defRPr sz="2000"/>
            </a:pPr>
            <a:r>
              <a:t>Another common scenario is to render a list of items based on dynamic data.</a:t>
            </a:r>
          </a:p>
          <a:p>
            <a:pPr marL="0" indent="0">
              <a:buSzTx/>
              <a:buFontTx/>
              <a:buNone/>
              <a:defRPr sz="2000"/>
            </a:pPr>
            <a:r>
              <a:t>Similar to JavaScript’s for loop, Angular provides another built-in directive called ngFor, The following code will render one &lt;li&gt; element for each item in taskList.</a:t>
            </a:r>
          </a:p>
          <a:p>
            <a:pPr marL="0" indent="0">
              <a:buSzTx/>
              <a:buFontTx/>
              <a:buNone/>
              <a:defRPr sz="2000"/>
            </a:pPr>
          </a:p>
          <a:p>
            <a:pPr marL="0" indent="0">
              <a:buSzTx/>
              <a:buFontTx/>
              <a:buNone/>
              <a:defRPr sz="2000"/>
            </a:pPr>
            <a:r>
              <a:t>&lt;ul class="ingredient-list"&gt;</a:t>
            </a:r>
          </a:p>
          <a:p>
            <a:pPr marL="0" indent="0">
              <a:buSzTx/>
              <a:buFontTx/>
              <a:buNone/>
              <a:defRPr sz="2000"/>
            </a:pPr>
            <a:r>
              <a:t>  &lt;li *ngFor="let task of taskList"&gt;{{ task }}&lt;/li&gt;</a:t>
            </a:r>
          </a:p>
          <a:p>
            <a:pPr marL="0" indent="0">
              <a:buSzTx/>
              <a:buFontTx/>
              <a:buNone/>
              <a:defRPr sz="2000"/>
            </a:pPr>
            <a:r>
              <a:t>&lt;/ul&gt;</a:t>
            </a:r>
          </a:p>
        </p:txBody>
      </p:sp>
      <p:sp>
        <p:nvSpPr>
          <p:cNvPr id="559"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Rendering a list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1" name="Text Placeholder 1"/>
          <p:cNvSpPr txBox="1"/>
          <p:nvPr>
            <p:ph type="body" idx="1"/>
          </p:nvPr>
        </p:nvSpPr>
        <p:spPr>
          <a:xfrm>
            <a:off x="689314" y="1377443"/>
            <a:ext cx="10813372" cy="4944126"/>
          </a:xfrm>
          <a:prstGeom prst="rect">
            <a:avLst/>
          </a:prstGeom>
        </p:spPr>
        <p:txBody>
          <a:bodyPr/>
          <a:lstStyle/>
          <a:p>
            <a:pPr marL="0" indent="0" defTabSz="576072">
              <a:spcBef>
                <a:spcPts val="600"/>
              </a:spcBef>
              <a:buSzTx/>
              <a:buFontTx/>
              <a:buNone/>
              <a:defRPr sz="1260"/>
            </a:pPr>
            <a:r>
              <a:t>While built-in directives help to solve common problems that developers encounter, there are situations where developers require custom behavior that’s specific to their application. In these cases, Angular provides a way for you to create custom directives.</a:t>
            </a:r>
          </a:p>
          <a:p>
            <a:pPr marL="0" indent="0" defTabSz="576072">
              <a:spcBef>
                <a:spcPts val="600"/>
              </a:spcBef>
              <a:buSzTx/>
              <a:buFontTx/>
              <a:buNone/>
              <a:defRPr sz="1260"/>
            </a:pPr>
            <a:r>
              <a:t>Custom Angular directives can be identified by the directive suffix (e.g., my-custom-name.directive.ts).</a:t>
            </a:r>
          </a:p>
          <a:p>
            <a:pPr marL="0" indent="0" defTabSz="576072">
              <a:spcBef>
                <a:spcPts val="600"/>
              </a:spcBef>
              <a:buSzTx/>
              <a:buFontTx/>
              <a:buNone/>
              <a:defRPr sz="1260"/>
            </a:pPr>
            <a:r>
              <a:t>Similar to defining a component, directives are comprised of the following:</a:t>
            </a:r>
          </a:p>
          <a:p>
            <a:pPr marL="126331" indent="-126331" defTabSz="576072">
              <a:spcBef>
                <a:spcPts val="600"/>
              </a:spcBef>
              <a:buFontTx/>
              <a:defRPr sz="1260"/>
            </a:pPr>
            <a:r>
              <a:t>A TypeScript decorator to define configuration options for things like:</a:t>
            </a:r>
          </a:p>
          <a:p>
            <a:pPr lvl="1" marL="366361" indent="-126331" defTabSz="576072">
              <a:spcBef>
                <a:spcPts val="600"/>
              </a:spcBef>
              <a:buFontTx/>
              <a:defRPr sz="1260"/>
            </a:pPr>
            <a:r>
              <a:t>A selector that defines the tag name is when the component is called</a:t>
            </a:r>
          </a:p>
          <a:p>
            <a:pPr marL="126331" indent="-126331" defTabSz="576072">
              <a:spcBef>
                <a:spcPts val="600"/>
              </a:spcBef>
              <a:buFontTx/>
              <a:defRPr sz="1260"/>
            </a:pPr>
            <a:r>
              <a:t>A TypeScript class that defines the extended behavior the directive will add to the respective HTML element.</a:t>
            </a:r>
          </a:p>
          <a:p>
            <a:pPr marL="0" indent="0" defTabSz="576072">
              <a:spcBef>
                <a:spcPts val="600"/>
              </a:spcBef>
              <a:buSzTx/>
              <a:buFontTx/>
              <a:buNone/>
              <a:defRPr sz="1260"/>
            </a:pPr>
            <a:r>
              <a:t>For example, here’s a custom directive for highlighting an element:</a:t>
            </a:r>
          </a:p>
          <a:p>
            <a:pPr marL="0" indent="0" defTabSz="576072">
              <a:spcBef>
                <a:spcPts val="600"/>
              </a:spcBef>
              <a:buSzTx/>
              <a:buFontTx/>
              <a:buNone/>
              <a:defRPr sz="1260"/>
            </a:pPr>
            <a:r>
              <a:t>@Directive({</a:t>
            </a:r>
          </a:p>
          <a:p>
            <a:pPr marL="0" indent="0" defTabSz="576072">
              <a:spcBef>
                <a:spcPts val="600"/>
              </a:spcBef>
              <a:buSzTx/>
              <a:buFontTx/>
              <a:buNone/>
              <a:defRPr sz="1260"/>
            </a:pPr>
            <a:r>
              <a:t>  selector: '[appHighlight]',</a:t>
            </a:r>
          </a:p>
          <a:p>
            <a:pPr marL="0" indent="0" defTabSz="576072">
              <a:spcBef>
                <a:spcPts val="600"/>
              </a:spcBef>
              <a:buSzTx/>
              <a:buFontTx/>
              <a:buNone/>
              <a:defRPr sz="1260"/>
            </a:pPr>
            <a:r>
              <a:t>})</a:t>
            </a:r>
          </a:p>
          <a:p>
            <a:pPr marL="0" indent="0" defTabSz="576072">
              <a:spcBef>
                <a:spcPts val="600"/>
              </a:spcBef>
              <a:buSzTx/>
              <a:buFontTx/>
              <a:buNone/>
              <a:defRPr sz="1260"/>
            </a:pPr>
            <a:r>
              <a:t>export class HighlightDirective {</a:t>
            </a:r>
          </a:p>
          <a:p>
            <a:pPr marL="0" indent="0" defTabSz="576072">
              <a:spcBef>
                <a:spcPts val="600"/>
              </a:spcBef>
              <a:buSzTx/>
              <a:buFontTx/>
              <a:buNone/>
              <a:defRPr sz="1260"/>
            </a:pPr>
            <a:r>
              <a:t>  private el = inject(ElementRef);</a:t>
            </a:r>
          </a:p>
          <a:p>
            <a:pPr marL="0" indent="0" defTabSz="576072">
              <a:spcBef>
                <a:spcPts val="600"/>
              </a:spcBef>
              <a:buSzTx/>
              <a:buFontTx/>
              <a:buNone/>
              <a:defRPr sz="1260"/>
            </a:pPr>
            <a:r>
              <a:t>  constructor() {</a:t>
            </a:r>
          </a:p>
          <a:p>
            <a:pPr marL="0" indent="0" defTabSz="576072">
              <a:spcBef>
                <a:spcPts val="600"/>
              </a:spcBef>
              <a:buSzTx/>
              <a:buFontTx/>
              <a:buNone/>
              <a:defRPr sz="1260"/>
            </a:pPr>
            <a:r>
              <a:t>    this.el.nativeElement.style.backgroundColor = 'yellow';</a:t>
            </a:r>
          </a:p>
          <a:p>
            <a:pPr marL="0" indent="0" defTabSz="576072">
              <a:spcBef>
                <a:spcPts val="600"/>
              </a:spcBef>
              <a:buSzTx/>
              <a:buFontTx/>
              <a:buNone/>
              <a:defRPr sz="1260"/>
            </a:pPr>
            <a:r>
              <a:t>  }</a:t>
            </a:r>
          </a:p>
          <a:p>
            <a:pPr marL="0" indent="0" defTabSz="576072">
              <a:spcBef>
                <a:spcPts val="600"/>
              </a:spcBef>
              <a:buSzTx/>
              <a:buFontTx/>
              <a:buNone/>
              <a:defRPr sz="1260"/>
            </a:pPr>
            <a:r>
              <a:t>}</a:t>
            </a:r>
          </a:p>
          <a:p>
            <a:pPr marL="0" indent="0" defTabSz="576072">
              <a:spcBef>
                <a:spcPts val="600"/>
              </a:spcBef>
              <a:buSzTx/>
              <a:buFontTx/>
              <a:buNone/>
              <a:defRPr sz="1260"/>
            </a:pPr>
            <a:r>
              <a:t>To apply this to an element, the directive is called by adding it as an attribute.</a:t>
            </a:r>
          </a:p>
          <a:p>
            <a:pPr marL="0" indent="0" defTabSz="576072">
              <a:spcBef>
                <a:spcPts val="600"/>
              </a:spcBef>
              <a:buSzTx/>
              <a:buFontTx/>
              <a:buNone/>
              <a:defRPr sz="1260"/>
            </a:pPr>
            <a:r>
              <a:t>&lt;p appHighlight&gt;Look at me!&lt;/p&gt;</a:t>
            </a:r>
          </a:p>
        </p:txBody>
      </p:sp>
      <p:sp>
        <p:nvSpPr>
          <p:cNvPr id="562"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Custom directives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Text Placeholder 1"/>
          <p:cNvSpPr txBox="1"/>
          <p:nvPr>
            <p:ph type="body" idx="1"/>
          </p:nvPr>
        </p:nvSpPr>
        <p:spPr>
          <a:xfrm>
            <a:off x="689314" y="1377443"/>
            <a:ext cx="10813372" cy="4944126"/>
          </a:xfrm>
          <a:prstGeom prst="rect">
            <a:avLst/>
          </a:prstGeom>
        </p:spPr>
        <p:txBody>
          <a:bodyPr/>
          <a:lstStyle/>
          <a:p>
            <a:pPr marL="0" indent="0">
              <a:buSzTx/>
              <a:buFontTx/>
              <a:buNone/>
              <a:defRPr sz="2000"/>
            </a:pPr>
            <a:r>
              <a:t>When you need to share logic between components, Angular allows you to create a “service” which allows you to inject code into components while managing it from a single source of truth.</a:t>
            </a:r>
          </a:p>
          <a:p>
            <a:pPr marL="0" indent="0">
              <a:buSzTx/>
              <a:buFontTx/>
              <a:buNone/>
              <a:defRPr sz="2000"/>
            </a:pPr>
            <a:r>
              <a:t>Angular services can be identified by the service suffix (e.g., my-custom-name.service.ts).</a:t>
            </a:r>
          </a:p>
          <a:p>
            <a:pPr marL="0" indent="0">
              <a:buSzTx/>
              <a:buFontTx/>
              <a:buNone/>
              <a:defRPr sz="2000"/>
            </a:pPr>
            <a:r>
              <a:t>Similar to defining a component, services are comprised of the following:</a:t>
            </a:r>
          </a:p>
          <a:p>
            <a:pPr marL="0" indent="0">
              <a:buSzTx/>
              <a:buFontTx/>
              <a:buNone/>
              <a:defRPr sz="2000"/>
            </a:pPr>
            <a:r>
              <a:t>A TypeScript decorator to define configuration options for things like:</a:t>
            </a:r>
          </a:p>
          <a:p>
            <a:pPr marL="0" indent="0">
              <a:buSzTx/>
              <a:buFontTx/>
              <a:buNone/>
              <a:defRPr sz="2000"/>
            </a:pPr>
            <a:r>
              <a:t>providedIn - This allows you to define what parts of the application can access the service. For example, ‘root’ will allow a service to be accessed anywhere within the application.</a:t>
            </a:r>
          </a:p>
          <a:p>
            <a:pPr marL="0" indent="0">
              <a:buSzTx/>
              <a:buFontTx/>
              <a:buNone/>
              <a:defRPr sz="2000"/>
            </a:pPr>
            <a:r>
              <a:t>A TypeScript class that defines the desired code that will be accessible when the service is injected</a:t>
            </a:r>
          </a:p>
        </p:txBody>
      </p:sp>
      <p:sp>
        <p:nvSpPr>
          <p:cNvPr id="56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Services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Text Placeholder 1"/>
          <p:cNvSpPr txBox="1"/>
          <p:nvPr>
            <p:ph type="body" idx="1"/>
          </p:nvPr>
        </p:nvSpPr>
        <p:spPr>
          <a:xfrm>
            <a:off x="689314" y="1377443"/>
            <a:ext cx="10813372" cy="4944126"/>
          </a:xfrm>
          <a:prstGeom prst="rect">
            <a:avLst/>
          </a:prstGeom>
        </p:spPr>
        <p:txBody>
          <a:bodyPr/>
          <a:lstStyle/>
          <a:p>
            <a:pPr marL="0" indent="0" defTabSz="475487">
              <a:spcBef>
                <a:spcPts val="500"/>
              </a:spcBef>
              <a:buSzTx/>
              <a:buFontTx/>
              <a:buNone/>
              <a:defRPr sz="1040"/>
            </a:pPr>
            <a:r>
              <a:t>import {Injectable} from '@angular/core';</a:t>
            </a:r>
          </a:p>
          <a:p>
            <a:pPr marL="0" indent="0" defTabSz="475487">
              <a:spcBef>
                <a:spcPts val="500"/>
              </a:spcBef>
              <a:buSzTx/>
              <a:buFontTx/>
              <a:buNone/>
              <a:defRPr sz="1040"/>
            </a:pPr>
            <a:r>
              <a:t>@Injectable({</a:t>
            </a:r>
          </a:p>
          <a:p>
            <a:pPr marL="0" indent="0" defTabSz="475487">
              <a:spcBef>
                <a:spcPts val="500"/>
              </a:spcBef>
              <a:buSzTx/>
              <a:buFontTx/>
              <a:buNone/>
              <a:defRPr sz="1040"/>
            </a:pPr>
            <a:r>
              <a:t>  providedIn: 'root',</a:t>
            </a:r>
          </a:p>
          <a:p>
            <a:pPr marL="0" indent="0" defTabSz="475487">
              <a:spcBef>
                <a:spcPts val="500"/>
              </a:spcBef>
              <a:buSzTx/>
              <a:buFontTx/>
              <a:buNone/>
              <a:defRPr sz="1040"/>
            </a:pPr>
            <a:r>
              <a:t>})</a:t>
            </a:r>
          </a:p>
          <a:p>
            <a:pPr marL="0" indent="0" defTabSz="475487">
              <a:spcBef>
                <a:spcPts val="500"/>
              </a:spcBef>
              <a:buSzTx/>
              <a:buFontTx/>
              <a:buNone/>
              <a:defRPr sz="1040"/>
            </a:pPr>
            <a:r>
              <a:t>class CalculatorService {</a:t>
            </a:r>
          </a:p>
          <a:p>
            <a:pPr marL="0" indent="0" defTabSz="475487">
              <a:spcBef>
                <a:spcPts val="500"/>
              </a:spcBef>
              <a:buSzTx/>
              <a:buFontTx/>
              <a:buNone/>
              <a:defRPr sz="1040"/>
            </a:pPr>
            <a:r>
              <a:t>  add(x: number, y: number) {</a:t>
            </a:r>
          </a:p>
          <a:p>
            <a:pPr marL="0" indent="0" defTabSz="475487">
              <a:spcBef>
                <a:spcPts val="500"/>
              </a:spcBef>
              <a:buSzTx/>
              <a:buFontTx/>
              <a:buNone/>
              <a:defRPr sz="1040"/>
            </a:pPr>
            <a:r>
              <a:t>    return x + y;</a:t>
            </a:r>
          </a:p>
          <a:p>
            <a:pPr marL="0" indent="0" defTabSz="475487">
              <a:spcBef>
                <a:spcPts val="500"/>
              </a:spcBef>
              <a:buSzTx/>
              <a:buFontTx/>
              <a:buNone/>
              <a:defRPr sz="1040"/>
            </a:pPr>
            <a:r>
              <a:t>  }</a:t>
            </a:r>
          </a:p>
          <a:p>
            <a:pPr marL="0" indent="0" defTabSz="475487">
              <a:spcBef>
                <a:spcPts val="500"/>
              </a:spcBef>
              <a:buSzTx/>
              <a:buFontTx/>
              <a:buNone/>
              <a:defRPr sz="1040"/>
            </a:pPr>
            <a:r>
              <a:t>}</a:t>
            </a:r>
          </a:p>
          <a:p>
            <a:pPr marL="0" indent="0" defTabSz="475487">
              <a:spcBef>
                <a:spcPts val="500"/>
              </a:spcBef>
              <a:buSzTx/>
              <a:buFontTx/>
              <a:buNone/>
              <a:defRPr sz="1040"/>
            </a:pPr>
          </a:p>
          <a:p>
            <a:pPr marL="0" indent="0" defTabSz="475487">
              <a:spcBef>
                <a:spcPts val="500"/>
              </a:spcBef>
              <a:buSzTx/>
              <a:buFontTx/>
              <a:buNone/>
              <a:defRPr sz="1040"/>
            </a:pPr>
            <a:r>
              <a:t>If we wanted to call the service in a Receipt component for example, here’s what it might look like:</a:t>
            </a:r>
          </a:p>
          <a:p>
            <a:pPr marL="0" indent="0" defTabSz="475487">
              <a:spcBef>
                <a:spcPts val="500"/>
              </a:spcBef>
              <a:buSzTx/>
              <a:buFontTx/>
              <a:buNone/>
              <a:defRPr sz="1040"/>
            </a:pPr>
          </a:p>
          <a:p>
            <a:pPr marL="0" indent="0" defTabSz="475487">
              <a:spcBef>
                <a:spcPts val="500"/>
              </a:spcBef>
              <a:buSzTx/>
              <a:buFontTx/>
              <a:buNone/>
              <a:defRPr sz="1040"/>
            </a:pPr>
            <a:r>
              <a:t>import { Component } from '@angular/core';</a:t>
            </a:r>
          </a:p>
          <a:p>
            <a:pPr marL="0" indent="0" defTabSz="475487">
              <a:spcBef>
                <a:spcPts val="500"/>
              </a:spcBef>
              <a:buSzTx/>
              <a:buFontTx/>
              <a:buNone/>
              <a:defRPr sz="1040"/>
            </a:pPr>
            <a:r>
              <a:t>import { CalculatorService } from './calculator.service';</a:t>
            </a:r>
          </a:p>
          <a:p>
            <a:pPr marL="0" indent="0" defTabSz="475487">
              <a:spcBef>
                <a:spcPts val="500"/>
              </a:spcBef>
              <a:buSzTx/>
              <a:buFontTx/>
              <a:buNone/>
              <a:defRPr sz="1040"/>
            </a:pPr>
            <a:r>
              <a:t>@Component({</a:t>
            </a:r>
          </a:p>
          <a:p>
            <a:pPr marL="0" indent="0" defTabSz="475487">
              <a:spcBef>
                <a:spcPts val="500"/>
              </a:spcBef>
              <a:buSzTx/>
              <a:buFontTx/>
              <a:buNone/>
              <a:defRPr sz="1040"/>
            </a:pPr>
            <a:r>
              <a:t>  selector: 'app-receipt',</a:t>
            </a:r>
          </a:p>
          <a:p>
            <a:pPr marL="0" indent="0" defTabSz="475487">
              <a:spcBef>
                <a:spcPts val="500"/>
              </a:spcBef>
              <a:buSzTx/>
              <a:buFontTx/>
              <a:buNone/>
              <a:defRPr sz="1040"/>
            </a:pPr>
            <a:r>
              <a:t>  template: `&lt;h1&gt;The total is {{ totalCost }}&lt;/h1&gt;`,</a:t>
            </a:r>
          </a:p>
          <a:p>
            <a:pPr marL="0" indent="0" defTabSz="475487">
              <a:spcBef>
                <a:spcPts val="500"/>
              </a:spcBef>
              <a:buSzTx/>
              <a:buFontTx/>
              <a:buNone/>
              <a:defRPr sz="1040"/>
            </a:pPr>
            <a:r>
              <a:t>})</a:t>
            </a:r>
          </a:p>
          <a:p>
            <a:pPr marL="0" indent="0" defTabSz="475487">
              <a:spcBef>
                <a:spcPts val="500"/>
              </a:spcBef>
              <a:buSzTx/>
              <a:buFontTx/>
              <a:buNone/>
              <a:defRPr sz="1040"/>
            </a:pPr>
            <a:r>
              <a:t>export class Receipt {</a:t>
            </a:r>
          </a:p>
          <a:p>
            <a:pPr marL="0" indent="0" defTabSz="475487">
              <a:spcBef>
                <a:spcPts val="500"/>
              </a:spcBef>
              <a:buSzTx/>
              <a:buFontTx/>
              <a:buNone/>
              <a:defRPr sz="1040"/>
            </a:pPr>
            <a:r>
              <a:t>  private calculatorService = inject(CalculatorService);</a:t>
            </a:r>
          </a:p>
          <a:p>
            <a:pPr marL="0" indent="0" defTabSz="475487">
              <a:spcBef>
                <a:spcPts val="500"/>
              </a:spcBef>
              <a:buSzTx/>
              <a:buFontTx/>
              <a:buNone/>
              <a:defRPr sz="1040"/>
            </a:pPr>
            <a:r>
              <a:t>  totalCost = this.calculatorService.add(50, 25);</a:t>
            </a:r>
          </a:p>
          <a:p>
            <a:pPr marL="0" indent="0" defTabSz="475487">
              <a:spcBef>
                <a:spcPts val="500"/>
              </a:spcBef>
              <a:buSzTx/>
              <a:buFontTx/>
              <a:buNone/>
              <a:defRPr sz="1040"/>
            </a:pPr>
            <a:r>
              <a:t>}</a:t>
            </a:r>
          </a:p>
          <a:p>
            <a:pPr marL="0" indent="0" defTabSz="475487">
              <a:spcBef>
                <a:spcPts val="500"/>
              </a:spcBef>
              <a:buSzTx/>
              <a:buFontTx/>
              <a:buNone/>
              <a:defRPr sz="1040"/>
            </a:pPr>
            <a:r>
              <a:t>In this example, the CalculatorService is being used by calling the Angular function inject and passing in the service to it.</a:t>
            </a:r>
          </a:p>
        </p:txBody>
      </p:sp>
      <p:sp>
        <p:nvSpPr>
          <p:cNvPr id="56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Example of a Calculator service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Text Placeholder 1"/>
          <p:cNvSpPr txBox="1"/>
          <p:nvPr>
            <p:ph type="body" idx="1"/>
          </p:nvPr>
        </p:nvSpPr>
        <p:spPr>
          <a:xfrm>
            <a:off x="689314" y="1377443"/>
            <a:ext cx="10813372" cy="4944126"/>
          </a:xfrm>
          <a:prstGeom prst="rect">
            <a:avLst/>
          </a:prstGeom>
        </p:spPr>
        <p:txBody>
          <a:bodyPr/>
          <a:lstStyle/>
          <a:p>
            <a:pPr marL="0" indent="0" defTabSz="722376">
              <a:spcBef>
                <a:spcPts val="700"/>
              </a:spcBef>
              <a:buSzTx/>
              <a:buFontTx/>
              <a:buNone/>
              <a:defRPr sz="1580"/>
            </a:pPr>
            <a:r>
              <a:t>Standalone components are a new organizational pattern that were introduced in Angular v15 and is the recommended place to start. In contrast to NgModules, it allows developers to organize code and manage dependencies through components rather than feature modules.</a:t>
            </a:r>
          </a:p>
          <a:p>
            <a:pPr marL="0" indent="0" defTabSz="722376">
              <a:spcBef>
                <a:spcPts val="700"/>
              </a:spcBef>
              <a:buSzTx/>
              <a:buFontTx/>
              <a:buNone/>
              <a:defRPr sz="1580"/>
            </a:pPr>
            <a:r>
              <a:t>For example, in the traditional NgModule pattern, you would need to create a TodoModule and manage all of its dependencies through this module.</a:t>
            </a:r>
          </a:p>
          <a:p>
            <a:pPr marL="0" indent="0" defTabSz="722376">
              <a:spcBef>
                <a:spcPts val="700"/>
              </a:spcBef>
              <a:buSzTx/>
              <a:buFontTx/>
              <a:buNone/>
              <a:defRPr sz="1580"/>
            </a:pPr>
          </a:p>
          <a:p>
            <a:pPr marL="0" indent="0" defTabSz="722376">
              <a:spcBef>
                <a:spcPts val="700"/>
              </a:spcBef>
              <a:buSzTx/>
              <a:buFontTx/>
              <a:buNone/>
              <a:defRPr sz="1580"/>
            </a:pPr>
            <a:r>
              <a:t>import {NgModule} from '@angular/core';</a:t>
            </a:r>
          </a:p>
          <a:p>
            <a:pPr marL="0" indent="0" defTabSz="722376">
              <a:spcBef>
                <a:spcPts val="700"/>
              </a:spcBef>
              <a:buSzTx/>
              <a:buFontTx/>
              <a:buNone/>
              <a:defRPr sz="1580"/>
            </a:pPr>
            <a:r>
              <a:t>import {FormsModule} from '@angular/forms';</a:t>
            </a:r>
          </a:p>
          <a:p>
            <a:pPr marL="0" indent="0" defTabSz="722376">
              <a:spcBef>
                <a:spcPts val="700"/>
              </a:spcBef>
              <a:buSzTx/>
              <a:buFontTx/>
              <a:buNone/>
              <a:defRPr sz="1580"/>
            </a:pPr>
            <a:r>
              <a:t>import {TodoList} from '../todo/todo-list.component';</a:t>
            </a:r>
          </a:p>
          <a:p>
            <a:pPr marL="0" indent="0" defTabSz="722376">
              <a:spcBef>
                <a:spcPts val="700"/>
              </a:spcBef>
              <a:buSzTx/>
              <a:buFontTx/>
              <a:buNone/>
              <a:defRPr sz="1580"/>
            </a:pPr>
          </a:p>
          <a:p>
            <a:pPr marL="0" indent="0" defTabSz="722376">
              <a:spcBef>
                <a:spcPts val="700"/>
              </a:spcBef>
              <a:buSzTx/>
              <a:buFontTx/>
              <a:buNone/>
              <a:defRPr sz="1580"/>
            </a:pPr>
            <a:r>
              <a:t>@NgModule({</a:t>
            </a:r>
          </a:p>
          <a:p>
            <a:pPr marL="0" indent="0" defTabSz="722376">
              <a:spcBef>
                <a:spcPts val="700"/>
              </a:spcBef>
              <a:buSzTx/>
              <a:buFontTx/>
              <a:buNone/>
              <a:defRPr sz="1580"/>
            </a:pPr>
            <a:r>
              <a:t>  declarations: [TodoList],</a:t>
            </a:r>
          </a:p>
          <a:p>
            <a:pPr marL="0" indent="0" defTabSz="722376">
              <a:spcBef>
                <a:spcPts val="700"/>
              </a:spcBef>
              <a:buSzTx/>
              <a:buFontTx/>
              <a:buNone/>
              <a:defRPr sz="1580"/>
            </a:pPr>
            <a:r>
              <a:t>  imports: [FormsModule],</a:t>
            </a:r>
          </a:p>
          <a:p>
            <a:pPr marL="0" indent="0" defTabSz="722376">
              <a:spcBef>
                <a:spcPts val="700"/>
              </a:spcBef>
              <a:buSzTx/>
              <a:buFontTx/>
              <a:buNone/>
              <a:defRPr sz="1580"/>
            </a:pPr>
            <a:r>
              <a:t>  exports: [TodoList, FormsModule],</a:t>
            </a:r>
          </a:p>
          <a:p>
            <a:pPr marL="0" indent="0" defTabSz="722376">
              <a:spcBef>
                <a:spcPts val="700"/>
              </a:spcBef>
              <a:buSzTx/>
              <a:buFontTx/>
              <a:buNone/>
              <a:defRPr sz="1580"/>
            </a:pPr>
            <a:r>
              <a:t>})</a:t>
            </a:r>
          </a:p>
          <a:p>
            <a:pPr marL="0" indent="0" defTabSz="722376">
              <a:spcBef>
                <a:spcPts val="700"/>
              </a:spcBef>
              <a:buSzTx/>
              <a:buFontTx/>
              <a:buNone/>
              <a:defRPr sz="1580"/>
            </a:pPr>
            <a:r>
              <a:t>export class TodoModule {}</a:t>
            </a:r>
          </a:p>
        </p:txBody>
      </p:sp>
      <p:sp>
        <p:nvSpPr>
          <p:cNvPr id="57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Organization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Title 1"/>
          <p:cNvSpPr txBox="1"/>
          <p:nvPr>
            <p:ph type="title"/>
          </p:nvPr>
        </p:nvSpPr>
        <p:spPr>
          <a:xfrm>
            <a:off x="748518" y="921273"/>
            <a:ext cx="6553235" cy="4446284"/>
          </a:xfrm>
          <a:prstGeom prst="rect">
            <a:avLst/>
          </a:prstGeom>
        </p:spPr>
        <p:txBody>
          <a:bodyPr/>
          <a:lstStyle/>
          <a:p>
            <a:pPr/>
            <a:r>
              <a:t>Introduction</a:t>
            </a:r>
          </a:p>
          <a:p>
            <a:pPr/>
            <a:r>
              <a:t>to Angular</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Text Placeholder 1"/>
          <p:cNvSpPr txBox="1"/>
          <p:nvPr>
            <p:ph type="body" idx="1"/>
          </p:nvPr>
        </p:nvSpPr>
        <p:spPr>
          <a:xfrm>
            <a:off x="689314" y="1377443"/>
            <a:ext cx="10813372" cy="4944126"/>
          </a:xfrm>
          <a:prstGeom prst="rect">
            <a:avLst/>
          </a:prstGeom>
        </p:spPr>
        <p:txBody>
          <a:bodyPr/>
          <a:lstStyle/>
          <a:p>
            <a:pPr marL="0" indent="0" defTabSz="576072">
              <a:spcBef>
                <a:spcPts val="600"/>
              </a:spcBef>
              <a:buSzTx/>
              <a:buFontTx/>
              <a:buNone/>
              <a:defRPr sz="1260"/>
            </a:pPr>
            <a:r>
              <a:t>import {FormsModule} from '@angular/forms';</a:t>
            </a:r>
          </a:p>
          <a:p>
            <a:pPr marL="0" indent="0" defTabSz="576072">
              <a:spcBef>
                <a:spcPts val="600"/>
              </a:spcBef>
              <a:buSzTx/>
              <a:buFontTx/>
              <a:buNone/>
              <a:defRPr sz="1260"/>
            </a:pPr>
            <a:r>
              <a:t>import {TodoList} from '../todo/todo-list.component';</a:t>
            </a:r>
          </a:p>
          <a:p>
            <a:pPr marL="0" indent="0" defTabSz="576072">
              <a:spcBef>
                <a:spcPts val="600"/>
              </a:spcBef>
              <a:buSzTx/>
              <a:buFontTx/>
              <a:buNone/>
              <a:defRPr sz="1260"/>
            </a:pPr>
          </a:p>
          <a:p>
            <a:pPr marL="0" indent="0" defTabSz="576072">
              <a:spcBef>
                <a:spcPts val="600"/>
              </a:spcBef>
              <a:buSzTx/>
              <a:buFontTx/>
              <a:buNone/>
              <a:defRPr sz="1260"/>
            </a:pPr>
            <a:r>
              <a:t>@Component({</a:t>
            </a:r>
          </a:p>
          <a:p>
            <a:pPr marL="0" indent="0" defTabSz="576072">
              <a:spcBef>
                <a:spcPts val="600"/>
              </a:spcBef>
              <a:buSzTx/>
              <a:buFontTx/>
              <a:buNone/>
              <a:defRPr sz="1260"/>
            </a:pPr>
            <a:r>
              <a:t>  standalone: true,</a:t>
            </a:r>
          </a:p>
          <a:p>
            <a:pPr marL="0" indent="0" defTabSz="576072">
              <a:spcBef>
                <a:spcPts val="600"/>
              </a:spcBef>
              <a:buSzTx/>
              <a:buFontTx/>
              <a:buNone/>
              <a:defRPr sz="1260"/>
            </a:pPr>
            <a:r>
              <a:t>  selector: 'todo-app',</a:t>
            </a:r>
          </a:p>
          <a:p>
            <a:pPr marL="0" indent="0" defTabSz="576072">
              <a:spcBef>
                <a:spcPts val="600"/>
              </a:spcBef>
              <a:buSzTx/>
              <a:buFontTx/>
              <a:buNone/>
              <a:defRPr sz="1260"/>
            </a:pPr>
            <a:r>
              <a:t>  imports: [FormsModule, TodoList],</a:t>
            </a:r>
          </a:p>
          <a:p>
            <a:pPr marL="0" indent="0" defTabSz="576072">
              <a:spcBef>
                <a:spcPts val="600"/>
              </a:spcBef>
              <a:buSzTx/>
              <a:buFontTx/>
              <a:buNone/>
              <a:defRPr sz="1260"/>
            </a:pPr>
            <a:r>
              <a:t>  template: ` ... &lt;todo-list [tasks]="taskList"&gt;&lt;/todo-list&gt; `,</a:t>
            </a:r>
          </a:p>
          <a:p>
            <a:pPr marL="0" indent="0" defTabSz="576072">
              <a:spcBef>
                <a:spcPts val="600"/>
              </a:spcBef>
              <a:buSzTx/>
              <a:buFontTx/>
              <a:buNone/>
              <a:defRPr sz="1260"/>
            </a:pPr>
            <a:r>
              <a:t>})</a:t>
            </a:r>
          </a:p>
          <a:p>
            <a:pPr marL="0" indent="0" defTabSz="576072">
              <a:spcBef>
                <a:spcPts val="600"/>
              </a:spcBef>
              <a:buSzTx/>
              <a:buFontTx/>
              <a:buNone/>
              <a:defRPr sz="1260"/>
            </a:pPr>
            <a:r>
              <a:t>export class PhotoGalleryComponent {</a:t>
            </a:r>
          </a:p>
          <a:p>
            <a:pPr marL="0" indent="0" defTabSz="576072">
              <a:spcBef>
                <a:spcPts val="600"/>
              </a:spcBef>
              <a:buSzTx/>
              <a:buFontTx/>
              <a:buNone/>
              <a:defRPr sz="1260"/>
            </a:pPr>
            <a:r>
              <a:t>  // component logic</a:t>
            </a:r>
          </a:p>
          <a:p>
            <a:pPr marL="0" indent="0" defTabSz="576072">
              <a:spcBef>
                <a:spcPts val="600"/>
              </a:spcBef>
              <a:buSzTx/>
              <a:buFontTx/>
              <a:buNone/>
              <a:defRPr sz="1260"/>
            </a:pPr>
            <a:r>
              <a:t>}</a:t>
            </a:r>
            <a:br/>
            <a:br/>
            <a:r>
              <a:t>While most of this should be familiar (from the Components section), two things that are unique to this new pattern are the standalone flag and the imports key.</a:t>
            </a:r>
          </a:p>
          <a:p>
            <a:pPr marL="126331" indent="-126331" defTabSz="576072">
              <a:spcBef>
                <a:spcPts val="600"/>
              </a:spcBef>
              <a:buFontTx/>
              <a:defRPr sz="1260"/>
            </a:pPr>
            <a:r>
              <a:t>standalone - When provided the value true, this tells Angular that the component does not need to be declared in an NgModule</a:t>
            </a:r>
          </a:p>
          <a:p>
            <a:pPr marL="126331" indent="-126331" defTabSz="576072">
              <a:spcBef>
                <a:spcPts val="600"/>
              </a:spcBef>
              <a:buFontTx/>
              <a:defRPr sz="1260"/>
            </a:pPr>
            <a:r>
              <a:t>imports - Allows developers to declare what dependencies will be used in the component</a:t>
            </a:r>
          </a:p>
          <a:p>
            <a:pPr marL="0" indent="0" defTabSz="576072">
              <a:spcBef>
                <a:spcPts val="600"/>
              </a:spcBef>
              <a:buSzTx/>
              <a:buFontTx/>
              <a:buNone/>
              <a:defRPr sz="1260"/>
            </a:pPr>
            <a:r>
              <a:t>In other words, rather than having to define a specific context in which code should be organized, developers are able to specify the dependencies directly within the component context itself.</a:t>
            </a:r>
          </a:p>
        </p:txBody>
      </p:sp>
      <p:sp>
        <p:nvSpPr>
          <p:cNvPr id="57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Standalone components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Title 1"/>
          <p:cNvSpPr txBox="1"/>
          <p:nvPr>
            <p:ph type="title"/>
          </p:nvPr>
        </p:nvSpPr>
        <p:spPr>
          <a:xfrm>
            <a:off x="5335818" y="795098"/>
            <a:ext cx="5905579" cy="1895393"/>
          </a:xfrm>
          <a:prstGeom prst="rect">
            <a:avLst/>
          </a:prstGeom>
        </p:spPr>
        <p:txBody>
          <a:bodyPr/>
          <a:lstStyle>
            <a:lvl1pPr>
              <a:defRPr>
                <a:solidFill>
                  <a:schemeClr val="accent5"/>
                </a:solidFill>
              </a:defRPr>
            </a:lvl1pPr>
          </a:lstStyle>
          <a:p>
            <a:pPr/>
            <a:r>
              <a:t>Questions?</a:t>
            </a:r>
          </a:p>
        </p:txBody>
      </p:sp>
      <p:sp>
        <p:nvSpPr>
          <p:cNvPr id="577" name="Text Placeholder 2"/>
          <p:cNvSpPr txBox="1"/>
          <p:nvPr>
            <p:ph type="body" sz="quarter" idx="1"/>
          </p:nvPr>
        </p:nvSpPr>
        <p:spPr>
          <a:xfrm>
            <a:off x="5335818" y="4268793"/>
            <a:ext cx="5905579" cy="400111"/>
          </a:xfrm>
          <a:prstGeom prst="rect">
            <a:avLst/>
          </a:prstGeom>
        </p:spPr>
        <p:txBody>
          <a:bodyPr/>
          <a:lstStyle/>
          <a:p>
            <a:pPr/>
            <a:r>
              <a:t>Assistant Name</a:t>
            </a:r>
          </a:p>
        </p:txBody>
      </p:sp>
      <p:sp>
        <p:nvSpPr>
          <p:cNvPr id="578" name="Text Placeholder 3"/>
          <p:cNvSpPr/>
          <p:nvPr>
            <p:ph type="body" idx="21"/>
          </p:nvPr>
        </p:nvSpPr>
        <p:spPr>
          <a:xfrm>
            <a:off x="5335818" y="5071902"/>
            <a:ext cx="5905579" cy="400111"/>
          </a:xfrm>
          <a:prstGeom prst="rect">
            <a:avLst/>
          </a:prstGeom>
          <a:extLst>
            <a:ext uri="{C572A759-6A51-4108-AA02-DFA0A04FC94B}">
              <ma14:wrappingTextBoxFlag xmlns:ma14="http://schemas.microsoft.com/office/mac/drawingml/2011/main" val="1"/>
            </a:ext>
          </a:extLst>
        </p:spPr>
        <p:txBody>
          <a:bodyPr/>
          <a:lstStyle/>
          <a:p>
            <a:pPr/>
            <a:r>
              <a:t>assistant@mail.com</a:t>
            </a:r>
          </a:p>
        </p:txBody>
      </p:sp>
      <p:sp>
        <p:nvSpPr>
          <p:cNvPr id="579" name="Text Placeholder 4"/>
          <p:cNvSpPr/>
          <p:nvPr>
            <p:ph type="body" idx="22"/>
          </p:nvPr>
        </p:nvSpPr>
        <p:spPr>
          <a:xfrm>
            <a:off x="5335818" y="4754215"/>
            <a:ext cx="5905579" cy="277000"/>
          </a:xfrm>
          <a:prstGeom prst="rect">
            <a:avLst/>
          </a:prstGeom>
          <a:extLst>
            <a:ext uri="{C572A759-6A51-4108-AA02-DFA0A04FC94B}">
              <ma14:wrappingTextBoxFlag xmlns:ma14="http://schemas.microsoft.com/office/mac/drawingml/2011/main" val="1"/>
            </a:ext>
          </a:extLst>
        </p:spPr>
        <p:txBody>
          <a:bodyPr/>
          <a:lstStyle/>
          <a:p>
            <a:pPr/>
            <a:r>
              <a:t>Assistant</a:t>
            </a:r>
          </a:p>
        </p:txBody>
      </p:sp>
      <p:sp>
        <p:nvSpPr>
          <p:cNvPr id="580" name="Text Placeholder 3"/>
          <p:cNvSpPr/>
          <p:nvPr/>
        </p:nvSpPr>
        <p:spPr>
          <a:xfrm>
            <a:off x="5335818" y="3630499"/>
            <a:ext cx="5905579" cy="4001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600"/>
              </a:spcBef>
              <a:defRPr sz="1200">
                <a:solidFill>
                  <a:schemeClr val="accent4"/>
                </a:solidFill>
              </a:defRPr>
            </a:lvl1pPr>
          </a:lstStyle>
          <a:p>
            <a:pPr/>
            <a:r>
              <a:t>trainer@mail.com</a:t>
            </a:r>
          </a:p>
        </p:txBody>
      </p:sp>
      <p:sp>
        <p:nvSpPr>
          <p:cNvPr id="581" name="Text Placeholder 4"/>
          <p:cNvSpPr/>
          <p:nvPr/>
        </p:nvSpPr>
        <p:spPr>
          <a:xfrm>
            <a:off x="5335818" y="3312812"/>
            <a:ext cx="5905579" cy="277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1000"/>
              </a:spcBef>
              <a:defRPr sz="1200">
                <a:solidFill>
                  <a:schemeClr val="accent2"/>
                </a:solidFill>
              </a:defRPr>
            </a:lvl1pPr>
          </a:lstStyle>
          <a:p>
            <a:pPr/>
            <a:r>
              <a:t>Trainer</a:t>
            </a:r>
          </a:p>
        </p:txBody>
      </p:sp>
      <p:sp>
        <p:nvSpPr>
          <p:cNvPr id="582" name="Text Placeholder 2"/>
          <p:cNvSpPr txBox="1"/>
          <p:nvPr/>
        </p:nvSpPr>
        <p:spPr>
          <a:xfrm>
            <a:off x="5335818" y="2827390"/>
            <a:ext cx="5905579" cy="4001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Trainer Name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2" name="Title 1"/>
          <p:cNvSpPr txBox="1"/>
          <p:nvPr>
            <p:ph type="title"/>
          </p:nvPr>
        </p:nvSpPr>
        <p:spPr>
          <a:xfrm>
            <a:off x="689316" y="555919"/>
            <a:ext cx="4921072" cy="987066"/>
          </a:xfrm>
          <a:prstGeom prst="rect">
            <a:avLst/>
          </a:prstGeom>
        </p:spPr>
        <p:txBody>
          <a:bodyPr/>
          <a:lstStyle/>
          <a:p>
            <a:pPr lvl="1">
              <a:defRPr>
                <a:solidFill>
                  <a:schemeClr val="accent5"/>
                </a:solidFill>
              </a:defRPr>
            </a:pPr>
            <a:r>
              <a:t>What is Angular?</a:t>
            </a:r>
          </a:p>
        </p:txBody>
      </p:sp>
      <p:sp>
        <p:nvSpPr>
          <p:cNvPr id="523" name="Text Placeholder 2"/>
          <p:cNvSpPr txBox="1"/>
          <p:nvPr>
            <p:ph type="body" sz="half" idx="1"/>
          </p:nvPr>
        </p:nvSpPr>
        <p:spPr>
          <a:xfrm>
            <a:off x="689315" y="1882514"/>
            <a:ext cx="5549324" cy="4497570"/>
          </a:xfrm>
          <a:prstGeom prst="rect">
            <a:avLst/>
          </a:prstGeom>
        </p:spPr>
        <p:txBody>
          <a:bodyPr/>
          <a:lstStyle/>
          <a:p>
            <a:pPr defTabSz="749808">
              <a:spcBef>
                <a:spcPts val="800"/>
              </a:spcBef>
              <a:defRPr sz="1640"/>
            </a:pPr>
            <a:r>
              <a:t>Angular is a development platform, built on TypeScript.</a:t>
            </a:r>
          </a:p>
          <a:p>
            <a:pPr defTabSz="749808">
              <a:spcBef>
                <a:spcPts val="800"/>
              </a:spcBef>
              <a:defRPr sz="1640"/>
            </a:pPr>
            <a:r>
              <a:t>As a platform, Angular includes:</a:t>
            </a:r>
          </a:p>
          <a:p>
            <a:pPr marL="164431" indent="-164431" defTabSz="749808">
              <a:spcBef>
                <a:spcPts val="800"/>
              </a:spcBef>
              <a:buSzPct val="100000"/>
              <a:buChar char="•"/>
              <a:defRPr sz="1640"/>
            </a:pPr>
            <a:r>
              <a:t>A component-based framework for building scalable web applications</a:t>
            </a:r>
          </a:p>
          <a:p>
            <a:pPr marL="164431" indent="-164431" defTabSz="749808">
              <a:spcBef>
                <a:spcPts val="800"/>
              </a:spcBef>
              <a:buSzPct val="100000"/>
              <a:buChar char="•"/>
              <a:defRPr sz="1640"/>
            </a:pPr>
            <a:r>
              <a:t>A collection of well-integrated libraries that cover a wide variety of features, including routing, forms management, client-server communication, and more</a:t>
            </a:r>
          </a:p>
          <a:p>
            <a:pPr marL="164431" indent="-164431" defTabSz="749808">
              <a:spcBef>
                <a:spcPts val="800"/>
              </a:spcBef>
              <a:buSzPct val="100000"/>
              <a:buChar char="•"/>
              <a:defRPr sz="1640"/>
            </a:pPr>
            <a:r>
              <a:t>A suite of developer tools to help you develop, build, test, and update your code</a:t>
            </a:r>
          </a:p>
          <a:p>
            <a:pPr defTabSz="749808">
              <a:spcBef>
                <a:spcPts val="800"/>
              </a:spcBef>
              <a:defRPr sz="1640"/>
            </a:pPr>
            <a:r>
              <a:t>With Angular, you're taking advantage of a platform that can scale from single-developer projects to enterprise-level applications. Best of all, the Angular ecosystem consists of a diverse group of over 1.7 million developers, library authors, and content creators.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Text Placeholder 1"/>
          <p:cNvSpPr txBox="1"/>
          <p:nvPr>
            <p:ph type="body" idx="1"/>
          </p:nvPr>
        </p:nvSpPr>
        <p:spPr>
          <a:xfrm>
            <a:off x="689314" y="1377443"/>
            <a:ext cx="10813372" cy="4944126"/>
          </a:xfrm>
          <a:prstGeom prst="rect">
            <a:avLst/>
          </a:prstGeom>
        </p:spPr>
        <p:txBody>
          <a:bodyPr/>
          <a:lstStyle/>
          <a:p>
            <a:pPr marL="0" indent="0">
              <a:buSzTx/>
              <a:buFontTx/>
              <a:buNone/>
              <a:defRPr sz="2000"/>
            </a:pPr>
            <a:r>
              <a:t>Components are the fundamental building block for creating applications in Angular. By leveraging component architecture, Angular aims to provide structure for organizing your project into manageable, well organized parts with clear responsibilities so that your code is maintainable and scalable.</a:t>
            </a:r>
          </a:p>
          <a:p>
            <a:pPr marL="0" indent="0">
              <a:buSzTx/>
              <a:buFontTx/>
              <a:buNone/>
              <a:defRPr sz="2000"/>
            </a:pPr>
            <a:r>
              <a:t>An Angular component can be identified by the component suffix (e.g., my-custom-name.component.ts and has the following:</a:t>
            </a:r>
          </a:p>
          <a:p>
            <a:pPr marL="160421" indent="-160421">
              <a:buFontTx/>
              <a:defRPr sz="2000"/>
            </a:pPr>
            <a:r>
              <a:t>A decorator to define configuration options for things like:</a:t>
            </a:r>
          </a:p>
          <a:p>
            <a:pPr lvl="1" marL="541421" indent="-160421">
              <a:buFontTx/>
              <a:defRPr sz="2000"/>
            </a:pPr>
            <a:r>
              <a:t>A selector that defines what the tag name is when referring a component in a template</a:t>
            </a:r>
          </a:p>
          <a:p>
            <a:pPr lvl="1" marL="541421" indent="-160421">
              <a:buFontTx/>
              <a:defRPr sz="2000"/>
            </a:pPr>
            <a:r>
              <a:t>An HTML template that controls what is rendered to the browser</a:t>
            </a:r>
          </a:p>
          <a:p>
            <a:pPr marL="160421" indent="-160421">
              <a:buFontTx/>
              <a:defRPr sz="2000"/>
            </a:pPr>
            <a:r>
              <a:t>A TypeScript class that defines the behavior of the component. Examples include handling user input, managing state, defining methods, etc.</a:t>
            </a:r>
          </a:p>
        </p:txBody>
      </p:sp>
      <p:sp>
        <p:nvSpPr>
          <p:cNvPr id="526"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Components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Text Placeholder 1"/>
          <p:cNvSpPr txBox="1"/>
          <p:nvPr>
            <p:ph type="body" idx="1"/>
          </p:nvPr>
        </p:nvSpPr>
        <p:spPr>
          <a:xfrm>
            <a:off x="689314" y="1377443"/>
            <a:ext cx="10813372" cy="4944126"/>
          </a:xfrm>
          <a:prstGeom prst="rect">
            <a:avLst/>
          </a:prstGeom>
        </p:spPr>
        <p:txBody>
          <a:bodyPr/>
          <a:lstStyle/>
          <a:p>
            <a:pPr marL="0" indent="0">
              <a:buSzTx/>
              <a:buFontTx/>
              <a:buNone/>
              <a:defRPr sz="2000"/>
            </a:pPr>
            <a:r>
              <a:t>// 📄 todo-list-item.component.ts</a:t>
            </a:r>
          </a:p>
          <a:p>
            <a:pPr marL="0" indent="0">
              <a:buSzTx/>
              <a:buFontTx/>
              <a:buNone/>
              <a:defRPr sz="2000"/>
            </a:pPr>
            <a:r>
              <a:t>@Component({</a:t>
            </a:r>
          </a:p>
          <a:p>
            <a:pPr marL="0" indent="0">
              <a:buSzTx/>
              <a:buFontTx/>
              <a:buNone/>
              <a:defRPr sz="2000"/>
            </a:pPr>
            <a:r>
              <a:t>  standalone: true,</a:t>
            </a:r>
          </a:p>
          <a:p>
            <a:pPr marL="0" indent="0">
              <a:buSzTx/>
              <a:buFontTx/>
              <a:buNone/>
              <a:defRPr sz="2000"/>
            </a:pPr>
            <a:r>
              <a:t>  selector: 'todo-list-item',</a:t>
            </a:r>
          </a:p>
          <a:p>
            <a:pPr marL="0" indent="0">
              <a:buSzTx/>
              <a:buFontTx/>
              <a:buNone/>
              <a:defRPr sz="2000"/>
            </a:pPr>
            <a:r>
              <a:t>  template: ` &lt;li&gt;(TODO) Read cup of coffee introduction&lt;/li&gt; `,</a:t>
            </a:r>
          </a:p>
          <a:p>
            <a:pPr marL="0" indent="0">
              <a:buSzTx/>
              <a:buFontTx/>
              <a:buNone/>
              <a:defRPr sz="2000"/>
            </a:pPr>
            <a:r>
              <a:t>  styles: ['li { color: papayawhip; }'],</a:t>
            </a:r>
          </a:p>
          <a:p>
            <a:pPr marL="0" indent="0">
              <a:buSzTx/>
              <a:buFontTx/>
              <a:buNone/>
              <a:defRPr sz="2000"/>
            </a:pPr>
            <a:r>
              <a:t>})</a:t>
            </a:r>
          </a:p>
          <a:p>
            <a:pPr marL="0" indent="0">
              <a:buSzTx/>
              <a:buFontTx/>
              <a:buNone/>
              <a:defRPr sz="2000"/>
            </a:pPr>
            <a:r>
              <a:t>export class TodoListItem {</a:t>
            </a:r>
          </a:p>
          <a:p>
            <a:pPr marL="0" indent="0">
              <a:buSzTx/>
              <a:buFontTx/>
              <a:buNone/>
              <a:defRPr sz="2000"/>
            </a:pPr>
            <a:r>
              <a:t>  /* Component behavior is defined in here */</a:t>
            </a:r>
          </a:p>
          <a:p>
            <a:pPr marL="0" indent="0">
              <a:buSzTx/>
              <a:buFontTx/>
              <a:buNone/>
              <a:defRPr sz="2000"/>
            </a:pPr>
            <a:r>
              <a:t>}</a:t>
            </a:r>
          </a:p>
        </p:txBody>
      </p:sp>
      <p:sp>
        <p:nvSpPr>
          <p:cNvPr id="529"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Simplified example of a TodoListItem component.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Text Placeholder 1"/>
          <p:cNvSpPr txBox="1"/>
          <p:nvPr>
            <p:ph type="body" idx="1"/>
          </p:nvPr>
        </p:nvSpPr>
        <p:spPr>
          <a:xfrm>
            <a:off x="689314" y="1377443"/>
            <a:ext cx="10813372" cy="4944126"/>
          </a:xfrm>
          <a:prstGeom prst="rect">
            <a:avLst/>
          </a:prstGeom>
        </p:spPr>
        <p:txBody>
          <a:bodyPr/>
          <a:lstStyle/>
          <a:p>
            <a:pPr marL="0" indent="0">
              <a:buSzTx/>
              <a:buFontTx/>
              <a:buNone/>
              <a:defRPr sz="2000"/>
            </a:pPr>
            <a:r>
              <a:t>When defining data that you want the component to manage, this can be accomplished by declaring it by defining class fields.</a:t>
            </a:r>
          </a:p>
          <a:p>
            <a:pPr marL="0" indent="0">
              <a:buSzTx/>
              <a:buFontTx/>
              <a:buNone/>
              <a:defRPr sz="2000"/>
            </a:pPr>
            <a:r>
              <a:t>In the example of a todo-list-item.component.ts, there are two properties we want to track: taskTitle and isComplete. Using the class field syntax, they can be defined as follows:</a:t>
            </a:r>
          </a:p>
          <a:p>
            <a:pPr marL="0" indent="0">
              <a:buSzTx/>
              <a:buFontTx/>
              <a:buNone/>
              <a:defRPr sz="2000"/>
            </a:pPr>
          </a:p>
          <a:p>
            <a:pPr marL="0" indent="0">
              <a:buSzTx/>
              <a:buFontTx/>
              <a:buNone/>
              <a:defRPr sz="2000"/>
            </a:pPr>
            <a:r>
              <a:t>// 📄 todo-list-item.component.ts</a:t>
            </a:r>
          </a:p>
          <a:p>
            <a:pPr marL="0" indent="0">
              <a:buSzTx/>
              <a:buFontTx/>
              <a:buNone/>
              <a:defRPr sz="2000"/>
            </a:pPr>
            <a:r>
              <a:t>@Component({ ... })</a:t>
            </a:r>
          </a:p>
          <a:p>
            <a:pPr marL="0" indent="0">
              <a:buSzTx/>
              <a:buFontTx/>
              <a:buNone/>
              <a:defRPr sz="2000"/>
            </a:pPr>
            <a:r>
              <a:t>export class TodoList {</a:t>
            </a:r>
          </a:p>
          <a:p>
            <a:pPr marL="0" indent="0">
              <a:buSzTx/>
              <a:buFontTx/>
              <a:buNone/>
              <a:defRPr sz="2000"/>
            </a:pPr>
            <a:r>
              <a:t>  taskTitle = '';</a:t>
            </a:r>
          </a:p>
          <a:p>
            <a:pPr marL="0" indent="0">
              <a:buSzTx/>
              <a:buFontTx/>
              <a:buNone/>
              <a:defRPr sz="2000"/>
            </a:pPr>
            <a:r>
              <a:t>  isComplete = false;</a:t>
            </a:r>
          </a:p>
          <a:p>
            <a:pPr marL="0" indent="0">
              <a:buSzTx/>
              <a:buFontTx/>
              <a:buNone/>
              <a:defRPr sz="2000"/>
            </a:pPr>
            <a:r>
              <a:t>}</a:t>
            </a:r>
          </a:p>
        </p:txBody>
      </p:sp>
      <p:sp>
        <p:nvSpPr>
          <p:cNvPr id="532"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State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Text Placeholder 1"/>
          <p:cNvSpPr txBox="1"/>
          <p:nvPr>
            <p:ph type="body" idx="1"/>
          </p:nvPr>
        </p:nvSpPr>
        <p:spPr>
          <a:xfrm>
            <a:off x="689314" y="1377443"/>
            <a:ext cx="10813372" cy="4944126"/>
          </a:xfrm>
          <a:prstGeom prst="rect">
            <a:avLst/>
          </a:prstGeom>
        </p:spPr>
        <p:txBody>
          <a:bodyPr/>
          <a:lstStyle/>
          <a:p>
            <a:pPr marL="0" indent="0" defTabSz="694944">
              <a:spcBef>
                <a:spcPts val="700"/>
              </a:spcBef>
              <a:buSzTx/>
              <a:buFontTx/>
              <a:buNone/>
              <a:defRPr sz="1520"/>
            </a:pPr>
            <a:r>
              <a:t>You can define functions for a component by declaring methods within the component class.</a:t>
            </a:r>
          </a:p>
          <a:p>
            <a:pPr marL="0" indent="0" defTabSz="694944">
              <a:spcBef>
                <a:spcPts val="700"/>
              </a:spcBef>
              <a:buSzTx/>
              <a:buFontTx/>
              <a:buNone/>
              <a:defRPr sz="1520"/>
            </a:pPr>
            <a:r>
              <a:t>// 📄 todo-list-item.component.ts</a:t>
            </a:r>
          </a:p>
          <a:p>
            <a:pPr marL="0" indent="0" defTabSz="694944">
              <a:spcBef>
                <a:spcPts val="700"/>
              </a:spcBef>
              <a:buSzTx/>
              <a:buFontTx/>
              <a:buNone/>
              <a:defRPr sz="1520"/>
            </a:pPr>
            <a:r>
              <a:t>@Component({ ... })</a:t>
            </a:r>
          </a:p>
          <a:p>
            <a:pPr marL="0" indent="0" defTabSz="694944">
              <a:spcBef>
                <a:spcPts val="700"/>
              </a:spcBef>
              <a:buSzTx/>
              <a:buFontTx/>
              <a:buNone/>
              <a:defRPr sz="1520"/>
            </a:pPr>
            <a:r>
              <a:t>export class TodoList {</a:t>
            </a:r>
          </a:p>
          <a:p>
            <a:pPr marL="0" indent="0" defTabSz="694944">
              <a:spcBef>
                <a:spcPts val="700"/>
              </a:spcBef>
              <a:buSzTx/>
              <a:buFontTx/>
              <a:buNone/>
              <a:defRPr sz="1520"/>
            </a:pPr>
            <a:r>
              <a:t>  taskTitle = '';</a:t>
            </a:r>
          </a:p>
          <a:p>
            <a:pPr marL="0" indent="0" defTabSz="694944">
              <a:spcBef>
                <a:spcPts val="700"/>
              </a:spcBef>
              <a:buSzTx/>
              <a:buFontTx/>
              <a:buNone/>
              <a:defRPr sz="1520"/>
            </a:pPr>
            <a:r>
              <a:t>  isComplete = false;</a:t>
            </a:r>
          </a:p>
          <a:p>
            <a:pPr marL="0" indent="0" defTabSz="694944">
              <a:spcBef>
                <a:spcPts val="700"/>
              </a:spcBef>
              <a:buSzTx/>
              <a:buFontTx/>
              <a:buNone/>
              <a:defRPr sz="1520"/>
            </a:pPr>
          </a:p>
          <a:p>
            <a:pPr marL="0" indent="0" defTabSz="694944">
              <a:spcBef>
                <a:spcPts val="700"/>
              </a:spcBef>
              <a:buSzTx/>
              <a:buFontTx/>
              <a:buNone/>
              <a:defRPr sz="1520"/>
            </a:pPr>
            <a:r>
              <a:t>  updateTitle(newTitle: string) {</a:t>
            </a:r>
          </a:p>
          <a:p>
            <a:pPr marL="0" indent="0" defTabSz="694944">
              <a:spcBef>
                <a:spcPts val="700"/>
              </a:spcBef>
              <a:buSzTx/>
              <a:buFontTx/>
              <a:buNone/>
              <a:defRPr sz="1520"/>
            </a:pPr>
            <a:r>
              <a:t>    this.taskTitle = newTitle;</a:t>
            </a:r>
          </a:p>
          <a:p>
            <a:pPr marL="0" indent="0" defTabSz="694944">
              <a:spcBef>
                <a:spcPts val="700"/>
              </a:spcBef>
              <a:buSzTx/>
              <a:buFontTx/>
              <a:buNone/>
              <a:defRPr sz="1520"/>
            </a:pPr>
            <a:r>
              <a:t>  }</a:t>
            </a:r>
          </a:p>
          <a:p>
            <a:pPr marL="0" indent="0" defTabSz="694944">
              <a:spcBef>
                <a:spcPts val="700"/>
              </a:spcBef>
              <a:buSzTx/>
              <a:buFontTx/>
              <a:buNone/>
              <a:defRPr sz="1520"/>
            </a:pPr>
          </a:p>
          <a:p>
            <a:pPr marL="0" indent="0" defTabSz="694944">
              <a:spcBef>
                <a:spcPts val="700"/>
              </a:spcBef>
              <a:buSzTx/>
              <a:buFontTx/>
              <a:buNone/>
              <a:defRPr sz="1520"/>
            </a:pPr>
            <a:r>
              <a:t>  completeTask() {</a:t>
            </a:r>
          </a:p>
          <a:p>
            <a:pPr marL="0" indent="0" defTabSz="694944">
              <a:spcBef>
                <a:spcPts val="700"/>
              </a:spcBef>
              <a:buSzTx/>
              <a:buFontTx/>
              <a:buNone/>
              <a:defRPr sz="1520"/>
            </a:pPr>
            <a:r>
              <a:t>    this.isComplete = true;</a:t>
            </a:r>
          </a:p>
          <a:p>
            <a:pPr marL="0" indent="0" defTabSz="694944">
              <a:spcBef>
                <a:spcPts val="700"/>
              </a:spcBef>
              <a:buSzTx/>
              <a:buFontTx/>
              <a:buNone/>
              <a:defRPr sz="1520"/>
            </a:pPr>
            <a:r>
              <a:t>  }</a:t>
            </a:r>
          </a:p>
          <a:p>
            <a:pPr marL="0" indent="0" defTabSz="694944">
              <a:spcBef>
                <a:spcPts val="700"/>
              </a:spcBef>
              <a:buSzTx/>
              <a:buFontTx/>
              <a:buNone/>
              <a:defRPr sz="1520"/>
            </a:pPr>
            <a:r>
              <a:t>}</a:t>
            </a:r>
          </a:p>
        </p:txBody>
      </p:sp>
      <p:sp>
        <p:nvSpPr>
          <p:cNvPr id="53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Methods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 name="Text Placeholder 1"/>
          <p:cNvSpPr txBox="1"/>
          <p:nvPr>
            <p:ph type="body" idx="1"/>
          </p:nvPr>
        </p:nvSpPr>
        <p:spPr>
          <a:xfrm>
            <a:off x="689314" y="1377443"/>
            <a:ext cx="10813372" cy="4944126"/>
          </a:xfrm>
          <a:prstGeom prst="rect">
            <a:avLst/>
          </a:prstGeom>
        </p:spPr>
        <p:txBody>
          <a:bodyPr/>
          <a:lstStyle/>
          <a:p>
            <a:pPr marL="0" indent="0">
              <a:buSzTx/>
              <a:buFontTx/>
              <a:buNone/>
              <a:defRPr sz="2000"/>
            </a:pPr>
            <a:r>
              <a:t>Every component has an HTML template that defines what that component renders to the DOM.</a:t>
            </a:r>
          </a:p>
          <a:p>
            <a:pPr marL="0" indent="0">
              <a:buSzTx/>
              <a:buFontTx/>
              <a:buNone/>
              <a:defRPr sz="2000"/>
            </a:pPr>
            <a:r>
              <a:t>HTML templates can be defined as an inline template within the TypeScript class, or in separate files with the templateUrl property. To learn more, check out the docs on defining component templates.</a:t>
            </a:r>
          </a:p>
          <a:p>
            <a:pPr marL="0" indent="0">
              <a:buSzTx/>
              <a:buFontTx/>
              <a:buNone/>
              <a:defRPr sz="2000"/>
            </a:pPr>
            <a:r>
              <a:t>Within this document, the examples will use inline templates for more concise code snippets.</a:t>
            </a:r>
          </a:p>
        </p:txBody>
      </p:sp>
      <p:sp>
        <p:nvSpPr>
          <p:cNvPr id="53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Templates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Text Placeholder 1"/>
          <p:cNvSpPr txBox="1"/>
          <p:nvPr>
            <p:ph type="body" idx="1"/>
          </p:nvPr>
        </p:nvSpPr>
        <p:spPr>
          <a:xfrm>
            <a:off x="689314" y="1377443"/>
            <a:ext cx="10813372" cy="4944126"/>
          </a:xfrm>
          <a:prstGeom prst="rect">
            <a:avLst/>
          </a:prstGeom>
        </p:spPr>
        <p:txBody>
          <a:bodyPr/>
          <a:lstStyle/>
          <a:p>
            <a:pPr marL="0" indent="0" defTabSz="804672">
              <a:spcBef>
                <a:spcPts val="800"/>
              </a:spcBef>
              <a:buSzTx/>
              <a:buFontTx/>
              <a:buNone/>
              <a:defRPr sz="1760"/>
            </a:pPr>
            <a:r>
              <a:t>When you need to display dynamic content in your template, Angular uses the double curly brace syntax in order to distinguish between static and dynamic content.</a:t>
            </a:r>
          </a:p>
          <a:p>
            <a:pPr marL="0" indent="0" defTabSz="804672">
              <a:spcBef>
                <a:spcPts val="800"/>
              </a:spcBef>
              <a:buSzTx/>
              <a:buFontTx/>
              <a:buNone/>
              <a:defRPr sz="1760"/>
            </a:pPr>
            <a:r>
              <a:t>@Component({</a:t>
            </a:r>
          </a:p>
          <a:p>
            <a:pPr marL="0" indent="0" defTabSz="804672">
              <a:spcBef>
                <a:spcPts val="800"/>
              </a:spcBef>
              <a:buSzTx/>
              <a:buFontTx/>
              <a:buNone/>
              <a:defRPr sz="1760"/>
            </a:pPr>
            <a:r>
              <a:t>  template: ` &lt;p&gt;Title: {{ taskTitle }}&lt;/p&gt; `,</a:t>
            </a:r>
          </a:p>
          <a:p>
            <a:pPr marL="0" indent="0" defTabSz="804672">
              <a:spcBef>
                <a:spcPts val="800"/>
              </a:spcBef>
              <a:buSzTx/>
              <a:buFontTx/>
              <a:buNone/>
              <a:defRPr sz="1760"/>
            </a:pPr>
            <a:r>
              <a:t>})</a:t>
            </a:r>
          </a:p>
          <a:p>
            <a:pPr marL="0" indent="0" defTabSz="804672">
              <a:spcBef>
                <a:spcPts val="800"/>
              </a:spcBef>
              <a:buSzTx/>
              <a:buFontTx/>
              <a:buNone/>
              <a:defRPr sz="1760"/>
            </a:pPr>
            <a:r>
              <a:t>export class TodoListItem {</a:t>
            </a:r>
          </a:p>
          <a:p>
            <a:pPr marL="0" indent="0" defTabSz="804672">
              <a:spcBef>
                <a:spcPts val="800"/>
              </a:spcBef>
              <a:buSzTx/>
              <a:buFontTx/>
              <a:buNone/>
              <a:defRPr sz="1760"/>
            </a:pPr>
            <a:r>
              <a:t>  taskTitle = 'Read cup of coffee';</a:t>
            </a:r>
          </a:p>
          <a:p>
            <a:pPr marL="0" indent="0" defTabSz="804672">
              <a:spcBef>
                <a:spcPts val="800"/>
              </a:spcBef>
              <a:buSzTx/>
              <a:buFontTx/>
              <a:buNone/>
              <a:defRPr sz="1760"/>
            </a:pPr>
            <a:r>
              <a:t>}</a:t>
            </a:r>
          </a:p>
          <a:p>
            <a:pPr marL="0" indent="0" defTabSz="804672">
              <a:spcBef>
                <a:spcPts val="800"/>
              </a:spcBef>
              <a:buSzTx/>
              <a:buFontTx/>
              <a:buNone/>
              <a:defRPr sz="1760"/>
            </a:pPr>
          </a:p>
          <a:p>
            <a:pPr marL="0" indent="0" defTabSz="804672">
              <a:spcBef>
                <a:spcPts val="800"/>
              </a:spcBef>
              <a:buSzTx/>
              <a:buFontTx/>
              <a:buNone/>
              <a:defRPr sz="1760"/>
            </a:pPr>
            <a:r>
              <a:t>This is how it renders to the page.</a:t>
            </a:r>
          </a:p>
          <a:p>
            <a:pPr marL="0" indent="0" defTabSz="804672">
              <a:spcBef>
                <a:spcPts val="800"/>
              </a:spcBef>
              <a:buSzTx/>
              <a:buFontTx/>
              <a:buNone/>
              <a:defRPr sz="1760"/>
            </a:pPr>
            <a:r>
              <a:t>&lt;p&gt;Title: Read cup of coffee&lt;/p&gt;</a:t>
            </a:r>
          </a:p>
          <a:p>
            <a:pPr marL="0" indent="0" defTabSz="804672">
              <a:spcBef>
                <a:spcPts val="800"/>
              </a:spcBef>
              <a:buSzTx/>
              <a:buFontTx/>
              <a:buNone/>
              <a:defRPr sz="1760"/>
            </a:pPr>
            <a:r>
              <a:t>This syntax declares an interpolation between the dynamic data property inside of the HTML. As a result, whenever the data changes, Angular will automatically update the DOM reflecting the new value of the property.</a:t>
            </a:r>
          </a:p>
        </p:txBody>
      </p:sp>
      <p:sp>
        <p:nvSpPr>
          <p:cNvPr id="54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Rendering Dynamic Data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