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rgbClr val="FFFFFF"/>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xfrm>
            <a:off x="1143000" y="685800"/>
            <a:ext cx="4572000" cy="3429000"/>
          </a:xfrm>
          <a:prstGeom prst="rect">
            <a:avLst/>
          </a:prstGeom>
        </p:spPr>
        <p:txBody>
          <a:bodyPr/>
          <a:lstStyle/>
          <a:p>
            <a:endParaRPr/>
          </a:p>
        </p:txBody>
      </p:sp>
      <p:sp>
        <p:nvSpPr>
          <p:cNvPr id="512" name="Shape 5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13" name="Hello there,I’m a title slide"/>
          <p:cNvSpPr txBox="1">
            <a:spLocks noGrp="1"/>
          </p:cNvSpPr>
          <p:nvPr>
            <p:ph type="title" hasCustomPrompt="1"/>
          </p:nvPr>
        </p:nvSpPr>
        <p:spPr>
          <a:xfrm>
            <a:off x="6825674" y="2716525"/>
            <a:ext cx="4678999" cy="1434502"/>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4" y="4320873"/>
            <a:ext cx="3749162" cy="351147"/>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62" cy="663064"/>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8" cy="809632"/>
          </a:xfrm>
          <a:prstGeom prst="rect">
            <a:avLst/>
          </a:prstGeom>
          <a:ln w="12700">
            <a:miter lim="400000"/>
          </a:ln>
        </p:spPr>
      </p:pic>
      <p:sp>
        <p:nvSpPr>
          <p:cNvPr id="17"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112" name="Body Level One…"/>
          <p:cNvSpPr txBox="1">
            <a:spLocks noGrp="1"/>
          </p:cNvSpPr>
          <p:nvPr>
            <p:ph type="body" sz="quarter" idx="1"/>
          </p:nvPr>
        </p:nvSpPr>
        <p:spPr>
          <a:xfrm>
            <a:off x="689313" y="1760390"/>
            <a:ext cx="5406689" cy="1641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3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1" y="2145986"/>
            <a:ext cx="2688559"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8"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8"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8"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8"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3" cy="343053"/>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7" cy="343053"/>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4" y="1639795"/>
            <a:ext cx="539987" cy="343053"/>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5_Custom Layout">
    <p:bg>
      <p:bgPr>
        <a:solidFill>
          <a:schemeClr val="accent3"/>
        </a:solidFill>
        <a:effectLst/>
      </p:bgPr>
    </p:bg>
    <p:spTree>
      <p:nvGrpSpPr>
        <p:cNvPr id="1" name=""/>
        <p:cNvGrpSpPr/>
        <p:nvPr/>
      </p:nvGrpSpPr>
      <p:grpSpPr>
        <a:xfrm>
          <a:off x="0" y="0"/>
          <a:ext cx="0" cy="0"/>
          <a:chOff x="0" y="0"/>
          <a:chExt cx="0" cy="0"/>
        </a:xfrm>
      </p:grpSpPr>
      <p:sp>
        <p:nvSpPr>
          <p:cNvPr id="138" name="Body Level One…"/>
          <p:cNvSpPr txBox="1">
            <a:spLocks noGrp="1"/>
          </p:cNvSpPr>
          <p:nvPr>
            <p:ph type="body" sz="quarter" idx="1" hasCustomPrompt="1"/>
          </p:nvPr>
        </p:nvSpPr>
        <p:spPr>
          <a:xfrm>
            <a:off x="743294" y="3208943"/>
            <a:ext cx="2688552" cy="2031332"/>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39" name="Text Placeholder 5"/>
          <p:cNvSpPr>
            <a:spLocks noGrp="1"/>
          </p:cNvSpPr>
          <p:nvPr>
            <p:ph type="body" sz="quarter" idx="21" hasCustomPrompt="1"/>
          </p:nvPr>
        </p:nvSpPr>
        <p:spPr>
          <a:xfrm>
            <a:off x="743291" y="2145986"/>
            <a:ext cx="2688559"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0" name="Text Placeholder 5"/>
          <p:cNvSpPr>
            <a:spLocks noGrp="1"/>
          </p:cNvSpPr>
          <p:nvPr>
            <p:ph type="body" sz="quarter" idx="22" hasCustomPrompt="1"/>
          </p:nvPr>
        </p:nvSpPr>
        <p:spPr>
          <a:xfrm>
            <a:off x="4413427" y="3208943"/>
            <a:ext cx="2688558"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a:spLocks noGrp="1"/>
          </p:cNvSpPr>
          <p:nvPr>
            <p:ph type="body" sz="quarter" idx="23" hasCustomPrompt="1"/>
          </p:nvPr>
        </p:nvSpPr>
        <p:spPr>
          <a:xfrm>
            <a:off x="4413427" y="2145986"/>
            <a:ext cx="2688558"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2" name="Text Placeholder 5"/>
          <p:cNvSpPr>
            <a:spLocks noGrp="1"/>
          </p:cNvSpPr>
          <p:nvPr>
            <p:ph type="body" sz="quarter" idx="24" hasCustomPrompt="1"/>
          </p:nvPr>
        </p:nvSpPr>
        <p:spPr>
          <a:xfrm>
            <a:off x="8083560" y="3208943"/>
            <a:ext cx="2688558"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a:spLocks noGrp="1"/>
          </p:cNvSpPr>
          <p:nvPr>
            <p:ph type="body" sz="quarter" idx="25" hasCustomPrompt="1"/>
          </p:nvPr>
        </p:nvSpPr>
        <p:spPr>
          <a:xfrm>
            <a:off x="8083560" y="2145986"/>
            <a:ext cx="2688558"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4" name="Graphic 11" descr="Graphic 11"/>
          <p:cNvPicPr>
            <a:picLocks noChangeAspect="1"/>
          </p:cNvPicPr>
          <p:nvPr/>
        </p:nvPicPr>
        <p:blipFill>
          <a:blip r:embed="rId2"/>
          <a:stretch>
            <a:fillRect/>
          </a:stretch>
        </p:blipFill>
        <p:spPr>
          <a:xfrm>
            <a:off x="851779" y="1639795"/>
            <a:ext cx="539983" cy="343053"/>
          </a:xfrm>
          <a:prstGeom prst="rect">
            <a:avLst/>
          </a:prstGeom>
          <a:ln w="12700">
            <a:miter lim="400000"/>
          </a:ln>
        </p:spPr>
      </p:pic>
      <p:pic>
        <p:nvPicPr>
          <p:cNvPr id="145" name="Graphic 12" descr="Graphic 12"/>
          <p:cNvPicPr>
            <a:picLocks noChangeAspect="1"/>
          </p:cNvPicPr>
          <p:nvPr/>
        </p:nvPicPr>
        <p:blipFill>
          <a:blip r:embed="rId2"/>
          <a:stretch>
            <a:fillRect/>
          </a:stretch>
        </p:blipFill>
        <p:spPr>
          <a:xfrm>
            <a:off x="4521913" y="1639795"/>
            <a:ext cx="539987" cy="343053"/>
          </a:xfrm>
          <a:prstGeom prst="rect">
            <a:avLst/>
          </a:prstGeom>
          <a:ln w="12700">
            <a:miter lim="400000"/>
          </a:ln>
        </p:spPr>
      </p:pic>
      <p:pic>
        <p:nvPicPr>
          <p:cNvPr id="146" name="Graphic 13" descr="Graphic 13"/>
          <p:cNvPicPr>
            <a:picLocks noChangeAspect="1"/>
          </p:cNvPicPr>
          <p:nvPr/>
        </p:nvPicPr>
        <p:blipFill>
          <a:blip r:embed="rId2"/>
          <a:stretch>
            <a:fillRect/>
          </a:stretch>
        </p:blipFill>
        <p:spPr>
          <a:xfrm>
            <a:off x="8192044" y="1639795"/>
            <a:ext cx="539987" cy="343053"/>
          </a:xfrm>
          <a:prstGeom prst="rect">
            <a:avLst/>
          </a:prstGeom>
          <a:ln w="12700">
            <a:miter lim="400000"/>
          </a:ln>
        </p:spPr>
      </p:pic>
      <p:sp>
        <p:nvSpPr>
          <p:cNvPr id="147"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8" name="Graphic 18" descr="Graphic 18"/>
          <p:cNvPicPr>
            <a:picLocks noChangeAspect="1"/>
          </p:cNvPicPr>
          <p:nvPr/>
        </p:nvPicPr>
        <p:blipFill>
          <a:blip r:embed="rId3"/>
          <a:stretch>
            <a:fillRect/>
          </a:stretch>
        </p:blipFill>
        <p:spPr>
          <a:xfrm>
            <a:off x="11203906" y="555919"/>
            <a:ext cx="465585" cy="520720"/>
          </a:xfrm>
          <a:prstGeom prst="rect">
            <a:avLst/>
          </a:prstGeom>
          <a:ln w="12700">
            <a:miter lim="400000"/>
          </a:ln>
        </p:spPr>
      </p:pic>
      <p:sp>
        <p:nvSpPr>
          <p:cNvPr id="1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3_Custom Layout">
    <p:spTree>
      <p:nvGrpSpPr>
        <p:cNvPr id="1" name=""/>
        <p:cNvGrpSpPr/>
        <p:nvPr/>
      </p:nvGrpSpPr>
      <p:grpSpPr>
        <a:xfrm>
          <a:off x="0" y="0"/>
          <a:ext cx="0" cy="0"/>
          <a:chOff x="0" y="0"/>
          <a:chExt cx="0" cy="0"/>
        </a:xfrm>
      </p:grpSpPr>
      <p:sp>
        <p:nvSpPr>
          <p:cNvPr id="156"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57" name="Lorem ipsum dolor sit amet, consectetur adipiscing elit."/>
          <p:cNvSpPr txBox="1">
            <a:spLocks noGrp="1"/>
          </p:cNvSpPr>
          <p:nvPr>
            <p:ph type="title" hasCustomPrompt="1"/>
          </p:nvPr>
        </p:nvSpPr>
        <p:spPr>
          <a:xfrm>
            <a:off x="4448014" y="4311553"/>
            <a:ext cx="7083588" cy="987072"/>
          </a:xfrm>
          <a:prstGeom prst="rect">
            <a:avLst/>
          </a:prstGeom>
        </p:spPr>
        <p:txBody>
          <a:bodyPr anchor="b"/>
          <a:lstStyle/>
          <a:p>
            <a:r>
              <a:t>Lorem ipsum dolor sit amet, consectetur adipiscing elit.</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5"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66"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lvl1pPr>
          </a:lstStyle>
          <a:p>
            <a:r>
              <a:t>Lorem ipsum dolor sit amet, consectetur adipiscing elit.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175" name="Lorem ipsum dolor sit amet"/>
          <p:cNvSpPr txBox="1">
            <a:spLocks noGrp="1"/>
          </p:cNvSpPr>
          <p:nvPr>
            <p:ph type="title" hasCustomPrompt="1"/>
          </p:nvPr>
        </p:nvSpPr>
        <p:spPr>
          <a:xfrm>
            <a:off x="7237707" y="2499255"/>
            <a:ext cx="4431778" cy="1434499"/>
          </a:xfrm>
          <a:prstGeom prst="rect">
            <a:avLst/>
          </a:prstGeom>
        </p:spPr>
        <p:txBody>
          <a:bodyPr anchor="b"/>
          <a:lstStyle>
            <a:lvl1pPr>
              <a:defRPr sz="5400"/>
            </a:lvl1pPr>
          </a:lstStyle>
          <a:p>
            <a:r>
              <a:t>Lorem ipsum dolor sit amet</a:t>
            </a:r>
          </a:p>
        </p:txBody>
      </p:sp>
      <p:sp>
        <p:nvSpPr>
          <p:cNvPr id="176" name="Body Level One…"/>
          <p:cNvSpPr txBox="1">
            <a:spLocks noGrp="1"/>
          </p:cNvSpPr>
          <p:nvPr>
            <p:ph type="body" sz="quarter" idx="1" hasCustomPrompt="1"/>
          </p:nvPr>
        </p:nvSpPr>
        <p:spPr>
          <a:xfrm>
            <a:off x="7237707" y="4107843"/>
            <a:ext cx="4431778" cy="2318538"/>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18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3"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38_Custom Layout">
    <p:bg>
      <p:bgPr>
        <a:solidFill>
          <a:schemeClr val="accent4"/>
        </a:solidFill>
        <a:effectLst/>
      </p:bgPr>
    </p:bg>
    <p:spTree>
      <p:nvGrpSpPr>
        <p:cNvPr id="1" name=""/>
        <p:cNvGrpSpPr/>
        <p:nvPr/>
      </p:nvGrpSpPr>
      <p:grpSpPr>
        <a:xfrm>
          <a:off x="0" y="0"/>
          <a:ext cx="0" cy="0"/>
          <a:chOff x="0" y="0"/>
          <a:chExt cx="0" cy="0"/>
        </a:xfrm>
      </p:grpSpPr>
      <p:sp>
        <p:nvSpPr>
          <p:cNvPr id="201"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25" name="Hello there,I’m a title slide"/>
          <p:cNvSpPr txBox="1">
            <a:spLocks noGrp="1"/>
          </p:cNvSpPr>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7"/>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23" cy="1117745"/>
          </a:xfrm>
          <a:prstGeom prst="rect">
            <a:avLst/>
          </a:prstGeom>
          <a:ln w="12700">
            <a:miter lim="400000"/>
          </a:ln>
        </p:spPr>
      </p:pic>
      <p:sp>
        <p:nvSpPr>
          <p:cNvPr id="28"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09" name="Picture Placeholder 14"/>
          <p:cNvSpPr>
            <a:spLocks noGrp="1"/>
          </p:cNvSpPr>
          <p:nvPr>
            <p:ph type="pic" idx="21"/>
          </p:nvPr>
        </p:nvSpPr>
        <p:spPr>
          <a:xfrm>
            <a:off x="660398" y="488959"/>
            <a:ext cx="9345478" cy="5939522"/>
          </a:xfrm>
          <a:prstGeom prst="rect">
            <a:avLst/>
          </a:prstGeom>
        </p:spPr>
        <p:txBody>
          <a:bodyPr lIns="91439" tIns="45719" rIns="91439" bIns="45719"/>
          <a:lstStyle/>
          <a:p>
            <a:endParaRPr/>
          </a:p>
        </p:txBody>
      </p:sp>
      <p:sp>
        <p:nvSpPr>
          <p:cNvPr id="210"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1" name="Graphic 5" descr="Graphic 5"/>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21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19"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20" name="Body Level One…"/>
          <p:cNvSpPr txBox="1">
            <a:spLocks noGrp="1"/>
          </p:cNvSpPr>
          <p:nvPr>
            <p:ph type="body" sz="quarter" idx="1" hasCustomPrompt="1"/>
          </p:nvPr>
        </p:nvSpPr>
        <p:spPr>
          <a:xfrm>
            <a:off x="6648773" y="1869394"/>
            <a:ext cx="5063685" cy="738671"/>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1" name="Text Placeholder 5"/>
          <p:cNvSpPr>
            <a:spLocks noGrp="1"/>
          </p:cNvSpPr>
          <p:nvPr>
            <p:ph type="body" sz="quarter" idx="22" hasCustomPrompt="1"/>
          </p:nvPr>
        </p:nvSpPr>
        <p:spPr>
          <a:xfrm>
            <a:off x="6648773" y="1324542"/>
            <a:ext cx="5063685" cy="400117"/>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2" name="Text Placeholder 5"/>
          <p:cNvSpPr>
            <a:spLocks noGrp="1"/>
          </p:cNvSpPr>
          <p:nvPr>
            <p:ph type="body" sz="quarter" idx="23" hasCustomPrompt="1"/>
          </p:nvPr>
        </p:nvSpPr>
        <p:spPr>
          <a:xfrm>
            <a:off x="6648773" y="3367542"/>
            <a:ext cx="5063685" cy="738671"/>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3" name="Text Placeholder 5"/>
          <p:cNvSpPr>
            <a:spLocks noGrp="1"/>
          </p:cNvSpPr>
          <p:nvPr>
            <p:ph type="body" sz="quarter" idx="24" hasCustomPrompt="1"/>
          </p:nvPr>
        </p:nvSpPr>
        <p:spPr>
          <a:xfrm>
            <a:off x="6648773" y="2822691"/>
            <a:ext cx="5063685" cy="400117"/>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4" name="Text Placeholder 5"/>
          <p:cNvSpPr>
            <a:spLocks noGrp="1"/>
          </p:cNvSpPr>
          <p:nvPr>
            <p:ph type="body" sz="quarter" idx="25" hasCustomPrompt="1"/>
          </p:nvPr>
        </p:nvSpPr>
        <p:spPr>
          <a:xfrm>
            <a:off x="6648773" y="4865037"/>
            <a:ext cx="5063685" cy="738671"/>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5" name="Text Placeholder 5"/>
          <p:cNvSpPr>
            <a:spLocks noGrp="1"/>
          </p:cNvSpPr>
          <p:nvPr>
            <p:ph type="body" sz="quarter" idx="26" hasCustomPrompt="1"/>
          </p:nvPr>
        </p:nvSpPr>
        <p:spPr>
          <a:xfrm>
            <a:off x="6648773" y="4320185"/>
            <a:ext cx="5063685" cy="400117"/>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3"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34" name="Body Level One…"/>
          <p:cNvSpPr txBox="1">
            <a:spLocks noGrp="1"/>
          </p:cNvSpPr>
          <p:nvPr>
            <p:ph type="body" sz="quarter" idx="1" hasCustomPrompt="1"/>
          </p:nvPr>
        </p:nvSpPr>
        <p:spPr>
          <a:xfrm>
            <a:off x="6648773" y="1869394"/>
            <a:ext cx="5063685" cy="738671"/>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5" name="Text Placeholder 5"/>
          <p:cNvSpPr>
            <a:spLocks noGrp="1"/>
          </p:cNvSpPr>
          <p:nvPr>
            <p:ph type="body" sz="quarter" idx="22" hasCustomPrompt="1"/>
          </p:nvPr>
        </p:nvSpPr>
        <p:spPr>
          <a:xfrm>
            <a:off x="6648773" y="1324542"/>
            <a:ext cx="5063685" cy="400117"/>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6" name="Text Placeholder 5"/>
          <p:cNvSpPr>
            <a:spLocks noGrp="1"/>
          </p:cNvSpPr>
          <p:nvPr>
            <p:ph type="body" sz="quarter" idx="23" hasCustomPrompt="1"/>
          </p:nvPr>
        </p:nvSpPr>
        <p:spPr>
          <a:xfrm>
            <a:off x="6648773" y="3367542"/>
            <a:ext cx="5063685" cy="738671"/>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7" name="Text Placeholder 5"/>
          <p:cNvSpPr>
            <a:spLocks noGrp="1"/>
          </p:cNvSpPr>
          <p:nvPr>
            <p:ph type="body" sz="quarter" idx="24" hasCustomPrompt="1"/>
          </p:nvPr>
        </p:nvSpPr>
        <p:spPr>
          <a:xfrm>
            <a:off x="6648773" y="2822691"/>
            <a:ext cx="5063685" cy="400117"/>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8" name="Text Placeholder 5"/>
          <p:cNvSpPr>
            <a:spLocks noGrp="1"/>
          </p:cNvSpPr>
          <p:nvPr>
            <p:ph type="body" sz="quarter" idx="25" hasCustomPrompt="1"/>
          </p:nvPr>
        </p:nvSpPr>
        <p:spPr>
          <a:xfrm>
            <a:off x="6648773" y="4865037"/>
            <a:ext cx="5063685" cy="738671"/>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9" name="Text Placeholder 5"/>
          <p:cNvSpPr>
            <a:spLocks noGrp="1"/>
          </p:cNvSpPr>
          <p:nvPr>
            <p:ph type="body" sz="quarter" idx="26" hasCustomPrompt="1"/>
          </p:nvPr>
        </p:nvSpPr>
        <p:spPr>
          <a:xfrm>
            <a:off x="6648773" y="4320185"/>
            <a:ext cx="5063685" cy="400117"/>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0" name="Graphic 4" descr="Graphic 4"/>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2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4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49" name="Lorem ipsum dolor sit amet, consectetur."/>
          <p:cNvSpPr txBox="1">
            <a:spLocks noGrp="1"/>
          </p:cNvSpPr>
          <p:nvPr>
            <p:ph type="title" hasCustomPrompt="1"/>
          </p:nvPr>
        </p:nvSpPr>
        <p:spPr>
          <a:xfrm>
            <a:off x="689316" y="555919"/>
            <a:ext cx="4921073" cy="987071"/>
          </a:xfrm>
          <a:prstGeom prst="rect">
            <a:avLst/>
          </a:prstGeom>
        </p:spPr>
        <p:txBody>
          <a:bodyPr/>
          <a:lstStyle/>
          <a:p>
            <a:r>
              <a:t>Lorem ipsum dolor sit amet, consectetur.</a:t>
            </a:r>
          </a:p>
        </p:txBody>
      </p:sp>
      <p:sp>
        <p:nvSpPr>
          <p:cNvPr id="250" name="Body Level One…"/>
          <p:cNvSpPr txBox="1">
            <a:spLocks noGrp="1"/>
          </p:cNvSpPr>
          <p:nvPr>
            <p:ph type="body" sz="quarter" idx="1" hasCustomPrompt="1"/>
          </p:nvPr>
        </p:nvSpPr>
        <p:spPr>
          <a:xfrm>
            <a:off x="689316" y="1882513"/>
            <a:ext cx="4921071"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58" name="Picture Placeholder 10"/>
          <p:cNvSpPr>
            <a:spLocks noGrp="1"/>
          </p:cNvSpPr>
          <p:nvPr>
            <p:ph type="pic" idx="21"/>
          </p:nvPr>
        </p:nvSpPr>
        <p:spPr>
          <a:xfrm>
            <a:off x="0" y="0"/>
            <a:ext cx="6096000" cy="6858000"/>
          </a:xfrm>
          <a:prstGeom prst="rect">
            <a:avLst/>
          </a:prstGeom>
        </p:spPr>
        <p:txBody>
          <a:bodyPr lIns="91439" tIns="45719" rIns="91439" bIns="45719"/>
          <a:lstStyle/>
          <a:p>
            <a:endParaRPr/>
          </a:p>
        </p:txBody>
      </p:sp>
      <p:sp>
        <p:nvSpPr>
          <p:cNvPr id="259" name="Lorem ipsum dolor sit amet, consectetur."/>
          <p:cNvSpPr txBox="1">
            <a:spLocks noGrp="1"/>
          </p:cNvSpPr>
          <p:nvPr>
            <p:ph type="title" hasCustomPrompt="1"/>
          </p:nvPr>
        </p:nvSpPr>
        <p:spPr>
          <a:xfrm>
            <a:off x="6648773" y="555919"/>
            <a:ext cx="4184549" cy="987071"/>
          </a:xfrm>
          <a:prstGeom prst="rect">
            <a:avLst/>
          </a:prstGeom>
        </p:spPr>
        <p:txBody>
          <a:bodyPr/>
          <a:lstStyle/>
          <a:p>
            <a:r>
              <a:t>Lorem ipsum dolor sit amet, consectetur.</a:t>
            </a:r>
          </a:p>
        </p:txBody>
      </p:sp>
      <p:sp>
        <p:nvSpPr>
          <p:cNvPr id="260" name="Body Level One…"/>
          <p:cNvSpPr txBox="1">
            <a:spLocks noGrp="1"/>
          </p:cNvSpPr>
          <p:nvPr>
            <p:ph type="body" sz="quarter" idx="1" hasCustomPrompt="1"/>
          </p:nvPr>
        </p:nvSpPr>
        <p:spPr>
          <a:xfrm>
            <a:off x="6648770" y="1882513"/>
            <a:ext cx="4921075"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6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69" name="Lorem ipsum dolor sit amet, consectetur."/>
          <p:cNvSpPr txBox="1">
            <a:spLocks noGrp="1"/>
          </p:cNvSpPr>
          <p:nvPr>
            <p:ph type="title" hasCustomPrompt="1"/>
          </p:nvPr>
        </p:nvSpPr>
        <p:spPr>
          <a:xfrm>
            <a:off x="689316" y="555919"/>
            <a:ext cx="4921073" cy="987071"/>
          </a:xfrm>
          <a:prstGeom prst="rect">
            <a:avLst/>
          </a:prstGeom>
        </p:spPr>
        <p:txBody>
          <a:bodyPr/>
          <a:lstStyle>
            <a:lvl1pPr>
              <a:defRPr>
                <a:solidFill>
                  <a:schemeClr val="accent5"/>
                </a:solidFill>
              </a:defRPr>
            </a:lvl1pPr>
          </a:lstStyle>
          <a:p>
            <a:r>
              <a:t>Lorem ipsum dolor sit amet, consectetur.</a:t>
            </a:r>
          </a:p>
        </p:txBody>
      </p:sp>
      <p:sp>
        <p:nvSpPr>
          <p:cNvPr id="27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7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79" name="Lorem ipsum dolor sit amet, consectetur."/>
          <p:cNvSpPr txBox="1">
            <a:spLocks noGrp="1"/>
          </p:cNvSpPr>
          <p:nvPr>
            <p:ph type="title" hasCustomPrompt="1"/>
          </p:nvPr>
        </p:nvSpPr>
        <p:spPr>
          <a:xfrm>
            <a:off x="689316" y="555919"/>
            <a:ext cx="4921073" cy="987071"/>
          </a:xfrm>
          <a:prstGeom prst="rect">
            <a:avLst/>
          </a:prstGeom>
        </p:spPr>
        <p:txBody>
          <a:bodyPr/>
          <a:lstStyle>
            <a:lvl1pPr>
              <a:defRPr>
                <a:solidFill>
                  <a:schemeClr val="accent5"/>
                </a:solidFill>
              </a:defRPr>
            </a:lvl1pPr>
          </a:lstStyle>
          <a:p>
            <a:r>
              <a:t>Lorem ipsum dolor sit amet, consectetur.</a:t>
            </a:r>
          </a:p>
        </p:txBody>
      </p:sp>
      <p:sp>
        <p:nvSpPr>
          <p:cNvPr id="28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88" name="Lorem ipsum dolor sit amet, consectetur."/>
          <p:cNvSpPr txBox="1">
            <a:spLocks noGrp="1"/>
          </p:cNvSpPr>
          <p:nvPr>
            <p:ph type="title" hasCustomPrompt="1"/>
          </p:nvPr>
        </p:nvSpPr>
        <p:spPr>
          <a:xfrm>
            <a:off x="689316" y="555919"/>
            <a:ext cx="4921073" cy="987071"/>
          </a:xfrm>
          <a:prstGeom prst="rect">
            <a:avLst/>
          </a:prstGeom>
        </p:spPr>
        <p:txBody>
          <a:bodyPr/>
          <a:lstStyle>
            <a:lvl1pPr>
              <a:defRPr>
                <a:solidFill>
                  <a:schemeClr val="accent5"/>
                </a:solidFill>
              </a:defRPr>
            </a:lvl1pPr>
          </a:lstStyle>
          <a:p>
            <a:r>
              <a:t>Lorem ipsum dolor sit amet, consectetur.</a:t>
            </a:r>
          </a:p>
        </p:txBody>
      </p:sp>
      <p:sp>
        <p:nvSpPr>
          <p:cNvPr id="289"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297" name="Lorem ipsum dolor sit amet, consectetur."/>
          <p:cNvSpPr txBox="1">
            <a:spLocks noGrp="1"/>
          </p:cNvSpPr>
          <p:nvPr>
            <p:ph type="title" hasCustomPrompt="1"/>
          </p:nvPr>
        </p:nvSpPr>
        <p:spPr>
          <a:xfrm>
            <a:off x="689316" y="555919"/>
            <a:ext cx="4593884" cy="788236"/>
          </a:xfrm>
          <a:prstGeom prst="rect">
            <a:avLst/>
          </a:prstGeom>
        </p:spPr>
        <p:txBody>
          <a:bodyPr/>
          <a:lstStyle>
            <a:lvl1pPr>
              <a:defRPr sz="2800">
                <a:solidFill>
                  <a:schemeClr val="accent5"/>
                </a:solidFill>
              </a:defRPr>
            </a:lvl1pPr>
          </a:lstStyle>
          <a:p>
            <a:r>
              <a:t>Lorem ipsum dolor sit amet, consectetur.</a:t>
            </a:r>
          </a:p>
        </p:txBody>
      </p:sp>
      <p:sp>
        <p:nvSpPr>
          <p:cNvPr id="298" name="Triangle 8"/>
          <p:cNvSpPr/>
          <p:nvPr/>
        </p:nvSpPr>
        <p:spPr>
          <a:xfrm rot="5400000">
            <a:off x="2480914" y="3028240"/>
            <a:ext cx="6846711" cy="8128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299" name="Body Level One…"/>
          <p:cNvSpPr txBox="1">
            <a:spLocks noGrp="1"/>
          </p:cNvSpPr>
          <p:nvPr>
            <p:ph type="body" sz="quarter" idx="1" hasCustomPrompt="1"/>
          </p:nvPr>
        </p:nvSpPr>
        <p:spPr>
          <a:xfrm>
            <a:off x="6838122" y="1882513"/>
            <a:ext cx="4664567"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0" name="Text Placeholder 5"/>
          <p:cNvSpPr>
            <a:spLocks noGrp="1"/>
          </p:cNvSpPr>
          <p:nvPr>
            <p:ph type="body" sz="quarter" idx="21" hasCustomPrompt="1"/>
          </p:nvPr>
        </p:nvSpPr>
        <p:spPr>
          <a:xfrm>
            <a:off x="6838122" y="555916"/>
            <a:ext cx="3856383" cy="788237"/>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pic>
        <p:nvPicPr>
          <p:cNvPr id="301" name="Graphic 11" descr="Graphic 11"/>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0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09" name="Lorem ipsum dolor sit amet, consectetur."/>
          <p:cNvSpPr txBox="1">
            <a:spLocks noGrp="1"/>
          </p:cNvSpPr>
          <p:nvPr>
            <p:ph type="title" hasCustomPrompt="1"/>
          </p:nvPr>
        </p:nvSpPr>
        <p:spPr>
          <a:xfrm>
            <a:off x="689316" y="555919"/>
            <a:ext cx="4593884" cy="788236"/>
          </a:xfrm>
          <a:prstGeom prst="rect">
            <a:avLst/>
          </a:prstGeom>
        </p:spPr>
        <p:txBody>
          <a:bodyPr/>
          <a:lstStyle>
            <a:lvl1pPr>
              <a:defRPr sz="2800">
                <a:solidFill>
                  <a:schemeClr val="accent5"/>
                </a:solidFill>
              </a:defRPr>
            </a:lvl1pPr>
          </a:lstStyle>
          <a:p>
            <a:r>
              <a:t>Lorem ipsum dolor sit amet, consectetur.</a:t>
            </a:r>
          </a:p>
        </p:txBody>
      </p:sp>
      <p:sp>
        <p:nvSpPr>
          <p:cNvPr id="310" name="Body Level One…"/>
          <p:cNvSpPr txBox="1">
            <a:spLocks noGrp="1"/>
          </p:cNvSpPr>
          <p:nvPr>
            <p:ph type="body" sz="quarter" idx="1" hasCustomPrompt="1"/>
          </p:nvPr>
        </p:nvSpPr>
        <p:spPr>
          <a:xfrm>
            <a:off x="6838122" y="1882513"/>
            <a:ext cx="4664567"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1" name="Text Placeholder 5"/>
          <p:cNvSpPr>
            <a:spLocks noGrp="1"/>
          </p:cNvSpPr>
          <p:nvPr>
            <p:ph type="body" sz="quarter" idx="21" hasCustomPrompt="1"/>
          </p:nvPr>
        </p:nvSpPr>
        <p:spPr>
          <a:xfrm>
            <a:off x="6838122" y="555916"/>
            <a:ext cx="3896141" cy="788237"/>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sp>
        <p:nvSpPr>
          <p:cNvPr id="312" name="Triangle 8"/>
          <p:cNvSpPr/>
          <p:nvPr/>
        </p:nvSpPr>
        <p:spPr>
          <a:xfrm rot="5400000">
            <a:off x="2480914" y="3028240"/>
            <a:ext cx="6846711" cy="8128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13" name="Text Placeholder 5"/>
          <p:cNvSpPr>
            <a:spLocks noGrp="1"/>
          </p:cNvSpPr>
          <p:nvPr>
            <p:ph type="body" sz="quarter" idx="22" hasCustomPrompt="1"/>
          </p:nvPr>
        </p:nvSpPr>
        <p:spPr>
          <a:xfrm>
            <a:off x="698905" y="1882512"/>
            <a:ext cx="4593895" cy="1169560"/>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3" y="488959"/>
            <a:ext cx="9345480" cy="5939522"/>
          </a:xfrm>
          <a:prstGeom prst="rect">
            <a:avLst/>
          </a:prstGeom>
        </p:spPr>
        <p:txBody>
          <a:bodyPr lIns="91439" tIns="45719" rIns="91439" bIns="45719"/>
          <a:lstStyle/>
          <a:p>
            <a:endParaRPr/>
          </a:p>
        </p:txBody>
      </p:sp>
      <p:sp>
        <p:nvSpPr>
          <p:cNvPr id="36" name="Hello there,I’m a title slide"/>
          <p:cNvSpPr txBox="1">
            <a:spLocks noGrp="1"/>
          </p:cNvSpPr>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7"/>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23" cy="1117745"/>
          </a:xfrm>
          <a:prstGeom prst="rect">
            <a:avLst/>
          </a:prstGeom>
          <a:ln w="12700">
            <a:miter lim="400000"/>
          </a:ln>
        </p:spPr>
      </p:pic>
      <p:sp>
        <p:nvSpPr>
          <p:cNvPr id="39"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3" name="Lorem ipsum dolor sit amet, consectetur."/>
          <p:cNvSpPr txBox="1">
            <a:spLocks noGrp="1"/>
          </p:cNvSpPr>
          <p:nvPr>
            <p:ph type="title" hasCustomPrompt="1"/>
          </p:nvPr>
        </p:nvSpPr>
        <p:spPr>
          <a:xfrm>
            <a:off x="689316" y="555919"/>
            <a:ext cx="4593884" cy="788236"/>
          </a:xfrm>
          <a:prstGeom prst="rect">
            <a:avLst/>
          </a:prstGeom>
        </p:spPr>
        <p:txBody>
          <a:bodyPr/>
          <a:lstStyle>
            <a:lvl1pPr>
              <a:defRPr sz="2800">
                <a:solidFill>
                  <a:schemeClr val="accent5"/>
                </a:solidFill>
              </a:defRPr>
            </a:lvl1pPr>
          </a:lstStyle>
          <a:p>
            <a:r>
              <a:t>Lorem ipsum dolor sit amet, consectetur.</a:t>
            </a:r>
          </a:p>
        </p:txBody>
      </p:sp>
      <p:sp>
        <p:nvSpPr>
          <p:cNvPr id="324" name="Triangle 8"/>
          <p:cNvSpPr/>
          <p:nvPr/>
        </p:nvSpPr>
        <p:spPr>
          <a:xfrm rot="5400000">
            <a:off x="2374386" y="3135050"/>
            <a:ext cx="6846718" cy="5991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5" name="Body Level One…"/>
          <p:cNvSpPr txBox="1">
            <a:spLocks noGrp="1"/>
          </p:cNvSpPr>
          <p:nvPr>
            <p:ph type="body" sz="quarter" idx="1" hasCustomPrompt="1"/>
          </p:nvPr>
        </p:nvSpPr>
        <p:spPr>
          <a:xfrm>
            <a:off x="698911" y="1882513"/>
            <a:ext cx="4593886"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6" name="Text Placeholder 5"/>
          <p:cNvSpPr>
            <a:spLocks noGrp="1"/>
          </p:cNvSpPr>
          <p:nvPr>
            <p:ph type="body" sz="quarter" idx="21" hasCustomPrompt="1"/>
          </p:nvPr>
        </p:nvSpPr>
        <p:spPr>
          <a:xfrm>
            <a:off x="6838122" y="1882512"/>
            <a:ext cx="4664569" cy="1169560"/>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a:spLocks noGrp="1"/>
          </p:cNvSpPr>
          <p:nvPr>
            <p:ph type="body" sz="quarter" idx="22" hasCustomPrompt="1"/>
          </p:nvPr>
        </p:nvSpPr>
        <p:spPr>
          <a:xfrm>
            <a:off x="6838122" y="555916"/>
            <a:ext cx="3843271" cy="788237"/>
          </a:xfrm>
          <a:prstGeom prst="rect">
            <a:avLst/>
          </a:prstGeom>
        </p:spPr>
        <p:txBody>
          <a:bodyPr>
            <a:normAutofit/>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r>
              <a:t>Lorem ipsum dolor sit amet, consectetur </a:t>
            </a:r>
          </a:p>
        </p:txBody>
      </p:sp>
      <p:pic>
        <p:nvPicPr>
          <p:cNvPr id="328" name="Graphic 13" descr="Graphic 13"/>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6" name="Body Level One…"/>
          <p:cNvSpPr txBox="1">
            <a:spLocks noGrp="1"/>
          </p:cNvSpPr>
          <p:nvPr>
            <p:ph type="body" sz="quarter" idx="1" hasCustomPrompt="1"/>
          </p:nvPr>
        </p:nvSpPr>
        <p:spPr>
          <a:xfrm>
            <a:off x="6581616" y="5170992"/>
            <a:ext cx="4921073" cy="954114"/>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37" name="Graphic 4" descr="Graphic 4"/>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3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3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6" name="Body Level One…"/>
          <p:cNvSpPr txBox="1">
            <a:spLocks noGrp="1"/>
          </p:cNvSpPr>
          <p:nvPr>
            <p:ph type="body" sz="quarter" idx="1" hasCustomPrompt="1"/>
          </p:nvPr>
        </p:nvSpPr>
        <p:spPr>
          <a:xfrm>
            <a:off x="6581616" y="5170992"/>
            <a:ext cx="4921073" cy="954114"/>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7" name="Graphic 4" descr="Graphic 4"/>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4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6" name="Graphic 7" descr="Graphic 7"/>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57" name="Lorem ipsum dolor sit amet, consectetur."/>
          <p:cNvSpPr txBox="1">
            <a:spLocks noGrp="1"/>
          </p:cNvSpPr>
          <p:nvPr>
            <p:ph type="title" hasCustomPrompt="1"/>
          </p:nvPr>
        </p:nvSpPr>
        <p:spPr>
          <a:xfrm>
            <a:off x="689316" y="555919"/>
            <a:ext cx="4921073" cy="987071"/>
          </a:xfrm>
          <a:prstGeom prst="rect">
            <a:avLst/>
          </a:prstGeom>
        </p:spPr>
        <p:txBody>
          <a:bodyPr/>
          <a:lstStyle>
            <a:lvl1pPr>
              <a:defRPr>
                <a:solidFill>
                  <a:schemeClr val="accent5"/>
                </a:solidFill>
              </a:defRPr>
            </a:lvl1pPr>
          </a:lstStyle>
          <a:p>
            <a:r>
              <a:t>Lorem ipsum dolor sit amet, consectetur.</a:t>
            </a:r>
          </a:p>
        </p:txBody>
      </p:sp>
      <p:sp>
        <p:nvSpPr>
          <p:cNvPr id="358"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9" name="Graphic 1" descr="Graphic 1"/>
          <p:cNvPicPr>
            <a:picLocks noChangeAspect="1"/>
          </p:cNvPicPr>
          <p:nvPr/>
        </p:nvPicPr>
        <p:blipFill>
          <a:blip r:embed="rId3"/>
          <a:srcRect l="17156" t="28414" r="36717" b="19397"/>
          <a:stretch>
            <a:fillRect/>
          </a:stretch>
        </p:blipFill>
        <p:spPr>
          <a:xfrm>
            <a:off x="6279772" y="0"/>
            <a:ext cx="5912233" cy="6858000"/>
          </a:xfrm>
          <a:prstGeom prst="rect">
            <a:avLst/>
          </a:prstGeom>
          <a:ln w="12700">
            <a:miter lim="400000"/>
          </a:ln>
        </p:spPr>
      </p:pic>
      <p:sp>
        <p:nvSpPr>
          <p:cNvPr id="36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67" name="Lorem ipsum dolor sit amet, consectetur."/>
          <p:cNvSpPr txBox="1">
            <a:spLocks noGrp="1"/>
          </p:cNvSpPr>
          <p:nvPr>
            <p:ph type="title" hasCustomPrompt="1"/>
          </p:nvPr>
        </p:nvSpPr>
        <p:spPr>
          <a:xfrm>
            <a:off x="689316" y="555919"/>
            <a:ext cx="4921073" cy="987071"/>
          </a:xfrm>
          <a:prstGeom prst="rect">
            <a:avLst/>
          </a:prstGeom>
        </p:spPr>
        <p:txBody>
          <a:bodyPr/>
          <a:lstStyle>
            <a:lvl1pPr>
              <a:defRPr>
                <a:solidFill>
                  <a:schemeClr val="accent5"/>
                </a:solidFill>
              </a:defRPr>
            </a:lvl1pPr>
          </a:lstStyle>
          <a:p>
            <a:r>
              <a:t>Lorem ipsum dolor sit amet, consectetur.</a:t>
            </a:r>
          </a:p>
        </p:txBody>
      </p:sp>
      <p:sp>
        <p:nvSpPr>
          <p:cNvPr id="368" name="Body Level One…"/>
          <p:cNvSpPr txBox="1">
            <a:spLocks noGrp="1"/>
          </p:cNvSpPr>
          <p:nvPr>
            <p:ph type="body" sz="quarter" idx="1" hasCustomPrompt="1"/>
          </p:nvPr>
        </p:nvSpPr>
        <p:spPr>
          <a:xfrm>
            <a:off x="8901951" y="1882513"/>
            <a:ext cx="2767539" cy="1855772"/>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9" name="Graphic 1" descr="Graphic 1"/>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37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77" name="Picture Placeholder 10"/>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378"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6" name="Graphic 5" descr="Graphic 5"/>
          <p:cNvPicPr>
            <a:picLocks noChangeAspect="1"/>
          </p:cNvPicPr>
          <p:nvPr/>
        </p:nvPicPr>
        <p:blipFill>
          <a:blip r:embed="rId2"/>
          <a:stretch>
            <a:fillRect/>
          </a:stretch>
        </p:blipFill>
        <p:spPr>
          <a:xfrm>
            <a:off x="581466" y="484092"/>
            <a:ext cx="9120179" cy="5955735"/>
          </a:xfrm>
          <a:prstGeom prst="rect">
            <a:avLst/>
          </a:prstGeom>
          <a:ln w="12700">
            <a:miter lim="400000"/>
          </a:ln>
        </p:spPr>
      </p:pic>
      <p:sp>
        <p:nvSpPr>
          <p:cNvPr id="387" name="Dividerslide #1"/>
          <p:cNvSpPr txBox="1">
            <a:spLocks noGrp="1"/>
          </p:cNvSpPr>
          <p:nvPr>
            <p:ph type="title" hasCustomPrompt="1"/>
          </p:nvPr>
        </p:nvSpPr>
        <p:spPr>
          <a:xfrm>
            <a:off x="985213" y="788393"/>
            <a:ext cx="5834042" cy="2279539"/>
          </a:xfrm>
          <a:prstGeom prst="rect">
            <a:avLst/>
          </a:prstGeom>
        </p:spPr>
        <p:txBody>
          <a:bodyPr/>
          <a:lstStyle>
            <a:lvl1pPr>
              <a:defRPr sz="8800"/>
            </a:lvl1pPr>
          </a:lstStyle>
          <a:p>
            <a:r>
              <a:t>Dividerslide #1</a:t>
            </a:r>
          </a:p>
        </p:txBody>
      </p:sp>
      <p:sp>
        <p:nvSpPr>
          <p:cNvPr id="3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5"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6" name="Dividerslide #1"/>
          <p:cNvSpPr txBox="1">
            <a:spLocks noGrp="1"/>
          </p:cNvSpPr>
          <p:nvPr>
            <p:ph type="title" hasCustomPrompt="1"/>
          </p:nvPr>
        </p:nvSpPr>
        <p:spPr>
          <a:xfrm>
            <a:off x="985213" y="788393"/>
            <a:ext cx="9724116" cy="2279539"/>
          </a:xfrm>
          <a:prstGeom prst="rect">
            <a:avLst/>
          </a:prstGeom>
        </p:spPr>
        <p:txBody>
          <a:bodyPr/>
          <a:lstStyle>
            <a:lvl1pPr>
              <a:defRPr sz="8800"/>
            </a:lvl1pPr>
          </a:lstStyle>
          <a:p>
            <a:r>
              <a:t>Dividerslide #1</a:t>
            </a:r>
          </a:p>
        </p:txBody>
      </p:sp>
      <p:sp>
        <p:nvSpPr>
          <p:cNvPr id="3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4" name="Picture Placeholder 9"/>
          <p:cNvSpPr>
            <a:spLocks noGrp="1"/>
          </p:cNvSpPr>
          <p:nvPr>
            <p:ph type="pic" idx="21"/>
          </p:nvPr>
        </p:nvSpPr>
        <p:spPr>
          <a:xfrm>
            <a:off x="0" y="3875"/>
            <a:ext cx="6096002" cy="6858001"/>
          </a:xfrm>
          <a:prstGeom prst="rect">
            <a:avLst/>
          </a:prstGeom>
        </p:spPr>
        <p:txBody>
          <a:bodyPr lIns="91439" tIns="45719" rIns="91439" bIns="45719"/>
          <a:lstStyle/>
          <a:p>
            <a:endParaRPr/>
          </a:p>
        </p:txBody>
      </p:sp>
      <p:pic>
        <p:nvPicPr>
          <p:cNvPr id="405" name="Graphic 4" descr="Graphic 4"/>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406"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07"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4"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5"/>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90" cy="351147"/>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23" cy="1117745"/>
          </a:xfrm>
          <a:prstGeom prst="rect">
            <a:avLst/>
          </a:prstGeom>
          <a:ln w="12700">
            <a:miter lim="400000"/>
          </a:ln>
        </p:spPr>
      </p:pic>
      <p:sp>
        <p:nvSpPr>
          <p:cNvPr id="50"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2"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0"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38" name="Picture Placeholder 5"/>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439" name="Divider slide #1"/>
          <p:cNvSpPr txBox="1">
            <a:spLocks noGrp="1"/>
          </p:cNvSpPr>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r>
              <a:t>Divider slide #1</a:t>
            </a:r>
          </a:p>
        </p:txBody>
      </p:sp>
      <p:pic>
        <p:nvPicPr>
          <p:cNvPr id="440" name="Graphic 7" descr="Graphic 7"/>
          <p:cNvPicPr>
            <a:picLocks noChangeAspect="1"/>
          </p:cNvPicPr>
          <p:nvPr/>
        </p:nvPicPr>
        <p:blipFill>
          <a:blip r:embed="rId2"/>
          <a:stretch>
            <a:fillRect/>
          </a:stretch>
        </p:blipFill>
        <p:spPr>
          <a:xfrm>
            <a:off x="11203906" y="555919"/>
            <a:ext cx="465585" cy="520720"/>
          </a:xfrm>
          <a:prstGeom prst="rect">
            <a:avLst/>
          </a:prstGeom>
          <a:ln w="12700">
            <a:miter lim="400000"/>
          </a:ln>
        </p:spPr>
      </p:pic>
      <p:sp>
        <p:nvSpPr>
          <p:cNvPr id="4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48" name="Graphic 8" descr="Graphic 8"/>
          <p:cNvPicPr>
            <a:picLocks noChangeAspect="1"/>
          </p:cNvPicPr>
          <p:nvPr/>
        </p:nvPicPr>
        <p:blipFill>
          <a:blip r:embed="rId2"/>
          <a:stretch>
            <a:fillRect/>
          </a:stretch>
        </p:blipFill>
        <p:spPr>
          <a:xfrm>
            <a:off x="662148" y="443751"/>
            <a:ext cx="9120179" cy="6061389"/>
          </a:xfrm>
          <a:prstGeom prst="rect">
            <a:avLst/>
          </a:prstGeom>
          <a:ln w="12700">
            <a:miter lim="400000"/>
          </a:ln>
        </p:spPr>
      </p:pic>
      <p:sp>
        <p:nvSpPr>
          <p:cNvPr id="449" name="Divider slide #1"/>
          <p:cNvSpPr txBox="1">
            <a:spLocks noGrp="1"/>
          </p:cNvSpPr>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r>
              <a:t>Divider slide #1</a:t>
            </a:r>
          </a:p>
        </p:txBody>
      </p:sp>
      <p:pic>
        <p:nvPicPr>
          <p:cNvPr id="450" name="Graphic 7" descr="Graphic 7"/>
          <p:cNvPicPr>
            <a:picLocks noChangeAspect="1"/>
          </p:cNvPicPr>
          <p:nvPr/>
        </p:nvPicPr>
        <p:blipFill>
          <a:blip r:embed="rId3"/>
          <a:stretch>
            <a:fillRect/>
          </a:stretch>
        </p:blipFill>
        <p:spPr>
          <a:xfrm>
            <a:off x="11203906" y="555919"/>
            <a:ext cx="465585" cy="520720"/>
          </a:xfrm>
          <a:prstGeom prst="rect">
            <a:avLst/>
          </a:prstGeom>
          <a:ln w="12700">
            <a:miter lim="400000"/>
          </a:ln>
        </p:spPr>
      </p:pic>
      <p:sp>
        <p:nvSpPr>
          <p:cNvPr id="45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58" name="Click to edit Master title style"/>
          <p:cNvSpPr txBox="1">
            <a:spLocks noGrp="1"/>
          </p:cNvSpPr>
          <p:nvPr>
            <p:ph type="title" hasCustomPrompt="1"/>
          </p:nvPr>
        </p:nvSpPr>
        <p:spPr>
          <a:xfrm>
            <a:off x="689316" y="555919"/>
            <a:ext cx="9997735" cy="987071"/>
          </a:xfrm>
          <a:prstGeom prst="rect">
            <a:avLst/>
          </a:prstGeom>
        </p:spPr>
        <p:txBody>
          <a:bodyPr/>
          <a:lstStyle>
            <a:lvl1pPr>
              <a:defRPr>
                <a:solidFill>
                  <a:schemeClr val="accent6"/>
                </a:solidFill>
              </a:defRPr>
            </a:lvl1pPr>
          </a:lstStyle>
          <a:p>
            <a:r>
              <a:t>Click to edit Master title style</a:t>
            </a:r>
          </a:p>
        </p:txBody>
      </p:sp>
      <p:sp>
        <p:nvSpPr>
          <p:cNvPr id="459" name="Body Level One…"/>
          <p:cNvSpPr txBox="1">
            <a:spLocks noGrp="1"/>
          </p:cNvSpPr>
          <p:nvPr>
            <p:ph type="body" sz="quarter" idx="1" hasCustomPrompt="1"/>
          </p:nvPr>
        </p:nvSpPr>
        <p:spPr>
          <a:xfrm>
            <a:off x="689316" y="2755369"/>
            <a:ext cx="4825221" cy="923337"/>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pic>
        <p:nvPicPr>
          <p:cNvPr id="461" name="Graphic 4" descr="Graphic 4"/>
          <p:cNvPicPr>
            <a:picLocks noChangeAspect="1"/>
          </p:cNvPicPr>
          <p:nvPr/>
        </p:nvPicPr>
        <p:blipFill>
          <a:blip r:embed="rId2"/>
          <a:stretch>
            <a:fillRect/>
          </a:stretch>
        </p:blipFill>
        <p:spPr>
          <a:xfrm>
            <a:off x="782305" y="1897059"/>
            <a:ext cx="539980" cy="343053"/>
          </a:xfrm>
          <a:prstGeom prst="rect">
            <a:avLst/>
          </a:prstGeom>
          <a:ln w="12700">
            <a:miter lim="400000"/>
          </a:ln>
        </p:spPr>
      </p:pic>
      <p:sp>
        <p:nvSpPr>
          <p:cNvPr id="462" name="Text Placeholder 5"/>
          <p:cNvSpPr>
            <a:spLocks noGrp="1"/>
          </p:cNvSpPr>
          <p:nvPr>
            <p:ph type="body" sz="quarter" idx="22" hasCustomPrompt="1"/>
          </p:nvPr>
        </p:nvSpPr>
        <p:spPr>
          <a:xfrm>
            <a:off x="689317" y="4956128"/>
            <a:ext cx="4825220" cy="923337"/>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3" name="Text Placeholder 5"/>
          <p:cNvSpPr>
            <a:spLocks noGrp="1"/>
          </p:cNvSpPr>
          <p:nvPr>
            <p:ph type="body" sz="quarter" idx="23"/>
          </p:nvPr>
        </p:nvSpPr>
        <p:spPr>
          <a:xfrm>
            <a:off x="689317" y="4528177"/>
            <a:ext cx="4825220" cy="338561"/>
          </a:xfrm>
          <a:prstGeom prst="rect">
            <a:avLst/>
          </a:prstGeom>
        </p:spPr>
        <p:txBody>
          <a:bodyPr>
            <a:normAutofit/>
          </a:bodyPr>
          <a:lstStyle/>
          <a:p>
            <a:endParaRPr/>
          </a:p>
        </p:txBody>
      </p:sp>
      <p:pic>
        <p:nvPicPr>
          <p:cNvPr id="464" name="Graphic 15" descr="Graphic 15"/>
          <p:cNvPicPr>
            <a:picLocks noChangeAspect="1"/>
          </p:cNvPicPr>
          <p:nvPr/>
        </p:nvPicPr>
        <p:blipFill>
          <a:blip r:embed="rId2"/>
          <a:stretch>
            <a:fillRect/>
          </a:stretch>
        </p:blipFill>
        <p:spPr>
          <a:xfrm>
            <a:off x="782305" y="4097821"/>
            <a:ext cx="539980" cy="343053"/>
          </a:xfrm>
          <a:prstGeom prst="rect">
            <a:avLst/>
          </a:prstGeom>
          <a:ln w="12700">
            <a:miter lim="400000"/>
          </a:ln>
        </p:spPr>
      </p:pic>
      <p:sp>
        <p:nvSpPr>
          <p:cNvPr id="465" name="Text Placeholder 5"/>
          <p:cNvSpPr>
            <a:spLocks noGrp="1"/>
          </p:cNvSpPr>
          <p:nvPr>
            <p:ph type="body" sz="quarter" idx="24" hasCustomPrompt="1"/>
          </p:nvPr>
        </p:nvSpPr>
        <p:spPr>
          <a:xfrm>
            <a:off x="6020730" y="2755369"/>
            <a:ext cx="4825229" cy="923337"/>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5"/>
          </p:nvPr>
        </p:nvSpPr>
        <p:spPr>
          <a:xfrm>
            <a:off x="6020730" y="2327418"/>
            <a:ext cx="4825229" cy="338555"/>
          </a:xfrm>
          <a:prstGeom prst="rect">
            <a:avLst/>
          </a:prstGeom>
        </p:spPr>
        <p:txBody>
          <a:bodyPr>
            <a:normAutofit/>
          </a:bodyPr>
          <a:lstStyle/>
          <a:p>
            <a:endParaRPr/>
          </a:p>
        </p:txBody>
      </p:sp>
      <p:pic>
        <p:nvPicPr>
          <p:cNvPr id="467" name="Graphic 22" descr="Graphic 22"/>
          <p:cNvPicPr>
            <a:picLocks noChangeAspect="1"/>
          </p:cNvPicPr>
          <p:nvPr/>
        </p:nvPicPr>
        <p:blipFill>
          <a:blip r:embed="rId2"/>
          <a:stretch>
            <a:fillRect/>
          </a:stretch>
        </p:blipFill>
        <p:spPr>
          <a:xfrm>
            <a:off x="6113721" y="1897059"/>
            <a:ext cx="539980" cy="343053"/>
          </a:xfrm>
          <a:prstGeom prst="rect">
            <a:avLst/>
          </a:prstGeom>
          <a:ln w="12700">
            <a:miter lim="400000"/>
          </a:ln>
        </p:spPr>
      </p:pic>
      <p:sp>
        <p:nvSpPr>
          <p:cNvPr id="468" name="Text Placeholder 5"/>
          <p:cNvSpPr>
            <a:spLocks noGrp="1"/>
          </p:cNvSpPr>
          <p:nvPr>
            <p:ph type="body" sz="quarter" idx="26" hasCustomPrompt="1"/>
          </p:nvPr>
        </p:nvSpPr>
        <p:spPr>
          <a:xfrm>
            <a:off x="6020730" y="4956128"/>
            <a:ext cx="4825229" cy="923337"/>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7"/>
          </p:nvPr>
        </p:nvSpPr>
        <p:spPr>
          <a:xfrm>
            <a:off x="6020730" y="4528177"/>
            <a:ext cx="4825229" cy="338561"/>
          </a:xfrm>
          <a:prstGeom prst="rect">
            <a:avLst/>
          </a:prstGeom>
        </p:spPr>
        <p:txBody>
          <a:bodyPr>
            <a:normAutofit/>
          </a:bodyPr>
          <a:lstStyle/>
          <a:p>
            <a:endParaRPr/>
          </a:p>
        </p:txBody>
      </p:sp>
      <p:pic>
        <p:nvPicPr>
          <p:cNvPr id="470" name="Graphic 25" descr="Graphic 25"/>
          <p:cNvPicPr>
            <a:picLocks noChangeAspect="1"/>
          </p:cNvPicPr>
          <p:nvPr/>
        </p:nvPicPr>
        <p:blipFill>
          <a:blip r:embed="rId2"/>
          <a:stretch>
            <a:fillRect/>
          </a:stretch>
        </p:blipFill>
        <p:spPr>
          <a:xfrm>
            <a:off x="6113721" y="4097821"/>
            <a:ext cx="539980" cy="343053"/>
          </a:xfrm>
          <a:prstGeom prst="rect">
            <a:avLst/>
          </a:prstGeom>
          <a:ln w="12700">
            <a:miter lim="400000"/>
          </a:ln>
        </p:spPr>
      </p:pic>
      <p:sp>
        <p:nvSpPr>
          <p:cNvPr id="47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78" name="Click to edit Master title style"/>
          <p:cNvSpPr txBox="1">
            <a:spLocks noGrp="1"/>
          </p:cNvSpPr>
          <p:nvPr>
            <p:ph type="title" hasCustomPrompt="1"/>
          </p:nvPr>
        </p:nvSpPr>
        <p:spPr>
          <a:xfrm>
            <a:off x="689316" y="555919"/>
            <a:ext cx="9997735" cy="987071"/>
          </a:xfrm>
          <a:prstGeom prst="rect">
            <a:avLst/>
          </a:prstGeom>
        </p:spPr>
        <p:txBody>
          <a:bodyPr/>
          <a:lstStyle>
            <a:lvl1pPr>
              <a:defRPr>
                <a:solidFill>
                  <a:schemeClr val="accent5"/>
                </a:solidFill>
              </a:defRPr>
            </a:lvl1pPr>
          </a:lstStyle>
          <a:p>
            <a:r>
              <a:t>Click to edit Master title style</a:t>
            </a:r>
          </a:p>
        </p:txBody>
      </p:sp>
      <p:sp>
        <p:nvSpPr>
          <p:cNvPr id="479" name="Body Level One…"/>
          <p:cNvSpPr txBox="1">
            <a:spLocks noGrp="1"/>
          </p:cNvSpPr>
          <p:nvPr>
            <p:ph type="body" sz="quarter" idx="1" hasCustomPrompt="1"/>
          </p:nvPr>
        </p:nvSpPr>
        <p:spPr>
          <a:xfrm>
            <a:off x="689316" y="2755369"/>
            <a:ext cx="4825221" cy="923337"/>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sp>
        <p:nvSpPr>
          <p:cNvPr id="481" name="Text Placeholder 5"/>
          <p:cNvSpPr>
            <a:spLocks noGrp="1"/>
          </p:cNvSpPr>
          <p:nvPr>
            <p:ph type="body" sz="quarter" idx="22" hasCustomPrompt="1"/>
          </p:nvPr>
        </p:nvSpPr>
        <p:spPr>
          <a:xfrm>
            <a:off x="689317" y="4956128"/>
            <a:ext cx="4825220" cy="923337"/>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2" name="Text Placeholder 5"/>
          <p:cNvSpPr>
            <a:spLocks noGrp="1"/>
          </p:cNvSpPr>
          <p:nvPr>
            <p:ph type="body" sz="quarter" idx="23"/>
          </p:nvPr>
        </p:nvSpPr>
        <p:spPr>
          <a:xfrm>
            <a:off x="689317" y="4528177"/>
            <a:ext cx="4825220" cy="338561"/>
          </a:xfrm>
          <a:prstGeom prst="rect">
            <a:avLst/>
          </a:prstGeom>
        </p:spPr>
        <p:txBody>
          <a:bodyPr>
            <a:normAutofit/>
          </a:bodyPr>
          <a:lstStyle/>
          <a:p>
            <a:endParaRPr/>
          </a:p>
        </p:txBody>
      </p:sp>
      <p:sp>
        <p:nvSpPr>
          <p:cNvPr id="483" name="Text Placeholder 5"/>
          <p:cNvSpPr>
            <a:spLocks noGrp="1"/>
          </p:cNvSpPr>
          <p:nvPr>
            <p:ph type="body" sz="quarter" idx="24" hasCustomPrompt="1"/>
          </p:nvPr>
        </p:nvSpPr>
        <p:spPr>
          <a:xfrm>
            <a:off x="6020730" y="2755369"/>
            <a:ext cx="4825229" cy="923337"/>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4" name="Text Placeholder 5"/>
          <p:cNvSpPr>
            <a:spLocks noGrp="1"/>
          </p:cNvSpPr>
          <p:nvPr>
            <p:ph type="body" sz="quarter" idx="25"/>
          </p:nvPr>
        </p:nvSpPr>
        <p:spPr>
          <a:xfrm>
            <a:off x="6020730" y="2327418"/>
            <a:ext cx="4825229" cy="338555"/>
          </a:xfrm>
          <a:prstGeom prst="rect">
            <a:avLst/>
          </a:prstGeom>
        </p:spPr>
        <p:txBody>
          <a:bodyPr>
            <a:normAutofit/>
          </a:bodyPr>
          <a:lstStyle/>
          <a:p>
            <a:endParaRPr/>
          </a:p>
        </p:txBody>
      </p:sp>
      <p:sp>
        <p:nvSpPr>
          <p:cNvPr id="485" name="Text Placeholder 5"/>
          <p:cNvSpPr>
            <a:spLocks noGrp="1"/>
          </p:cNvSpPr>
          <p:nvPr>
            <p:ph type="body" sz="quarter" idx="26" hasCustomPrompt="1"/>
          </p:nvPr>
        </p:nvSpPr>
        <p:spPr>
          <a:xfrm>
            <a:off x="6020730" y="4956128"/>
            <a:ext cx="4825229" cy="923337"/>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6" name="Text Placeholder 5"/>
          <p:cNvSpPr>
            <a:spLocks noGrp="1"/>
          </p:cNvSpPr>
          <p:nvPr>
            <p:ph type="body" sz="quarter" idx="27"/>
          </p:nvPr>
        </p:nvSpPr>
        <p:spPr>
          <a:xfrm>
            <a:off x="6020730" y="4528177"/>
            <a:ext cx="4825229" cy="338561"/>
          </a:xfrm>
          <a:prstGeom prst="rect">
            <a:avLst/>
          </a:prstGeom>
        </p:spPr>
        <p:txBody>
          <a:bodyPr>
            <a:normAutofit/>
          </a:bodyPr>
          <a:lstStyle/>
          <a:p>
            <a:endParaRPr/>
          </a:p>
        </p:txBody>
      </p:sp>
      <p:pic>
        <p:nvPicPr>
          <p:cNvPr id="487" name="Graphic 33" descr="Graphic 33"/>
          <p:cNvPicPr>
            <a:picLocks noChangeAspect="1"/>
          </p:cNvPicPr>
          <p:nvPr/>
        </p:nvPicPr>
        <p:blipFill>
          <a:blip r:embed="rId2"/>
          <a:stretch>
            <a:fillRect/>
          </a:stretch>
        </p:blipFill>
        <p:spPr>
          <a:xfrm>
            <a:off x="11203906" y="555919"/>
            <a:ext cx="465585" cy="520720"/>
          </a:xfrm>
          <a:prstGeom prst="rect">
            <a:avLst/>
          </a:prstGeom>
          <a:ln w="12700">
            <a:miter lim="400000"/>
          </a:ln>
        </p:spPr>
      </p:pic>
      <p:pic>
        <p:nvPicPr>
          <p:cNvPr id="488" name="Graphic 34" descr="Graphic 34"/>
          <p:cNvPicPr>
            <a:picLocks noChangeAspect="1"/>
          </p:cNvPicPr>
          <p:nvPr/>
        </p:nvPicPr>
        <p:blipFill>
          <a:blip r:embed="rId3"/>
          <a:stretch>
            <a:fillRect/>
          </a:stretch>
        </p:blipFill>
        <p:spPr>
          <a:xfrm>
            <a:off x="782305" y="1897059"/>
            <a:ext cx="539980" cy="343053"/>
          </a:xfrm>
          <a:prstGeom prst="rect">
            <a:avLst/>
          </a:prstGeom>
          <a:ln w="12700">
            <a:miter lim="400000"/>
          </a:ln>
        </p:spPr>
      </p:pic>
      <p:pic>
        <p:nvPicPr>
          <p:cNvPr id="489" name="Graphic 35" descr="Graphic 35"/>
          <p:cNvPicPr>
            <a:picLocks noChangeAspect="1"/>
          </p:cNvPicPr>
          <p:nvPr/>
        </p:nvPicPr>
        <p:blipFill>
          <a:blip r:embed="rId3"/>
          <a:stretch>
            <a:fillRect/>
          </a:stretch>
        </p:blipFill>
        <p:spPr>
          <a:xfrm>
            <a:off x="782305" y="4097821"/>
            <a:ext cx="539980" cy="343053"/>
          </a:xfrm>
          <a:prstGeom prst="rect">
            <a:avLst/>
          </a:prstGeom>
          <a:ln w="12700">
            <a:miter lim="400000"/>
          </a:ln>
        </p:spPr>
      </p:pic>
      <p:pic>
        <p:nvPicPr>
          <p:cNvPr id="490" name="Graphic 36" descr="Graphic 36"/>
          <p:cNvPicPr>
            <a:picLocks noChangeAspect="1"/>
          </p:cNvPicPr>
          <p:nvPr/>
        </p:nvPicPr>
        <p:blipFill>
          <a:blip r:embed="rId3"/>
          <a:stretch>
            <a:fillRect/>
          </a:stretch>
        </p:blipFill>
        <p:spPr>
          <a:xfrm>
            <a:off x="6113721" y="1897059"/>
            <a:ext cx="539980" cy="343053"/>
          </a:xfrm>
          <a:prstGeom prst="rect">
            <a:avLst/>
          </a:prstGeom>
          <a:ln w="12700">
            <a:miter lim="400000"/>
          </a:ln>
        </p:spPr>
      </p:pic>
      <p:pic>
        <p:nvPicPr>
          <p:cNvPr id="491" name="Graphic 37" descr="Graphic 37"/>
          <p:cNvPicPr>
            <a:picLocks noChangeAspect="1"/>
          </p:cNvPicPr>
          <p:nvPr/>
        </p:nvPicPr>
        <p:blipFill>
          <a:blip r:embed="rId3"/>
          <a:stretch>
            <a:fillRect/>
          </a:stretch>
        </p:blipFill>
        <p:spPr>
          <a:xfrm>
            <a:off x="6113721" y="4097821"/>
            <a:ext cx="539980" cy="343053"/>
          </a:xfrm>
          <a:prstGeom prst="rect">
            <a:avLst/>
          </a:prstGeom>
          <a:ln w="12700">
            <a:miter lim="400000"/>
          </a:ln>
        </p:spPr>
      </p:pic>
      <p:sp>
        <p:nvSpPr>
          <p:cNvPr id="49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499" name="Graphic 13" descr="Graphic 13"/>
          <p:cNvPicPr>
            <a:picLocks noChangeAspect="1"/>
          </p:cNvPicPr>
          <p:nvPr/>
        </p:nvPicPr>
        <p:blipFill>
          <a:blip r:embed="rId2"/>
          <a:srcRect l="33702" t="24850" b="8676"/>
          <a:stretch>
            <a:fillRect/>
          </a:stretch>
        </p:blipFill>
        <p:spPr>
          <a:xfrm>
            <a:off x="-8" y="-8"/>
            <a:ext cx="6042354" cy="6211157"/>
          </a:xfrm>
          <a:prstGeom prst="rect">
            <a:avLst/>
          </a:prstGeom>
          <a:ln w="12700">
            <a:miter lim="400000"/>
          </a:ln>
        </p:spPr>
      </p:pic>
      <p:sp>
        <p:nvSpPr>
          <p:cNvPr id="500" name="Experiencethe Shift"/>
          <p:cNvSpPr txBox="1">
            <a:spLocks noGrp="1"/>
          </p:cNvSpPr>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r>
              <a:t>Experiencethe Shift</a:t>
            </a:r>
          </a:p>
        </p:txBody>
      </p:sp>
      <p:sp>
        <p:nvSpPr>
          <p:cNvPr id="501" name="Body Level One…"/>
          <p:cNvSpPr txBox="1">
            <a:spLocks noGrp="1"/>
          </p:cNvSpPr>
          <p:nvPr>
            <p:ph type="body" sz="quarter" idx="1" hasCustomPrompt="1"/>
          </p:nvPr>
        </p:nvSpPr>
        <p:spPr>
          <a:xfrm>
            <a:off x="5335818" y="3995556"/>
            <a:ext cx="5905580" cy="400117"/>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2" name="Text Placeholder 5"/>
          <p:cNvSpPr>
            <a:spLocks noGrp="1"/>
          </p:cNvSpPr>
          <p:nvPr>
            <p:ph type="body" sz="quarter" idx="21" hasCustomPrompt="1"/>
          </p:nvPr>
        </p:nvSpPr>
        <p:spPr>
          <a:xfrm>
            <a:off x="5335816" y="5071902"/>
            <a:ext cx="5905587" cy="538616"/>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3" name="Text Placeholder 5"/>
          <p:cNvSpPr>
            <a:spLocks noGrp="1"/>
          </p:cNvSpPr>
          <p:nvPr>
            <p:ph type="body" sz="quarter" idx="22" hasCustomPrompt="1"/>
          </p:nvPr>
        </p:nvSpPr>
        <p:spPr>
          <a:xfrm>
            <a:off x="5335816" y="4480978"/>
            <a:ext cx="5905587" cy="277006"/>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4" name="Graphic 2" descr="Graphic 2"/>
          <p:cNvPicPr>
            <a:picLocks noChangeAspect="1"/>
          </p:cNvPicPr>
          <p:nvPr/>
        </p:nvPicPr>
        <p:blipFill>
          <a:blip r:embed="rId3"/>
          <a:stretch>
            <a:fillRect/>
          </a:stretch>
        </p:blipFill>
        <p:spPr>
          <a:xfrm>
            <a:off x="381739" y="5610512"/>
            <a:ext cx="2194239" cy="807411"/>
          </a:xfrm>
          <a:prstGeom prst="rect">
            <a:avLst/>
          </a:prstGeom>
          <a:ln w="12700">
            <a:miter lim="400000"/>
          </a:ln>
        </p:spPr>
      </p:pic>
      <p:sp>
        <p:nvSpPr>
          <p:cNvPr id="505"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tIns="45719" rIns="91439" bIns="45719"/>
          <a:lstStyle/>
          <a:p>
            <a:endParaRPr/>
          </a:p>
        </p:txBody>
      </p:sp>
      <p:sp>
        <p:nvSpPr>
          <p:cNvPr id="58" name="Hello there,I’m a title slide"/>
          <p:cNvSpPr txBox="1">
            <a:spLocks noGrp="1"/>
          </p:cNvSpPr>
          <p:nvPr>
            <p:ph type="title" hasCustomPrompt="1"/>
          </p:nvPr>
        </p:nvSpPr>
        <p:spPr>
          <a:xfrm>
            <a:off x="640027" y="2716525"/>
            <a:ext cx="4678997" cy="1434502"/>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7"/>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62" cy="663064"/>
          </a:xfrm>
          <a:prstGeom prst="rect">
            <a:avLst/>
          </a:prstGeom>
          <a:ln w="12700">
            <a:miter lim="400000"/>
          </a:ln>
        </p:spPr>
      </p:pic>
      <p:sp>
        <p:nvSpPr>
          <p:cNvPr id="61"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0"/>
            <a:ext cx="8525024" cy="1641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3" y="1760390"/>
            <a:ext cx="5406689" cy="164148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5" y="1760390"/>
            <a:ext cx="5312143" cy="1641477"/>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85" cy="520720"/>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Lorem ipsum dolor sit amet, consectetur.</a:t>
            </a:r>
          </a:p>
        </p:txBody>
      </p:sp>
      <p:sp>
        <p:nvSpPr>
          <p:cNvPr id="4"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6" y="6525100"/>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 name="Picture Placeholder 1" descr="Picture Placeholder 1"/>
          <p:cNvPicPr>
            <a:picLocks noGrp="1" noChangeAspect="1"/>
          </p:cNvPicPr>
          <p:nvPr>
            <p:ph type="pic" idx="21"/>
          </p:nvPr>
        </p:nvPicPr>
        <p:blipFill>
          <a:blip r:embed="rId2"/>
          <a:srcRect/>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5" name="Title 2"/>
          <p:cNvSpPr txBox="1">
            <a:spLocks noGrp="1"/>
          </p:cNvSpPr>
          <p:nvPr>
            <p:ph type="title"/>
          </p:nvPr>
        </p:nvSpPr>
        <p:spPr>
          <a:xfrm>
            <a:off x="748511" y="921270"/>
            <a:ext cx="6055252" cy="3362914"/>
          </a:xfrm>
          <a:prstGeom prst="rect">
            <a:avLst/>
          </a:prstGeom>
        </p:spPr>
        <p:txBody>
          <a:bodyPr/>
          <a:lstStyle/>
          <a:p>
            <a:r>
              <a:t>Angular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38"/>
            <a:ext cx="10813376" cy="4944137"/>
          </a:xfrm>
          <a:prstGeom prst="rect">
            <a:avLst/>
          </a:prstGeom>
        </p:spPr>
        <p:txBody>
          <a:bodyPr/>
          <a:lstStyle/>
          <a:p>
            <a:pPr marL="0" indent="0" defTabSz="416965">
              <a:spcBef>
                <a:spcPts val="400"/>
              </a:spcBef>
              <a:buSzTx/>
              <a:buNone/>
              <a:defRPr sz="1140"/>
            </a:pPr>
            <a:r>
              <a:t>import { ChangeDetectionStrategy, Component, inject } from '@angular/core';</a:t>
            </a:r>
          </a:p>
          <a:p>
            <a:pPr marL="0" indent="0" defTabSz="416965">
              <a:spcBef>
                <a:spcPts val="400"/>
              </a:spcBef>
              <a:buSzTx/>
              <a:buNone/>
              <a:defRPr sz="1140"/>
            </a:pPr>
            <a:r>
              <a:t>import { JsonPipe } from '@angular/common';</a:t>
            </a:r>
          </a:p>
          <a:p>
            <a:pPr marL="0" indent="0" defTabSz="416965">
              <a:spcBef>
                <a:spcPts val="400"/>
              </a:spcBef>
              <a:buSzTx/>
              <a:buNone/>
              <a:defRPr sz="1140"/>
            </a:pPr>
            <a:r>
              <a:t>import { BooksStore } from './books.store';</a:t>
            </a:r>
          </a:p>
          <a:p>
            <a:pPr marL="0" indent="0" defTabSz="416965">
              <a:spcBef>
                <a:spcPts val="400"/>
              </a:spcBef>
              <a:buSzTx/>
              <a:buNone/>
              <a:defRPr sz="1140"/>
            </a:pPr>
            <a:endParaRPr/>
          </a:p>
          <a:p>
            <a:pPr marL="0" indent="0" defTabSz="416965">
              <a:spcBef>
                <a:spcPts val="400"/>
              </a:spcBef>
              <a:buSzTx/>
              <a:buNone/>
              <a:defRPr sz="1140"/>
            </a:pPr>
            <a:r>
              <a:t>@Component({</a:t>
            </a:r>
          </a:p>
          <a:p>
            <a:pPr marL="0" indent="0" defTabSz="416965">
              <a:spcBef>
                <a:spcPts val="400"/>
              </a:spcBef>
              <a:buSzTx/>
              <a:buNone/>
              <a:defRPr sz="1140"/>
            </a:pPr>
            <a:r>
              <a:t>  standalone: true,</a:t>
            </a:r>
          </a:p>
          <a:p>
            <a:pPr marL="0" indent="0" defTabSz="416965">
              <a:spcBef>
                <a:spcPts val="400"/>
              </a:spcBef>
              <a:buSzTx/>
              <a:buNone/>
              <a:defRPr sz="1140"/>
            </a:pPr>
            <a:r>
              <a:t>  imports: [JsonPipe],</a:t>
            </a:r>
          </a:p>
          <a:p>
            <a:pPr marL="0" indent="0" defTabSz="416965">
              <a:spcBef>
                <a:spcPts val="400"/>
              </a:spcBef>
              <a:buSzTx/>
              <a:buNone/>
              <a:defRPr sz="1140"/>
            </a:pPr>
            <a:r>
              <a:t>  template: `</a:t>
            </a:r>
          </a:p>
          <a:p>
            <a:pPr marL="0" indent="0" defTabSz="416965">
              <a:spcBef>
                <a:spcPts val="400"/>
              </a:spcBef>
              <a:buSzTx/>
              <a:buNone/>
              <a:defRPr sz="1140"/>
            </a:pPr>
            <a:r>
              <a:t>    &lt;p&gt;Books: {{ store.books() | json }}&lt;/p&gt;</a:t>
            </a:r>
          </a:p>
          <a:p>
            <a:pPr marL="0" indent="0" defTabSz="416965">
              <a:spcBef>
                <a:spcPts val="400"/>
              </a:spcBef>
              <a:buSzTx/>
              <a:buNone/>
              <a:defRPr sz="1140"/>
            </a:pPr>
            <a:r>
              <a:t>    &lt;p&gt;Loading: {{ store.isLoading() }}&lt;/p&gt;</a:t>
            </a:r>
          </a:p>
          <a:p>
            <a:pPr marL="0" indent="0" defTabSz="416965">
              <a:spcBef>
                <a:spcPts val="400"/>
              </a:spcBef>
              <a:buSzTx/>
              <a:buNone/>
              <a:defRPr sz="1140"/>
            </a:pPr>
            <a:r>
              <a:t>    &lt;!-- 👇 The `DeepSignal` value can be read in the same way as `Signal`. --&gt;</a:t>
            </a:r>
          </a:p>
          <a:p>
            <a:pPr marL="0" indent="0" defTabSz="416965">
              <a:spcBef>
                <a:spcPts val="400"/>
              </a:spcBef>
              <a:buSzTx/>
              <a:buNone/>
              <a:defRPr sz="1140"/>
            </a:pPr>
            <a:r>
              <a:t>    &lt;p&gt;Pagination: {{ store.filter() | json }}&lt;/p&gt;</a:t>
            </a:r>
          </a:p>
          <a:p>
            <a:pPr marL="0" indent="0" defTabSz="416965">
              <a:spcBef>
                <a:spcPts val="400"/>
              </a:spcBef>
              <a:buSzTx/>
              <a:buNone/>
              <a:defRPr sz="1140"/>
            </a:pPr>
            <a:r>
              <a:t>    &lt;!-- 👇 Nested signals are created as `DeepSignal` properties. --&gt;</a:t>
            </a:r>
          </a:p>
          <a:p>
            <a:pPr marL="0" indent="0" defTabSz="416965">
              <a:spcBef>
                <a:spcPts val="400"/>
              </a:spcBef>
              <a:buSzTx/>
              <a:buNone/>
              <a:defRPr sz="1140"/>
            </a:pPr>
            <a:r>
              <a:t>    &lt;p&gt;Query: {{ store.filter.query() }}&lt;/p&gt;</a:t>
            </a:r>
          </a:p>
          <a:p>
            <a:pPr marL="0" indent="0" defTabSz="416965">
              <a:spcBef>
                <a:spcPts val="400"/>
              </a:spcBef>
              <a:buSzTx/>
              <a:buNone/>
              <a:defRPr sz="1140"/>
            </a:pPr>
            <a:r>
              <a:t>    &lt;p&gt;Order: {{ store.filter.order() }}&lt;/p&gt;</a:t>
            </a:r>
          </a:p>
          <a:p>
            <a:pPr marL="0" indent="0" defTabSz="416965">
              <a:spcBef>
                <a:spcPts val="400"/>
              </a:spcBef>
              <a:buSzTx/>
              <a:buNone/>
              <a:defRPr sz="1140"/>
            </a:pPr>
            <a:r>
              <a:t>  `,</a:t>
            </a:r>
          </a:p>
          <a:p>
            <a:pPr marL="0" indent="0" defTabSz="416965">
              <a:spcBef>
                <a:spcPts val="400"/>
              </a:spcBef>
              <a:buSzTx/>
              <a:buNone/>
              <a:defRPr sz="1140"/>
            </a:pPr>
            <a:r>
              <a:t>  providers: [BooksStore],</a:t>
            </a:r>
          </a:p>
          <a:p>
            <a:pPr marL="0" indent="0" defTabSz="416965">
              <a:spcBef>
                <a:spcPts val="400"/>
              </a:spcBef>
              <a:buSzTx/>
              <a:buNone/>
              <a:defRPr sz="1140"/>
            </a:pPr>
            <a:r>
              <a:t>  changeDetection: ChangeDetectionStrategy.OnPush,</a:t>
            </a:r>
          </a:p>
          <a:p>
            <a:pPr marL="0" indent="0" defTabSz="416965">
              <a:spcBef>
                <a:spcPts val="400"/>
              </a:spcBef>
              <a:buSzTx/>
              <a:buNone/>
              <a:defRPr sz="1140"/>
            </a:pPr>
            <a:r>
              <a:t>})</a:t>
            </a:r>
          </a:p>
          <a:p>
            <a:pPr marL="0" indent="0" defTabSz="416965">
              <a:spcBef>
                <a:spcPts val="400"/>
              </a:spcBef>
              <a:buSzTx/>
              <a:buNone/>
              <a:defRPr sz="1140"/>
            </a:pPr>
            <a:r>
              <a:t>export class BooksComponent {</a:t>
            </a:r>
          </a:p>
          <a:p>
            <a:pPr marL="0" indent="0" defTabSz="416965">
              <a:spcBef>
                <a:spcPts val="400"/>
              </a:spcBef>
              <a:buSzTx/>
              <a:buNone/>
              <a:defRPr sz="1140"/>
            </a:pPr>
            <a:r>
              <a:t>  readonly store = inject(BooksStore);</a:t>
            </a:r>
          </a:p>
          <a:p>
            <a:pPr marL="0" indent="0" defTabSz="416965">
              <a:spcBef>
                <a:spcPts val="400"/>
              </a:spcBef>
              <a:buSzTx/>
              <a:buNone/>
              <a:defRPr sz="1140"/>
            </a:pPr>
            <a:r>
              <a:t>}</a:t>
            </a:r>
          </a:p>
        </p:txBody>
      </p:sp>
      <p:sp>
        <p:nvSpPr>
          <p:cNvPr id="541"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Consuming State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 Placeholder 1"/>
          <p:cNvSpPr txBox="1">
            <a:spLocks noGrp="1"/>
          </p:cNvSpPr>
          <p:nvPr>
            <p:ph type="body" idx="1"/>
          </p:nvPr>
        </p:nvSpPr>
        <p:spPr>
          <a:xfrm>
            <a:off x="689312" y="1377438"/>
            <a:ext cx="10813376" cy="4944137"/>
          </a:xfrm>
          <a:prstGeom prst="rect">
            <a:avLst/>
          </a:prstGeom>
        </p:spPr>
        <p:txBody>
          <a:bodyPr/>
          <a:lstStyle/>
          <a:p>
            <a:pPr marL="0" indent="0" defTabSz="482802">
              <a:spcBef>
                <a:spcPts val="500"/>
              </a:spcBef>
              <a:buSzTx/>
              <a:buNone/>
              <a:defRPr sz="1320"/>
            </a:pPr>
            <a:r>
              <a:t>The @ngrx/signals package also offers the getState function to get the current state value of the SignalStore. When used within the reactive context, state changes are automatically tracked.</a:t>
            </a:r>
          </a:p>
          <a:p>
            <a:pPr marL="0" indent="0" defTabSz="482802">
              <a:spcBef>
                <a:spcPts val="500"/>
              </a:spcBef>
              <a:buSzTx/>
              <a:buNone/>
              <a:defRPr sz="1320"/>
            </a:pPr>
            <a:endParaRPr/>
          </a:p>
          <a:p>
            <a:pPr marL="0" indent="0" defTabSz="482802">
              <a:spcBef>
                <a:spcPts val="500"/>
              </a:spcBef>
              <a:buSzTx/>
              <a:buNone/>
              <a:defRPr sz="1320"/>
            </a:pPr>
            <a:r>
              <a:t>import { Component, effect, inject } from '@angular/core';</a:t>
            </a:r>
          </a:p>
          <a:p>
            <a:pPr marL="0" indent="0" defTabSz="482802">
              <a:spcBef>
                <a:spcPts val="500"/>
              </a:spcBef>
              <a:buSzTx/>
              <a:buNone/>
              <a:defRPr sz="1320"/>
            </a:pPr>
            <a:r>
              <a:t>import { getState } from '@ngrx/signals';</a:t>
            </a:r>
          </a:p>
          <a:p>
            <a:pPr marL="0" indent="0" defTabSz="482802">
              <a:spcBef>
                <a:spcPts val="500"/>
              </a:spcBef>
              <a:buSzTx/>
              <a:buNone/>
              <a:defRPr sz="1320"/>
            </a:pPr>
            <a:r>
              <a:t>import { BooksStore } from './books.store';</a:t>
            </a:r>
          </a:p>
          <a:p>
            <a:pPr marL="0" indent="0" defTabSz="482802">
              <a:spcBef>
                <a:spcPts val="500"/>
              </a:spcBef>
              <a:buSzTx/>
              <a:buNone/>
              <a:defRPr sz="1320"/>
            </a:pPr>
            <a:endParaRPr/>
          </a:p>
          <a:p>
            <a:pPr marL="0" indent="0" defTabSz="482802">
              <a:spcBef>
                <a:spcPts val="500"/>
              </a:spcBef>
              <a:buSzTx/>
              <a:buNone/>
              <a:defRPr sz="1320"/>
            </a:pPr>
            <a:r>
              <a:t>@Component({ /* ... */ })</a:t>
            </a:r>
          </a:p>
          <a:p>
            <a:pPr marL="0" indent="0" defTabSz="482802">
              <a:spcBef>
                <a:spcPts val="500"/>
              </a:spcBef>
              <a:buSzTx/>
              <a:buNone/>
              <a:defRPr sz="1320"/>
            </a:pPr>
            <a:r>
              <a:t>export class BooksComponent {</a:t>
            </a:r>
          </a:p>
          <a:p>
            <a:pPr marL="0" indent="0" defTabSz="482802">
              <a:spcBef>
                <a:spcPts val="500"/>
              </a:spcBef>
              <a:buSzTx/>
              <a:buNone/>
              <a:defRPr sz="1320"/>
            </a:pPr>
            <a:r>
              <a:t>  readonly store = inject(BooksStore);</a:t>
            </a:r>
          </a:p>
          <a:p>
            <a:pPr marL="0" indent="0" defTabSz="482802">
              <a:spcBef>
                <a:spcPts val="500"/>
              </a:spcBef>
              <a:buSzTx/>
              <a:buNone/>
              <a:defRPr sz="1320"/>
            </a:pPr>
            <a:endParaRPr/>
          </a:p>
          <a:p>
            <a:pPr marL="0" indent="0" defTabSz="482802">
              <a:spcBef>
                <a:spcPts val="500"/>
              </a:spcBef>
              <a:buSzTx/>
              <a:buNone/>
              <a:defRPr sz="1320"/>
            </a:pPr>
            <a:r>
              <a:t>  constructor() {</a:t>
            </a:r>
          </a:p>
          <a:p>
            <a:pPr marL="0" indent="0" defTabSz="482802">
              <a:spcBef>
                <a:spcPts val="500"/>
              </a:spcBef>
              <a:buSzTx/>
              <a:buNone/>
              <a:defRPr sz="1320"/>
            </a:pPr>
            <a:r>
              <a:t>    effect(() =&gt; {</a:t>
            </a:r>
          </a:p>
          <a:p>
            <a:pPr marL="0" indent="0" defTabSz="482802">
              <a:spcBef>
                <a:spcPts val="500"/>
              </a:spcBef>
              <a:buSzTx/>
              <a:buNone/>
              <a:defRPr sz="1320"/>
            </a:pPr>
            <a:r>
              <a:t>      // 👇 The effect will be re-executed whenever the state changes.</a:t>
            </a:r>
          </a:p>
          <a:p>
            <a:pPr marL="0" indent="0" defTabSz="482802">
              <a:spcBef>
                <a:spcPts val="500"/>
              </a:spcBef>
              <a:buSzTx/>
              <a:buNone/>
              <a:defRPr sz="1320"/>
            </a:pPr>
            <a:r>
              <a:t>      const state = getState(this.store);</a:t>
            </a:r>
          </a:p>
          <a:p>
            <a:pPr marL="0" indent="0" defTabSz="482802">
              <a:spcBef>
                <a:spcPts val="500"/>
              </a:spcBef>
              <a:buSzTx/>
              <a:buNone/>
              <a:defRPr sz="1320"/>
            </a:pPr>
            <a:r>
              <a:t>      console.log('books state changed', state);</a:t>
            </a:r>
          </a:p>
          <a:p>
            <a:pPr marL="0" indent="0" defTabSz="482802">
              <a:spcBef>
                <a:spcPts val="500"/>
              </a:spcBef>
              <a:buSzTx/>
              <a:buNone/>
              <a:defRPr sz="1320"/>
            </a:pPr>
            <a:r>
              <a:t>    });</a:t>
            </a:r>
          </a:p>
          <a:p>
            <a:pPr marL="0" indent="0" defTabSz="482802">
              <a:spcBef>
                <a:spcPts val="500"/>
              </a:spcBef>
              <a:buSzTx/>
              <a:buNone/>
              <a:defRPr sz="1320"/>
            </a:pPr>
            <a:r>
              <a:t>  }</a:t>
            </a:r>
          </a:p>
          <a:p>
            <a:pPr marL="0" indent="0" defTabSz="482802">
              <a:spcBef>
                <a:spcPts val="500"/>
              </a:spcBef>
              <a:buSzTx/>
              <a:buNone/>
              <a:defRPr sz="1320"/>
            </a:pPr>
            <a:r>
              <a:t>}</a:t>
            </a:r>
          </a:p>
        </p:txBody>
      </p:sp>
      <p:sp>
        <p:nvSpPr>
          <p:cNvPr id="544"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Consuming State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 Placeholder 1"/>
          <p:cNvSpPr txBox="1">
            <a:spLocks noGrp="1"/>
          </p:cNvSpPr>
          <p:nvPr>
            <p:ph type="body" idx="1"/>
          </p:nvPr>
        </p:nvSpPr>
        <p:spPr>
          <a:xfrm>
            <a:off x="689312" y="1099794"/>
            <a:ext cx="10813376" cy="5221782"/>
          </a:xfrm>
          <a:prstGeom prst="rect">
            <a:avLst/>
          </a:prstGeom>
        </p:spPr>
        <p:txBody>
          <a:bodyPr>
            <a:normAutofit fontScale="92500" lnSpcReduction="10000"/>
          </a:bodyPr>
          <a:lstStyle/>
          <a:p>
            <a:pPr marL="0" indent="0" defTabSz="380389">
              <a:spcBef>
                <a:spcPts val="400"/>
              </a:spcBef>
              <a:buSzTx/>
              <a:buNone/>
              <a:defRPr sz="1040"/>
            </a:pPr>
            <a:r>
              <a:rPr sz="1200" dirty="0"/>
              <a:t>Computed signals can be added to the store using the </a:t>
            </a:r>
            <a:r>
              <a:rPr sz="1200" dirty="0" err="1"/>
              <a:t>withComputed</a:t>
            </a:r>
            <a:r>
              <a:rPr sz="1200" dirty="0"/>
              <a:t> feature. This feature accepts a factory function as an input argument, which is executed within the injection context. The factory should return a dictionary of computed signals, utilizing previously defined state and computed signals that are accessible through its input argument.</a:t>
            </a:r>
          </a:p>
          <a:p>
            <a:pPr marL="0" indent="0" defTabSz="380389">
              <a:spcBef>
                <a:spcPts val="400"/>
              </a:spcBef>
              <a:buSzTx/>
              <a:buNone/>
              <a:defRPr sz="1040"/>
            </a:pPr>
            <a:endParaRPr sz="1200" dirty="0"/>
          </a:p>
          <a:p>
            <a:pPr marL="0" indent="0" defTabSz="380389">
              <a:spcBef>
                <a:spcPts val="400"/>
              </a:spcBef>
              <a:buSzTx/>
              <a:buNone/>
              <a:defRPr sz="1040"/>
            </a:pPr>
            <a:r>
              <a:rPr sz="1200" dirty="0"/>
              <a:t>import { computed } from '@angular/core';</a:t>
            </a:r>
          </a:p>
          <a:p>
            <a:pPr marL="0" indent="0" defTabSz="380389">
              <a:spcBef>
                <a:spcPts val="400"/>
              </a:spcBef>
              <a:buSzTx/>
              <a:buNone/>
              <a:defRPr sz="1040"/>
            </a:pPr>
            <a:r>
              <a:rPr sz="1200" dirty="0"/>
              <a:t>import { </a:t>
            </a:r>
            <a:r>
              <a:rPr sz="1200" dirty="0" err="1"/>
              <a:t>signalStore</a:t>
            </a:r>
            <a:r>
              <a:rPr sz="1200" dirty="0"/>
              <a:t>, </a:t>
            </a:r>
            <a:r>
              <a:rPr sz="1200" dirty="0" err="1"/>
              <a:t>withComputed</a:t>
            </a:r>
            <a:r>
              <a:rPr sz="1200" dirty="0"/>
              <a:t>, </a:t>
            </a:r>
            <a:r>
              <a:rPr sz="1200" dirty="0" err="1"/>
              <a:t>withState</a:t>
            </a:r>
            <a:r>
              <a:rPr sz="1200" dirty="0"/>
              <a:t> } from '@</a:t>
            </a:r>
            <a:r>
              <a:rPr sz="1200" dirty="0" err="1"/>
              <a:t>ngrx</a:t>
            </a:r>
            <a:r>
              <a:rPr sz="1200" dirty="0"/>
              <a:t>/signals';</a:t>
            </a:r>
          </a:p>
          <a:p>
            <a:pPr marL="0" indent="0" defTabSz="380389">
              <a:spcBef>
                <a:spcPts val="400"/>
              </a:spcBef>
              <a:buSzTx/>
              <a:buNone/>
              <a:defRPr sz="1040"/>
            </a:pPr>
            <a:r>
              <a:rPr sz="1200" dirty="0"/>
              <a:t>import { Book } from './</a:t>
            </a:r>
            <a:r>
              <a:rPr sz="1200" dirty="0" err="1"/>
              <a:t>book.model</a:t>
            </a:r>
            <a:r>
              <a:rPr sz="1200" dirty="0"/>
              <a:t>';</a:t>
            </a:r>
          </a:p>
          <a:p>
            <a:pPr marL="0" indent="0" defTabSz="380389">
              <a:spcBef>
                <a:spcPts val="400"/>
              </a:spcBef>
              <a:buSzTx/>
              <a:buNone/>
              <a:defRPr sz="1040"/>
            </a:pPr>
            <a:endParaRPr sz="1200" dirty="0"/>
          </a:p>
          <a:p>
            <a:pPr marL="0" indent="0" defTabSz="380389">
              <a:spcBef>
                <a:spcPts val="400"/>
              </a:spcBef>
              <a:buSzTx/>
              <a:buNone/>
              <a:defRPr sz="1040"/>
            </a:pPr>
            <a:r>
              <a:rPr sz="1200" dirty="0"/>
              <a:t>type </a:t>
            </a:r>
            <a:r>
              <a:rPr sz="1200" dirty="0" err="1"/>
              <a:t>BooksState</a:t>
            </a:r>
            <a:r>
              <a:rPr sz="1200" dirty="0"/>
              <a:t> = { /* ... */ };</a:t>
            </a:r>
          </a:p>
          <a:p>
            <a:pPr marL="0" indent="0" defTabSz="380389">
              <a:spcBef>
                <a:spcPts val="400"/>
              </a:spcBef>
              <a:buSzTx/>
              <a:buNone/>
              <a:defRPr sz="1040"/>
            </a:pPr>
            <a:endParaRPr sz="1200" dirty="0"/>
          </a:p>
          <a:p>
            <a:pPr marL="0" indent="0" defTabSz="380389">
              <a:spcBef>
                <a:spcPts val="400"/>
              </a:spcBef>
              <a:buSzTx/>
              <a:buNone/>
              <a:defRPr sz="1040"/>
            </a:pPr>
            <a:r>
              <a:rPr sz="1200" dirty="0"/>
              <a:t>const </a:t>
            </a:r>
            <a:r>
              <a:rPr sz="1200" dirty="0" err="1"/>
              <a:t>initialState</a:t>
            </a:r>
            <a:r>
              <a:rPr sz="1200" dirty="0"/>
              <a:t>: </a:t>
            </a:r>
            <a:r>
              <a:rPr sz="1200" dirty="0" err="1"/>
              <a:t>BooksState</a:t>
            </a:r>
            <a:r>
              <a:rPr sz="1200" dirty="0"/>
              <a:t> = { /* ... */ };</a:t>
            </a:r>
          </a:p>
          <a:p>
            <a:pPr marL="0" indent="0" defTabSz="380389">
              <a:spcBef>
                <a:spcPts val="400"/>
              </a:spcBef>
              <a:buSzTx/>
              <a:buNone/>
              <a:defRPr sz="1040"/>
            </a:pPr>
            <a:endParaRPr sz="1200" dirty="0"/>
          </a:p>
          <a:p>
            <a:pPr marL="0" indent="0" defTabSz="380389">
              <a:spcBef>
                <a:spcPts val="400"/>
              </a:spcBef>
              <a:buSzTx/>
              <a:buNone/>
              <a:defRPr sz="1040"/>
            </a:pPr>
            <a:r>
              <a:rPr sz="1200" dirty="0"/>
              <a:t>export const </a:t>
            </a:r>
            <a:r>
              <a:rPr sz="1200" dirty="0" err="1"/>
              <a:t>BooksStore</a:t>
            </a:r>
            <a:r>
              <a:rPr sz="1200" dirty="0"/>
              <a:t> = </a:t>
            </a:r>
            <a:r>
              <a:rPr sz="1200" dirty="0" err="1"/>
              <a:t>signalStore</a:t>
            </a:r>
            <a:r>
              <a:rPr sz="1200" dirty="0"/>
              <a:t>(</a:t>
            </a:r>
          </a:p>
          <a:p>
            <a:pPr marL="0" indent="0" defTabSz="380389">
              <a:spcBef>
                <a:spcPts val="400"/>
              </a:spcBef>
              <a:buSzTx/>
              <a:buNone/>
              <a:defRPr sz="1040"/>
            </a:pPr>
            <a:r>
              <a:rPr sz="1200" dirty="0"/>
              <a:t>  </a:t>
            </a:r>
            <a:r>
              <a:rPr sz="1200" dirty="0" err="1"/>
              <a:t>withState</a:t>
            </a:r>
            <a:r>
              <a:rPr sz="1200" dirty="0"/>
              <a:t>(</a:t>
            </a:r>
            <a:r>
              <a:rPr sz="1200" dirty="0" err="1"/>
              <a:t>initialState</a:t>
            </a:r>
            <a:r>
              <a:rPr sz="1200" dirty="0"/>
              <a:t>),</a:t>
            </a:r>
          </a:p>
          <a:p>
            <a:pPr marL="0" indent="0" defTabSz="380389">
              <a:spcBef>
                <a:spcPts val="400"/>
              </a:spcBef>
              <a:buSzTx/>
              <a:buNone/>
              <a:defRPr sz="1040"/>
            </a:pPr>
            <a:r>
              <a:rPr sz="1200" dirty="0"/>
              <a:t>  // 👇 Accessing previously defined state and computed signals.</a:t>
            </a:r>
          </a:p>
          <a:p>
            <a:pPr marL="0" indent="0" defTabSz="380389">
              <a:spcBef>
                <a:spcPts val="400"/>
              </a:spcBef>
              <a:buSzTx/>
              <a:buNone/>
              <a:defRPr sz="1040"/>
            </a:pPr>
            <a:r>
              <a:rPr sz="1200" dirty="0"/>
              <a:t>  </a:t>
            </a:r>
            <a:r>
              <a:rPr sz="1200" dirty="0" err="1"/>
              <a:t>withComputed</a:t>
            </a:r>
            <a:r>
              <a:rPr sz="1200" dirty="0"/>
              <a:t>(({ books, filter }) =&gt; ({</a:t>
            </a:r>
          </a:p>
          <a:p>
            <a:pPr marL="0" indent="0" defTabSz="380389">
              <a:spcBef>
                <a:spcPts val="400"/>
              </a:spcBef>
              <a:buSzTx/>
              <a:buNone/>
              <a:defRPr sz="1040"/>
            </a:pPr>
            <a:r>
              <a:rPr sz="1200" dirty="0"/>
              <a:t>    </a:t>
            </a:r>
            <a:r>
              <a:rPr sz="1200" dirty="0" err="1"/>
              <a:t>booksCount</a:t>
            </a:r>
            <a:r>
              <a:rPr sz="1200" dirty="0"/>
              <a:t>: computed(() =&gt; books().length),</a:t>
            </a:r>
          </a:p>
          <a:p>
            <a:pPr marL="0" indent="0" defTabSz="380389">
              <a:spcBef>
                <a:spcPts val="400"/>
              </a:spcBef>
              <a:buSzTx/>
              <a:buNone/>
              <a:defRPr sz="1040"/>
            </a:pPr>
            <a:r>
              <a:rPr sz="1200" dirty="0"/>
              <a:t>    </a:t>
            </a:r>
            <a:r>
              <a:rPr sz="1200" dirty="0" err="1"/>
              <a:t>sortedBooks</a:t>
            </a:r>
            <a:r>
              <a:rPr sz="1200" dirty="0"/>
              <a:t>: computed(() =&gt; {</a:t>
            </a:r>
          </a:p>
          <a:p>
            <a:pPr marL="0" indent="0" defTabSz="380389">
              <a:spcBef>
                <a:spcPts val="400"/>
              </a:spcBef>
              <a:buSzTx/>
              <a:buNone/>
              <a:defRPr sz="1040"/>
            </a:pPr>
            <a:r>
              <a:rPr sz="1200" dirty="0"/>
              <a:t>      const direction = </a:t>
            </a:r>
            <a:r>
              <a:rPr sz="1200" dirty="0" err="1"/>
              <a:t>filter.order</a:t>
            </a:r>
            <a:r>
              <a:rPr sz="1200" dirty="0"/>
              <a:t>() === '</a:t>
            </a:r>
            <a:r>
              <a:rPr sz="1200" dirty="0" err="1"/>
              <a:t>asc</a:t>
            </a:r>
            <a:r>
              <a:rPr sz="1200" dirty="0"/>
              <a:t>' ? 1 : -1;</a:t>
            </a:r>
          </a:p>
          <a:p>
            <a:pPr marL="0" indent="0" defTabSz="380389">
              <a:spcBef>
                <a:spcPts val="400"/>
              </a:spcBef>
              <a:buSzTx/>
              <a:buNone/>
              <a:defRPr sz="1040"/>
            </a:pPr>
            <a:endParaRPr sz="1200" dirty="0"/>
          </a:p>
          <a:p>
            <a:pPr marL="0" indent="0" defTabSz="380389">
              <a:spcBef>
                <a:spcPts val="400"/>
              </a:spcBef>
              <a:buSzTx/>
              <a:buNone/>
              <a:defRPr sz="1040"/>
            </a:pPr>
            <a:r>
              <a:rPr sz="1200" dirty="0"/>
              <a:t>      return books().</a:t>
            </a:r>
            <a:r>
              <a:rPr sz="1200" dirty="0" err="1"/>
              <a:t>toSorted</a:t>
            </a:r>
            <a:r>
              <a:rPr sz="1200" dirty="0"/>
              <a:t>((a, b) =&gt;</a:t>
            </a:r>
          </a:p>
          <a:p>
            <a:pPr marL="0" indent="0" defTabSz="380389">
              <a:spcBef>
                <a:spcPts val="400"/>
              </a:spcBef>
              <a:buSzTx/>
              <a:buNone/>
              <a:defRPr sz="1040"/>
            </a:pPr>
            <a:r>
              <a:rPr sz="1200" dirty="0"/>
              <a:t>        direction * </a:t>
            </a:r>
            <a:r>
              <a:rPr sz="1200" dirty="0" err="1"/>
              <a:t>a.title.localeCompare</a:t>
            </a:r>
            <a:r>
              <a:rPr sz="1200" dirty="0"/>
              <a:t>(</a:t>
            </a:r>
            <a:r>
              <a:rPr sz="1200" dirty="0" err="1"/>
              <a:t>b.title</a:t>
            </a:r>
            <a:r>
              <a:rPr sz="1200" dirty="0"/>
              <a:t>)</a:t>
            </a:r>
          </a:p>
          <a:p>
            <a:pPr marL="0" indent="0" defTabSz="380389">
              <a:spcBef>
                <a:spcPts val="400"/>
              </a:spcBef>
              <a:buSzTx/>
              <a:buNone/>
              <a:defRPr sz="1040"/>
            </a:pPr>
            <a:r>
              <a:rPr sz="1200" dirty="0"/>
              <a:t>      );</a:t>
            </a:r>
          </a:p>
          <a:p>
            <a:pPr marL="0" indent="0" defTabSz="380389">
              <a:spcBef>
                <a:spcPts val="400"/>
              </a:spcBef>
              <a:buSzTx/>
              <a:buNone/>
              <a:defRPr sz="1040"/>
            </a:pPr>
            <a:r>
              <a:rPr sz="1200" dirty="0"/>
              <a:t>    }),</a:t>
            </a:r>
          </a:p>
          <a:p>
            <a:pPr marL="0" indent="0" defTabSz="380389">
              <a:spcBef>
                <a:spcPts val="400"/>
              </a:spcBef>
              <a:buSzTx/>
              <a:buNone/>
              <a:defRPr sz="1040"/>
            </a:pPr>
            <a:r>
              <a:rPr sz="1200" dirty="0"/>
              <a:t>  }))</a:t>
            </a:r>
          </a:p>
          <a:p>
            <a:pPr marL="0" indent="0" defTabSz="380389">
              <a:spcBef>
                <a:spcPts val="400"/>
              </a:spcBef>
              <a:buSzTx/>
              <a:buNone/>
              <a:defRPr sz="1040"/>
            </a:pPr>
            <a:r>
              <a:rPr sz="1200" dirty="0"/>
              <a:t>);</a:t>
            </a:r>
          </a:p>
        </p:txBody>
      </p:sp>
      <p:sp>
        <p:nvSpPr>
          <p:cNvPr id="547"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Defining Computed Signals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 Placeholder 1"/>
          <p:cNvSpPr txBox="1">
            <a:spLocks noGrp="1"/>
          </p:cNvSpPr>
          <p:nvPr>
            <p:ph type="body" idx="1"/>
          </p:nvPr>
        </p:nvSpPr>
        <p:spPr>
          <a:xfrm>
            <a:off x="689312" y="1377438"/>
            <a:ext cx="10813376" cy="4944137"/>
          </a:xfrm>
          <a:prstGeom prst="rect">
            <a:avLst/>
          </a:prstGeom>
        </p:spPr>
        <p:txBody>
          <a:bodyPr/>
          <a:lstStyle>
            <a:lvl1pPr marL="0" indent="0" defTabSz="731519">
              <a:spcBef>
                <a:spcPts val="800"/>
              </a:spcBef>
              <a:buSzTx/>
              <a:buNone/>
              <a:defRPr sz="2000"/>
            </a:lvl1pPr>
          </a:lstStyle>
          <a:p>
            <a:r>
              <a:t>Methods can be added to the store using the withMethods feature. This feature takes a factory function as an input argument and returns a dictionary of methods. Similar to withComputed, the withMethods factory is also executed within the injection context. The store instance, including previously defined state, computed signals, and methods, is accessible through the factory input.</a:t>
            </a:r>
          </a:p>
        </p:txBody>
      </p:sp>
      <p:sp>
        <p:nvSpPr>
          <p:cNvPr id="550"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Defining Store Methods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 Placeholder 1"/>
          <p:cNvSpPr txBox="1">
            <a:spLocks noGrp="1"/>
          </p:cNvSpPr>
          <p:nvPr>
            <p:ph type="body" idx="1"/>
          </p:nvPr>
        </p:nvSpPr>
        <p:spPr>
          <a:xfrm>
            <a:off x="689312" y="1377438"/>
            <a:ext cx="10813376" cy="4944137"/>
          </a:xfrm>
          <a:prstGeom prst="rect">
            <a:avLst/>
          </a:prstGeom>
        </p:spPr>
        <p:txBody>
          <a:bodyPr/>
          <a:lstStyle/>
          <a:p>
            <a:pPr marL="0" indent="0" defTabSz="460856">
              <a:spcBef>
                <a:spcPts val="500"/>
              </a:spcBef>
              <a:buSzTx/>
              <a:buNone/>
              <a:defRPr sz="1260"/>
            </a:pPr>
            <a:r>
              <a:t>type BooksState = { /* ... */ };</a:t>
            </a:r>
          </a:p>
          <a:p>
            <a:pPr marL="0" indent="0" defTabSz="460856">
              <a:spcBef>
                <a:spcPts val="500"/>
              </a:spcBef>
              <a:buSzTx/>
              <a:buNone/>
              <a:defRPr sz="1260"/>
            </a:pPr>
            <a:endParaRPr/>
          </a:p>
          <a:p>
            <a:pPr marL="0" indent="0" defTabSz="460856">
              <a:spcBef>
                <a:spcPts val="500"/>
              </a:spcBef>
              <a:buSzTx/>
              <a:buNone/>
              <a:defRPr sz="1260"/>
            </a:pPr>
            <a:r>
              <a:t>const initialState: BooksState = { /* ... */ };</a:t>
            </a:r>
          </a:p>
          <a:p>
            <a:pPr marL="0" indent="0" defTabSz="460856">
              <a:spcBef>
                <a:spcPts val="500"/>
              </a:spcBef>
              <a:buSzTx/>
              <a:buNone/>
              <a:defRPr sz="1260"/>
            </a:pPr>
            <a:endParaRPr/>
          </a:p>
          <a:p>
            <a:pPr marL="0" indent="0" defTabSz="460856">
              <a:spcBef>
                <a:spcPts val="500"/>
              </a:spcBef>
              <a:buSzTx/>
              <a:buNone/>
              <a:defRPr sz="1260"/>
            </a:pPr>
            <a:r>
              <a:t>export const BooksStore = signalStore(</a:t>
            </a:r>
          </a:p>
          <a:p>
            <a:pPr marL="0" indent="0" defTabSz="460856">
              <a:spcBef>
                <a:spcPts val="500"/>
              </a:spcBef>
              <a:buSzTx/>
              <a:buNone/>
              <a:defRPr sz="1260"/>
            </a:pPr>
            <a:r>
              <a:t>  withState(initialState),</a:t>
            </a:r>
          </a:p>
          <a:p>
            <a:pPr marL="0" indent="0" defTabSz="460856">
              <a:spcBef>
                <a:spcPts val="500"/>
              </a:spcBef>
              <a:buSzTx/>
              <a:buNone/>
              <a:defRPr sz="1260"/>
            </a:pPr>
            <a:r>
              <a:t>  withComputed(/* ... */),</a:t>
            </a:r>
          </a:p>
          <a:p>
            <a:pPr marL="0" indent="0" defTabSz="460856">
              <a:spcBef>
                <a:spcPts val="500"/>
              </a:spcBef>
              <a:buSzTx/>
              <a:buNone/>
              <a:defRPr sz="1260"/>
            </a:pPr>
            <a:r>
              <a:t>  // 👇 Accessing a store instance with previously defined state,</a:t>
            </a:r>
          </a:p>
          <a:p>
            <a:pPr marL="0" indent="0" defTabSz="460856">
              <a:spcBef>
                <a:spcPts val="500"/>
              </a:spcBef>
              <a:buSzTx/>
              <a:buNone/>
              <a:defRPr sz="1260"/>
            </a:pPr>
            <a:r>
              <a:t>  // computed signals, and methods.</a:t>
            </a:r>
          </a:p>
          <a:p>
            <a:pPr marL="0" indent="0" defTabSz="460856">
              <a:spcBef>
                <a:spcPts val="500"/>
              </a:spcBef>
              <a:buSzTx/>
              <a:buNone/>
              <a:defRPr sz="1260"/>
            </a:pPr>
            <a:r>
              <a:t>  withMethods((store) =&gt; ({</a:t>
            </a:r>
          </a:p>
          <a:p>
            <a:pPr marL="0" indent="0" defTabSz="460856">
              <a:spcBef>
                <a:spcPts val="500"/>
              </a:spcBef>
              <a:buSzTx/>
              <a:buNone/>
              <a:defRPr sz="1260"/>
            </a:pPr>
            <a:r>
              <a:t>    updateQuery(query: string): void {</a:t>
            </a:r>
          </a:p>
          <a:p>
            <a:pPr marL="0" indent="0" defTabSz="460856">
              <a:spcBef>
                <a:spcPts val="500"/>
              </a:spcBef>
              <a:buSzTx/>
              <a:buNone/>
              <a:defRPr sz="1260"/>
            </a:pPr>
            <a:r>
              <a:t>      // 👇 Updating state using the `patchState` function.</a:t>
            </a:r>
          </a:p>
          <a:p>
            <a:pPr marL="0" indent="0" defTabSz="460856">
              <a:spcBef>
                <a:spcPts val="500"/>
              </a:spcBef>
              <a:buSzTx/>
              <a:buNone/>
              <a:defRPr sz="1260"/>
            </a:pPr>
            <a:r>
              <a:t>      patchState(store, (state) =&gt; ({ filter: { ...state.filter, query } }));</a:t>
            </a:r>
          </a:p>
          <a:p>
            <a:pPr marL="0" indent="0" defTabSz="460856">
              <a:spcBef>
                <a:spcPts val="500"/>
              </a:spcBef>
              <a:buSzTx/>
              <a:buNone/>
              <a:defRPr sz="1260"/>
            </a:pPr>
            <a:r>
              <a:t>    },</a:t>
            </a:r>
          </a:p>
          <a:p>
            <a:pPr marL="0" indent="0" defTabSz="460856">
              <a:spcBef>
                <a:spcPts val="500"/>
              </a:spcBef>
              <a:buSzTx/>
              <a:buNone/>
              <a:defRPr sz="1260"/>
            </a:pPr>
            <a:r>
              <a:t>    updateOrder(order: 'asc' | 'desc'): void {</a:t>
            </a:r>
          </a:p>
          <a:p>
            <a:pPr marL="0" indent="0" defTabSz="460856">
              <a:spcBef>
                <a:spcPts val="500"/>
              </a:spcBef>
              <a:buSzTx/>
              <a:buNone/>
              <a:defRPr sz="1260"/>
            </a:pPr>
            <a:r>
              <a:t>      patchState(store, (state) =&gt; ({ filter: { ...state.filter, order } }));</a:t>
            </a:r>
          </a:p>
          <a:p>
            <a:pPr marL="0" indent="0" defTabSz="460856">
              <a:spcBef>
                <a:spcPts val="500"/>
              </a:spcBef>
              <a:buSzTx/>
              <a:buNone/>
              <a:defRPr sz="1260"/>
            </a:pPr>
            <a:r>
              <a:t>    },</a:t>
            </a:r>
          </a:p>
          <a:p>
            <a:pPr marL="0" indent="0" defTabSz="460856">
              <a:spcBef>
                <a:spcPts val="500"/>
              </a:spcBef>
              <a:buSzTx/>
              <a:buNone/>
              <a:defRPr sz="1260"/>
            </a:pPr>
            <a:r>
              <a:t>  }))</a:t>
            </a:r>
          </a:p>
          <a:p>
            <a:pPr marL="0" indent="0" defTabSz="460856">
              <a:spcBef>
                <a:spcPts val="500"/>
              </a:spcBef>
              <a:buSzTx/>
              <a:buNone/>
              <a:defRPr sz="1260"/>
            </a:pPr>
            <a:r>
              <a:t>);</a:t>
            </a:r>
          </a:p>
        </p:txBody>
      </p:sp>
      <p:sp>
        <p:nvSpPr>
          <p:cNvPr id="553"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Defining Store Methods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itle 1"/>
          <p:cNvSpPr txBox="1">
            <a:spLocks noGrp="1"/>
          </p:cNvSpPr>
          <p:nvPr>
            <p:ph type="title"/>
          </p:nvPr>
        </p:nvSpPr>
        <p:spPr>
          <a:xfrm>
            <a:off x="5335816" y="795097"/>
            <a:ext cx="5905587" cy="1895395"/>
          </a:xfrm>
          <a:prstGeom prst="rect">
            <a:avLst/>
          </a:prstGeom>
        </p:spPr>
        <p:txBody>
          <a:bodyPr/>
          <a:lstStyle>
            <a:lvl1pPr>
              <a:defRPr>
                <a:solidFill>
                  <a:schemeClr val="accent5"/>
                </a:solidFill>
              </a:defRPr>
            </a:lvl1pPr>
          </a:lstStyle>
          <a:p>
            <a:r>
              <a:t>Questions?</a:t>
            </a:r>
          </a:p>
        </p:txBody>
      </p:sp>
      <p:sp>
        <p:nvSpPr>
          <p:cNvPr id="556" name="Text Placeholder 2"/>
          <p:cNvSpPr txBox="1">
            <a:spLocks noGrp="1"/>
          </p:cNvSpPr>
          <p:nvPr>
            <p:ph type="body" sz="quarter" idx="1"/>
          </p:nvPr>
        </p:nvSpPr>
        <p:spPr>
          <a:xfrm>
            <a:off x="5335816" y="4268792"/>
            <a:ext cx="5905587" cy="400117"/>
          </a:xfrm>
          <a:prstGeom prst="rect">
            <a:avLst/>
          </a:prstGeom>
        </p:spPr>
        <p:txBody>
          <a:bodyPr/>
          <a:lstStyle/>
          <a:p>
            <a:r>
              <a:t>Assistant Name</a:t>
            </a:r>
          </a:p>
        </p:txBody>
      </p:sp>
      <p:sp>
        <p:nvSpPr>
          <p:cNvPr id="557" name="Text Placeholder 3"/>
          <p:cNvSpPr>
            <a:spLocks noGrp="1"/>
          </p:cNvSpPr>
          <p:nvPr>
            <p:ph type="body" idx="21"/>
          </p:nvPr>
        </p:nvSpPr>
        <p:spPr>
          <a:xfrm>
            <a:off x="5335816" y="5071902"/>
            <a:ext cx="5905587" cy="4001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assistant@mail.com</a:t>
            </a:r>
          </a:p>
        </p:txBody>
      </p:sp>
      <p:sp>
        <p:nvSpPr>
          <p:cNvPr id="558" name="Text Placeholder 4"/>
          <p:cNvSpPr>
            <a:spLocks noGrp="1"/>
          </p:cNvSpPr>
          <p:nvPr>
            <p:ph type="body" idx="22"/>
          </p:nvPr>
        </p:nvSpPr>
        <p:spPr>
          <a:xfrm>
            <a:off x="5335816" y="4754214"/>
            <a:ext cx="5905587" cy="2770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Assistant</a:t>
            </a:r>
          </a:p>
        </p:txBody>
      </p:sp>
      <p:sp>
        <p:nvSpPr>
          <p:cNvPr id="559" name="Text Placeholder 3"/>
          <p:cNvSpPr txBox="1"/>
          <p:nvPr/>
        </p:nvSpPr>
        <p:spPr>
          <a:xfrm>
            <a:off x="5335816" y="3630498"/>
            <a:ext cx="5905587" cy="400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600"/>
              </a:spcBef>
              <a:defRPr sz="1200">
                <a:solidFill>
                  <a:schemeClr val="accent4"/>
                </a:solidFill>
                <a:latin typeface="Arial"/>
                <a:ea typeface="Arial"/>
                <a:cs typeface="Arial"/>
                <a:sym typeface="Arial"/>
              </a:defRPr>
            </a:lvl1pPr>
          </a:lstStyle>
          <a:p>
            <a:r>
              <a:t>trainer@mail.com</a:t>
            </a:r>
          </a:p>
        </p:txBody>
      </p:sp>
      <p:sp>
        <p:nvSpPr>
          <p:cNvPr id="560" name="Text Placeholder 4"/>
          <p:cNvSpPr txBox="1"/>
          <p:nvPr/>
        </p:nvSpPr>
        <p:spPr>
          <a:xfrm>
            <a:off x="5335816" y="3312812"/>
            <a:ext cx="5905587" cy="277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1000"/>
              </a:spcBef>
              <a:defRPr sz="1200">
                <a:solidFill>
                  <a:schemeClr val="accent2"/>
                </a:solidFill>
                <a:latin typeface="Arial"/>
                <a:ea typeface="Arial"/>
                <a:cs typeface="Arial"/>
                <a:sym typeface="Arial"/>
              </a:defRPr>
            </a:lvl1pPr>
          </a:lstStyle>
          <a:p>
            <a:r>
              <a:t>Trainer</a:t>
            </a:r>
          </a:p>
        </p:txBody>
      </p:sp>
      <p:sp>
        <p:nvSpPr>
          <p:cNvPr id="561" name="Text Placeholder 2"/>
          <p:cNvSpPr txBox="1"/>
          <p:nvPr/>
        </p:nvSpPr>
        <p:spPr>
          <a:xfrm>
            <a:off x="5335816" y="2827390"/>
            <a:ext cx="5905587" cy="400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1000"/>
              </a:spcBef>
              <a:defRPr sz="2000">
                <a:solidFill>
                  <a:schemeClr val="accent4"/>
                </a:solidFill>
                <a:latin typeface="Baskerville"/>
                <a:ea typeface="Baskerville"/>
                <a:cs typeface="Baskerville"/>
                <a:sym typeface="Baskerville"/>
              </a:defRPr>
            </a:lvl1pPr>
          </a:lstStyle>
          <a:p>
            <a:r>
              <a:t>Trainer Name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itle 1"/>
          <p:cNvSpPr txBox="1">
            <a:spLocks noGrp="1"/>
          </p:cNvSpPr>
          <p:nvPr>
            <p:ph type="title"/>
          </p:nvPr>
        </p:nvSpPr>
        <p:spPr>
          <a:xfrm>
            <a:off x="748518" y="921269"/>
            <a:ext cx="6553235" cy="4446294"/>
          </a:xfrm>
          <a:prstGeom prst="rect">
            <a:avLst/>
          </a:prstGeom>
        </p:spPr>
        <p:txBody>
          <a:bodyPr/>
          <a:lstStyle/>
          <a:p>
            <a:r>
              <a:t>NgRx SignalStore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xfrm>
            <a:off x="689310" y="555919"/>
            <a:ext cx="4921082" cy="987071"/>
          </a:xfrm>
          <a:prstGeom prst="rect">
            <a:avLst/>
          </a:prstGeom>
        </p:spPr>
        <p:txBody>
          <a:bodyPr/>
          <a:lstStyle/>
          <a:p>
            <a:pPr lvl="1" defTabSz="685800">
              <a:spcBef>
                <a:spcPts val="400"/>
              </a:spcBef>
              <a:defRPr sz="2700">
                <a:solidFill>
                  <a:schemeClr val="accent5"/>
                </a:solidFill>
              </a:defRPr>
            </a:pPr>
            <a:r>
              <a:t>What is NgRx SignalStore?</a:t>
            </a:r>
          </a:p>
        </p:txBody>
      </p:sp>
      <p:sp>
        <p:nvSpPr>
          <p:cNvPr id="520" name="Text Placeholder 2"/>
          <p:cNvSpPr txBox="1">
            <a:spLocks noGrp="1"/>
          </p:cNvSpPr>
          <p:nvPr>
            <p:ph type="body" sz="half" idx="1"/>
          </p:nvPr>
        </p:nvSpPr>
        <p:spPr>
          <a:xfrm>
            <a:off x="689310" y="1882513"/>
            <a:ext cx="5549332" cy="4497571"/>
          </a:xfrm>
          <a:prstGeom prst="rect">
            <a:avLst/>
          </a:prstGeom>
        </p:spPr>
        <p:txBody>
          <a:bodyPr/>
          <a:lstStyle>
            <a:lvl1pPr defTabSz="704817">
              <a:spcBef>
                <a:spcPts val="700"/>
              </a:spcBef>
              <a:defRPr sz="1500"/>
            </a:lvl1pPr>
          </a:lstStyle>
          <a:p>
            <a:r>
              <a:t>NgRx SignalStore is a fully-featured state management solution that offers a robust way to manage application state. With its native support for Signals, it provides the ability to define stores in a clear and declarative manner. The simplicity and flexibility of SignalStore, coupled with its opinionated and extensible design, establish it as a versatile solution for effective state management in Angular.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 Placeholder 1"/>
          <p:cNvSpPr txBox="1">
            <a:spLocks noGrp="1"/>
          </p:cNvSpPr>
          <p:nvPr>
            <p:ph type="body" idx="1"/>
          </p:nvPr>
        </p:nvSpPr>
        <p:spPr>
          <a:xfrm>
            <a:off x="689312" y="1377438"/>
            <a:ext cx="10813376" cy="4944137"/>
          </a:xfrm>
          <a:prstGeom prst="rect">
            <a:avLst/>
          </a:prstGeom>
        </p:spPr>
        <p:txBody>
          <a:bodyPr/>
          <a:lstStyle/>
          <a:p>
            <a:pPr marL="0" indent="0" defTabSz="731519">
              <a:spcBef>
                <a:spcPts val="800"/>
              </a:spcBef>
              <a:buSzTx/>
              <a:buNone/>
              <a:defRPr sz="2000"/>
            </a:pPr>
            <a:r>
              <a:t>A SignalStore is created using the signalStore function. This function accepts a sequence of store features. Through the combination of store features, the SignalStore gains state, computed signals, and methods, allowing for a flexible and extensible store implementation. Based on the utilized features, the signalStore function returns an injectable service that can be provided and injected where needed.</a:t>
            </a:r>
          </a:p>
          <a:p>
            <a:pPr marL="0" indent="0" defTabSz="731519">
              <a:spcBef>
                <a:spcPts val="800"/>
              </a:spcBef>
              <a:buSzTx/>
              <a:buNone/>
              <a:defRPr sz="2000"/>
            </a:pPr>
            <a:r>
              <a:t>The withState feature is used to add state properties to the SignalStore. This feature accepts initial state as an input argument. As with signalState, the state's type must be a record/object literal.</a:t>
            </a:r>
          </a:p>
        </p:txBody>
      </p:sp>
      <p:sp>
        <p:nvSpPr>
          <p:cNvPr id="523"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Creating a Store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 Placeholder 1"/>
          <p:cNvSpPr txBox="1">
            <a:spLocks noGrp="1"/>
          </p:cNvSpPr>
          <p:nvPr>
            <p:ph type="body" idx="1"/>
          </p:nvPr>
        </p:nvSpPr>
        <p:spPr>
          <a:xfrm>
            <a:off x="689312" y="1377438"/>
            <a:ext cx="10813376" cy="4944137"/>
          </a:xfrm>
          <a:prstGeom prst="rect">
            <a:avLst/>
          </a:prstGeom>
        </p:spPr>
        <p:txBody>
          <a:bodyPr/>
          <a:lstStyle/>
          <a:p>
            <a:pPr marL="0" indent="0" defTabSz="504748">
              <a:spcBef>
                <a:spcPts val="500"/>
              </a:spcBef>
              <a:buSzTx/>
              <a:buNone/>
              <a:defRPr sz="1380"/>
            </a:pPr>
            <a:r>
              <a:t>import { signalStore, withState } from '@ngrx/signals';</a:t>
            </a:r>
          </a:p>
          <a:p>
            <a:pPr marL="0" indent="0" defTabSz="504748">
              <a:spcBef>
                <a:spcPts val="500"/>
              </a:spcBef>
              <a:buSzTx/>
              <a:buNone/>
              <a:defRPr sz="1380"/>
            </a:pPr>
            <a:r>
              <a:t>import { Book } from './book.model';</a:t>
            </a:r>
          </a:p>
          <a:p>
            <a:pPr marL="0" indent="0" defTabSz="504748">
              <a:spcBef>
                <a:spcPts val="500"/>
              </a:spcBef>
              <a:buSzTx/>
              <a:buNone/>
              <a:defRPr sz="1380"/>
            </a:pPr>
            <a:endParaRPr/>
          </a:p>
          <a:p>
            <a:pPr marL="0" indent="0" defTabSz="504748">
              <a:spcBef>
                <a:spcPts val="500"/>
              </a:spcBef>
              <a:buSzTx/>
              <a:buNone/>
              <a:defRPr sz="1380"/>
            </a:pPr>
            <a:r>
              <a:t>type BooksState = {</a:t>
            </a:r>
          </a:p>
          <a:p>
            <a:pPr marL="0" indent="0" defTabSz="504748">
              <a:spcBef>
                <a:spcPts val="500"/>
              </a:spcBef>
              <a:buSzTx/>
              <a:buNone/>
              <a:defRPr sz="1380"/>
            </a:pPr>
            <a:r>
              <a:t>  books: Book[];</a:t>
            </a:r>
          </a:p>
          <a:p>
            <a:pPr marL="0" indent="0" defTabSz="504748">
              <a:spcBef>
                <a:spcPts val="500"/>
              </a:spcBef>
              <a:buSzTx/>
              <a:buNone/>
              <a:defRPr sz="1380"/>
            </a:pPr>
            <a:r>
              <a:t>  isLoading: boolean;</a:t>
            </a:r>
          </a:p>
          <a:p>
            <a:pPr marL="0" indent="0" defTabSz="504748">
              <a:spcBef>
                <a:spcPts val="500"/>
              </a:spcBef>
              <a:buSzTx/>
              <a:buNone/>
              <a:defRPr sz="1380"/>
            </a:pPr>
            <a:r>
              <a:t>  filter: { query: string; order: 'asc' | 'desc' };</a:t>
            </a:r>
          </a:p>
          <a:p>
            <a:pPr marL="0" indent="0" defTabSz="504748">
              <a:spcBef>
                <a:spcPts val="500"/>
              </a:spcBef>
              <a:buSzTx/>
              <a:buNone/>
              <a:defRPr sz="1380"/>
            </a:pPr>
            <a:r>
              <a:t>};</a:t>
            </a:r>
          </a:p>
          <a:p>
            <a:pPr marL="0" indent="0" defTabSz="504748">
              <a:spcBef>
                <a:spcPts val="500"/>
              </a:spcBef>
              <a:buSzTx/>
              <a:buNone/>
              <a:defRPr sz="1380"/>
            </a:pPr>
            <a:endParaRPr/>
          </a:p>
          <a:p>
            <a:pPr marL="0" indent="0" defTabSz="504748">
              <a:spcBef>
                <a:spcPts val="500"/>
              </a:spcBef>
              <a:buSzTx/>
              <a:buNone/>
              <a:defRPr sz="1380"/>
            </a:pPr>
            <a:r>
              <a:t>const initialState: BooksState = {</a:t>
            </a:r>
          </a:p>
          <a:p>
            <a:pPr marL="0" indent="0" defTabSz="504748">
              <a:spcBef>
                <a:spcPts val="500"/>
              </a:spcBef>
              <a:buSzTx/>
              <a:buNone/>
              <a:defRPr sz="1380"/>
            </a:pPr>
            <a:r>
              <a:t>  books: [],</a:t>
            </a:r>
          </a:p>
          <a:p>
            <a:pPr marL="0" indent="0" defTabSz="504748">
              <a:spcBef>
                <a:spcPts val="500"/>
              </a:spcBef>
              <a:buSzTx/>
              <a:buNone/>
              <a:defRPr sz="1380"/>
            </a:pPr>
            <a:r>
              <a:t>  isLoading: false,</a:t>
            </a:r>
          </a:p>
          <a:p>
            <a:pPr marL="0" indent="0" defTabSz="504748">
              <a:spcBef>
                <a:spcPts val="500"/>
              </a:spcBef>
              <a:buSzTx/>
              <a:buNone/>
              <a:defRPr sz="1380"/>
            </a:pPr>
            <a:r>
              <a:t>  filter: { query: '', order: 'asc' },</a:t>
            </a:r>
          </a:p>
          <a:p>
            <a:pPr marL="0" indent="0" defTabSz="504748">
              <a:spcBef>
                <a:spcPts val="500"/>
              </a:spcBef>
              <a:buSzTx/>
              <a:buNone/>
              <a:defRPr sz="1380"/>
            </a:pPr>
            <a:r>
              <a:t>};</a:t>
            </a:r>
          </a:p>
          <a:p>
            <a:pPr marL="0" indent="0" defTabSz="504748">
              <a:spcBef>
                <a:spcPts val="500"/>
              </a:spcBef>
              <a:buSzTx/>
              <a:buNone/>
              <a:defRPr sz="1380"/>
            </a:pPr>
            <a:endParaRPr/>
          </a:p>
          <a:p>
            <a:pPr marL="0" indent="0" defTabSz="504748">
              <a:spcBef>
                <a:spcPts val="500"/>
              </a:spcBef>
              <a:buSzTx/>
              <a:buNone/>
              <a:defRPr sz="1380"/>
            </a:pPr>
            <a:r>
              <a:t>export const BooksStore = signalStore(</a:t>
            </a:r>
          </a:p>
          <a:p>
            <a:pPr marL="0" indent="0" defTabSz="504748">
              <a:spcBef>
                <a:spcPts val="500"/>
              </a:spcBef>
              <a:buSzTx/>
              <a:buNone/>
              <a:defRPr sz="1380"/>
            </a:pPr>
            <a:r>
              <a:t>  withState(initialState)</a:t>
            </a:r>
          </a:p>
          <a:p>
            <a:pPr marL="0" indent="0" defTabSz="504748">
              <a:spcBef>
                <a:spcPts val="500"/>
              </a:spcBef>
              <a:buSzTx/>
              <a:buNone/>
              <a:defRPr sz="1380"/>
            </a:pPr>
            <a:r>
              <a:t>);</a:t>
            </a:r>
          </a:p>
        </p:txBody>
      </p:sp>
      <p:sp>
        <p:nvSpPr>
          <p:cNvPr id="526"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Creating a Store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 Placeholder 1"/>
          <p:cNvSpPr txBox="1">
            <a:spLocks noGrp="1"/>
          </p:cNvSpPr>
          <p:nvPr>
            <p:ph type="body" idx="1"/>
          </p:nvPr>
        </p:nvSpPr>
        <p:spPr>
          <a:xfrm>
            <a:off x="689312" y="1377438"/>
            <a:ext cx="10813376" cy="4944137"/>
          </a:xfrm>
          <a:prstGeom prst="rect">
            <a:avLst/>
          </a:prstGeom>
        </p:spPr>
        <p:txBody>
          <a:bodyPr/>
          <a:lstStyle/>
          <a:p>
            <a:pPr marL="0" indent="0" defTabSz="731519">
              <a:spcBef>
                <a:spcPts val="800"/>
              </a:spcBef>
              <a:buSzTx/>
              <a:buNone/>
              <a:defRPr sz="2000"/>
            </a:pPr>
            <a:r>
              <a:t>For each state property, a corresponding signal is automatically created. The same applies to nested state properties, with all deeply nested signals being generated lazily on demand.</a:t>
            </a:r>
          </a:p>
          <a:p>
            <a:pPr marL="0" indent="0" defTabSz="731519">
              <a:spcBef>
                <a:spcPts val="800"/>
              </a:spcBef>
              <a:buSzTx/>
              <a:buNone/>
              <a:defRPr sz="2000"/>
            </a:pPr>
            <a:r>
              <a:t>The BooksStore instance will contain the following properties:</a:t>
            </a:r>
          </a:p>
          <a:p>
            <a:pPr marL="200526" indent="-200526" defTabSz="731519">
              <a:spcBef>
                <a:spcPts val="800"/>
              </a:spcBef>
              <a:buFontTx/>
              <a:defRPr sz="2000"/>
            </a:pPr>
            <a:r>
              <a:t>books: Signal&lt;Book[]&gt;</a:t>
            </a:r>
          </a:p>
          <a:p>
            <a:pPr marL="200526" indent="-200526" defTabSz="731519">
              <a:spcBef>
                <a:spcPts val="800"/>
              </a:spcBef>
              <a:buFontTx/>
              <a:defRPr sz="2000"/>
            </a:pPr>
            <a:r>
              <a:t>isLoading: Signal&lt;boolean&gt;</a:t>
            </a:r>
          </a:p>
          <a:p>
            <a:pPr marL="200526" indent="-200526" defTabSz="731519">
              <a:spcBef>
                <a:spcPts val="800"/>
              </a:spcBef>
              <a:buFontTx/>
              <a:defRPr sz="2000"/>
            </a:pPr>
            <a:r>
              <a:t>filter: DeepSignal&lt;{ query: string; order: 'asc' | 'desc' }&gt;</a:t>
            </a:r>
          </a:p>
          <a:p>
            <a:pPr marL="200526" indent="-200526" defTabSz="731519">
              <a:spcBef>
                <a:spcPts val="800"/>
              </a:spcBef>
              <a:buFontTx/>
              <a:defRPr sz="2000"/>
            </a:pPr>
            <a:r>
              <a:t>filter.query: Signal&lt;string&gt;</a:t>
            </a:r>
          </a:p>
          <a:p>
            <a:pPr marL="200526" indent="-200526" defTabSz="731519">
              <a:spcBef>
                <a:spcPts val="800"/>
              </a:spcBef>
              <a:buFontTx/>
              <a:defRPr sz="2000"/>
            </a:pPr>
            <a:r>
              <a:t>filter.order: Signal&lt;'asc' | 'desc'&gt;</a:t>
            </a:r>
          </a:p>
        </p:txBody>
      </p:sp>
      <p:sp>
        <p:nvSpPr>
          <p:cNvPr id="529"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Creating a Store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 Placeholder 1"/>
          <p:cNvSpPr txBox="1">
            <a:spLocks noGrp="1"/>
          </p:cNvSpPr>
          <p:nvPr>
            <p:ph type="body" idx="1"/>
          </p:nvPr>
        </p:nvSpPr>
        <p:spPr>
          <a:xfrm>
            <a:off x="689312" y="1377438"/>
            <a:ext cx="10813376" cy="4944137"/>
          </a:xfrm>
          <a:prstGeom prst="rect">
            <a:avLst/>
          </a:prstGeom>
        </p:spPr>
        <p:txBody>
          <a:bodyPr/>
          <a:lstStyle/>
          <a:p>
            <a:pPr marL="0" indent="0" defTabSz="731519">
              <a:spcBef>
                <a:spcPts val="800"/>
              </a:spcBef>
              <a:buSzTx/>
              <a:buNone/>
              <a:defRPr sz="2000"/>
            </a:pPr>
            <a:r>
              <a:t>The withState feature also has a signature that takes the initial state factory as an input argument. The factory is executed within the injection context, allowing initial state to be obtained from a service or injection token.</a:t>
            </a:r>
          </a:p>
          <a:p>
            <a:pPr marL="0" indent="0" defTabSz="731519">
              <a:spcBef>
                <a:spcPts val="800"/>
              </a:spcBef>
              <a:buSzTx/>
              <a:buNone/>
              <a:defRPr sz="2000"/>
            </a:pPr>
            <a:endParaRPr/>
          </a:p>
          <a:p>
            <a:pPr marL="0" indent="0" defTabSz="731519">
              <a:spcBef>
                <a:spcPts val="800"/>
              </a:spcBef>
              <a:buSzTx/>
              <a:buNone/>
              <a:defRPr sz="2000"/>
            </a:pPr>
            <a:r>
              <a:t>const BOOKS_STATE = new InjectionToken&lt;BooksState&gt;('BooksState', {</a:t>
            </a:r>
          </a:p>
          <a:p>
            <a:pPr marL="0" indent="0" defTabSz="731519">
              <a:spcBef>
                <a:spcPts val="800"/>
              </a:spcBef>
              <a:buSzTx/>
              <a:buNone/>
              <a:defRPr sz="2000"/>
            </a:pPr>
            <a:r>
              <a:t>  factory: () =&gt; initialState,</a:t>
            </a:r>
          </a:p>
          <a:p>
            <a:pPr marL="0" indent="0" defTabSz="731519">
              <a:spcBef>
                <a:spcPts val="800"/>
              </a:spcBef>
              <a:buSzTx/>
              <a:buNone/>
              <a:defRPr sz="2000"/>
            </a:pPr>
            <a:r>
              <a:t>});</a:t>
            </a:r>
          </a:p>
          <a:p>
            <a:pPr marL="0" indent="0" defTabSz="731519">
              <a:spcBef>
                <a:spcPts val="800"/>
              </a:spcBef>
              <a:buSzTx/>
              <a:buNone/>
              <a:defRPr sz="2000"/>
            </a:pPr>
            <a:endParaRPr/>
          </a:p>
          <a:p>
            <a:pPr marL="0" indent="0" defTabSz="731519">
              <a:spcBef>
                <a:spcPts val="800"/>
              </a:spcBef>
              <a:buSzTx/>
              <a:buNone/>
              <a:defRPr sz="2000"/>
            </a:pPr>
            <a:r>
              <a:t>const BooksStore = signalStore(</a:t>
            </a:r>
          </a:p>
          <a:p>
            <a:pPr marL="0" indent="0" defTabSz="731519">
              <a:spcBef>
                <a:spcPts val="800"/>
              </a:spcBef>
              <a:buSzTx/>
              <a:buNone/>
              <a:defRPr sz="2000"/>
            </a:pPr>
            <a:r>
              <a:t>  withState(() =&gt; inject(BOOKS_STATE))</a:t>
            </a:r>
          </a:p>
          <a:p>
            <a:pPr marL="0" indent="0" defTabSz="731519">
              <a:spcBef>
                <a:spcPts val="800"/>
              </a:spcBef>
              <a:buSzTx/>
              <a:buNone/>
              <a:defRPr sz="2000"/>
            </a:pPr>
            <a:r>
              <a:t>);</a:t>
            </a:r>
          </a:p>
        </p:txBody>
      </p:sp>
      <p:sp>
        <p:nvSpPr>
          <p:cNvPr id="532"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Creating a Store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2" y="1377438"/>
            <a:ext cx="10813376" cy="4944137"/>
          </a:xfrm>
          <a:prstGeom prst="rect">
            <a:avLst/>
          </a:prstGeom>
        </p:spPr>
        <p:txBody>
          <a:bodyPr/>
          <a:lstStyle/>
          <a:p>
            <a:pPr marL="0" indent="0" defTabSz="599845">
              <a:spcBef>
                <a:spcPts val="600"/>
              </a:spcBef>
              <a:buSzTx/>
              <a:buNone/>
              <a:defRPr sz="1640"/>
            </a:pPr>
            <a:r>
              <a:t>SignalStore can be provided locally and globally. By default, a SignalStore is not registered with any injectors and must be included in a providers array at the component, route, or root level before injection.</a:t>
            </a:r>
          </a:p>
          <a:p>
            <a:pPr marL="0" indent="0" defTabSz="599845">
              <a:spcBef>
                <a:spcPts val="600"/>
              </a:spcBef>
              <a:buSzTx/>
              <a:buNone/>
              <a:defRPr sz="1640"/>
            </a:pPr>
            <a:r>
              <a:t>books.component.ts</a:t>
            </a:r>
          </a:p>
          <a:p>
            <a:pPr marL="0" indent="0" defTabSz="599845">
              <a:spcBef>
                <a:spcPts val="600"/>
              </a:spcBef>
              <a:buSzTx/>
              <a:buNone/>
              <a:defRPr sz="1640"/>
            </a:pPr>
            <a:r>
              <a:t>content_copy</a:t>
            </a:r>
          </a:p>
          <a:p>
            <a:pPr marL="0" indent="0" defTabSz="599845">
              <a:spcBef>
                <a:spcPts val="600"/>
              </a:spcBef>
              <a:buSzTx/>
              <a:buNone/>
              <a:defRPr sz="1640"/>
            </a:pPr>
            <a:r>
              <a:t>import { Component, inject } from '@angular/core';</a:t>
            </a:r>
          </a:p>
          <a:p>
            <a:pPr marL="0" indent="0" defTabSz="599845">
              <a:spcBef>
                <a:spcPts val="600"/>
              </a:spcBef>
              <a:buSzTx/>
              <a:buNone/>
              <a:defRPr sz="1640"/>
            </a:pPr>
            <a:r>
              <a:t>import { BooksStore } from './books.store';</a:t>
            </a:r>
          </a:p>
          <a:p>
            <a:pPr marL="0" indent="0" defTabSz="599845">
              <a:spcBef>
                <a:spcPts val="600"/>
              </a:spcBef>
              <a:buSzTx/>
              <a:buNone/>
              <a:defRPr sz="1640"/>
            </a:pPr>
            <a:endParaRPr/>
          </a:p>
          <a:p>
            <a:pPr marL="0" indent="0" defTabSz="599845">
              <a:spcBef>
                <a:spcPts val="600"/>
              </a:spcBef>
              <a:buSzTx/>
              <a:buNone/>
              <a:defRPr sz="1640"/>
            </a:pPr>
            <a:r>
              <a:t>@Component({</a:t>
            </a:r>
          </a:p>
          <a:p>
            <a:pPr marL="0" indent="0" defTabSz="599845">
              <a:spcBef>
                <a:spcPts val="600"/>
              </a:spcBef>
              <a:buSzTx/>
              <a:buNone/>
              <a:defRPr sz="1640"/>
            </a:pPr>
            <a:r>
              <a:t>  /* ... */</a:t>
            </a:r>
          </a:p>
          <a:p>
            <a:pPr marL="0" indent="0" defTabSz="599845">
              <a:spcBef>
                <a:spcPts val="600"/>
              </a:spcBef>
              <a:buSzTx/>
              <a:buNone/>
              <a:defRPr sz="1640"/>
            </a:pPr>
            <a:r>
              <a:t>  // 👇 Providing `BooksStore` at the component level.</a:t>
            </a:r>
          </a:p>
          <a:p>
            <a:pPr marL="0" indent="0" defTabSz="599845">
              <a:spcBef>
                <a:spcPts val="600"/>
              </a:spcBef>
              <a:buSzTx/>
              <a:buNone/>
              <a:defRPr sz="1640"/>
            </a:pPr>
            <a:r>
              <a:t>  providers: [BooksStore],</a:t>
            </a:r>
          </a:p>
          <a:p>
            <a:pPr marL="0" indent="0" defTabSz="599845">
              <a:spcBef>
                <a:spcPts val="600"/>
              </a:spcBef>
              <a:buSzTx/>
              <a:buNone/>
              <a:defRPr sz="1640"/>
            </a:pPr>
            <a:r>
              <a:t>})</a:t>
            </a:r>
          </a:p>
          <a:p>
            <a:pPr marL="0" indent="0" defTabSz="599845">
              <a:spcBef>
                <a:spcPts val="600"/>
              </a:spcBef>
              <a:buSzTx/>
              <a:buNone/>
              <a:defRPr sz="1640"/>
            </a:pPr>
            <a:r>
              <a:t>export class BooksComponent {</a:t>
            </a:r>
          </a:p>
          <a:p>
            <a:pPr marL="0" indent="0" defTabSz="599845">
              <a:spcBef>
                <a:spcPts val="600"/>
              </a:spcBef>
              <a:buSzTx/>
              <a:buNone/>
              <a:defRPr sz="1640"/>
            </a:pPr>
            <a:r>
              <a:t>  readonly store = inject(BooksStore);</a:t>
            </a:r>
          </a:p>
          <a:p>
            <a:pPr marL="0" indent="0" defTabSz="599845">
              <a:spcBef>
                <a:spcPts val="600"/>
              </a:spcBef>
              <a:buSzTx/>
              <a:buNone/>
              <a:defRPr sz="1640"/>
            </a:pPr>
            <a:r>
              <a:t>}</a:t>
            </a:r>
          </a:p>
        </p:txBody>
      </p:sp>
      <p:sp>
        <p:nvSpPr>
          <p:cNvPr id="535"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Providing and Injecting the Storelink</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idx="1"/>
          </p:nvPr>
        </p:nvSpPr>
        <p:spPr>
          <a:xfrm>
            <a:off x="689312" y="1377438"/>
            <a:ext cx="10813376" cy="4944137"/>
          </a:xfrm>
          <a:prstGeom prst="rect">
            <a:avLst/>
          </a:prstGeom>
        </p:spPr>
        <p:txBody>
          <a:bodyPr/>
          <a:lstStyle/>
          <a:p>
            <a:pPr marL="0" indent="0" defTabSz="541324">
              <a:spcBef>
                <a:spcPts val="500"/>
              </a:spcBef>
              <a:buSzTx/>
              <a:buNone/>
              <a:defRPr sz="1480"/>
            </a:pPr>
            <a:r>
              <a:t>When provided at the component level, the store is tied to the component lifecycle, making it useful for managing local/component state. Alternatively, a SignalStore can be globally registered by setting the providedIn property to root when defining the store.</a:t>
            </a:r>
          </a:p>
          <a:p>
            <a:pPr marL="0" indent="0" defTabSz="541324">
              <a:spcBef>
                <a:spcPts val="500"/>
              </a:spcBef>
              <a:buSzTx/>
              <a:buNone/>
              <a:defRPr sz="1480"/>
            </a:pPr>
            <a:endParaRPr/>
          </a:p>
          <a:p>
            <a:pPr marL="0" indent="0" defTabSz="541324">
              <a:spcBef>
                <a:spcPts val="500"/>
              </a:spcBef>
              <a:buSzTx/>
              <a:buNone/>
              <a:defRPr sz="1480"/>
            </a:pPr>
            <a:r>
              <a:t>import { signalStore, withState } from '@ngrx/signals';</a:t>
            </a:r>
          </a:p>
          <a:p>
            <a:pPr marL="0" indent="0" defTabSz="541324">
              <a:spcBef>
                <a:spcPts val="500"/>
              </a:spcBef>
              <a:buSzTx/>
              <a:buNone/>
              <a:defRPr sz="1480"/>
            </a:pPr>
            <a:r>
              <a:t>import { Book } from './book.model';</a:t>
            </a:r>
          </a:p>
          <a:p>
            <a:pPr marL="0" indent="0" defTabSz="541324">
              <a:spcBef>
                <a:spcPts val="500"/>
              </a:spcBef>
              <a:buSzTx/>
              <a:buNone/>
              <a:defRPr sz="1480"/>
            </a:pPr>
            <a:endParaRPr/>
          </a:p>
          <a:p>
            <a:pPr marL="0" indent="0" defTabSz="541324">
              <a:spcBef>
                <a:spcPts val="500"/>
              </a:spcBef>
              <a:buSzTx/>
              <a:buNone/>
              <a:defRPr sz="1480"/>
            </a:pPr>
            <a:r>
              <a:t>type BooksState = { /* ... */ };</a:t>
            </a:r>
          </a:p>
          <a:p>
            <a:pPr marL="0" indent="0" defTabSz="541324">
              <a:spcBef>
                <a:spcPts val="500"/>
              </a:spcBef>
              <a:buSzTx/>
              <a:buNone/>
              <a:defRPr sz="1480"/>
            </a:pPr>
            <a:r>
              <a:t>const initialState: BooksState = { /* ... */ };</a:t>
            </a:r>
          </a:p>
          <a:p>
            <a:pPr marL="0" indent="0" defTabSz="541324">
              <a:spcBef>
                <a:spcPts val="500"/>
              </a:spcBef>
              <a:buSzTx/>
              <a:buNone/>
              <a:defRPr sz="1480"/>
            </a:pPr>
            <a:endParaRPr/>
          </a:p>
          <a:p>
            <a:pPr marL="0" indent="0" defTabSz="541324">
              <a:spcBef>
                <a:spcPts val="500"/>
              </a:spcBef>
              <a:buSzTx/>
              <a:buNone/>
              <a:defRPr sz="1480"/>
            </a:pPr>
            <a:r>
              <a:t>export const BooksStore = signalStore(</a:t>
            </a:r>
          </a:p>
          <a:p>
            <a:pPr marL="0" indent="0" defTabSz="541324">
              <a:spcBef>
                <a:spcPts val="500"/>
              </a:spcBef>
              <a:buSzTx/>
              <a:buNone/>
              <a:defRPr sz="1480"/>
            </a:pPr>
            <a:r>
              <a:t>  // 👇 Providing `BooksStore` at the root level.</a:t>
            </a:r>
          </a:p>
          <a:p>
            <a:pPr marL="0" indent="0" defTabSz="541324">
              <a:spcBef>
                <a:spcPts val="500"/>
              </a:spcBef>
              <a:buSzTx/>
              <a:buNone/>
              <a:defRPr sz="1480"/>
            </a:pPr>
            <a:r>
              <a:t>  { providedIn: 'root' },</a:t>
            </a:r>
          </a:p>
          <a:p>
            <a:pPr marL="0" indent="0" defTabSz="541324">
              <a:spcBef>
                <a:spcPts val="500"/>
              </a:spcBef>
              <a:buSzTx/>
              <a:buNone/>
              <a:defRPr sz="1480"/>
            </a:pPr>
            <a:r>
              <a:t>  withState(initialState)</a:t>
            </a:r>
          </a:p>
          <a:p>
            <a:pPr marL="0" indent="0" defTabSz="541324">
              <a:spcBef>
                <a:spcPts val="500"/>
              </a:spcBef>
              <a:buSzTx/>
              <a:buNone/>
              <a:defRPr sz="1480"/>
            </a:pPr>
            <a:r>
              <a:t>);</a:t>
            </a:r>
          </a:p>
          <a:p>
            <a:pPr marL="0" indent="0" defTabSz="541324">
              <a:spcBef>
                <a:spcPts val="500"/>
              </a:spcBef>
              <a:buSzTx/>
              <a:buNone/>
              <a:defRPr sz="1480"/>
            </a:pPr>
            <a:endParaRPr/>
          </a:p>
          <a:p>
            <a:pPr marL="0" indent="0" defTabSz="541324">
              <a:spcBef>
                <a:spcPts val="500"/>
              </a:spcBef>
              <a:buSzTx/>
              <a:buNone/>
              <a:defRPr sz="1480"/>
            </a:pPr>
            <a:r>
              <a:t>When provided globally, the store is registered with the root injector and becomes accessible anywhere in the application. This is beneficial for managing global state, as it ensures a single shared instance of the store across the entire application.</a:t>
            </a:r>
          </a:p>
        </p:txBody>
      </p:sp>
      <p:sp>
        <p:nvSpPr>
          <p:cNvPr id="538" name="Title 3"/>
          <p:cNvSpPr txBox="1">
            <a:spLocks noGrp="1"/>
          </p:cNvSpPr>
          <p:nvPr>
            <p:ph type="title"/>
          </p:nvPr>
        </p:nvSpPr>
        <p:spPr>
          <a:xfrm>
            <a:off x="689316" y="555919"/>
            <a:ext cx="10113003" cy="543874"/>
          </a:xfrm>
          <a:prstGeom prst="rect">
            <a:avLst/>
          </a:prstGeom>
        </p:spPr>
        <p:txBody>
          <a:bodyPr/>
          <a:lstStyle>
            <a:lvl1pPr defTabSz="804672">
              <a:spcBef>
                <a:spcPts val="500"/>
              </a:spcBef>
              <a:defRPr sz="3100"/>
            </a:lvl1pPr>
          </a:lstStyle>
          <a:p>
            <a:r>
              <a:t>Providing and Injecting the Storelink</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1500</Words>
  <Application>Microsoft Office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Baskerville</vt:lpstr>
      <vt:lpstr>Calibri</vt:lpstr>
      <vt:lpstr>1_Office Theme</vt:lpstr>
      <vt:lpstr>Angular</vt:lpstr>
      <vt:lpstr>NgRx SignalStore</vt:lpstr>
      <vt:lpstr>What is NgRx SignalStore?</vt:lpstr>
      <vt:lpstr>Creating a Store</vt:lpstr>
      <vt:lpstr>Creating a Store</vt:lpstr>
      <vt:lpstr>Creating a Store</vt:lpstr>
      <vt:lpstr>Creating a Store</vt:lpstr>
      <vt:lpstr>Providing and Injecting the Storelink</vt:lpstr>
      <vt:lpstr>Providing and Injecting the Storelink</vt:lpstr>
      <vt:lpstr>Consuming State</vt:lpstr>
      <vt:lpstr>Consuming State</vt:lpstr>
      <vt:lpstr>Defining Computed Signals</vt:lpstr>
      <vt:lpstr>Defining Store Methods</vt:lpstr>
      <vt:lpstr>Defining Store Methods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Aneta Stankovska</cp:lastModifiedBy>
  <cp:revision>1</cp:revision>
  <dcterms:modified xsi:type="dcterms:W3CDTF">2024-08-31T14:49:27Z</dcterms:modified>
</cp:coreProperties>
</file>