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8" r:id="rId14"/>
    <p:sldId id="269" r:id="rId15"/>
    <p:sldId id="267"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a:tcStyle>
        <a:tcBdr/>
        <a:fill>
          <a:solidFill>
            <a:srgbClr val="E7E8E8"/>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rgbClr val="FFFFFF"/>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xfrm>
            <a:off x="1143000" y="685800"/>
            <a:ext cx="4572000" cy="3429000"/>
          </a:xfrm>
          <a:prstGeom prst="rect">
            <a:avLst/>
          </a:prstGeom>
        </p:spPr>
        <p:txBody>
          <a:bodyPr/>
          <a:lstStyle/>
          <a:p>
            <a:endParaRPr/>
          </a:p>
        </p:txBody>
      </p:sp>
      <p:sp>
        <p:nvSpPr>
          <p:cNvPr id="512" name="Shape 5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13" name="Hello there,I’m a title slide"/>
          <p:cNvSpPr txBox="1">
            <a:spLocks noGrp="1"/>
          </p:cNvSpPr>
          <p:nvPr>
            <p:ph type="title" hasCustomPrompt="1"/>
          </p:nvPr>
        </p:nvSpPr>
        <p:spPr>
          <a:xfrm>
            <a:off x="6825674" y="2716525"/>
            <a:ext cx="4678998" cy="1434499"/>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4" y="4320873"/>
            <a:ext cx="3749162"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9" cy="663064"/>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8" cy="809629"/>
          </a:xfrm>
          <a:prstGeom prst="rect">
            <a:avLst/>
          </a:prstGeom>
          <a:ln w="12700">
            <a:miter lim="400000"/>
          </a:ln>
        </p:spPr>
      </p:pic>
      <p:sp>
        <p:nvSpPr>
          <p:cNvPr id="17"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112" name="Body Level One…"/>
          <p:cNvSpPr txBox="1">
            <a:spLocks noGrp="1"/>
          </p:cNvSpPr>
          <p:nvPr>
            <p:ph type="body" sz="quarter" idx="1"/>
          </p:nvPr>
        </p:nvSpPr>
        <p:spPr>
          <a:xfrm>
            <a:off x="689313" y="1760390"/>
            <a:ext cx="5406689" cy="164147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xfrm>
            <a:off x="234226" y="6525100"/>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9"/>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4"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5" cy="2031329"/>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5"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5" cy="2031329"/>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5"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3" cy="343050"/>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4" cy="343050"/>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4" y="1639795"/>
            <a:ext cx="539984" cy="343050"/>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5_Custom Layout">
    <p:bg>
      <p:bgPr>
        <a:solidFill>
          <a:schemeClr val="accent3"/>
        </a:solidFill>
        <a:effectLst/>
      </p:bgPr>
    </p:bg>
    <p:spTree>
      <p:nvGrpSpPr>
        <p:cNvPr id="1" name=""/>
        <p:cNvGrpSpPr/>
        <p:nvPr/>
      </p:nvGrpSpPr>
      <p:grpSpPr>
        <a:xfrm>
          <a:off x="0" y="0"/>
          <a:ext cx="0" cy="0"/>
          <a:chOff x="0" y="0"/>
          <a:chExt cx="0" cy="0"/>
        </a:xfrm>
      </p:grpSpPr>
      <p:sp>
        <p:nvSpPr>
          <p:cNvPr id="138" name="Body Level One…"/>
          <p:cNvSpPr txBox="1">
            <a:spLocks noGrp="1"/>
          </p:cNvSpPr>
          <p:nvPr>
            <p:ph type="body" sz="quarter" idx="1" hasCustomPrompt="1"/>
          </p:nvPr>
        </p:nvSpPr>
        <p:spPr>
          <a:xfrm>
            <a:off x="743294" y="3208943"/>
            <a:ext cx="2688552" cy="2031329"/>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39" name="Text Placeholder 5"/>
          <p:cNvSpPr>
            <a:spLocks noGrp="1"/>
          </p:cNvSpPr>
          <p:nvPr>
            <p:ph type="body" sz="quarter" idx="21" hasCustomPrompt="1"/>
          </p:nvPr>
        </p:nvSpPr>
        <p:spPr>
          <a:xfrm>
            <a:off x="743294" y="2145986"/>
            <a:ext cx="2688554"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0" name="Text Placeholder 5"/>
          <p:cNvSpPr>
            <a:spLocks noGrp="1"/>
          </p:cNvSpPr>
          <p:nvPr>
            <p:ph type="body" sz="quarter" idx="22" hasCustomPrompt="1"/>
          </p:nvPr>
        </p:nvSpPr>
        <p:spPr>
          <a:xfrm>
            <a:off x="4413427" y="3208943"/>
            <a:ext cx="2688555" cy="2031329"/>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a:spLocks noGrp="1"/>
          </p:cNvSpPr>
          <p:nvPr>
            <p:ph type="body" sz="quarter" idx="23" hasCustomPrompt="1"/>
          </p:nvPr>
        </p:nvSpPr>
        <p:spPr>
          <a:xfrm>
            <a:off x="4413427" y="2145986"/>
            <a:ext cx="2688555"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2" name="Text Placeholder 5"/>
          <p:cNvSpPr>
            <a:spLocks noGrp="1"/>
          </p:cNvSpPr>
          <p:nvPr>
            <p:ph type="body" sz="quarter" idx="24" hasCustomPrompt="1"/>
          </p:nvPr>
        </p:nvSpPr>
        <p:spPr>
          <a:xfrm>
            <a:off x="8083560" y="3208943"/>
            <a:ext cx="2688555" cy="2031329"/>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a:spLocks noGrp="1"/>
          </p:cNvSpPr>
          <p:nvPr>
            <p:ph type="body" sz="quarter" idx="25" hasCustomPrompt="1"/>
          </p:nvPr>
        </p:nvSpPr>
        <p:spPr>
          <a:xfrm>
            <a:off x="8083560" y="2145986"/>
            <a:ext cx="2688555"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4" name="Graphic 11" descr="Graphic 11"/>
          <p:cNvPicPr>
            <a:picLocks noChangeAspect="1"/>
          </p:cNvPicPr>
          <p:nvPr/>
        </p:nvPicPr>
        <p:blipFill>
          <a:blip r:embed="rId2"/>
          <a:stretch>
            <a:fillRect/>
          </a:stretch>
        </p:blipFill>
        <p:spPr>
          <a:xfrm>
            <a:off x="851779" y="1639795"/>
            <a:ext cx="539983" cy="343050"/>
          </a:xfrm>
          <a:prstGeom prst="rect">
            <a:avLst/>
          </a:prstGeom>
          <a:ln w="12700">
            <a:miter lim="400000"/>
          </a:ln>
        </p:spPr>
      </p:pic>
      <p:pic>
        <p:nvPicPr>
          <p:cNvPr id="145" name="Graphic 12" descr="Graphic 12"/>
          <p:cNvPicPr>
            <a:picLocks noChangeAspect="1"/>
          </p:cNvPicPr>
          <p:nvPr/>
        </p:nvPicPr>
        <p:blipFill>
          <a:blip r:embed="rId2"/>
          <a:stretch>
            <a:fillRect/>
          </a:stretch>
        </p:blipFill>
        <p:spPr>
          <a:xfrm>
            <a:off x="4521913" y="1639795"/>
            <a:ext cx="539984" cy="343050"/>
          </a:xfrm>
          <a:prstGeom prst="rect">
            <a:avLst/>
          </a:prstGeom>
          <a:ln w="12700">
            <a:miter lim="400000"/>
          </a:ln>
        </p:spPr>
      </p:pic>
      <p:pic>
        <p:nvPicPr>
          <p:cNvPr id="146" name="Graphic 13" descr="Graphic 13"/>
          <p:cNvPicPr>
            <a:picLocks noChangeAspect="1"/>
          </p:cNvPicPr>
          <p:nvPr/>
        </p:nvPicPr>
        <p:blipFill>
          <a:blip r:embed="rId2"/>
          <a:stretch>
            <a:fillRect/>
          </a:stretch>
        </p:blipFill>
        <p:spPr>
          <a:xfrm>
            <a:off x="8192044" y="1639795"/>
            <a:ext cx="539984" cy="343050"/>
          </a:xfrm>
          <a:prstGeom prst="rect">
            <a:avLst/>
          </a:prstGeom>
          <a:ln w="12700">
            <a:miter lim="400000"/>
          </a:ln>
        </p:spPr>
      </p:pic>
      <p:sp>
        <p:nvSpPr>
          <p:cNvPr id="147"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8" name="Graphic 18" descr="Graphic 18"/>
          <p:cNvPicPr>
            <a:picLocks noChangeAspect="1"/>
          </p:cNvPicPr>
          <p:nvPr/>
        </p:nvPicPr>
        <p:blipFill>
          <a:blip r:embed="rId3"/>
          <a:stretch>
            <a:fillRect/>
          </a:stretch>
        </p:blipFill>
        <p:spPr>
          <a:xfrm>
            <a:off x="11203906" y="555919"/>
            <a:ext cx="465582" cy="520717"/>
          </a:xfrm>
          <a:prstGeom prst="rect">
            <a:avLst/>
          </a:prstGeom>
          <a:ln w="12700">
            <a:miter lim="400000"/>
          </a:ln>
        </p:spPr>
      </p:pic>
      <p:sp>
        <p:nvSpPr>
          <p:cNvPr id="14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3_Custom Layout">
    <p:spTree>
      <p:nvGrpSpPr>
        <p:cNvPr id="1" name=""/>
        <p:cNvGrpSpPr/>
        <p:nvPr/>
      </p:nvGrpSpPr>
      <p:grpSpPr>
        <a:xfrm>
          <a:off x="0" y="0"/>
          <a:ext cx="0" cy="0"/>
          <a:chOff x="0" y="0"/>
          <a:chExt cx="0" cy="0"/>
        </a:xfrm>
      </p:grpSpPr>
      <p:sp>
        <p:nvSpPr>
          <p:cNvPr id="156" name="Picture Placeholder 14"/>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157" name="Lorem ipsum dolor sit amet, consectetur adipiscing elit."/>
          <p:cNvSpPr txBox="1">
            <a:spLocks noGrp="1"/>
          </p:cNvSpPr>
          <p:nvPr>
            <p:ph type="title" hasCustomPrompt="1"/>
          </p:nvPr>
        </p:nvSpPr>
        <p:spPr>
          <a:xfrm>
            <a:off x="4448014" y="4311553"/>
            <a:ext cx="7083588" cy="987069"/>
          </a:xfrm>
          <a:prstGeom prst="rect">
            <a:avLst/>
          </a:prstGeom>
        </p:spPr>
        <p:txBody>
          <a:bodyPr anchor="b"/>
          <a:lstStyle/>
          <a:p>
            <a:r>
              <a:t>Lorem ipsum dolor sit amet, consectetur adipiscing elit.</a:t>
            </a: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5" name="Picture Placeholder 14"/>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166" name="Lorem ipsum dolor sit amet, consectetur adipiscing elit."/>
          <p:cNvSpPr txBox="1">
            <a:spLocks noGrp="1"/>
          </p:cNvSpPr>
          <p:nvPr>
            <p:ph type="title" hasCustomPrompt="1"/>
          </p:nvPr>
        </p:nvSpPr>
        <p:spPr>
          <a:xfrm>
            <a:off x="2968281" y="1958357"/>
            <a:ext cx="8701207" cy="3065585"/>
          </a:xfrm>
          <a:prstGeom prst="rect">
            <a:avLst/>
          </a:prstGeom>
        </p:spPr>
        <p:txBody>
          <a:bodyPr anchor="ctr"/>
          <a:lstStyle>
            <a:lvl1pPr>
              <a:defRPr sz="8000"/>
            </a:lvl1pPr>
          </a:lstStyle>
          <a:p>
            <a:r>
              <a:t>Lorem ipsum dolor sit amet, consectetur adipiscing elit.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4" name="Picture Placeholder 14"/>
          <p:cNvSpPr>
            <a:spLocks noGrp="1"/>
          </p:cNvSpPr>
          <p:nvPr>
            <p:ph type="pic" idx="21"/>
          </p:nvPr>
        </p:nvSpPr>
        <p:spPr>
          <a:xfrm>
            <a:off x="0" y="0"/>
            <a:ext cx="10828020" cy="6881750"/>
          </a:xfrm>
          <a:prstGeom prst="rect">
            <a:avLst/>
          </a:prstGeom>
        </p:spPr>
        <p:txBody>
          <a:bodyPr lIns="91439" tIns="45719" rIns="91439" bIns="45719"/>
          <a:lstStyle/>
          <a:p>
            <a:endParaRPr/>
          </a:p>
        </p:txBody>
      </p:sp>
      <p:sp>
        <p:nvSpPr>
          <p:cNvPr id="175" name="Lorem ipsum dolor sit amet"/>
          <p:cNvSpPr txBox="1">
            <a:spLocks noGrp="1"/>
          </p:cNvSpPr>
          <p:nvPr>
            <p:ph type="title" hasCustomPrompt="1"/>
          </p:nvPr>
        </p:nvSpPr>
        <p:spPr>
          <a:xfrm>
            <a:off x="7237707" y="2499255"/>
            <a:ext cx="4431778" cy="1434499"/>
          </a:xfrm>
          <a:prstGeom prst="rect">
            <a:avLst/>
          </a:prstGeom>
        </p:spPr>
        <p:txBody>
          <a:bodyPr anchor="b"/>
          <a:lstStyle>
            <a:lvl1pPr>
              <a:defRPr sz="5400"/>
            </a:lvl1pPr>
          </a:lstStyle>
          <a:p>
            <a:r>
              <a:t>Lorem ipsum dolor sit amet</a:t>
            </a:r>
          </a:p>
        </p:txBody>
      </p:sp>
      <p:sp>
        <p:nvSpPr>
          <p:cNvPr id="176" name="Body Level One…"/>
          <p:cNvSpPr txBox="1">
            <a:spLocks noGrp="1"/>
          </p:cNvSpPr>
          <p:nvPr>
            <p:ph type="body" sz="quarter" idx="1" hasCustomPrompt="1"/>
          </p:nvPr>
        </p:nvSpPr>
        <p:spPr>
          <a:xfrm>
            <a:off x="7237707" y="4107843"/>
            <a:ext cx="4431778" cy="2318538"/>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18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6"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3"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38_Custom Layout">
    <p:bg>
      <p:bgPr>
        <a:solidFill>
          <a:schemeClr val="accent4"/>
        </a:solidFill>
        <a:effectLst/>
      </p:bgPr>
    </p:bg>
    <p:spTree>
      <p:nvGrpSpPr>
        <p:cNvPr id="1" name=""/>
        <p:cNvGrpSpPr/>
        <p:nvPr/>
      </p:nvGrpSpPr>
      <p:grpSpPr>
        <a:xfrm>
          <a:off x="0" y="0"/>
          <a:ext cx="0" cy="0"/>
          <a:chOff x="0" y="0"/>
          <a:chExt cx="0" cy="0"/>
        </a:xfrm>
      </p:grpSpPr>
      <p:sp>
        <p:nvSpPr>
          <p:cNvPr id="201"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tIns="45719" rIns="91439" bIns="45719"/>
          <a:lstStyle/>
          <a:p>
            <a:endParaRPr/>
          </a:p>
        </p:txBody>
      </p:sp>
      <p:sp>
        <p:nvSpPr>
          <p:cNvPr id="25" name="Hello there,I’m a title slide"/>
          <p:cNvSpPr txBox="1">
            <a:spLocks noGrp="1"/>
          </p:cNvSpPr>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20" cy="1117742"/>
          </a:xfrm>
          <a:prstGeom prst="rect">
            <a:avLst/>
          </a:prstGeom>
          <a:ln w="12700">
            <a:miter lim="400000"/>
          </a:ln>
        </p:spPr>
      </p:pic>
      <p:sp>
        <p:nvSpPr>
          <p:cNvPr id="28"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09" name="Picture Placeholder 14"/>
          <p:cNvSpPr>
            <a:spLocks noGrp="1"/>
          </p:cNvSpPr>
          <p:nvPr>
            <p:ph type="pic" idx="21"/>
          </p:nvPr>
        </p:nvSpPr>
        <p:spPr>
          <a:xfrm>
            <a:off x="660398" y="488959"/>
            <a:ext cx="9345478" cy="5939522"/>
          </a:xfrm>
          <a:prstGeom prst="rect">
            <a:avLst/>
          </a:prstGeom>
        </p:spPr>
        <p:txBody>
          <a:bodyPr lIns="91439" tIns="45719" rIns="91439" bIns="45719"/>
          <a:lstStyle/>
          <a:p>
            <a:endParaRPr/>
          </a:p>
        </p:txBody>
      </p:sp>
      <p:sp>
        <p:nvSpPr>
          <p:cNvPr id="210" name="Lorem ipsum dolor sit amet, consectetur adipiscing elit."/>
          <p:cNvSpPr txBox="1">
            <a:spLocks noGrp="1"/>
          </p:cNvSpPr>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1" name="Graphic 5" descr="Graphic 5"/>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21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19"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220" name="Body Level One…"/>
          <p:cNvSpPr txBox="1">
            <a:spLocks noGrp="1"/>
          </p:cNvSpPr>
          <p:nvPr>
            <p:ph type="body" sz="quarter" idx="1" hasCustomPrompt="1"/>
          </p:nvPr>
        </p:nvSpPr>
        <p:spPr>
          <a:xfrm>
            <a:off x="6648773" y="1869394"/>
            <a:ext cx="5063682" cy="738668"/>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1" name="Text Placeholder 5"/>
          <p:cNvSpPr>
            <a:spLocks noGrp="1"/>
          </p:cNvSpPr>
          <p:nvPr>
            <p:ph type="body" sz="quarter" idx="22" hasCustomPrompt="1"/>
          </p:nvPr>
        </p:nvSpPr>
        <p:spPr>
          <a:xfrm>
            <a:off x="6648773" y="1324542"/>
            <a:ext cx="5063682" cy="400114"/>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2" name="Text Placeholder 5"/>
          <p:cNvSpPr>
            <a:spLocks noGrp="1"/>
          </p:cNvSpPr>
          <p:nvPr>
            <p:ph type="body" sz="quarter" idx="23" hasCustomPrompt="1"/>
          </p:nvPr>
        </p:nvSpPr>
        <p:spPr>
          <a:xfrm>
            <a:off x="6648773" y="3367542"/>
            <a:ext cx="5063682" cy="738668"/>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3" name="Text Placeholder 5"/>
          <p:cNvSpPr>
            <a:spLocks noGrp="1"/>
          </p:cNvSpPr>
          <p:nvPr>
            <p:ph type="body" sz="quarter" idx="24" hasCustomPrompt="1"/>
          </p:nvPr>
        </p:nvSpPr>
        <p:spPr>
          <a:xfrm>
            <a:off x="6648773" y="2822691"/>
            <a:ext cx="5063682" cy="400114"/>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4" name="Text Placeholder 5"/>
          <p:cNvSpPr>
            <a:spLocks noGrp="1"/>
          </p:cNvSpPr>
          <p:nvPr>
            <p:ph type="body" sz="quarter" idx="25" hasCustomPrompt="1"/>
          </p:nvPr>
        </p:nvSpPr>
        <p:spPr>
          <a:xfrm>
            <a:off x="6648773" y="4865037"/>
            <a:ext cx="5063682" cy="738668"/>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5" name="Text Placeholder 5"/>
          <p:cNvSpPr>
            <a:spLocks noGrp="1"/>
          </p:cNvSpPr>
          <p:nvPr>
            <p:ph type="body" sz="quarter" idx="26" hasCustomPrompt="1"/>
          </p:nvPr>
        </p:nvSpPr>
        <p:spPr>
          <a:xfrm>
            <a:off x="6648773" y="4320185"/>
            <a:ext cx="5063682" cy="400114"/>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6"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3"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234" name="Body Level One…"/>
          <p:cNvSpPr txBox="1">
            <a:spLocks noGrp="1"/>
          </p:cNvSpPr>
          <p:nvPr>
            <p:ph type="body" sz="quarter" idx="1" hasCustomPrompt="1"/>
          </p:nvPr>
        </p:nvSpPr>
        <p:spPr>
          <a:xfrm>
            <a:off x="6648773" y="1869394"/>
            <a:ext cx="5063682" cy="7386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5" name="Text Placeholder 5"/>
          <p:cNvSpPr>
            <a:spLocks noGrp="1"/>
          </p:cNvSpPr>
          <p:nvPr>
            <p:ph type="body" sz="quarter" idx="22" hasCustomPrompt="1"/>
          </p:nvPr>
        </p:nvSpPr>
        <p:spPr>
          <a:xfrm>
            <a:off x="6648773" y="1324542"/>
            <a:ext cx="5063682"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6" name="Text Placeholder 5"/>
          <p:cNvSpPr>
            <a:spLocks noGrp="1"/>
          </p:cNvSpPr>
          <p:nvPr>
            <p:ph type="body" sz="quarter" idx="23" hasCustomPrompt="1"/>
          </p:nvPr>
        </p:nvSpPr>
        <p:spPr>
          <a:xfrm>
            <a:off x="6648773" y="3367542"/>
            <a:ext cx="5063682" cy="738668"/>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37" name="Text Placeholder 5"/>
          <p:cNvSpPr>
            <a:spLocks noGrp="1"/>
          </p:cNvSpPr>
          <p:nvPr>
            <p:ph type="body" sz="quarter" idx="24" hasCustomPrompt="1"/>
          </p:nvPr>
        </p:nvSpPr>
        <p:spPr>
          <a:xfrm>
            <a:off x="6648773" y="2822691"/>
            <a:ext cx="5063682"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8" name="Text Placeholder 5"/>
          <p:cNvSpPr>
            <a:spLocks noGrp="1"/>
          </p:cNvSpPr>
          <p:nvPr>
            <p:ph type="body" sz="quarter" idx="25" hasCustomPrompt="1"/>
          </p:nvPr>
        </p:nvSpPr>
        <p:spPr>
          <a:xfrm>
            <a:off x="6648773" y="4865037"/>
            <a:ext cx="5063682" cy="738668"/>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39" name="Text Placeholder 5"/>
          <p:cNvSpPr>
            <a:spLocks noGrp="1"/>
          </p:cNvSpPr>
          <p:nvPr>
            <p:ph type="body" sz="quarter" idx="26" hasCustomPrompt="1"/>
          </p:nvPr>
        </p:nvSpPr>
        <p:spPr>
          <a:xfrm>
            <a:off x="6648773" y="4320185"/>
            <a:ext cx="5063682"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0"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24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4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49" name="Lorem ipsum dolor sit amet, consectetur."/>
          <p:cNvSpPr txBox="1">
            <a:spLocks noGrp="1"/>
          </p:cNvSpPr>
          <p:nvPr>
            <p:ph type="title" hasCustomPrompt="1"/>
          </p:nvPr>
        </p:nvSpPr>
        <p:spPr>
          <a:xfrm>
            <a:off x="689316" y="555919"/>
            <a:ext cx="4921073" cy="987069"/>
          </a:xfrm>
          <a:prstGeom prst="rect">
            <a:avLst/>
          </a:prstGeom>
        </p:spPr>
        <p:txBody>
          <a:bodyPr/>
          <a:lstStyle/>
          <a:p>
            <a:r>
              <a:t>Lorem ipsum dolor sit amet, consectetur.</a:t>
            </a:r>
          </a:p>
        </p:txBody>
      </p:sp>
      <p:sp>
        <p:nvSpPr>
          <p:cNvPr id="250" name="Body Level One…"/>
          <p:cNvSpPr txBox="1">
            <a:spLocks noGrp="1"/>
          </p:cNvSpPr>
          <p:nvPr>
            <p:ph type="body" sz="quarter" idx="1" hasCustomPrompt="1"/>
          </p:nvPr>
        </p:nvSpPr>
        <p:spPr>
          <a:xfrm>
            <a:off x="689316" y="1882513"/>
            <a:ext cx="4921071" cy="1169554"/>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58" name="Picture Placeholder 10"/>
          <p:cNvSpPr>
            <a:spLocks noGrp="1"/>
          </p:cNvSpPr>
          <p:nvPr>
            <p:ph type="pic" idx="21"/>
          </p:nvPr>
        </p:nvSpPr>
        <p:spPr>
          <a:xfrm>
            <a:off x="0" y="0"/>
            <a:ext cx="6096000" cy="6858000"/>
          </a:xfrm>
          <a:prstGeom prst="rect">
            <a:avLst/>
          </a:prstGeom>
        </p:spPr>
        <p:txBody>
          <a:bodyPr lIns="91439" tIns="45719" rIns="91439" bIns="45719"/>
          <a:lstStyle/>
          <a:p>
            <a:endParaRPr/>
          </a:p>
        </p:txBody>
      </p:sp>
      <p:sp>
        <p:nvSpPr>
          <p:cNvPr id="259" name="Lorem ipsum dolor sit amet, consectetur."/>
          <p:cNvSpPr txBox="1">
            <a:spLocks noGrp="1"/>
          </p:cNvSpPr>
          <p:nvPr>
            <p:ph type="title" hasCustomPrompt="1"/>
          </p:nvPr>
        </p:nvSpPr>
        <p:spPr>
          <a:xfrm>
            <a:off x="6648773" y="555919"/>
            <a:ext cx="4184546" cy="987069"/>
          </a:xfrm>
          <a:prstGeom prst="rect">
            <a:avLst/>
          </a:prstGeom>
        </p:spPr>
        <p:txBody>
          <a:bodyPr/>
          <a:lstStyle/>
          <a:p>
            <a:r>
              <a:t>Lorem ipsum dolor sit amet, consectetur.</a:t>
            </a:r>
          </a:p>
        </p:txBody>
      </p:sp>
      <p:sp>
        <p:nvSpPr>
          <p:cNvPr id="260" name="Body Level One…"/>
          <p:cNvSpPr txBox="1">
            <a:spLocks noGrp="1"/>
          </p:cNvSpPr>
          <p:nvPr>
            <p:ph type="body" sz="quarter" idx="1" hasCustomPrompt="1"/>
          </p:nvPr>
        </p:nvSpPr>
        <p:spPr>
          <a:xfrm>
            <a:off x="6648770" y="1882513"/>
            <a:ext cx="4921074" cy="1169554"/>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6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69"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270"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7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79"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280"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88"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289"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297" name="Lorem ipsum dolor sit amet, consectetur."/>
          <p:cNvSpPr txBox="1">
            <a:spLocks noGrp="1"/>
          </p:cNvSpPr>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r>
              <a:t>Lorem ipsum dolor sit amet, consectetur.</a:t>
            </a:r>
          </a:p>
        </p:txBody>
      </p:sp>
      <p:sp>
        <p:nvSpPr>
          <p:cNvPr id="298"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299" name="Body Level One…"/>
          <p:cNvSpPr txBox="1">
            <a:spLocks noGrp="1"/>
          </p:cNvSpPr>
          <p:nvPr>
            <p:ph type="body" sz="quarter" idx="1" hasCustomPrompt="1"/>
          </p:nvPr>
        </p:nvSpPr>
        <p:spPr>
          <a:xfrm>
            <a:off x="6838122" y="1882513"/>
            <a:ext cx="4664566" cy="1169554"/>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0" name="Text Placeholder 5"/>
          <p:cNvSpPr>
            <a:spLocks noGrp="1"/>
          </p:cNvSpPr>
          <p:nvPr>
            <p:ph type="body" sz="quarter" idx="21" hasCustomPrompt="1"/>
          </p:nvPr>
        </p:nvSpPr>
        <p:spPr>
          <a:xfrm>
            <a:off x="6838122" y="555916"/>
            <a:ext cx="3856383" cy="788234"/>
          </a:xfrm>
          <a:prstGeom prst="rect">
            <a:avLst/>
          </a:prstGeom>
        </p:spPr>
        <p:txBody>
          <a:bodyPr>
            <a:normAutofit/>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r>
              <a:t>Lorem ipsum dolor sit amet, consectetur </a:t>
            </a:r>
          </a:p>
        </p:txBody>
      </p:sp>
      <p:pic>
        <p:nvPicPr>
          <p:cNvPr id="301" name="Graphic 11" descr="Graphic 11"/>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0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09" name="Lorem ipsum dolor sit amet, consectetur."/>
          <p:cNvSpPr txBox="1">
            <a:spLocks noGrp="1"/>
          </p:cNvSpPr>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r>
              <a:t>Lorem ipsum dolor sit amet, consectetur.</a:t>
            </a:r>
          </a:p>
        </p:txBody>
      </p:sp>
      <p:sp>
        <p:nvSpPr>
          <p:cNvPr id="310" name="Body Level One…"/>
          <p:cNvSpPr txBox="1">
            <a:spLocks noGrp="1"/>
          </p:cNvSpPr>
          <p:nvPr>
            <p:ph type="body" sz="quarter" idx="1" hasCustomPrompt="1"/>
          </p:nvPr>
        </p:nvSpPr>
        <p:spPr>
          <a:xfrm>
            <a:off x="6838122" y="1882513"/>
            <a:ext cx="4664566" cy="1169554"/>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1" name="Text Placeholder 5"/>
          <p:cNvSpPr>
            <a:spLocks noGrp="1"/>
          </p:cNvSpPr>
          <p:nvPr>
            <p:ph type="body" sz="quarter" idx="21" hasCustomPrompt="1"/>
          </p:nvPr>
        </p:nvSpPr>
        <p:spPr>
          <a:xfrm>
            <a:off x="6838122" y="555916"/>
            <a:ext cx="3896141" cy="788234"/>
          </a:xfrm>
          <a:prstGeom prst="rect">
            <a:avLst/>
          </a:prstGeom>
        </p:spPr>
        <p:txBody>
          <a:bodyPr>
            <a:normAutofit/>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r>
              <a:t>Lorem ipsum dolor sit amet, consectetur </a:t>
            </a:r>
          </a:p>
        </p:txBody>
      </p:sp>
      <p:sp>
        <p:nvSpPr>
          <p:cNvPr id="312"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13" name="Text Placeholder 5"/>
          <p:cNvSpPr>
            <a:spLocks noGrp="1"/>
          </p:cNvSpPr>
          <p:nvPr>
            <p:ph type="body" sz="quarter" idx="22" hasCustomPrompt="1"/>
          </p:nvPr>
        </p:nvSpPr>
        <p:spPr>
          <a:xfrm>
            <a:off x="698908" y="1882513"/>
            <a:ext cx="4593890" cy="1169556"/>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4" name="Graphic 9" descr="Graphic 9"/>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3" y="488959"/>
            <a:ext cx="9345480" cy="5939522"/>
          </a:xfrm>
          <a:prstGeom prst="rect">
            <a:avLst/>
          </a:prstGeom>
        </p:spPr>
        <p:txBody>
          <a:bodyPr lIns="91439" tIns="45719" rIns="91439" bIns="45719"/>
          <a:lstStyle/>
          <a:p>
            <a:endParaRPr/>
          </a:p>
        </p:txBody>
      </p:sp>
      <p:sp>
        <p:nvSpPr>
          <p:cNvPr id="36" name="Hello there,I’m a title slide"/>
          <p:cNvSpPr txBox="1">
            <a:spLocks noGrp="1"/>
          </p:cNvSpPr>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20" cy="1117742"/>
          </a:xfrm>
          <a:prstGeom prst="rect">
            <a:avLst/>
          </a:prstGeom>
          <a:ln w="12700">
            <a:miter lim="400000"/>
          </a:ln>
        </p:spPr>
      </p:pic>
      <p:sp>
        <p:nvSpPr>
          <p:cNvPr id="39"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2"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23" name="Lorem ipsum dolor sit amet, consectetur."/>
          <p:cNvSpPr txBox="1">
            <a:spLocks noGrp="1"/>
          </p:cNvSpPr>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r>
              <a:t>Lorem ipsum dolor sit amet, consectetur.</a:t>
            </a:r>
          </a:p>
        </p:txBody>
      </p:sp>
      <p:sp>
        <p:nvSpPr>
          <p:cNvPr id="324" name="Triangle 8"/>
          <p:cNvSpPr/>
          <p:nvPr/>
        </p:nvSpPr>
        <p:spPr>
          <a:xfrm rot="5400000">
            <a:off x="2374386" y="3135052"/>
            <a:ext cx="6846716" cy="599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25" name="Body Level One…"/>
          <p:cNvSpPr txBox="1">
            <a:spLocks noGrp="1"/>
          </p:cNvSpPr>
          <p:nvPr>
            <p:ph type="body" sz="quarter" idx="1" hasCustomPrompt="1"/>
          </p:nvPr>
        </p:nvSpPr>
        <p:spPr>
          <a:xfrm>
            <a:off x="698911" y="1882513"/>
            <a:ext cx="4593886"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6" name="Text Placeholder 5"/>
          <p:cNvSpPr>
            <a:spLocks noGrp="1"/>
          </p:cNvSpPr>
          <p:nvPr>
            <p:ph type="body" sz="quarter" idx="21" hasCustomPrompt="1"/>
          </p:nvPr>
        </p:nvSpPr>
        <p:spPr>
          <a:xfrm>
            <a:off x="6838122" y="1882513"/>
            <a:ext cx="4664566" cy="1169556"/>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27" name="Text Placeholder 5"/>
          <p:cNvSpPr>
            <a:spLocks noGrp="1"/>
          </p:cNvSpPr>
          <p:nvPr>
            <p:ph type="body" sz="quarter" idx="22" hasCustomPrompt="1"/>
          </p:nvPr>
        </p:nvSpPr>
        <p:spPr>
          <a:xfrm>
            <a:off x="6838122" y="555916"/>
            <a:ext cx="3843271" cy="788234"/>
          </a:xfrm>
          <a:prstGeom prst="rect">
            <a:avLst/>
          </a:prstGeom>
        </p:spPr>
        <p:txBody>
          <a:bodyPr>
            <a:normAutofit/>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r>
              <a:t>Lorem ipsum dolor sit amet, consectetur </a:t>
            </a:r>
          </a:p>
        </p:txBody>
      </p:sp>
      <p:pic>
        <p:nvPicPr>
          <p:cNvPr id="328" name="Graphic 13" descr="Graphic 13"/>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6" name="Body Level One…"/>
          <p:cNvSpPr txBox="1">
            <a:spLocks noGrp="1"/>
          </p:cNvSpPr>
          <p:nvPr>
            <p:ph type="body" sz="quarter" idx="1" hasCustomPrompt="1"/>
          </p:nvPr>
        </p:nvSpPr>
        <p:spPr>
          <a:xfrm>
            <a:off x="6581616" y="5170992"/>
            <a:ext cx="4921073" cy="954111"/>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37"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38" name="Text Placeholder 5"/>
          <p:cNvSpPr>
            <a:spLocks noGrp="1"/>
          </p:cNvSpPr>
          <p:nvPr>
            <p:ph type="body" sz="quarter" idx="21" hasCustomPrompt="1"/>
          </p:nvPr>
        </p:nvSpPr>
        <p:spPr>
          <a:xfrm>
            <a:off x="689316" y="555916"/>
            <a:ext cx="5406684" cy="3046991"/>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3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6" name="Body Level One…"/>
          <p:cNvSpPr txBox="1">
            <a:spLocks noGrp="1"/>
          </p:cNvSpPr>
          <p:nvPr>
            <p:ph type="body" sz="quarter" idx="1" hasCustomPrompt="1"/>
          </p:nvPr>
        </p:nvSpPr>
        <p:spPr>
          <a:xfrm>
            <a:off x="6581616" y="5170992"/>
            <a:ext cx="4921073" cy="954111"/>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7"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48" name="Text Placeholder 5"/>
          <p:cNvSpPr>
            <a:spLocks noGrp="1"/>
          </p:cNvSpPr>
          <p:nvPr>
            <p:ph type="body" sz="quarter" idx="21" hasCustomPrompt="1"/>
          </p:nvPr>
        </p:nvSpPr>
        <p:spPr>
          <a:xfrm>
            <a:off x="689316" y="555916"/>
            <a:ext cx="5406684" cy="3046991"/>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4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6" name="Graphic 7" descr="Graphic 7"/>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57"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358"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9" name="Graphic 1" descr="Graphic 1"/>
          <p:cNvPicPr>
            <a:picLocks noChangeAspect="1"/>
          </p:cNvPicPr>
          <p:nvPr/>
        </p:nvPicPr>
        <p:blipFill>
          <a:blip r:embed="rId3"/>
          <a:srcRect l="17156" t="28414" r="36717" b="19397"/>
          <a:stretch>
            <a:fillRect/>
          </a:stretch>
        </p:blipFill>
        <p:spPr>
          <a:xfrm>
            <a:off x="6279773" y="0"/>
            <a:ext cx="5912230" cy="6858000"/>
          </a:xfrm>
          <a:prstGeom prst="rect">
            <a:avLst/>
          </a:prstGeom>
          <a:ln w="12700">
            <a:miter lim="400000"/>
          </a:ln>
        </p:spPr>
      </p:pic>
      <p:sp>
        <p:nvSpPr>
          <p:cNvPr id="360" name="Slide Number"/>
          <p:cNvSpPr txBox="1">
            <a:spLocks noGrp="1"/>
          </p:cNvSpPr>
          <p:nvPr>
            <p:ph type="sldNum" sz="quarter" idx="2"/>
          </p:nvPr>
        </p:nvSpPr>
        <p:spPr>
          <a:xfrm>
            <a:off x="234226" y="6525100"/>
            <a:ext cx="217148" cy="202413"/>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67"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368" name="Body Level One…"/>
          <p:cNvSpPr txBox="1">
            <a:spLocks noGrp="1"/>
          </p:cNvSpPr>
          <p:nvPr>
            <p:ph type="body" sz="quarter" idx="1" hasCustomPrompt="1"/>
          </p:nvPr>
        </p:nvSpPr>
        <p:spPr>
          <a:xfrm>
            <a:off x="8901951" y="1882513"/>
            <a:ext cx="2767536" cy="1855771"/>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9" name="Graphic 1" descr="Graphic 1"/>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7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77" name="Picture Placeholder 10"/>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378"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6" name="Graphic 5" descr="Graphic 5"/>
          <p:cNvPicPr>
            <a:picLocks noChangeAspect="1"/>
          </p:cNvPicPr>
          <p:nvPr/>
        </p:nvPicPr>
        <p:blipFill>
          <a:blip r:embed="rId2"/>
          <a:stretch>
            <a:fillRect/>
          </a:stretch>
        </p:blipFill>
        <p:spPr>
          <a:xfrm>
            <a:off x="581466" y="484092"/>
            <a:ext cx="9120179" cy="5955735"/>
          </a:xfrm>
          <a:prstGeom prst="rect">
            <a:avLst/>
          </a:prstGeom>
          <a:ln w="12700">
            <a:miter lim="400000"/>
          </a:ln>
        </p:spPr>
      </p:pic>
      <p:sp>
        <p:nvSpPr>
          <p:cNvPr id="387" name="Dividerslide #1"/>
          <p:cNvSpPr txBox="1">
            <a:spLocks noGrp="1"/>
          </p:cNvSpPr>
          <p:nvPr>
            <p:ph type="title" hasCustomPrompt="1"/>
          </p:nvPr>
        </p:nvSpPr>
        <p:spPr>
          <a:xfrm>
            <a:off x="985213" y="788393"/>
            <a:ext cx="5834042" cy="2279539"/>
          </a:xfrm>
          <a:prstGeom prst="rect">
            <a:avLst/>
          </a:prstGeom>
        </p:spPr>
        <p:txBody>
          <a:bodyPr/>
          <a:lstStyle>
            <a:lvl1pPr>
              <a:defRPr sz="8800"/>
            </a:lvl1pPr>
          </a:lstStyle>
          <a:p>
            <a:r>
              <a:t>Dividerslide #1</a:t>
            </a:r>
          </a:p>
        </p:txBody>
      </p:sp>
      <p:sp>
        <p:nvSpPr>
          <p:cNvPr id="3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5"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6" name="Dividerslide #1"/>
          <p:cNvSpPr txBox="1">
            <a:spLocks noGrp="1"/>
          </p:cNvSpPr>
          <p:nvPr>
            <p:ph type="title" hasCustomPrompt="1"/>
          </p:nvPr>
        </p:nvSpPr>
        <p:spPr>
          <a:xfrm>
            <a:off x="985213" y="788393"/>
            <a:ext cx="9724116" cy="2279539"/>
          </a:xfrm>
          <a:prstGeom prst="rect">
            <a:avLst/>
          </a:prstGeom>
        </p:spPr>
        <p:txBody>
          <a:bodyPr/>
          <a:lstStyle>
            <a:lvl1pPr>
              <a:defRPr sz="8800"/>
            </a:lvl1pPr>
          </a:lstStyle>
          <a:p>
            <a:r>
              <a:t>Dividerslide #1</a:t>
            </a:r>
          </a:p>
        </p:txBody>
      </p:sp>
      <p:sp>
        <p:nvSpPr>
          <p:cNvPr id="3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4" name="Picture Placeholder 9"/>
          <p:cNvSpPr>
            <a:spLocks noGrp="1"/>
          </p:cNvSpPr>
          <p:nvPr>
            <p:ph type="pic" idx="21"/>
          </p:nvPr>
        </p:nvSpPr>
        <p:spPr>
          <a:xfrm>
            <a:off x="0" y="3875"/>
            <a:ext cx="6096002" cy="6858001"/>
          </a:xfrm>
          <a:prstGeom prst="rect">
            <a:avLst/>
          </a:prstGeom>
        </p:spPr>
        <p:txBody>
          <a:bodyPr lIns="91439" tIns="45719" rIns="91439" bIns="45719"/>
          <a:lstStyle/>
          <a:p>
            <a:endParaRPr/>
          </a:p>
        </p:txBody>
      </p:sp>
      <p:pic>
        <p:nvPicPr>
          <p:cNvPr id="405"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406"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07"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4"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5"/>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9" cy="351144"/>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20" cy="1117742"/>
          </a:xfrm>
          <a:prstGeom prst="rect">
            <a:avLst/>
          </a:prstGeom>
          <a:ln w="12700">
            <a:miter lim="400000"/>
          </a:ln>
        </p:spPr>
      </p:pic>
      <p:sp>
        <p:nvSpPr>
          <p:cNvPr id="50" name="Slide Number"/>
          <p:cNvSpPr txBox="1">
            <a:spLocks noGrp="1"/>
          </p:cNvSpPr>
          <p:nvPr>
            <p:ph type="sldNum" sz="quarter" idx="2"/>
          </p:nvPr>
        </p:nvSpPr>
        <p:spPr>
          <a:xfrm>
            <a:off x="8629027" y="6255144"/>
            <a:ext cx="217147"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2"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0"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38" name="Picture Placeholder 5"/>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439" name="Divider slide #1"/>
          <p:cNvSpPr txBox="1">
            <a:spLocks noGrp="1"/>
          </p:cNvSpPr>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r>
              <a:t>Divider slide #1</a:t>
            </a:r>
          </a:p>
        </p:txBody>
      </p:sp>
      <p:pic>
        <p:nvPicPr>
          <p:cNvPr id="440" name="Graphic 7" descr="Graphic 7"/>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44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48" name="Graphic 8" descr="Graphic 8"/>
          <p:cNvPicPr>
            <a:picLocks noChangeAspect="1"/>
          </p:cNvPicPr>
          <p:nvPr/>
        </p:nvPicPr>
        <p:blipFill>
          <a:blip r:embed="rId2"/>
          <a:stretch>
            <a:fillRect/>
          </a:stretch>
        </p:blipFill>
        <p:spPr>
          <a:xfrm>
            <a:off x="662148" y="443751"/>
            <a:ext cx="9120179" cy="6061389"/>
          </a:xfrm>
          <a:prstGeom prst="rect">
            <a:avLst/>
          </a:prstGeom>
          <a:ln w="12700">
            <a:miter lim="400000"/>
          </a:ln>
        </p:spPr>
      </p:pic>
      <p:sp>
        <p:nvSpPr>
          <p:cNvPr id="449" name="Divider slide #1"/>
          <p:cNvSpPr txBox="1">
            <a:spLocks noGrp="1"/>
          </p:cNvSpPr>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r>
              <a:t>Divider slide #1</a:t>
            </a:r>
          </a:p>
        </p:txBody>
      </p:sp>
      <p:pic>
        <p:nvPicPr>
          <p:cNvPr id="450" name="Graphic 7" descr="Graphic 7"/>
          <p:cNvPicPr>
            <a:picLocks noChangeAspect="1"/>
          </p:cNvPicPr>
          <p:nvPr/>
        </p:nvPicPr>
        <p:blipFill>
          <a:blip r:embed="rId3"/>
          <a:stretch>
            <a:fillRect/>
          </a:stretch>
        </p:blipFill>
        <p:spPr>
          <a:xfrm>
            <a:off x="11203906" y="555919"/>
            <a:ext cx="465582" cy="520717"/>
          </a:xfrm>
          <a:prstGeom prst="rect">
            <a:avLst/>
          </a:prstGeom>
          <a:ln w="12700">
            <a:miter lim="400000"/>
          </a:ln>
        </p:spPr>
      </p:pic>
      <p:sp>
        <p:nvSpPr>
          <p:cNvPr id="45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58" name="Click to edit Master title style"/>
          <p:cNvSpPr txBox="1">
            <a:spLocks noGrp="1"/>
          </p:cNvSpPr>
          <p:nvPr>
            <p:ph type="title" hasCustomPrompt="1"/>
          </p:nvPr>
        </p:nvSpPr>
        <p:spPr>
          <a:xfrm>
            <a:off x="689316" y="555919"/>
            <a:ext cx="9997735" cy="987069"/>
          </a:xfrm>
          <a:prstGeom prst="rect">
            <a:avLst/>
          </a:prstGeom>
        </p:spPr>
        <p:txBody>
          <a:bodyPr/>
          <a:lstStyle>
            <a:lvl1pPr>
              <a:defRPr>
                <a:solidFill>
                  <a:schemeClr val="accent6"/>
                </a:solidFill>
              </a:defRPr>
            </a:lvl1pPr>
          </a:lstStyle>
          <a:p>
            <a:r>
              <a:t>Click to edit Master title style</a:t>
            </a:r>
          </a:p>
        </p:txBody>
      </p:sp>
      <p:sp>
        <p:nvSpPr>
          <p:cNvPr id="459" name="Body Level One…"/>
          <p:cNvSpPr txBox="1">
            <a:spLocks noGrp="1"/>
          </p:cNvSpPr>
          <p:nvPr>
            <p:ph type="body" sz="quarter" idx="1" hasCustomPrompt="1"/>
          </p:nvPr>
        </p:nvSpPr>
        <p:spPr>
          <a:xfrm>
            <a:off x="689316" y="2755369"/>
            <a:ext cx="4825221"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0" name="Text Placeholder 5"/>
          <p:cNvSpPr>
            <a:spLocks noGrp="1"/>
          </p:cNvSpPr>
          <p:nvPr>
            <p:ph type="body" sz="quarter" idx="21"/>
          </p:nvPr>
        </p:nvSpPr>
        <p:spPr>
          <a:xfrm>
            <a:off x="689317" y="2327418"/>
            <a:ext cx="4825220" cy="338555"/>
          </a:xfrm>
          <a:prstGeom prst="rect">
            <a:avLst/>
          </a:prstGeom>
        </p:spPr>
        <p:txBody>
          <a:bodyPr>
            <a:normAutofit/>
          </a:bodyPr>
          <a:lstStyle/>
          <a:p>
            <a:endParaRPr/>
          </a:p>
        </p:txBody>
      </p:sp>
      <p:pic>
        <p:nvPicPr>
          <p:cNvPr id="461" name="Graphic 4" descr="Graphic 4"/>
          <p:cNvPicPr>
            <a:picLocks noChangeAspect="1"/>
          </p:cNvPicPr>
          <p:nvPr/>
        </p:nvPicPr>
        <p:blipFill>
          <a:blip r:embed="rId2"/>
          <a:stretch>
            <a:fillRect/>
          </a:stretch>
        </p:blipFill>
        <p:spPr>
          <a:xfrm>
            <a:off x="782305" y="1897059"/>
            <a:ext cx="539980" cy="343050"/>
          </a:xfrm>
          <a:prstGeom prst="rect">
            <a:avLst/>
          </a:prstGeom>
          <a:ln w="12700">
            <a:miter lim="400000"/>
          </a:ln>
        </p:spPr>
      </p:pic>
      <p:sp>
        <p:nvSpPr>
          <p:cNvPr id="462" name="Text Placeholder 5"/>
          <p:cNvSpPr>
            <a:spLocks noGrp="1"/>
          </p:cNvSpPr>
          <p:nvPr>
            <p:ph type="body" sz="quarter" idx="22" hasCustomPrompt="1"/>
          </p:nvPr>
        </p:nvSpPr>
        <p:spPr>
          <a:xfrm>
            <a:off x="689317" y="4956128"/>
            <a:ext cx="4825220"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3" name="Text Placeholder 5"/>
          <p:cNvSpPr>
            <a:spLocks noGrp="1"/>
          </p:cNvSpPr>
          <p:nvPr>
            <p:ph type="body" sz="quarter" idx="23"/>
          </p:nvPr>
        </p:nvSpPr>
        <p:spPr>
          <a:xfrm>
            <a:off x="689317" y="4528177"/>
            <a:ext cx="4825220" cy="338558"/>
          </a:xfrm>
          <a:prstGeom prst="rect">
            <a:avLst/>
          </a:prstGeom>
        </p:spPr>
        <p:txBody>
          <a:bodyPr>
            <a:normAutofit/>
          </a:bodyPr>
          <a:lstStyle/>
          <a:p>
            <a:endParaRPr/>
          </a:p>
        </p:txBody>
      </p:sp>
      <p:pic>
        <p:nvPicPr>
          <p:cNvPr id="464" name="Graphic 15" descr="Graphic 15"/>
          <p:cNvPicPr>
            <a:picLocks noChangeAspect="1"/>
          </p:cNvPicPr>
          <p:nvPr/>
        </p:nvPicPr>
        <p:blipFill>
          <a:blip r:embed="rId2"/>
          <a:stretch>
            <a:fillRect/>
          </a:stretch>
        </p:blipFill>
        <p:spPr>
          <a:xfrm>
            <a:off x="782305" y="4097821"/>
            <a:ext cx="539980" cy="343050"/>
          </a:xfrm>
          <a:prstGeom prst="rect">
            <a:avLst/>
          </a:prstGeom>
          <a:ln w="12700">
            <a:miter lim="400000"/>
          </a:ln>
        </p:spPr>
      </p:pic>
      <p:sp>
        <p:nvSpPr>
          <p:cNvPr id="465" name="Text Placeholder 5"/>
          <p:cNvSpPr>
            <a:spLocks noGrp="1"/>
          </p:cNvSpPr>
          <p:nvPr>
            <p:ph type="body" sz="quarter" idx="24" hasCustomPrompt="1"/>
          </p:nvPr>
        </p:nvSpPr>
        <p:spPr>
          <a:xfrm>
            <a:off x="6020732" y="2755369"/>
            <a:ext cx="4825224"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5"/>
          </p:nvPr>
        </p:nvSpPr>
        <p:spPr>
          <a:xfrm>
            <a:off x="6020732" y="2327418"/>
            <a:ext cx="4825224" cy="338555"/>
          </a:xfrm>
          <a:prstGeom prst="rect">
            <a:avLst/>
          </a:prstGeom>
        </p:spPr>
        <p:txBody>
          <a:bodyPr>
            <a:normAutofit/>
          </a:bodyPr>
          <a:lstStyle/>
          <a:p>
            <a:endParaRPr/>
          </a:p>
        </p:txBody>
      </p:sp>
      <p:pic>
        <p:nvPicPr>
          <p:cNvPr id="467" name="Graphic 22" descr="Graphic 22"/>
          <p:cNvPicPr>
            <a:picLocks noChangeAspect="1"/>
          </p:cNvPicPr>
          <p:nvPr/>
        </p:nvPicPr>
        <p:blipFill>
          <a:blip r:embed="rId2"/>
          <a:stretch>
            <a:fillRect/>
          </a:stretch>
        </p:blipFill>
        <p:spPr>
          <a:xfrm>
            <a:off x="6113721" y="1897059"/>
            <a:ext cx="539980" cy="343050"/>
          </a:xfrm>
          <a:prstGeom prst="rect">
            <a:avLst/>
          </a:prstGeom>
          <a:ln w="12700">
            <a:miter lim="400000"/>
          </a:ln>
        </p:spPr>
      </p:pic>
      <p:sp>
        <p:nvSpPr>
          <p:cNvPr id="468" name="Text Placeholder 5"/>
          <p:cNvSpPr>
            <a:spLocks noGrp="1"/>
          </p:cNvSpPr>
          <p:nvPr>
            <p:ph type="body" sz="quarter" idx="26" hasCustomPrompt="1"/>
          </p:nvPr>
        </p:nvSpPr>
        <p:spPr>
          <a:xfrm>
            <a:off x="6020732" y="4956128"/>
            <a:ext cx="4825224"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7"/>
          </p:nvPr>
        </p:nvSpPr>
        <p:spPr>
          <a:xfrm>
            <a:off x="6020732" y="4528177"/>
            <a:ext cx="4825224" cy="338558"/>
          </a:xfrm>
          <a:prstGeom prst="rect">
            <a:avLst/>
          </a:prstGeom>
        </p:spPr>
        <p:txBody>
          <a:bodyPr>
            <a:normAutofit/>
          </a:bodyPr>
          <a:lstStyle/>
          <a:p>
            <a:endParaRPr/>
          </a:p>
        </p:txBody>
      </p:sp>
      <p:pic>
        <p:nvPicPr>
          <p:cNvPr id="470" name="Graphic 25" descr="Graphic 25"/>
          <p:cNvPicPr>
            <a:picLocks noChangeAspect="1"/>
          </p:cNvPicPr>
          <p:nvPr/>
        </p:nvPicPr>
        <p:blipFill>
          <a:blip r:embed="rId2"/>
          <a:stretch>
            <a:fillRect/>
          </a:stretch>
        </p:blipFill>
        <p:spPr>
          <a:xfrm>
            <a:off x="6113721" y="4097821"/>
            <a:ext cx="539980" cy="343050"/>
          </a:xfrm>
          <a:prstGeom prst="rect">
            <a:avLst/>
          </a:prstGeom>
          <a:ln w="12700">
            <a:miter lim="400000"/>
          </a:ln>
        </p:spPr>
      </p:pic>
      <p:sp>
        <p:nvSpPr>
          <p:cNvPr id="47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78" name="Click to edit Master title style"/>
          <p:cNvSpPr txBox="1">
            <a:spLocks noGrp="1"/>
          </p:cNvSpPr>
          <p:nvPr>
            <p:ph type="title" hasCustomPrompt="1"/>
          </p:nvPr>
        </p:nvSpPr>
        <p:spPr>
          <a:xfrm>
            <a:off x="689316" y="555919"/>
            <a:ext cx="9997735" cy="987069"/>
          </a:xfrm>
          <a:prstGeom prst="rect">
            <a:avLst/>
          </a:prstGeom>
        </p:spPr>
        <p:txBody>
          <a:bodyPr/>
          <a:lstStyle>
            <a:lvl1pPr>
              <a:defRPr>
                <a:solidFill>
                  <a:schemeClr val="accent5"/>
                </a:solidFill>
              </a:defRPr>
            </a:lvl1pPr>
          </a:lstStyle>
          <a:p>
            <a:r>
              <a:t>Click to edit Master title style</a:t>
            </a:r>
          </a:p>
        </p:txBody>
      </p:sp>
      <p:sp>
        <p:nvSpPr>
          <p:cNvPr id="479" name="Body Level One…"/>
          <p:cNvSpPr txBox="1">
            <a:spLocks noGrp="1"/>
          </p:cNvSpPr>
          <p:nvPr>
            <p:ph type="body" sz="quarter" idx="1" hasCustomPrompt="1"/>
          </p:nvPr>
        </p:nvSpPr>
        <p:spPr>
          <a:xfrm>
            <a:off x="689316" y="2755369"/>
            <a:ext cx="4825221"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0" name="Text Placeholder 5"/>
          <p:cNvSpPr>
            <a:spLocks noGrp="1"/>
          </p:cNvSpPr>
          <p:nvPr>
            <p:ph type="body" sz="quarter" idx="21"/>
          </p:nvPr>
        </p:nvSpPr>
        <p:spPr>
          <a:xfrm>
            <a:off x="689317" y="2327418"/>
            <a:ext cx="4825220" cy="338555"/>
          </a:xfrm>
          <a:prstGeom prst="rect">
            <a:avLst/>
          </a:prstGeom>
        </p:spPr>
        <p:txBody>
          <a:bodyPr>
            <a:normAutofit/>
          </a:bodyPr>
          <a:lstStyle/>
          <a:p>
            <a:endParaRPr/>
          </a:p>
        </p:txBody>
      </p:sp>
      <p:sp>
        <p:nvSpPr>
          <p:cNvPr id="481" name="Text Placeholder 5"/>
          <p:cNvSpPr>
            <a:spLocks noGrp="1"/>
          </p:cNvSpPr>
          <p:nvPr>
            <p:ph type="body" sz="quarter" idx="22" hasCustomPrompt="1"/>
          </p:nvPr>
        </p:nvSpPr>
        <p:spPr>
          <a:xfrm>
            <a:off x="689317" y="4956128"/>
            <a:ext cx="4825220"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2" name="Text Placeholder 5"/>
          <p:cNvSpPr>
            <a:spLocks noGrp="1"/>
          </p:cNvSpPr>
          <p:nvPr>
            <p:ph type="body" sz="quarter" idx="23"/>
          </p:nvPr>
        </p:nvSpPr>
        <p:spPr>
          <a:xfrm>
            <a:off x="689317" y="4528177"/>
            <a:ext cx="4825220" cy="338558"/>
          </a:xfrm>
          <a:prstGeom prst="rect">
            <a:avLst/>
          </a:prstGeom>
        </p:spPr>
        <p:txBody>
          <a:bodyPr>
            <a:normAutofit/>
          </a:bodyPr>
          <a:lstStyle/>
          <a:p>
            <a:endParaRPr/>
          </a:p>
        </p:txBody>
      </p:sp>
      <p:sp>
        <p:nvSpPr>
          <p:cNvPr id="483" name="Text Placeholder 5"/>
          <p:cNvSpPr>
            <a:spLocks noGrp="1"/>
          </p:cNvSpPr>
          <p:nvPr>
            <p:ph type="body" sz="quarter" idx="24" hasCustomPrompt="1"/>
          </p:nvPr>
        </p:nvSpPr>
        <p:spPr>
          <a:xfrm>
            <a:off x="6020732" y="2755369"/>
            <a:ext cx="4825224"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4" name="Text Placeholder 5"/>
          <p:cNvSpPr>
            <a:spLocks noGrp="1"/>
          </p:cNvSpPr>
          <p:nvPr>
            <p:ph type="body" sz="quarter" idx="25"/>
          </p:nvPr>
        </p:nvSpPr>
        <p:spPr>
          <a:xfrm>
            <a:off x="6020732" y="2327418"/>
            <a:ext cx="4825224" cy="338555"/>
          </a:xfrm>
          <a:prstGeom prst="rect">
            <a:avLst/>
          </a:prstGeom>
        </p:spPr>
        <p:txBody>
          <a:bodyPr>
            <a:normAutofit/>
          </a:bodyPr>
          <a:lstStyle/>
          <a:p>
            <a:endParaRPr/>
          </a:p>
        </p:txBody>
      </p:sp>
      <p:sp>
        <p:nvSpPr>
          <p:cNvPr id="485" name="Text Placeholder 5"/>
          <p:cNvSpPr>
            <a:spLocks noGrp="1"/>
          </p:cNvSpPr>
          <p:nvPr>
            <p:ph type="body" sz="quarter" idx="26" hasCustomPrompt="1"/>
          </p:nvPr>
        </p:nvSpPr>
        <p:spPr>
          <a:xfrm>
            <a:off x="6020732" y="4956128"/>
            <a:ext cx="4825224"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6" name="Text Placeholder 5"/>
          <p:cNvSpPr>
            <a:spLocks noGrp="1"/>
          </p:cNvSpPr>
          <p:nvPr>
            <p:ph type="body" sz="quarter" idx="27"/>
          </p:nvPr>
        </p:nvSpPr>
        <p:spPr>
          <a:xfrm>
            <a:off x="6020732" y="4528177"/>
            <a:ext cx="4825224" cy="338558"/>
          </a:xfrm>
          <a:prstGeom prst="rect">
            <a:avLst/>
          </a:prstGeom>
        </p:spPr>
        <p:txBody>
          <a:bodyPr>
            <a:normAutofit/>
          </a:bodyPr>
          <a:lstStyle/>
          <a:p>
            <a:endParaRPr/>
          </a:p>
        </p:txBody>
      </p:sp>
      <p:pic>
        <p:nvPicPr>
          <p:cNvPr id="487" name="Graphic 33" descr="Graphic 33"/>
          <p:cNvPicPr>
            <a:picLocks noChangeAspect="1"/>
          </p:cNvPicPr>
          <p:nvPr/>
        </p:nvPicPr>
        <p:blipFill>
          <a:blip r:embed="rId2"/>
          <a:stretch>
            <a:fillRect/>
          </a:stretch>
        </p:blipFill>
        <p:spPr>
          <a:xfrm>
            <a:off x="11203906" y="555919"/>
            <a:ext cx="465582" cy="520717"/>
          </a:xfrm>
          <a:prstGeom prst="rect">
            <a:avLst/>
          </a:prstGeom>
          <a:ln w="12700">
            <a:miter lim="400000"/>
          </a:ln>
        </p:spPr>
      </p:pic>
      <p:pic>
        <p:nvPicPr>
          <p:cNvPr id="488" name="Graphic 34" descr="Graphic 34"/>
          <p:cNvPicPr>
            <a:picLocks noChangeAspect="1"/>
          </p:cNvPicPr>
          <p:nvPr/>
        </p:nvPicPr>
        <p:blipFill>
          <a:blip r:embed="rId3"/>
          <a:stretch>
            <a:fillRect/>
          </a:stretch>
        </p:blipFill>
        <p:spPr>
          <a:xfrm>
            <a:off x="782305" y="1897059"/>
            <a:ext cx="539980" cy="343050"/>
          </a:xfrm>
          <a:prstGeom prst="rect">
            <a:avLst/>
          </a:prstGeom>
          <a:ln w="12700">
            <a:miter lim="400000"/>
          </a:ln>
        </p:spPr>
      </p:pic>
      <p:pic>
        <p:nvPicPr>
          <p:cNvPr id="489" name="Graphic 35" descr="Graphic 35"/>
          <p:cNvPicPr>
            <a:picLocks noChangeAspect="1"/>
          </p:cNvPicPr>
          <p:nvPr/>
        </p:nvPicPr>
        <p:blipFill>
          <a:blip r:embed="rId3"/>
          <a:stretch>
            <a:fillRect/>
          </a:stretch>
        </p:blipFill>
        <p:spPr>
          <a:xfrm>
            <a:off x="782305" y="4097821"/>
            <a:ext cx="539980" cy="343050"/>
          </a:xfrm>
          <a:prstGeom prst="rect">
            <a:avLst/>
          </a:prstGeom>
          <a:ln w="12700">
            <a:miter lim="400000"/>
          </a:ln>
        </p:spPr>
      </p:pic>
      <p:pic>
        <p:nvPicPr>
          <p:cNvPr id="490" name="Graphic 36" descr="Graphic 36"/>
          <p:cNvPicPr>
            <a:picLocks noChangeAspect="1"/>
          </p:cNvPicPr>
          <p:nvPr/>
        </p:nvPicPr>
        <p:blipFill>
          <a:blip r:embed="rId3"/>
          <a:stretch>
            <a:fillRect/>
          </a:stretch>
        </p:blipFill>
        <p:spPr>
          <a:xfrm>
            <a:off x="6113721" y="1897059"/>
            <a:ext cx="539980" cy="343050"/>
          </a:xfrm>
          <a:prstGeom prst="rect">
            <a:avLst/>
          </a:prstGeom>
          <a:ln w="12700">
            <a:miter lim="400000"/>
          </a:ln>
        </p:spPr>
      </p:pic>
      <p:pic>
        <p:nvPicPr>
          <p:cNvPr id="491" name="Graphic 37" descr="Graphic 37"/>
          <p:cNvPicPr>
            <a:picLocks noChangeAspect="1"/>
          </p:cNvPicPr>
          <p:nvPr/>
        </p:nvPicPr>
        <p:blipFill>
          <a:blip r:embed="rId3"/>
          <a:stretch>
            <a:fillRect/>
          </a:stretch>
        </p:blipFill>
        <p:spPr>
          <a:xfrm>
            <a:off x="6113721" y="4097821"/>
            <a:ext cx="539980" cy="343050"/>
          </a:xfrm>
          <a:prstGeom prst="rect">
            <a:avLst/>
          </a:prstGeom>
          <a:ln w="12700">
            <a:miter lim="400000"/>
          </a:ln>
        </p:spPr>
      </p:pic>
      <p:sp>
        <p:nvSpPr>
          <p:cNvPr id="49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499" name="Graphic 13" descr="Graphic 13"/>
          <p:cNvPicPr>
            <a:picLocks noChangeAspect="1"/>
          </p:cNvPicPr>
          <p:nvPr/>
        </p:nvPicPr>
        <p:blipFill>
          <a:blip r:embed="rId2"/>
          <a:srcRect l="33702" t="24850" b="8676"/>
          <a:stretch>
            <a:fillRect/>
          </a:stretch>
        </p:blipFill>
        <p:spPr>
          <a:xfrm>
            <a:off x="-5" y="-5"/>
            <a:ext cx="6042349" cy="6211151"/>
          </a:xfrm>
          <a:prstGeom prst="rect">
            <a:avLst/>
          </a:prstGeom>
          <a:ln w="12700">
            <a:miter lim="400000"/>
          </a:ln>
        </p:spPr>
      </p:pic>
      <p:sp>
        <p:nvSpPr>
          <p:cNvPr id="500" name="Experiencethe Shift"/>
          <p:cNvSpPr txBox="1">
            <a:spLocks noGrp="1"/>
          </p:cNvSpPr>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r>
              <a:t>Experiencethe Shift</a:t>
            </a:r>
          </a:p>
        </p:txBody>
      </p:sp>
      <p:sp>
        <p:nvSpPr>
          <p:cNvPr id="501" name="Body Level One…"/>
          <p:cNvSpPr txBox="1">
            <a:spLocks noGrp="1"/>
          </p:cNvSpPr>
          <p:nvPr>
            <p:ph type="body" sz="quarter" idx="1" hasCustomPrompt="1"/>
          </p:nvPr>
        </p:nvSpPr>
        <p:spPr>
          <a:xfrm>
            <a:off x="5335818" y="3995556"/>
            <a:ext cx="5905580"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2" name="Text Placeholder 5"/>
          <p:cNvSpPr>
            <a:spLocks noGrp="1"/>
          </p:cNvSpPr>
          <p:nvPr>
            <p:ph type="body" sz="quarter" idx="21" hasCustomPrompt="1"/>
          </p:nvPr>
        </p:nvSpPr>
        <p:spPr>
          <a:xfrm>
            <a:off x="5335816" y="5071902"/>
            <a:ext cx="5905584" cy="538613"/>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3" name="Text Placeholder 5"/>
          <p:cNvSpPr>
            <a:spLocks noGrp="1"/>
          </p:cNvSpPr>
          <p:nvPr>
            <p:ph type="body" sz="quarter" idx="22" hasCustomPrompt="1"/>
          </p:nvPr>
        </p:nvSpPr>
        <p:spPr>
          <a:xfrm>
            <a:off x="5335816" y="4480978"/>
            <a:ext cx="5905584" cy="277003"/>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4" name="Graphic 2" descr="Graphic 2"/>
          <p:cNvPicPr>
            <a:picLocks noChangeAspect="1"/>
          </p:cNvPicPr>
          <p:nvPr/>
        </p:nvPicPr>
        <p:blipFill>
          <a:blip r:embed="rId3"/>
          <a:stretch>
            <a:fillRect/>
          </a:stretch>
        </p:blipFill>
        <p:spPr>
          <a:xfrm>
            <a:off x="381739" y="5610512"/>
            <a:ext cx="2194239" cy="807408"/>
          </a:xfrm>
          <a:prstGeom prst="rect">
            <a:avLst/>
          </a:prstGeom>
          <a:ln w="12700">
            <a:miter lim="400000"/>
          </a:ln>
        </p:spPr>
      </p:pic>
      <p:sp>
        <p:nvSpPr>
          <p:cNvPr id="505" name="Slide Number"/>
          <p:cNvSpPr txBox="1">
            <a:spLocks noGrp="1"/>
          </p:cNvSpPr>
          <p:nvPr>
            <p:ph type="sldNum" sz="quarter" idx="2"/>
          </p:nvPr>
        </p:nvSpPr>
        <p:spPr>
          <a:xfrm>
            <a:off x="8629027" y="6255144"/>
            <a:ext cx="217147"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tIns="45719" rIns="91439" bIns="45719"/>
          <a:lstStyle/>
          <a:p>
            <a:endParaRPr/>
          </a:p>
        </p:txBody>
      </p:sp>
      <p:sp>
        <p:nvSpPr>
          <p:cNvPr id="58" name="Hello there,I’m a title slide"/>
          <p:cNvSpPr txBox="1">
            <a:spLocks noGrp="1"/>
          </p:cNvSpPr>
          <p:nvPr>
            <p:ph type="title" hasCustomPrompt="1"/>
          </p:nvPr>
        </p:nvSpPr>
        <p:spPr>
          <a:xfrm>
            <a:off x="640027" y="2716525"/>
            <a:ext cx="4678997" cy="1434499"/>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9" cy="663064"/>
          </a:xfrm>
          <a:prstGeom prst="rect">
            <a:avLst/>
          </a:prstGeom>
          <a:ln w="12700">
            <a:miter lim="400000"/>
          </a:ln>
        </p:spPr>
      </p:pic>
      <p:sp>
        <p:nvSpPr>
          <p:cNvPr id="61"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0"/>
            <a:ext cx="8525024" cy="164147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3" y="1760390"/>
            <a:ext cx="5406689" cy="164147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5" y="1760390"/>
            <a:ext cx="5312143" cy="1641478"/>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82" cy="520717"/>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Lorem ipsum dolor sit amet, consectetur.</a:t>
            </a:r>
          </a:p>
        </p:txBody>
      </p:sp>
      <p:sp>
        <p:nvSpPr>
          <p:cNvPr id="4"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6" y="6525100"/>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 name="Picture Placeholder 1" descr="Picture Placeholder 1"/>
          <p:cNvPicPr>
            <a:picLocks noGrp="1" noChangeAspect="1"/>
          </p:cNvPicPr>
          <p:nvPr>
            <p:ph type="pic" idx="21"/>
          </p:nvPr>
        </p:nvPicPr>
        <p:blipFill>
          <a:blip r:embed="rId2"/>
          <a:srcRect/>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5" name="Title 2"/>
          <p:cNvSpPr txBox="1">
            <a:spLocks noGrp="1"/>
          </p:cNvSpPr>
          <p:nvPr>
            <p:ph type="title"/>
          </p:nvPr>
        </p:nvSpPr>
        <p:spPr>
          <a:xfrm>
            <a:off x="748513" y="921273"/>
            <a:ext cx="6055247" cy="3362909"/>
          </a:xfrm>
          <a:prstGeom prst="rect">
            <a:avLst/>
          </a:prstGeom>
        </p:spPr>
        <p:txBody>
          <a:bodyPr/>
          <a:lstStyle/>
          <a:p>
            <a:r>
              <a:t>Angular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While </a:t>
            </a:r>
            <a:r>
              <a:rPr sz="1800" dirty="0" err="1"/>
              <a:t>HttpClient</a:t>
            </a:r>
            <a:r>
              <a:rPr sz="1800" dirty="0"/>
              <a:t> can be injected and used directly from components, generally we recommend you create reusable, injectable services which isolate and encapsulate data access logic. For example, this </a:t>
            </a:r>
            <a:r>
              <a:rPr sz="1800" dirty="0" err="1"/>
              <a:t>UserService</a:t>
            </a:r>
            <a:r>
              <a:rPr sz="1800" dirty="0"/>
              <a:t> encapsulates the logic to request data for a user by their id:</a:t>
            </a:r>
          </a:p>
          <a:p>
            <a:pPr marL="0" indent="0" defTabSz="731519">
              <a:spcBef>
                <a:spcPts val="800"/>
              </a:spcBef>
              <a:buSzTx/>
              <a:buNone/>
            </a:pPr>
            <a:r>
              <a:rPr sz="1800" dirty="0"/>
              <a:t>@Injectable({providedIn: 'root'})</a:t>
            </a:r>
          </a:p>
          <a:p>
            <a:pPr marL="0" indent="0" defTabSz="731519">
              <a:spcBef>
                <a:spcPts val="800"/>
              </a:spcBef>
              <a:buSzTx/>
              <a:buNone/>
            </a:pPr>
            <a:r>
              <a:rPr sz="1800" dirty="0"/>
              <a:t>export class </a:t>
            </a:r>
            <a:r>
              <a:rPr sz="1800" dirty="0" err="1"/>
              <a:t>UserService</a:t>
            </a:r>
            <a:r>
              <a:rPr sz="1800" dirty="0"/>
              <a:t> {</a:t>
            </a:r>
          </a:p>
          <a:p>
            <a:pPr marL="0" indent="0" defTabSz="731519">
              <a:spcBef>
                <a:spcPts val="800"/>
              </a:spcBef>
              <a:buSzTx/>
              <a:buNone/>
            </a:pPr>
            <a:r>
              <a:rPr sz="1800" dirty="0"/>
              <a:t>  constructor(private http: </a:t>
            </a:r>
            <a:r>
              <a:rPr sz="1800" dirty="0" err="1"/>
              <a:t>HttpClient</a:t>
            </a:r>
            <a:r>
              <a:rPr sz="1800" dirty="0"/>
              <a:t>) {}</a:t>
            </a:r>
          </a:p>
          <a:p>
            <a:pPr marL="0" indent="0" defTabSz="731519">
              <a:spcBef>
                <a:spcPts val="800"/>
              </a:spcBef>
              <a:buSzTx/>
              <a:buNone/>
            </a:pPr>
            <a:endParaRPr sz="1800" dirty="0"/>
          </a:p>
          <a:p>
            <a:pPr marL="0" indent="0" defTabSz="731519">
              <a:spcBef>
                <a:spcPts val="800"/>
              </a:spcBef>
              <a:buSzTx/>
              <a:buNone/>
            </a:pPr>
            <a:r>
              <a:rPr sz="1800" dirty="0"/>
              <a:t>  </a:t>
            </a:r>
            <a:r>
              <a:rPr sz="1800" dirty="0" err="1"/>
              <a:t>getUser</a:t>
            </a:r>
            <a:r>
              <a:rPr sz="1800" dirty="0"/>
              <a:t>(id: string): Observable&lt;User&gt; {</a:t>
            </a:r>
          </a:p>
          <a:p>
            <a:pPr marL="0" indent="0" defTabSz="731519">
              <a:spcBef>
                <a:spcPts val="800"/>
              </a:spcBef>
              <a:buSzTx/>
              <a:buNone/>
            </a:pPr>
            <a:r>
              <a:rPr sz="1800" dirty="0"/>
              <a:t>    return </a:t>
            </a:r>
            <a:r>
              <a:rPr sz="1800" dirty="0" err="1"/>
              <a:t>this.http.get</a:t>
            </a:r>
            <a:r>
              <a:rPr sz="1800" dirty="0"/>
              <a:t>&lt;User&gt;(`/</a:t>
            </a:r>
            <a:r>
              <a:rPr sz="1800" dirty="0" err="1"/>
              <a:t>api</a:t>
            </a:r>
            <a:r>
              <a:rPr sz="1800" dirty="0"/>
              <a:t>/user/${id}`);</a:t>
            </a:r>
          </a:p>
          <a:p>
            <a:pPr marL="0" indent="0" defTabSz="731519">
              <a:spcBef>
                <a:spcPts val="800"/>
              </a:spcBef>
              <a:buSzTx/>
              <a:buNone/>
            </a:pPr>
            <a:r>
              <a:rPr sz="1800" dirty="0"/>
              <a:t>  }</a:t>
            </a:r>
          </a:p>
          <a:p>
            <a:pPr marL="0" indent="0" defTabSz="731519">
              <a:spcBef>
                <a:spcPts val="800"/>
              </a:spcBef>
              <a:buSzTx/>
              <a:buNone/>
            </a:pPr>
            <a:r>
              <a:rPr sz="1800" dirty="0"/>
              <a:t>}</a:t>
            </a:r>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Best practices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182888"/>
            <a:ext cx="10813376" cy="4944131"/>
          </a:xfrm>
          <a:prstGeom prst="rect">
            <a:avLst/>
          </a:prstGeom>
        </p:spPr>
        <p:txBody>
          <a:bodyPr>
            <a:normAutofit/>
          </a:bodyPr>
          <a:lstStyle/>
          <a:p>
            <a:pPr marL="0" indent="0" defTabSz="731519">
              <a:spcBef>
                <a:spcPts val="800"/>
              </a:spcBef>
              <a:buSzTx/>
              <a:buNone/>
            </a:pPr>
            <a:r>
              <a:rPr lang="en-US" sz="1800" dirty="0"/>
              <a:t>The async pipe in Angular is a built-in pipe that's used to automatically subscribe to an Observable or Promise and unwrap the data it emits within your template. This simplifies working with asynchronous data in your Angular components by handling subscriptions and automatic updates when new data arrives.</a:t>
            </a:r>
          </a:p>
          <a:p>
            <a:pPr marL="0" indent="0" defTabSz="731519">
              <a:spcBef>
                <a:spcPts val="800"/>
              </a:spcBef>
              <a:buSzTx/>
              <a:buNone/>
            </a:pPr>
            <a:r>
              <a:rPr lang="en-US" sz="1800" dirty="0"/>
              <a:t>In the Angular template, the async pipe can be used to directly display data from an Observable or Promise without manually subscribing to it. The async pipe subscribes to the observable and updates the view whenever new data is emitted.</a:t>
            </a:r>
          </a:p>
          <a:p>
            <a:pPr marL="0" indent="0" defTabSz="731519">
              <a:spcBef>
                <a:spcPts val="800"/>
              </a:spcBef>
              <a:buSzTx/>
              <a:buNone/>
            </a:pPr>
            <a:endParaRPr lang="en-US" sz="1800" dirty="0"/>
          </a:p>
          <a:p>
            <a:pPr marL="0" indent="0" defTabSz="731519">
              <a:spcBef>
                <a:spcPts val="800"/>
              </a:spcBef>
              <a:buSzTx/>
              <a:buNone/>
            </a:pPr>
            <a:r>
              <a:rPr lang="en-US" sz="1800" dirty="0"/>
              <a:t>Benefits:</a:t>
            </a:r>
          </a:p>
          <a:p>
            <a:pPr marL="0" indent="0" defTabSz="731519">
              <a:spcBef>
                <a:spcPts val="800"/>
              </a:spcBef>
              <a:buSzTx/>
              <a:buNone/>
            </a:pPr>
            <a:endParaRPr lang="en-US" sz="1800" dirty="0"/>
          </a:p>
          <a:p>
            <a:pPr defTabSz="731519">
              <a:spcBef>
                <a:spcPts val="800"/>
              </a:spcBef>
              <a:buSzTx/>
              <a:buFont typeface="Arial" panose="020B0604020202020204" pitchFamily="34" charset="0"/>
              <a:buChar char="•"/>
            </a:pPr>
            <a:r>
              <a:rPr lang="en-US" sz="1800" dirty="0"/>
              <a:t>The async pipe simplifies the management of subscriptions and avoids memory leaks, as it automatically unsubscribes when the component is destroyed.</a:t>
            </a:r>
          </a:p>
          <a:p>
            <a:pPr defTabSz="731519">
              <a:spcBef>
                <a:spcPts val="800"/>
              </a:spcBef>
              <a:buSzTx/>
            </a:pPr>
            <a:r>
              <a:rPr lang="en-US" sz="1800" dirty="0"/>
              <a:t>It ensures that the latest data is displayed in the view without needing manual subscription handling or change detection.</a:t>
            </a:r>
          </a:p>
          <a:p>
            <a:pPr defTabSz="731519">
              <a:spcBef>
                <a:spcPts val="800"/>
              </a:spcBef>
              <a:buSzTx/>
            </a:pPr>
            <a:r>
              <a:rPr lang="en-US" sz="1800" dirty="0"/>
              <a:t>It promotes a more reactive and declarative approach to working with asynchronous data.</a:t>
            </a:r>
            <a:endParaRPr sz="1800" dirty="0"/>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lang="en-US" dirty="0"/>
              <a:t>Async pipe</a:t>
            </a:r>
            <a:endParaRPr dirty="0"/>
          </a:p>
        </p:txBody>
      </p:sp>
    </p:spTree>
    <p:extLst>
      <p:ext uri="{BB962C8B-B14F-4D97-AF65-F5344CB8AC3E}">
        <p14:creationId xmlns:p14="http://schemas.microsoft.com/office/powerpoint/2010/main" val="23794231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 Placeholder 1"/>
          <p:cNvSpPr txBox="1">
            <a:spLocks noGrp="1"/>
          </p:cNvSpPr>
          <p:nvPr>
            <p:ph type="body" idx="1"/>
          </p:nvPr>
        </p:nvSpPr>
        <p:spPr>
          <a:xfrm>
            <a:off x="689316" y="1025028"/>
            <a:ext cx="10813376" cy="4944131"/>
          </a:xfrm>
          <a:prstGeom prst="rect">
            <a:avLst/>
          </a:prstGeom>
        </p:spPr>
        <p:txBody>
          <a:bodyPr>
            <a:noAutofit/>
          </a:bodyPr>
          <a:lstStyle/>
          <a:p>
            <a:pPr marL="0" indent="0" defTabSz="475487">
              <a:spcBef>
                <a:spcPts val="500"/>
              </a:spcBef>
              <a:buSzTx/>
              <a:buNone/>
              <a:defRPr sz="1040"/>
            </a:pPr>
            <a:r>
              <a:rPr sz="1200" dirty="0"/>
              <a:t>Within a component, you can combine @if with the async pipe to render the UI for the data only after it's finished loading:</a:t>
            </a:r>
          </a:p>
          <a:p>
            <a:pPr marL="0" indent="0" defTabSz="475487">
              <a:spcBef>
                <a:spcPts val="500"/>
              </a:spcBef>
              <a:buSzTx/>
              <a:buNone/>
              <a:defRPr sz="1040"/>
            </a:pPr>
            <a:endParaRPr sz="1200" dirty="0"/>
          </a:p>
          <a:p>
            <a:pPr marL="0" indent="0" defTabSz="475487">
              <a:spcBef>
                <a:spcPts val="500"/>
              </a:spcBef>
              <a:buSzTx/>
              <a:buNone/>
              <a:defRPr sz="1040"/>
            </a:pPr>
            <a:r>
              <a:rPr sz="1200" dirty="0"/>
              <a:t>import { </a:t>
            </a:r>
            <a:r>
              <a:rPr sz="1200" dirty="0" err="1"/>
              <a:t>AsyncPipe</a:t>
            </a:r>
            <a:r>
              <a:rPr sz="1200" dirty="0"/>
              <a:t> } from '@angular/common';</a:t>
            </a:r>
          </a:p>
          <a:p>
            <a:pPr marL="0" indent="0" defTabSz="475487">
              <a:spcBef>
                <a:spcPts val="500"/>
              </a:spcBef>
              <a:buSzTx/>
              <a:buNone/>
              <a:defRPr sz="1040"/>
            </a:pPr>
            <a:r>
              <a:rPr sz="1200" dirty="0"/>
              <a:t>@Component({</a:t>
            </a:r>
          </a:p>
          <a:p>
            <a:pPr marL="0" indent="0" defTabSz="475487">
              <a:spcBef>
                <a:spcPts val="500"/>
              </a:spcBef>
              <a:buSzTx/>
              <a:buNone/>
              <a:defRPr sz="1040"/>
            </a:pPr>
            <a:r>
              <a:rPr sz="1200" dirty="0"/>
              <a:t>  standalone: true,</a:t>
            </a:r>
          </a:p>
          <a:p>
            <a:pPr marL="0" indent="0" defTabSz="475487">
              <a:spcBef>
                <a:spcPts val="500"/>
              </a:spcBef>
              <a:buSzTx/>
              <a:buNone/>
              <a:defRPr sz="1040"/>
            </a:pPr>
            <a:r>
              <a:rPr sz="1200" dirty="0"/>
              <a:t>  imports: [</a:t>
            </a:r>
            <a:r>
              <a:rPr sz="1200" dirty="0" err="1"/>
              <a:t>AsyncPipe</a:t>
            </a:r>
            <a:r>
              <a:rPr sz="1200" dirty="0"/>
              <a:t>],</a:t>
            </a:r>
          </a:p>
          <a:p>
            <a:pPr marL="0" indent="0" defTabSz="475487">
              <a:spcBef>
                <a:spcPts val="500"/>
              </a:spcBef>
              <a:buSzTx/>
              <a:buNone/>
              <a:defRPr sz="1040"/>
            </a:pPr>
            <a:r>
              <a:rPr sz="1200" dirty="0"/>
              <a:t>  template: `</a:t>
            </a:r>
          </a:p>
          <a:p>
            <a:pPr marL="0" indent="0" defTabSz="475487">
              <a:spcBef>
                <a:spcPts val="500"/>
              </a:spcBef>
              <a:buSzTx/>
              <a:buNone/>
              <a:defRPr sz="1040"/>
            </a:pPr>
            <a:r>
              <a:rPr sz="1200" dirty="0"/>
              <a:t>    @if (user$ | async; as user) {</a:t>
            </a:r>
          </a:p>
          <a:p>
            <a:pPr marL="0" indent="0" defTabSz="475487">
              <a:spcBef>
                <a:spcPts val="500"/>
              </a:spcBef>
              <a:buSzTx/>
              <a:buNone/>
              <a:defRPr sz="1040"/>
            </a:pPr>
            <a:r>
              <a:rPr sz="1200" dirty="0"/>
              <a:t>      &lt;p&gt;Name: {{ user.name }}&lt;/p&gt;</a:t>
            </a:r>
          </a:p>
          <a:p>
            <a:pPr marL="0" indent="0" defTabSz="475487">
              <a:spcBef>
                <a:spcPts val="500"/>
              </a:spcBef>
              <a:buSzTx/>
              <a:buNone/>
              <a:defRPr sz="1040"/>
            </a:pPr>
            <a:r>
              <a:rPr sz="1200" dirty="0"/>
              <a:t>      &lt;p&gt;Biography: {{ </a:t>
            </a:r>
            <a:r>
              <a:rPr sz="1200" dirty="0" err="1"/>
              <a:t>user.biography</a:t>
            </a:r>
            <a:r>
              <a:rPr sz="1200" dirty="0"/>
              <a:t> }}&lt;/p&gt;</a:t>
            </a:r>
          </a:p>
          <a:p>
            <a:pPr marL="0" indent="0" defTabSz="475487">
              <a:spcBef>
                <a:spcPts val="500"/>
              </a:spcBef>
              <a:buSzTx/>
              <a:buNone/>
              <a:defRPr sz="1040"/>
            </a:pPr>
            <a:r>
              <a:rPr sz="1200" dirty="0"/>
              <a:t>    }</a:t>
            </a:r>
          </a:p>
          <a:p>
            <a:pPr marL="0" indent="0" defTabSz="475487">
              <a:spcBef>
                <a:spcPts val="500"/>
              </a:spcBef>
              <a:buSzTx/>
              <a:buNone/>
              <a:defRPr sz="1040"/>
            </a:pPr>
            <a:r>
              <a:rPr sz="1200" dirty="0"/>
              <a:t>  `,</a:t>
            </a:r>
          </a:p>
          <a:p>
            <a:pPr marL="0" indent="0" defTabSz="475487">
              <a:spcBef>
                <a:spcPts val="500"/>
              </a:spcBef>
              <a:buSzTx/>
              <a:buNone/>
              <a:defRPr sz="1040"/>
            </a:pPr>
            <a:r>
              <a:rPr sz="1200" dirty="0"/>
              <a:t>})</a:t>
            </a:r>
          </a:p>
          <a:p>
            <a:pPr marL="0" indent="0" defTabSz="475487">
              <a:spcBef>
                <a:spcPts val="500"/>
              </a:spcBef>
              <a:buSzTx/>
              <a:buNone/>
              <a:defRPr sz="1040"/>
            </a:pPr>
            <a:r>
              <a:rPr sz="1200" dirty="0"/>
              <a:t>export class </a:t>
            </a:r>
            <a:r>
              <a:rPr sz="1200" dirty="0" err="1"/>
              <a:t>UserProfileComponent</a:t>
            </a:r>
            <a:r>
              <a:rPr sz="1200" dirty="0"/>
              <a:t> {</a:t>
            </a:r>
          </a:p>
          <a:p>
            <a:pPr marL="0" indent="0" defTabSz="475487">
              <a:spcBef>
                <a:spcPts val="500"/>
              </a:spcBef>
              <a:buSzTx/>
              <a:buNone/>
              <a:defRPr sz="1040"/>
            </a:pPr>
            <a:r>
              <a:rPr sz="1200" dirty="0"/>
              <a:t>  @Input() </a:t>
            </a:r>
            <a:r>
              <a:rPr sz="1200" dirty="0" err="1"/>
              <a:t>userId</a:t>
            </a:r>
            <a:r>
              <a:rPr sz="1200" dirty="0"/>
              <a:t>!: string;</a:t>
            </a:r>
          </a:p>
          <a:p>
            <a:pPr marL="0" indent="0" defTabSz="475487">
              <a:spcBef>
                <a:spcPts val="500"/>
              </a:spcBef>
              <a:buSzTx/>
              <a:buNone/>
              <a:defRPr sz="1040"/>
            </a:pPr>
            <a:r>
              <a:rPr sz="1200" dirty="0"/>
              <a:t>  user$!: Observable&lt;User&gt;;</a:t>
            </a:r>
          </a:p>
          <a:p>
            <a:pPr marL="0" indent="0" defTabSz="475487">
              <a:spcBef>
                <a:spcPts val="500"/>
              </a:spcBef>
              <a:buSzTx/>
              <a:buNone/>
              <a:defRPr sz="1040"/>
            </a:pPr>
            <a:endParaRPr sz="1200" dirty="0"/>
          </a:p>
          <a:p>
            <a:pPr marL="0" indent="0" defTabSz="475487">
              <a:spcBef>
                <a:spcPts val="500"/>
              </a:spcBef>
              <a:buSzTx/>
              <a:buNone/>
              <a:defRPr sz="1040"/>
            </a:pPr>
            <a:r>
              <a:rPr sz="1200" dirty="0"/>
              <a:t>  constructor(private </a:t>
            </a:r>
            <a:r>
              <a:rPr sz="1200" dirty="0" err="1"/>
              <a:t>userService</a:t>
            </a:r>
            <a:r>
              <a:rPr sz="1200" dirty="0"/>
              <a:t>: </a:t>
            </a:r>
            <a:r>
              <a:rPr sz="1200" dirty="0" err="1"/>
              <a:t>UserService</a:t>
            </a:r>
            <a:r>
              <a:rPr sz="1200" dirty="0"/>
              <a:t>) {}</a:t>
            </a:r>
          </a:p>
          <a:p>
            <a:pPr marL="0" indent="0" defTabSz="475487">
              <a:spcBef>
                <a:spcPts val="500"/>
              </a:spcBef>
              <a:buSzTx/>
              <a:buNone/>
              <a:defRPr sz="1040"/>
            </a:pPr>
            <a:endParaRPr sz="1200" dirty="0"/>
          </a:p>
          <a:p>
            <a:pPr marL="0" indent="0" defTabSz="475487">
              <a:spcBef>
                <a:spcPts val="500"/>
              </a:spcBef>
              <a:buSzTx/>
              <a:buNone/>
              <a:defRPr sz="1040"/>
            </a:pPr>
            <a:r>
              <a:rPr sz="1200" dirty="0"/>
              <a:t>  </a:t>
            </a:r>
            <a:r>
              <a:rPr sz="1200" dirty="0" err="1"/>
              <a:t>ngOnInit</a:t>
            </a:r>
            <a:r>
              <a:rPr sz="1200" dirty="0"/>
              <a:t>(): void {</a:t>
            </a:r>
          </a:p>
          <a:p>
            <a:pPr marL="0" indent="0" defTabSz="475487">
              <a:spcBef>
                <a:spcPts val="500"/>
              </a:spcBef>
              <a:buSzTx/>
              <a:buNone/>
              <a:defRPr sz="1040"/>
            </a:pPr>
            <a:r>
              <a:rPr sz="1200" dirty="0"/>
              <a:t>    </a:t>
            </a:r>
            <a:r>
              <a:rPr sz="1200" dirty="0" err="1"/>
              <a:t>this.user</a:t>
            </a:r>
            <a:r>
              <a:rPr sz="1200" dirty="0"/>
              <a:t>$ = </a:t>
            </a:r>
            <a:r>
              <a:rPr sz="1200" dirty="0" err="1"/>
              <a:t>userService.getUser</a:t>
            </a:r>
            <a:r>
              <a:rPr sz="1200" dirty="0"/>
              <a:t>(</a:t>
            </a:r>
            <a:r>
              <a:rPr sz="1200" dirty="0" err="1"/>
              <a:t>this.userId</a:t>
            </a:r>
            <a:r>
              <a:rPr sz="1200" dirty="0"/>
              <a:t>);</a:t>
            </a:r>
          </a:p>
          <a:p>
            <a:pPr marL="0" indent="0" defTabSz="475487">
              <a:spcBef>
                <a:spcPts val="500"/>
              </a:spcBef>
              <a:buSzTx/>
              <a:buNone/>
              <a:defRPr sz="1040"/>
            </a:pPr>
            <a:r>
              <a:rPr sz="1200" dirty="0"/>
              <a:t>  }</a:t>
            </a:r>
          </a:p>
          <a:p>
            <a:pPr marL="0" indent="0" defTabSz="475487">
              <a:spcBef>
                <a:spcPts val="500"/>
              </a:spcBef>
              <a:buSzTx/>
              <a:buNone/>
              <a:defRPr sz="1040"/>
            </a:pPr>
            <a:r>
              <a:rPr sz="1200" dirty="0"/>
              <a:t>}</a:t>
            </a:r>
          </a:p>
        </p:txBody>
      </p:sp>
      <p:sp>
        <p:nvSpPr>
          <p:cNvPr id="544"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dirty="0"/>
              <a:t>Best practices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lang="en-US" sz="1800" dirty="0"/>
              <a:t>Lazy loading is a strategy for loading resources (such as images, scripts, or components) asynchronously, i.e., only when they are needed.</a:t>
            </a:r>
          </a:p>
          <a:p>
            <a:pPr marL="0" indent="0" defTabSz="731519">
              <a:spcBef>
                <a:spcPts val="800"/>
              </a:spcBef>
              <a:buSzTx/>
              <a:buNone/>
            </a:pPr>
            <a:r>
              <a:rPr lang="en-US" sz="1800" dirty="0"/>
              <a:t>This contrasts with the traditional approach of loading all resources upfront, even if they are not immediately required.</a:t>
            </a:r>
          </a:p>
          <a:p>
            <a:pPr marL="0" indent="0" defTabSz="731519">
              <a:spcBef>
                <a:spcPts val="800"/>
              </a:spcBef>
              <a:buSzTx/>
              <a:buNone/>
            </a:pPr>
            <a:r>
              <a:rPr lang="en-US" sz="1800" dirty="0" err="1"/>
              <a:t>Defering</a:t>
            </a:r>
            <a:r>
              <a:rPr lang="en-US" sz="1800" dirty="0"/>
              <a:t> the loading of non-critical resources until they are actually needed, can significantly reduce initial load times and improve the overall user experience</a:t>
            </a:r>
            <a:endParaRPr sz="1800" dirty="0"/>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lang="en-US" dirty="0"/>
              <a:t>Lazy Loading</a:t>
            </a:r>
            <a:endParaRPr dirty="0"/>
          </a:p>
        </p:txBody>
      </p:sp>
    </p:spTree>
    <p:extLst>
      <p:ext uri="{BB962C8B-B14F-4D97-AF65-F5344CB8AC3E}">
        <p14:creationId xmlns:p14="http://schemas.microsoft.com/office/powerpoint/2010/main" val="32409715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lang="en-US" sz="1800" dirty="0"/>
              <a:t>Lazy loading is particularly beneficial in scenarios where:</a:t>
            </a:r>
          </a:p>
          <a:p>
            <a:pPr defTabSz="731519">
              <a:spcBef>
                <a:spcPts val="800"/>
              </a:spcBef>
              <a:buSzTx/>
              <a:buFont typeface="Arial" panose="020B0604020202020204" pitchFamily="34" charset="0"/>
              <a:buChar char="•"/>
            </a:pPr>
            <a:r>
              <a:rPr lang="en-US" sz="1800" dirty="0"/>
              <a:t>Large Applications: In large-scale applications with numerous components, lazy loading helps reduce the initial payload size, leading to faster initial load times.</a:t>
            </a:r>
          </a:p>
          <a:p>
            <a:pPr defTabSz="731519">
              <a:spcBef>
                <a:spcPts val="800"/>
              </a:spcBef>
              <a:buSzTx/>
              <a:buFont typeface="Arial" panose="020B0604020202020204" pitchFamily="34" charset="0"/>
              <a:buChar char="•"/>
            </a:pPr>
            <a:r>
              <a:rPr lang="en-US" sz="1800" dirty="0"/>
              <a:t>Improved Performance: By loading resources on-demand, lazy loading can improve the perceived performance of the application, especially on slower network connections or devices.</a:t>
            </a:r>
          </a:p>
          <a:p>
            <a:pPr defTabSz="731519">
              <a:spcBef>
                <a:spcPts val="800"/>
              </a:spcBef>
              <a:buSzTx/>
              <a:buFont typeface="Arial" panose="020B0604020202020204" pitchFamily="34" charset="0"/>
              <a:buChar char="•"/>
            </a:pPr>
            <a:r>
              <a:rPr lang="en-US" sz="1800" dirty="0"/>
              <a:t>Dynamic Content: When dealing with dynamic content or user interactions, lazy loading ensures that only relevant components are loaded, optimizing resource utilization.</a:t>
            </a:r>
            <a:endParaRPr sz="1800" dirty="0"/>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lang="en-US" dirty="0"/>
              <a:t>Lazy Loading</a:t>
            </a:r>
            <a:endParaRPr dirty="0"/>
          </a:p>
        </p:txBody>
      </p:sp>
    </p:spTree>
    <p:extLst>
      <p:ext uri="{BB962C8B-B14F-4D97-AF65-F5344CB8AC3E}">
        <p14:creationId xmlns:p14="http://schemas.microsoft.com/office/powerpoint/2010/main" val="133254234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itle 1"/>
          <p:cNvSpPr txBox="1">
            <a:spLocks noGrp="1"/>
          </p:cNvSpPr>
          <p:nvPr>
            <p:ph type="title"/>
          </p:nvPr>
        </p:nvSpPr>
        <p:spPr>
          <a:xfrm>
            <a:off x="5335816" y="795097"/>
            <a:ext cx="5905584" cy="1895395"/>
          </a:xfrm>
          <a:prstGeom prst="rect">
            <a:avLst/>
          </a:prstGeom>
        </p:spPr>
        <p:txBody>
          <a:bodyPr/>
          <a:lstStyle>
            <a:lvl1pPr>
              <a:defRPr>
                <a:solidFill>
                  <a:schemeClr val="accent5"/>
                </a:solidFill>
              </a:defRPr>
            </a:lvl1pPr>
          </a:lstStyle>
          <a:p>
            <a:r>
              <a:t>Questions?</a:t>
            </a:r>
          </a:p>
        </p:txBody>
      </p:sp>
      <p:sp>
        <p:nvSpPr>
          <p:cNvPr id="547" name="Text Placeholder 2"/>
          <p:cNvSpPr txBox="1">
            <a:spLocks noGrp="1"/>
          </p:cNvSpPr>
          <p:nvPr>
            <p:ph type="body" sz="quarter" idx="1"/>
          </p:nvPr>
        </p:nvSpPr>
        <p:spPr>
          <a:xfrm>
            <a:off x="5335816" y="4268792"/>
            <a:ext cx="5905584" cy="400114"/>
          </a:xfrm>
          <a:prstGeom prst="rect">
            <a:avLst/>
          </a:prstGeom>
        </p:spPr>
        <p:txBody>
          <a:bodyPr/>
          <a:lstStyle/>
          <a:p>
            <a:r>
              <a:t>Assistant Name</a:t>
            </a:r>
          </a:p>
        </p:txBody>
      </p:sp>
      <p:sp>
        <p:nvSpPr>
          <p:cNvPr id="548" name="Text Placeholder 3"/>
          <p:cNvSpPr>
            <a:spLocks noGrp="1"/>
          </p:cNvSpPr>
          <p:nvPr>
            <p:ph type="body" idx="21"/>
          </p:nvPr>
        </p:nvSpPr>
        <p:spPr>
          <a:xfrm>
            <a:off x="5335816" y="5071902"/>
            <a:ext cx="5905584" cy="40011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assistant@mail.com</a:t>
            </a:r>
          </a:p>
        </p:txBody>
      </p:sp>
      <p:sp>
        <p:nvSpPr>
          <p:cNvPr id="549" name="Text Placeholder 4"/>
          <p:cNvSpPr>
            <a:spLocks noGrp="1"/>
          </p:cNvSpPr>
          <p:nvPr>
            <p:ph type="body" idx="22"/>
          </p:nvPr>
        </p:nvSpPr>
        <p:spPr>
          <a:xfrm>
            <a:off x="5335816" y="4754214"/>
            <a:ext cx="5905584" cy="27700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Assistant</a:t>
            </a:r>
          </a:p>
        </p:txBody>
      </p:sp>
      <p:sp>
        <p:nvSpPr>
          <p:cNvPr id="550" name="Text Placeholder 3"/>
          <p:cNvSpPr txBox="1"/>
          <p:nvPr/>
        </p:nvSpPr>
        <p:spPr>
          <a:xfrm>
            <a:off x="5335816" y="3630498"/>
            <a:ext cx="5905584" cy="400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1pPr>
              <a:spcBef>
                <a:spcPts val="600"/>
              </a:spcBef>
              <a:defRPr sz="1200">
                <a:solidFill>
                  <a:schemeClr val="accent4"/>
                </a:solidFill>
                <a:latin typeface="Arial"/>
                <a:ea typeface="Arial"/>
                <a:cs typeface="Arial"/>
                <a:sym typeface="Arial"/>
              </a:defRPr>
            </a:lvl1pPr>
          </a:lstStyle>
          <a:p>
            <a:r>
              <a:t>trainer@mail.com</a:t>
            </a:r>
          </a:p>
        </p:txBody>
      </p:sp>
      <p:sp>
        <p:nvSpPr>
          <p:cNvPr id="551" name="Text Placeholder 4"/>
          <p:cNvSpPr txBox="1"/>
          <p:nvPr/>
        </p:nvSpPr>
        <p:spPr>
          <a:xfrm>
            <a:off x="5335816" y="3312812"/>
            <a:ext cx="5905584" cy="27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1pPr>
              <a:spcBef>
                <a:spcPts val="1000"/>
              </a:spcBef>
              <a:defRPr sz="1200">
                <a:solidFill>
                  <a:schemeClr val="accent2"/>
                </a:solidFill>
                <a:latin typeface="Arial"/>
                <a:ea typeface="Arial"/>
                <a:cs typeface="Arial"/>
                <a:sym typeface="Arial"/>
              </a:defRPr>
            </a:lvl1pPr>
          </a:lstStyle>
          <a:p>
            <a:r>
              <a:t>Trainer</a:t>
            </a:r>
          </a:p>
        </p:txBody>
      </p:sp>
      <p:sp>
        <p:nvSpPr>
          <p:cNvPr id="552" name="Text Placeholder 2"/>
          <p:cNvSpPr txBox="1"/>
          <p:nvPr/>
        </p:nvSpPr>
        <p:spPr>
          <a:xfrm>
            <a:off x="5335816" y="2827390"/>
            <a:ext cx="5905584" cy="400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1pPr>
              <a:spcBef>
                <a:spcPts val="1000"/>
              </a:spcBef>
              <a:defRPr sz="2000">
                <a:solidFill>
                  <a:schemeClr val="accent4"/>
                </a:solidFill>
                <a:latin typeface="Baskerville"/>
                <a:ea typeface="Baskerville"/>
                <a:cs typeface="Baskerville"/>
                <a:sym typeface="Baskerville"/>
              </a:defRPr>
            </a:lvl1pPr>
          </a:lstStyle>
          <a:p>
            <a:r>
              <a:t>Trainer Name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itle 1"/>
          <p:cNvSpPr txBox="1">
            <a:spLocks noGrp="1"/>
          </p:cNvSpPr>
          <p:nvPr>
            <p:ph type="title"/>
          </p:nvPr>
        </p:nvSpPr>
        <p:spPr>
          <a:xfrm>
            <a:off x="748518" y="921271"/>
            <a:ext cx="6553235" cy="4446289"/>
          </a:xfrm>
          <a:prstGeom prst="rect">
            <a:avLst/>
          </a:prstGeom>
        </p:spPr>
        <p:txBody>
          <a:bodyPr/>
          <a:lstStyle/>
          <a:p>
            <a:r>
              <a:t>HTTP</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xfrm>
            <a:off x="689313" y="555919"/>
            <a:ext cx="4921077" cy="987069"/>
          </a:xfrm>
          <a:prstGeom prst="rect">
            <a:avLst/>
          </a:prstGeom>
        </p:spPr>
        <p:txBody>
          <a:bodyPr/>
          <a:lstStyle/>
          <a:p>
            <a:pPr lvl="1" defTabSz="685800">
              <a:spcBef>
                <a:spcPts val="400"/>
              </a:spcBef>
              <a:defRPr sz="2700">
                <a:solidFill>
                  <a:schemeClr val="accent5"/>
                </a:solidFill>
              </a:defRPr>
            </a:pPr>
            <a:r>
              <a:t>Understanding communicating with backend services using HTTP</a:t>
            </a:r>
          </a:p>
        </p:txBody>
      </p:sp>
      <p:sp>
        <p:nvSpPr>
          <p:cNvPr id="520" name="Text Placeholder 2"/>
          <p:cNvSpPr txBox="1">
            <a:spLocks noGrp="1"/>
          </p:cNvSpPr>
          <p:nvPr>
            <p:ph type="body" sz="half" idx="1"/>
          </p:nvPr>
        </p:nvSpPr>
        <p:spPr>
          <a:xfrm>
            <a:off x="689312" y="1882513"/>
            <a:ext cx="5549329" cy="4497571"/>
          </a:xfrm>
          <a:prstGeom prst="rect">
            <a:avLst/>
          </a:prstGeom>
        </p:spPr>
        <p:txBody>
          <a:bodyPr/>
          <a:lstStyle/>
          <a:p>
            <a:pPr defTabSz="704817">
              <a:spcBef>
                <a:spcPts val="700"/>
              </a:spcBef>
              <a:defRPr sz="1500"/>
            </a:pPr>
            <a:r>
              <a:rPr dirty="0"/>
              <a:t>Most front-end applications need to communicate with a server over the HTTP protocol, to download or upload data and access other back-end services. Angular provides a client HTTP API for Angular applications, the </a:t>
            </a:r>
            <a:r>
              <a:rPr dirty="0" err="1"/>
              <a:t>HttpClient</a:t>
            </a:r>
            <a:r>
              <a:rPr dirty="0"/>
              <a:t> service class in @angular/common/http.</a:t>
            </a:r>
          </a:p>
          <a:p>
            <a:pPr defTabSz="704817">
              <a:spcBef>
                <a:spcPts val="700"/>
              </a:spcBef>
              <a:defRPr sz="1500"/>
            </a:pPr>
            <a:endParaRPr dirty="0"/>
          </a:p>
          <a:p>
            <a:pPr defTabSz="704817">
              <a:spcBef>
                <a:spcPts val="700"/>
              </a:spcBef>
              <a:defRPr sz="1500" b="1"/>
            </a:pPr>
            <a:r>
              <a:rPr dirty="0"/>
              <a:t>HTTP client service features</a:t>
            </a:r>
          </a:p>
          <a:p>
            <a:pPr defTabSz="704817">
              <a:spcBef>
                <a:spcPts val="700"/>
              </a:spcBef>
              <a:defRPr sz="1500"/>
            </a:pPr>
            <a:endParaRPr dirty="0"/>
          </a:p>
          <a:p>
            <a:pPr defTabSz="704817">
              <a:spcBef>
                <a:spcPts val="700"/>
              </a:spcBef>
              <a:defRPr sz="1500"/>
            </a:pPr>
            <a:r>
              <a:rPr dirty="0"/>
              <a:t>The HTTP client service offers the following major features:</a:t>
            </a:r>
          </a:p>
          <a:p>
            <a:pPr marL="150394" indent="-150394" defTabSz="704817">
              <a:spcBef>
                <a:spcPts val="700"/>
              </a:spcBef>
              <a:buSzPct val="100000"/>
              <a:buChar char="•"/>
              <a:defRPr sz="1500"/>
            </a:pPr>
            <a:r>
              <a:rPr dirty="0"/>
              <a:t>The ability to request typed response values</a:t>
            </a:r>
          </a:p>
          <a:p>
            <a:pPr marL="150394" indent="-150394" defTabSz="704817">
              <a:spcBef>
                <a:spcPts val="700"/>
              </a:spcBef>
              <a:buSzPct val="100000"/>
              <a:buChar char="•"/>
              <a:defRPr sz="1500"/>
            </a:pPr>
            <a:r>
              <a:rPr dirty="0"/>
              <a:t>Streamlined error handling</a:t>
            </a:r>
          </a:p>
          <a:p>
            <a:pPr marL="150394" indent="-150394" defTabSz="704817">
              <a:spcBef>
                <a:spcPts val="700"/>
              </a:spcBef>
              <a:buSzPct val="100000"/>
              <a:buChar char="•"/>
              <a:defRPr sz="1500"/>
            </a:pPr>
            <a:r>
              <a:rPr dirty="0"/>
              <a:t>Request and response interception</a:t>
            </a:r>
          </a:p>
          <a:p>
            <a:pPr marL="150394" indent="-150394" defTabSz="704817">
              <a:spcBef>
                <a:spcPts val="700"/>
              </a:spcBef>
              <a:buSzPct val="100000"/>
              <a:buChar char="•"/>
              <a:defRPr sz="1500"/>
            </a:pPr>
            <a:r>
              <a:rPr dirty="0"/>
              <a:t>Robust testing utilities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err="1"/>
              <a:t>HttpClient</a:t>
            </a:r>
            <a:r>
              <a:rPr sz="1800" dirty="0"/>
              <a:t> is provided using the </a:t>
            </a:r>
            <a:r>
              <a:rPr sz="1800" dirty="0" err="1"/>
              <a:t>provideHttpClient</a:t>
            </a:r>
            <a:r>
              <a:rPr sz="1800" dirty="0"/>
              <a:t> helper function, which most apps include in the application providers in </a:t>
            </a:r>
            <a:r>
              <a:rPr sz="1800" dirty="0" err="1"/>
              <a:t>app.config.ts</a:t>
            </a:r>
            <a:r>
              <a:rPr sz="1800" dirty="0"/>
              <a:t>.</a:t>
            </a:r>
          </a:p>
          <a:p>
            <a:pPr marL="0" indent="0" defTabSz="731519">
              <a:spcBef>
                <a:spcPts val="800"/>
              </a:spcBef>
              <a:buSzTx/>
              <a:buNone/>
            </a:pPr>
            <a:endParaRPr sz="1800" dirty="0"/>
          </a:p>
          <a:p>
            <a:pPr marL="0" indent="0" defTabSz="731519">
              <a:spcBef>
                <a:spcPts val="800"/>
              </a:spcBef>
              <a:buSzTx/>
              <a:buNone/>
            </a:pPr>
            <a:r>
              <a:rPr sz="1800" dirty="0"/>
              <a:t>export const </a:t>
            </a:r>
            <a:r>
              <a:rPr sz="1800" dirty="0" err="1"/>
              <a:t>appConfig</a:t>
            </a:r>
            <a:r>
              <a:rPr sz="1800" dirty="0"/>
              <a:t>: </a:t>
            </a:r>
            <a:r>
              <a:rPr sz="1800" dirty="0" err="1"/>
              <a:t>ApplicationConfig</a:t>
            </a:r>
            <a:r>
              <a:rPr sz="1800" dirty="0"/>
              <a:t> = {</a:t>
            </a:r>
          </a:p>
          <a:p>
            <a:pPr marL="0" indent="0" defTabSz="731519">
              <a:spcBef>
                <a:spcPts val="800"/>
              </a:spcBef>
              <a:buSzTx/>
              <a:buNone/>
            </a:pPr>
            <a:r>
              <a:rPr sz="1800" dirty="0"/>
              <a:t>  providers: [</a:t>
            </a:r>
          </a:p>
          <a:p>
            <a:pPr marL="0" indent="0" defTabSz="731519">
              <a:spcBef>
                <a:spcPts val="800"/>
              </a:spcBef>
              <a:buSzTx/>
              <a:buNone/>
            </a:pPr>
            <a:r>
              <a:rPr sz="1800" dirty="0"/>
              <a:t>    </a:t>
            </a:r>
            <a:r>
              <a:rPr sz="1800" dirty="0" err="1"/>
              <a:t>provideHttpClient</a:t>
            </a:r>
            <a:r>
              <a:rPr sz="1800" dirty="0"/>
              <a:t>(),</a:t>
            </a:r>
          </a:p>
          <a:p>
            <a:pPr marL="0" indent="0" defTabSz="731519">
              <a:spcBef>
                <a:spcPts val="800"/>
              </a:spcBef>
              <a:buSzTx/>
              <a:buNone/>
            </a:pPr>
            <a:r>
              <a:rPr sz="1800" dirty="0"/>
              <a:t>  ]</a:t>
            </a:r>
          </a:p>
          <a:p>
            <a:pPr marL="0" indent="0" defTabSz="731519">
              <a:spcBef>
                <a:spcPts val="800"/>
              </a:spcBef>
              <a:buSzTx/>
              <a:buNone/>
            </a:pPr>
            <a:r>
              <a:rPr sz="1800" dirty="0"/>
              <a:t>};</a:t>
            </a:r>
          </a:p>
        </p:txBody>
      </p:sp>
      <p:sp>
        <p:nvSpPr>
          <p:cNvPr id="523"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Providing HttpClient through dependency injection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If your app is using </a:t>
            </a:r>
            <a:r>
              <a:rPr sz="1800" dirty="0" err="1"/>
              <a:t>NgModule</a:t>
            </a:r>
            <a:r>
              <a:rPr sz="1800" dirty="0"/>
              <a:t>-based bootstrap instead, you can include </a:t>
            </a:r>
            <a:r>
              <a:rPr sz="1800" dirty="0" err="1"/>
              <a:t>provideHttpClient</a:t>
            </a:r>
            <a:r>
              <a:rPr sz="1800" dirty="0"/>
              <a:t> in the providers of your app's </a:t>
            </a:r>
            <a:r>
              <a:rPr sz="1800" dirty="0" err="1"/>
              <a:t>NgModule</a:t>
            </a:r>
            <a:r>
              <a:rPr sz="1800" dirty="0"/>
              <a:t>:</a:t>
            </a:r>
          </a:p>
          <a:p>
            <a:pPr marL="0" indent="0" defTabSz="731519">
              <a:spcBef>
                <a:spcPts val="800"/>
              </a:spcBef>
              <a:buSzTx/>
              <a:buNone/>
            </a:pPr>
            <a:endParaRPr sz="1800" dirty="0"/>
          </a:p>
          <a:p>
            <a:pPr marL="0" indent="0" defTabSz="731519">
              <a:spcBef>
                <a:spcPts val="800"/>
              </a:spcBef>
              <a:buSzTx/>
              <a:buNone/>
            </a:pPr>
            <a:r>
              <a:rPr sz="1800" dirty="0"/>
              <a:t>@NgModule({</a:t>
            </a:r>
          </a:p>
          <a:p>
            <a:pPr marL="0" indent="0" defTabSz="731519">
              <a:spcBef>
                <a:spcPts val="800"/>
              </a:spcBef>
              <a:buSzTx/>
              <a:buNone/>
            </a:pPr>
            <a:r>
              <a:rPr sz="1800" dirty="0"/>
              <a:t>  providers: [</a:t>
            </a:r>
          </a:p>
          <a:p>
            <a:pPr marL="0" indent="0" defTabSz="731519">
              <a:spcBef>
                <a:spcPts val="800"/>
              </a:spcBef>
              <a:buSzTx/>
              <a:buNone/>
            </a:pPr>
            <a:r>
              <a:rPr sz="1800" dirty="0"/>
              <a:t>    </a:t>
            </a:r>
            <a:r>
              <a:rPr sz="1800" dirty="0" err="1"/>
              <a:t>provideHttpClient</a:t>
            </a:r>
            <a:r>
              <a:rPr sz="1800" dirty="0"/>
              <a:t>(),</a:t>
            </a:r>
          </a:p>
          <a:p>
            <a:pPr marL="0" indent="0" defTabSz="731519">
              <a:spcBef>
                <a:spcPts val="800"/>
              </a:spcBef>
              <a:buSzTx/>
              <a:buNone/>
            </a:pPr>
            <a:r>
              <a:rPr sz="1800" dirty="0"/>
              <a:t>  ],</a:t>
            </a:r>
          </a:p>
          <a:p>
            <a:pPr marL="0" indent="0" defTabSz="731519">
              <a:spcBef>
                <a:spcPts val="800"/>
              </a:spcBef>
              <a:buSzTx/>
              <a:buNone/>
            </a:pPr>
            <a:r>
              <a:rPr sz="1800" dirty="0"/>
              <a:t>  // ... other application configuration</a:t>
            </a:r>
          </a:p>
          <a:p>
            <a:pPr marL="0" indent="0" defTabSz="731519">
              <a:spcBef>
                <a:spcPts val="800"/>
              </a:spcBef>
              <a:buSzTx/>
              <a:buNone/>
            </a:pPr>
            <a:r>
              <a:rPr sz="1800" dirty="0"/>
              <a:t>})</a:t>
            </a:r>
          </a:p>
          <a:p>
            <a:pPr marL="0" indent="0" defTabSz="731519">
              <a:spcBef>
                <a:spcPts val="800"/>
              </a:spcBef>
              <a:buSzTx/>
              <a:buNone/>
            </a:pPr>
            <a:r>
              <a:rPr sz="1800" dirty="0"/>
              <a:t>export class </a:t>
            </a:r>
            <a:r>
              <a:rPr sz="1800" dirty="0" err="1"/>
              <a:t>AppModule</a:t>
            </a:r>
            <a:r>
              <a:rPr sz="1800" dirty="0"/>
              <a:t> {}</a:t>
            </a:r>
          </a:p>
        </p:txBody>
      </p:sp>
      <p:sp>
        <p:nvSpPr>
          <p:cNvPr id="526"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Providing HttpClient through dependency injection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You can then inject the </a:t>
            </a:r>
            <a:r>
              <a:rPr sz="1800" dirty="0" err="1"/>
              <a:t>HttpClient</a:t>
            </a:r>
            <a:r>
              <a:rPr sz="1800" dirty="0"/>
              <a:t> service as a dependency of your components, services, or other classes:</a:t>
            </a:r>
          </a:p>
          <a:p>
            <a:pPr marL="0" indent="0" defTabSz="731519">
              <a:spcBef>
                <a:spcPts val="800"/>
              </a:spcBef>
              <a:buSzTx/>
              <a:buNone/>
            </a:pPr>
            <a:endParaRPr sz="1800" dirty="0"/>
          </a:p>
          <a:p>
            <a:pPr marL="0" indent="0" defTabSz="731519">
              <a:spcBef>
                <a:spcPts val="800"/>
              </a:spcBef>
              <a:buSzTx/>
              <a:buNone/>
            </a:pPr>
            <a:r>
              <a:rPr sz="1800" dirty="0"/>
              <a:t>@Injectable({providedIn: 'root'})</a:t>
            </a:r>
          </a:p>
          <a:p>
            <a:pPr marL="0" indent="0" defTabSz="731519">
              <a:spcBef>
                <a:spcPts val="800"/>
              </a:spcBef>
              <a:buSzTx/>
              <a:buNone/>
            </a:pPr>
            <a:r>
              <a:rPr sz="1800" dirty="0"/>
              <a:t>export class </a:t>
            </a:r>
            <a:r>
              <a:rPr sz="1800" dirty="0" err="1"/>
              <a:t>ConfigService</a:t>
            </a:r>
            <a:r>
              <a:rPr sz="1800" dirty="0"/>
              <a:t> {</a:t>
            </a:r>
          </a:p>
          <a:p>
            <a:pPr marL="0" indent="0" defTabSz="731519">
              <a:spcBef>
                <a:spcPts val="800"/>
              </a:spcBef>
              <a:buSzTx/>
              <a:buNone/>
            </a:pPr>
            <a:r>
              <a:rPr sz="1800" dirty="0"/>
              <a:t>  constructor(private http: </a:t>
            </a:r>
            <a:r>
              <a:rPr sz="1800" dirty="0" err="1"/>
              <a:t>HttpClient</a:t>
            </a:r>
            <a:r>
              <a:rPr sz="1800" dirty="0"/>
              <a:t>) {</a:t>
            </a:r>
          </a:p>
          <a:p>
            <a:pPr marL="0" indent="0" defTabSz="731519">
              <a:spcBef>
                <a:spcPts val="800"/>
              </a:spcBef>
              <a:buSzTx/>
              <a:buNone/>
            </a:pPr>
            <a:r>
              <a:rPr sz="1800" dirty="0"/>
              <a:t>    // This service can now make HTTP requests via `</a:t>
            </a:r>
            <a:r>
              <a:rPr sz="1800" dirty="0" err="1"/>
              <a:t>this.http</a:t>
            </a:r>
            <a:r>
              <a:rPr sz="1800" dirty="0"/>
              <a:t>`.</a:t>
            </a:r>
          </a:p>
          <a:p>
            <a:pPr marL="0" indent="0" defTabSz="731519">
              <a:spcBef>
                <a:spcPts val="800"/>
              </a:spcBef>
              <a:buSzTx/>
              <a:buNone/>
            </a:pPr>
            <a:r>
              <a:rPr sz="1800" dirty="0"/>
              <a:t>  }</a:t>
            </a:r>
          </a:p>
          <a:p>
            <a:pPr marL="0" indent="0" defTabSz="731519">
              <a:spcBef>
                <a:spcPts val="800"/>
              </a:spcBef>
              <a:buSzTx/>
              <a:buNone/>
            </a:pPr>
            <a:r>
              <a:rPr sz="1800" dirty="0"/>
              <a:t>}</a:t>
            </a:r>
          </a:p>
        </p:txBody>
      </p:sp>
      <p:sp>
        <p:nvSpPr>
          <p:cNvPr id="529"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Providing HttpClient through dependency injection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err="1"/>
              <a:t>HttpClient</a:t>
            </a:r>
            <a:r>
              <a:rPr sz="1800" dirty="0"/>
              <a:t> has methods corresponding to the different HTTP verbs used to make requests, both to load data and to apply mutations on the server. Each method returns an </a:t>
            </a:r>
            <a:r>
              <a:rPr sz="1800" dirty="0" err="1"/>
              <a:t>RxJS</a:t>
            </a:r>
            <a:r>
              <a:rPr sz="1800" dirty="0"/>
              <a:t> Observable which, when subscribed, sends the request and then emits the results when the server responds.</a:t>
            </a:r>
          </a:p>
          <a:p>
            <a:pPr marL="0" indent="0" defTabSz="731519">
              <a:spcBef>
                <a:spcPts val="800"/>
              </a:spcBef>
              <a:buSzTx/>
              <a:buNone/>
              <a:defRPr i="1"/>
            </a:pPr>
            <a:endParaRPr sz="1800" dirty="0"/>
          </a:p>
          <a:p>
            <a:pPr marL="0" indent="0" defTabSz="731519">
              <a:spcBef>
                <a:spcPts val="800"/>
              </a:spcBef>
              <a:buSzTx/>
              <a:buNone/>
              <a:defRPr i="1"/>
            </a:pPr>
            <a:r>
              <a:rPr sz="1800" dirty="0"/>
              <a:t>Note: Observables created by </a:t>
            </a:r>
            <a:r>
              <a:rPr sz="1800" dirty="0" err="1"/>
              <a:t>HttpClient</a:t>
            </a:r>
            <a:r>
              <a:rPr sz="1800" dirty="0"/>
              <a:t> may be subscribed any number of times and will make a new backend request for each subscription.</a:t>
            </a:r>
          </a:p>
          <a:p>
            <a:pPr marL="0" indent="0" defTabSz="731519">
              <a:spcBef>
                <a:spcPts val="800"/>
              </a:spcBef>
              <a:buSzTx/>
              <a:buNone/>
            </a:pPr>
            <a:endParaRPr sz="1800" dirty="0"/>
          </a:p>
          <a:p>
            <a:pPr marL="0" indent="0" defTabSz="731519">
              <a:spcBef>
                <a:spcPts val="800"/>
              </a:spcBef>
              <a:buSzTx/>
              <a:buNone/>
            </a:pPr>
            <a:r>
              <a:rPr sz="1800" dirty="0"/>
              <a:t>Through an options object passed to the request method, various properties of the request and the returned response type can be adjusted.</a:t>
            </a:r>
          </a:p>
        </p:txBody>
      </p:sp>
      <p:sp>
        <p:nvSpPr>
          <p:cNvPr id="532"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Making HTTP requests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Fetching data from a backend often requires making a GET request using the </a:t>
            </a:r>
            <a:r>
              <a:rPr sz="1800" dirty="0" err="1"/>
              <a:t>HttpClient.get</a:t>
            </a:r>
            <a:r>
              <a:rPr sz="1800" dirty="0"/>
              <a:t>() method. This method takes two arguments: the string endpoint URL from which to fetch, and an optional options object to configure the request.</a:t>
            </a:r>
          </a:p>
          <a:p>
            <a:pPr marL="0" indent="0" defTabSz="731519">
              <a:spcBef>
                <a:spcPts val="800"/>
              </a:spcBef>
              <a:buSzTx/>
              <a:buNone/>
            </a:pPr>
            <a:endParaRPr sz="1800" dirty="0"/>
          </a:p>
          <a:p>
            <a:pPr marL="0" indent="0" defTabSz="731519">
              <a:spcBef>
                <a:spcPts val="800"/>
              </a:spcBef>
              <a:buSzTx/>
              <a:buNone/>
            </a:pPr>
            <a:r>
              <a:rPr sz="1800" dirty="0"/>
              <a:t>For example, to fetch configuration data from a hypothetical API using the </a:t>
            </a:r>
            <a:r>
              <a:rPr sz="1800" dirty="0" err="1"/>
              <a:t>HttpClient.get</a:t>
            </a:r>
            <a:r>
              <a:rPr sz="1800" dirty="0"/>
              <a:t>() method:</a:t>
            </a:r>
          </a:p>
          <a:p>
            <a:pPr marL="0" indent="0" defTabSz="731519">
              <a:spcBef>
                <a:spcPts val="800"/>
              </a:spcBef>
              <a:buSzTx/>
              <a:buNone/>
            </a:pPr>
            <a:endParaRPr sz="1800" dirty="0"/>
          </a:p>
          <a:p>
            <a:pPr marL="0" indent="0" defTabSz="731519">
              <a:spcBef>
                <a:spcPts val="800"/>
              </a:spcBef>
              <a:buSzTx/>
              <a:buNone/>
            </a:pPr>
            <a:r>
              <a:rPr sz="1800" dirty="0" err="1"/>
              <a:t>http.get</a:t>
            </a:r>
            <a:r>
              <a:rPr sz="1800" dirty="0"/>
              <a:t>&lt;Config&gt;('/</a:t>
            </a:r>
            <a:r>
              <a:rPr sz="1800" dirty="0" err="1"/>
              <a:t>api</a:t>
            </a:r>
            <a:r>
              <a:rPr sz="1800" dirty="0"/>
              <a:t>/config').subscribe(config =&gt; {</a:t>
            </a:r>
          </a:p>
          <a:p>
            <a:pPr marL="0" indent="0" defTabSz="731519">
              <a:spcBef>
                <a:spcPts val="800"/>
              </a:spcBef>
              <a:buSzTx/>
              <a:buNone/>
            </a:pPr>
            <a:r>
              <a:rPr sz="1800" dirty="0"/>
              <a:t>  // process the configuration.</a:t>
            </a:r>
          </a:p>
          <a:p>
            <a:pPr marL="0" indent="0" defTabSz="731519">
              <a:spcBef>
                <a:spcPts val="800"/>
              </a:spcBef>
              <a:buSzTx/>
              <a:buNone/>
            </a:pPr>
            <a:r>
              <a:rPr sz="1800" dirty="0"/>
              <a:t>});</a:t>
            </a:r>
          </a:p>
          <a:p>
            <a:pPr marL="0" indent="0" defTabSz="731519">
              <a:spcBef>
                <a:spcPts val="800"/>
              </a:spcBef>
              <a:buSzTx/>
              <a:buNone/>
            </a:pPr>
            <a:endParaRPr sz="1800" dirty="0"/>
          </a:p>
          <a:p>
            <a:pPr marL="0" indent="0" defTabSz="731519">
              <a:spcBef>
                <a:spcPts val="800"/>
              </a:spcBef>
              <a:buSzTx/>
              <a:buNone/>
            </a:pPr>
            <a:r>
              <a:rPr sz="1800" dirty="0"/>
              <a:t>Note the generic type argument which specifies that the data returned by the server will be of type Config. This argument is optional, and if you omit it then the returned data will have type any.</a:t>
            </a:r>
          </a:p>
        </p:txBody>
      </p:sp>
      <p:sp>
        <p:nvSpPr>
          <p:cNvPr id="535"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Fetching JSON data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Server APIs which perform mutations often require making POST requests with a request body specifying the new state or the change to be made.</a:t>
            </a:r>
          </a:p>
          <a:p>
            <a:pPr marL="0" indent="0" defTabSz="731519">
              <a:spcBef>
                <a:spcPts val="800"/>
              </a:spcBef>
              <a:buSzTx/>
              <a:buNone/>
            </a:pPr>
            <a:endParaRPr sz="1800" dirty="0"/>
          </a:p>
          <a:p>
            <a:pPr marL="0" indent="0" defTabSz="731519">
              <a:spcBef>
                <a:spcPts val="800"/>
              </a:spcBef>
              <a:buSzTx/>
              <a:buNone/>
            </a:pPr>
            <a:r>
              <a:rPr sz="1800" dirty="0"/>
              <a:t>The </a:t>
            </a:r>
            <a:r>
              <a:rPr sz="1800" dirty="0" err="1"/>
              <a:t>HttpClient.post</a:t>
            </a:r>
            <a:r>
              <a:rPr sz="1800" dirty="0"/>
              <a:t>() method behaves similarly to get(), and accepts an additional body argument before its options:</a:t>
            </a:r>
          </a:p>
          <a:p>
            <a:pPr marL="0" indent="0" defTabSz="731519">
              <a:spcBef>
                <a:spcPts val="800"/>
              </a:spcBef>
              <a:buSzTx/>
              <a:buNone/>
            </a:pPr>
            <a:endParaRPr sz="1800" dirty="0"/>
          </a:p>
          <a:p>
            <a:pPr marL="0" indent="0" defTabSz="731519">
              <a:spcBef>
                <a:spcPts val="800"/>
              </a:spcBef>
              <a:buSzTx/>
              <a:buNone/>
            </a:pPr>
            <a:r>
              <a:rPr sz="1800" dirty="0" err="1"/>
              <a:t>http.post</a:t>
            </a:r>
            <a:r>
              <a:rPr sz="1800" dirty="0"/>
              <a:t>&lt;Config&gt;('/</a:t>
            </a:r>
            <a:r>
              <a:rPr sz="1800" dirty="0" err="1"/>
              <a:t>api</a:t>
            </a:r>
            <a:r>
              <a:rPr sz="1800" dirty="0"/>
              <a:t>/config', </a:t>
            </a:r>
            <a:r>
              <a:rPr sz="1800" dirty="0" err="1"/>
              <a:t>newConfig</a:t>
            </a:r>
            <a:r>
              <a:rPr sz="1800" dirty="0"/>
              <a:t>).subscribe(config =&gt; {</a:t>
            </a:r>
          </a:p>
          <a:p>
            <a:pPr marL="0" indent="0" defTabSz="731519">
              <a:spcBef>
                <a:spcPts val="800"/>
              </a:spcBef>
              <a:buSzTx/>
              <a:buNone/>
            </a:pPr>
            <a:r>
              <a:rPr sz="1800" dirty="0"/>
              <a:t>  console.log('Updated config:', config);</a:t>
            </a:r>
          </a:p>
          <a:p>
            <a:pPr marL="0" indent="0" defTabSz="731519">
              <a:spcBef>
                <a:spcPts val="800"/>
              </a:spcBef>
              <a:buSzTx/>
              <a:buNone/>
            </a:pPr>
            <a:r>
              <a:rPr sz="1800" dirty="0"/>
              <a:t>});</a:t>
            </a:r>
          </a:p>
        </p:txBody>
      </p:sp>
      <p:sp>
        <p:nvSpPr>
          <p:cNvPr id="538"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Mutating server state</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1137</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Baskerville</vt:lpstr>
      <vt:lpstr>Calibri</vt:lpstr>
      <vt:lpstr>1_Office Theme</vt:lpstr>
      <vt:lpstr>Angular</vt:lpstr>
      <vt:lpstr>HTTP</vt:lpstr>
      <vt:lpstr>Understanding communicating with backend services using HTTP</vt:lpstr>
      <vt:lpstr>Providing HttpClient through dependency injection</vt:lpstr>
      <vt:lpstr>Providing HttpClient through dependency injection</vt:lpstr>
      <vt:lpstr>Providing HttpClient through dependency injection</vt:lpstr>
      <vt:lpstr>Making HTTP requests</vt:lpstr>
      <vt:lpstr>Fetching JSON data</vt:lpstr>
      <vt:lpstr>Mutating server state</vt:lpstr>
      <vt:lpstr>Best practices</vt:lpstr>
      <vt:lpstr>Async pipe</vt:lpstr>
      <vt:lpstr>Best practices</vt:lpstr>
      <vt:lpstr>Lazy Loading</vt:lpstr>
      <vt:lpstr>Lazy Loading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Aneta Stankovska</cp:lastModifiedBy>
  <cp:revision>2</cp:revision>
  <dcterms:modified xsi:type="dcterms:W3CDTF">2024-08-26T11:39:31Z</dcterms:modified>
</cp:coreProperties>
</file>