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87" r:id="rId2"/>
    <p:sldId id="489" r:id="rId3"/>
    <p:sldId id="495" r:id="rId4"/>
    <p:sldId id="490" r:id="rId5"/>
    <p:sldId id="491" r:id="rId6"/>
    <p:sldId id="493" r:id="rId7"/>
    <p:sldId id="494" r:id="rId8"/>
    <p:sldId id="526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33" r:id="rId18"/>
    <p:sldId id="506" r:id="rId19"/>
    <p:sldId id="507" r:id="rId20"/>
    <p:sldId id="540" r:id="rId21"/>
    <p:sldId id="534" r:id="rId22"/>
    <p:sldId id="510" r:id="rId23"/>
    <p:sldId id="511" r:id="rId24"/>
    <p:sldId id="512" r:id="rId25"/>
    <p:sldId id="513" r:id="rId26"/>
    <p:sldId id="514" r:id="rId27"/>
    <p:sldId id="516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DFED"/>
    <a:srgbClr val="17DDEC"/>
    <a:srgbClr val="5B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C076934-7466-4DFA-9133-BBE800C9B5C9}"/>
    <pc:docChg chg="delSld">
      <pc:chgData name="Anatoliy Kigel" userId="7432c6c4687b0a9c" providerId="LiveId" clId="{2C076934-7466-4DFA-9133-BBE800C9B5C9}" dt="2022-01-12T07:21:41.473" v="0" actId="47"/>
      <pc:docMkLst>
        <pc:docMk/>
      </pc:docMkLst>
      <pc:sldChg chg="del">
        <pc:chgData name="Anatoliy Kigel" userId="7432c6c4687b0a9c" providerId="LiveId" clId="{2C076934-7466-4DFA-9133-BBE800C9B5C9}" dt="2022-01-12T07:21:41.473" v="0" actId="47"/>
        <pc:sldMkLst>
          <pc:docMk/>
          <pc:sldMk cId="260689755" sldId="515"/>
        </pc:sldMkLst>
      </pc:sldChg>
    </pc:docChg>
  </pc:docChgLst>
  <pc:docChgLst>
    <pc:chgData name="Anatoliy Kigel" userId="7432c6c4687b0a9c" providerId="LiveId" clId="{1A952E2E-539B-4E37-9067-7A05E6FD5F12}"/>
    <pc:docChg chg="undo custSel delSld modSld">
      <pc:chgData name="Anatoliy Kigel" userId="7432c6c4687b0a9c" providerId="LiveId" clId="{1A952E2E-539B-4E37-9067-7A05E6FD5F12}" dt="2021-11-27T08:38:49.213" v="106" actId="1035"/>
      <pc:docMkLst>
        <pc:docMk/>
      </pc:docMkLst>
      <pc:sldChg chg="addSp delSp modSp mod">
        <pc:chgData name="Anatoliy Kigel" userId="7432c6c4687b0a9c" providerId="LiveId" clId="{1A952E2E-539B-4E37-9067-7A05E6FD5F12}" dt="2021-11-23T08:36:48.027" v="97" actId="403"/>
        <pc:sldMkLst>
          <pc:docMk/>
          <pc:sldMk cId="3179726539" sldId="487"/>
        </pc:sldMkLst>
        <pc:spChg chg="add del mod">
          <ac:chgData name="Anatoliy Kigel" userId="7432c6c4687b0a9c" providerId="LiveId" clId="{1A952E2E-539B-4E37-9067-7A05E6FD5F12}" dt="2021-11-23T08:36:41.065" v="94" actId="478"/>
          <ac:spMkLst>
            <pc:docMk/>
            <pc:sldMk cId="3179726539" sldId="487"/>
            <ac:spMk id="2" creationId="{68164624-F338-4E18-945F-28DD7C01ADE5}"/>
          </ac:spMkLst>
        </pc:spChg>
        <pc:spChg chg="mod">
          <ac:chgData name="Anatoliy Kigel" userId="7432c6c4687b0a9c" providerId="LiveId" clId="{1A952E2E-539B-4E37-9067-7A05E6FD5F12}" dt="2021-11-23T08:36:48.027" v="97" actId="403"/>
          <ac:spMkLst>
            <pc:docMk/>
            <pc:sldMk cId="3179726539" sldId="487"/>
            <ac:spMk id="9" creationId="{00000000-0000-0000-0000-000000000000}"/>
          </ac:spMkLst>
        </pc:spChg>
      </pc:sldChg>
      <pc:sldChg chg="del">
        <pc:chgData name="Anatoliy Kigel" userId="7432c6c4687b0a9c" providerId="LiveId" clId="{1A952E2E-539B-4E37-9067-7A05E6FD5F12}" dt="2021-11-23T08:33:20.458" v="71" actId="47"/>
        <pc:sldMkLst>
          <pc:docMk/>
          <pc:sldMk cId="2729060290" sldId="488"/>
        </pc:sldMkLst>
      </pc:sldChg>
      <pc:sldChg chg="modSp mod">
        <pc:chgData name="Anatoliy Kigel" userId="7432c6c4687b0a9c" providerId="LiveId" clId="{1A952E2E-539B-4E37-9067-7A05E6FD5F12}" dt="2021-11-23T08:33:48.808" v="78" actId="20577"/>
        <pc:sldMkLst>
          <pc:docMk/>
          <pc:sldMk cId="699795220" sldId="510"/>
        </pc:sldMkLst>
        <pc:spChg chg="mod">
          <ac:chgData name="Anatoliy Kigel" userId="7432c6c4687b0a9c" providerId="LiveId" clId="{1A952E2E-539B-4E37-9067-7A05E6FD5F12}" dt="2021-11-23T08:33:48.808" v="78" actId="20577"/>
          <ac:spMkLst>
            <pc:docMk/>
            <pc:sldMk cId="699795220" sldId="510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1A952E2E-539B-4E37-9067-7A05E6FD5F12}" dt="2021-11-27T08:38:49.213" v="106" actId="1035"/>
        <pc:sldMkLst>
          <pc:docMk/>
          <pc:sldMk cId="912488053" sldId="511"/>
        </pc:sldMkLst>
        <pc:spChg chg="mod">
          <ac:chgData name="Anatoliy Kigel" userId="7432c6c4687b0a9c" providerId="LiveId" clId="{1A952E2E-539B-4E37-9067-7A05E6FD5F12}" dt="2021-11-27T08:38:45.661" v="101" actId="1036"/>
          <ac:spMkLst>
            <pc:docMk/>
            <pc:sldMk cId="912488053" sldId="511"/>
            <ac:spMk id="2" creationId="{00000000-0000-0000-0000-000000000000}"/>
          </ac:spMkLst>
        </pc:spChg>
        <pc:spChg chg="mod">
          <ac:chgData name="Anatoliy Kigel" userId="7432c6c4687b0a9c" providerId="LiveId" clId="{1A952E2E-539B-4E37-9067-7A05E6FD5F12}" dt="2021-11-27T08:38:49.213" v="106" actId="1035"/>
          <ac:spMkLst>
            <pc:docMk/>
            <pc:sldMk cId="912488053" sldId="511"/>
            <ac:spMk id="7" creationId="{00000000-0000-0000-0000-000000000000}"/>
          </ac:spMkLst>
        </pc:spChg>
        <pc:spChg chg="del">
          <ac:chgData name="Anatoliy Kigel" userId="7432c6c4687b0a9c" providerId="LiveId" clId="{1A952E2E-539B-4E37-9067-7A05E6FD5F12}" dt="2021-11-27T08:38:44.455" v="98" actId="478"/>
          <ac:spMkLst>
            <pc:docMk/>
            <pc:sldMk cId="912488053" sldId="511"/>
            <ac:spMk id="9" creationId="{00000000-0000-0000-0000-000000000000}"/>
          </ac:spMkLst>
        </pc:spChg>
        <pc:picChg chg="mod">
          <ac:chgData name="Anatoliy Kigel" userId="7432c6c4687b0a9c" providerId="LiveId" clId="{1A952E2E-539B-4E37-9067-7A05E6FD5F12}" dt="2021-11-27T08:38:49.213" v="106" actId="1035"/>
          <ac:picMkLst>
            <pc:docMk/>
            <pc:sldMk cId="912488053" sldId="511"/>
            <ac:picMk id="30729" creationId="{00000000-0000-0000-0000-000000000000}"/>
          </ac:picMkLst>
        </pc:picChg>
      </pc:sldChg>
      <pc:sldChg chg="modSp mod">
        <pc:chgData name="Anatoliy Kigel" userId="7432c6c4687b0a9c" providerId="LiveId" clId="{1A952E2E-539B-4E37-9067-7A05E6FD5F12}" dt="2021-11-23T08:33:58.859" v="81" actId="403"/>
        <pc:sldMkLst>
          <pc:docMk/>
          <pc:sldMk cId="2709852244" sldId="514"/>
        </pc:sldMkLst>
        <pc:spChg chg="mod">
          <ac:chgData name="Anatoliy Kigel" userId="7432c6c4687b0a9c" providerId="LiveId" clId="{1A952E2E-539B-4E37-9067-7A05E6FD5F12}" dt="2021-11-23T08:33:58.859" v="81" actId="403"/>
          <ac:spMkLst>
            <pc:docMk/>
            <pc:sldMk cId="2709852244" sldId="514"/>
            <ac:spMk id="5" creationId="{00000000-0000-0000-0000-000000000000}"/>
          </ac:spMkLst>
        </pc:spChg>
      </pc:sldChg>
      <pc:sldChg chg="modSp mod">
        <pc:chgData name="Anatoliy Kigel" userId="7432c6c4687b0a9c" providerId="LiveId" clId="{1A952E2E-539B-4E37-9067-7A05E6FD5F12}" dt="2021-11-23T08:33:44.064" v="74" actId="20577"/>
        <pc:sldMkLst>
          <pc:docMk/>
          <pc:sldMk cId="4268157783" sldId="540"/>
        </pc:sldMkLst>
        <pc:spChg chg="mod">
          <ac:chgData name="Anatoliy Kigel" userId="7432c6c4687b0a9c" providerId="LiveId" clId="{1A952E2E-539B-4E37-9067-7A05E6FD5F12}" dt="2021-11-23T08:33:44.064" v="74" actId="20577"/>
          <ac:spMkLst>
            <pc:docMk/>
            <pc:sldMk cId="4268157783" sldId="540"/>
            <ac:spMk id="5" creationId="{00000000-0000-0000-0000-000000000000}"/>
          </ac:spMkLst>
        </pc:spChg>
      </pc:sldChg>
      <pc:sldChg chg="del">
        <pc:chgData name="Anatoliy Kigel" userId="7432c6c4687b0a9c" providerId="LiveId" clId="{1A952E2E-539B-4E37-9067-7A05E6FD5F12}" dt="2021-11-23T08:33:40.183" v="72" actId="47"/>
        <pc:sldMkLst>
          <pc:docMk/>
          <pc:sldMk cId="1861146563" sldId="541"/>
        </pc:sldMkLst>
      </pc:sldChg>
      <pc:sldChg chg="del">
        <pc:chgData name="Anatoliy Kigel" userId="7432c6c4687b0a9c" providerId="LiveId" clId="{1A952E2E-539B-4E37-9067-7A05E6FD5F12}" dt="2021-11-23T08:33:40.183" v="72" actId="47"/>
        <pc:sldMkLst>
          <pc:docMk/>
          <pc:sldMk cId="1315431167" sldId="542"/>
        </pc:sldMkLst>
      </pc:sldChg>
    </pc:docChg>
  </pc:docChgLst>
  <pc:docChgLst>
    <pc:chgData name="Anatoliy Kigel" userId="7432c6c4687b0a9c" providerId="LiveId" clId="{92F6796E-C9D8-41DB-88D3-40AEDBA6923F}"/>
    <pc:docChg chg="undo custSel addSld delSld modSld">
      <pc:chgData name="Anatoliy Kigel" userId="7432c6c4687b0a9c" providerId="LiveId" clId="{92F6796E-C9D8-41DB-88D3-40AEDBA6923F}" dt="2021-03-25T10:44:55.111" v="28" actId="20577"/>
      <pc:docMkLst>
        <pc:docMk/>
      </pc:docMkLst>
      <pc:sldChg chg="modSp mod">
        <pc:chgData name="Anatoliy Kigel" userId="7432c6c4687b0a9c" providerId="LiveId" clId="{92F6796E-C9D8-41DB-88D3-40AEDBA6923F}" dt="2021-03-25T10:43:01.996" v="19" actId="20577"/>
        <pc:sldMkLst>
          <pc:docMk/>
          <pc:sldMk cId="2729060290" sldId="488"/>
        </pc:sldMkLst>
        <pc:spChg chg="mod">
          <ac:chgData name="Anatoliy Kigel" userId="7432c6c4687b0a9c" providerId="LiveId" clId="{92F6796E-C9D8-41DB-88D3-40AEDBA6923F}" dt="2021-03-25T10:42:50.813" v="1" actId="20577"/>
          <ac:spMkLst>
            <pc:docMk/>
            <pc:sldMk cId="2729060290" sldId="488"/>
            <ac:spMk id="2" creationId="{00000000-0000-0000-0000-000000000000}"/>
          </ac:spMkLst>
        </pc:spChg>
        <pc:spChg chg="mod">
          <ac:chgData name="Anatoliy Kigel" userId="7432c6c4687b0a9c" providerId="LiveId" clId="{92F6796E-C9D8-41DB-88D3-40AEDBA6923F}" dt="2021-03-25T10:43:01.996" v="19" actId="20577"/>
          <ac:spMkLst>
            <pc:docMk/>
            <pc:sldMk cId="2729060290" sldId="488"/>
            <ac:spMk id="10" creationId="{00000000-0000-0000-0000-000000000000}"/>
          </ac:spMkLst>
        </pc:spChg>
      </pc:sldChg>
      <pc:sldChg chg="modSp add del mod">
        <pc:chgData name="Anatoliy Kigel" userId="7432c6c4687b0a9c" providerId="LiveId" clId="{92F6796E-C9D8-41DB-88D3-40AEDBA6923F}" dt="2021-03-25T10:44:52.115" v="27" actId="20577"/>
        <pc:sldMkLst>
          <pc:docMk/>
          <pc:sldMk cId="3580766381" sldId="508"/>
        </pc:sldMkLst>
        <pc:spChg chg="mod">
          <ac:chgData name="Anatoliy Kigel" userId="7432c6c4687b0a9c" providerId="LiveId" clId="{92F6796E-C9D8-41DB-88D3-40AEDBA6923F}" dt="2021-03-25T10:44:52.115" v="27" actId="20577"/>
          <ac:spMkLst>
            <pc:docMk/>
            <pc:sldMk cId="3580766381" sldId="508"/>
            <ac:spMk id="5" creationId="{00000000-0000-0000-0000-000000000000}"/>
          </ac:spMkLst>
        </pc:spChg>
      </pc:sldChg>
      <pc:sldChg chg="add del">
        <pc:chgData name="Anatoliy Kigel" userId="7432c6c4687b0a9c" providerId="LiveId" clId="{92F6796E-C9D8-41DB-88D3-40AEDBA6923F}" dt="2021-03-25T10:44:49.006" v="26" actId="47"/>
        <pc:sldMkLst>
          <pc:docMk/>
          <pc:sldMk cId="2423965935" sldId="509"/>
        </pc:sldMkLst>
      </pc:sldChg>
      <pc:sldChg chg="modSp mod">
        <pc:chgData name="Anatoliy Kigel" userId="7432c6c4687b0a9c" providerId="LiveId" clId="{92F6796E-C9D8-41DB-88D3-40AEDBA6923F}" dt="2021-03-25T10:44:55.111" v="28" actId="20577"/>
        <pc:sldMkLst>
          <pc:docMk/>
          <pc:sldMk cId="699795220" sldId="510"/>
        </pc:sldMkLst>
        <pc:spChg chg="mod">
          <ac:chgData name="Anatoliy Kigel" userId="7432c6c4687b0a9c" providerId="LiveId" clId="{92F6796E-C9D8-41DB-88D3-40AEDBA6923F}" dt="2021-03-25T10:44:55.111" v="28" actId="20577"/>
          <ac:spMkLst>
            <pc:docMk/>
            <pc:sldMk cId="699795220" sldId="510"/>
            <ac:spMk id="5" creationId="{00000000-0000-0000-0000-000000000000}"/>
          </ac:spMkLst>
        </pc:spChg>
      </pc:sldChg>
      <pc:sldChg chg="modSp mod">
        <pc:chgData name="Anatoliy Kigel" userId="7432c6c4687b0a9c" providerId="LiveId" clId="{92F6796E-C9D8-41DB-88D3-40AEDBA6923F}" dt="2021-03-25T10:44:11.564" v="21" actId="20577"/>
        <pc:sldMkLst>
          <pc:docMk/>
          <pc:sldMk cId="1324903261" sldId="533"/>
        </pc:sldMkLst>
        <pc:spChg chg="mod">
          <ac:chgData name="Anatoliy Kigel" userId="7432c6c4687b0a9c" providerId="LiveId" clId="{92F6796E-C9D8-41DB-88D3-40AEDBA6923F}" dt="2021-03-25T10:44:11.564" v="21" actId="20577"/>
          <ac:spMkLst>
            <pc:docMk/>
            <pc:sldMk cId="1324903261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059800633" sldId="535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331524151" sldId="537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800611333" sldId="538"/>
        </pc:sldMkLst>
      </pc:sldChg>
      <pc:sldChg chg="del">
        <pc:chgData name="Anatoliy Kigel" userId="7432c6c4687b0a9c" providerId="LiveId" clId="{92F6796E-C9D8-41DB-88D3-40AEDBA6923F}" dt="2021-03-25T10:44:07.635" v="20" actId="47"/>
        <pc:sldMkLst>
          <pc:docMk/>
          <pc:sldMk cId="3697837086" sldId="539"/>
        </pc:sldMkLst>
      </pc:sldChg>
      <pc:sldChg chg="modSp mod">
        <pc:chgData name="Anatoliy Kigel" userId="7432c6c4687b0a9c" providerId="LiveId" clId="{92F6796E-C9D8-41DB-88D3-40AEDBA6923F}" dt="2021-03-25T10:44:22.218" v="24" actId="20577"/>
        <pc:sldMkLst>
          <pc:docMk/>
          <pc:sldMk cId="4268157783" sldId="540"/>
        </pc:sldMkLst>
        <pc:spChg chg="mod">
          <ac:chgData name="Anatoliy Kigel" userId="7432c6c4687b0a9c" providerId="LiveId" clId="{92F6796E-C9D8-41DB-88D3-40AEDBA6923F}" dt="2021-03-25T10:44:22.218" v="24" actId="20577"/>
          <ac:spMkLst>
            <pc:docMk/>
            <pc:sldMk cId="4268157783" sldId="540"/>
            <ac:spMk id="5" creationId="{00000000-0000-0000-0000-000000000000}"/>
          </ac:spMkLst>
        </pc:spChg>
      </pc:sldChg>
      <pc:sldChg chg="modSp mod">
        <pc:chgData name="Anatoliy Kigel" userId="7432c6c4687b0a9c" providerId="LiveId" clId="{92F6796E-C9D8-41DB-88D3-40AEDBA6923F}" dt="2021-03-25T10:44:16.035" v="22" actId="20577"/>
        <pc:sldMkLst>
          <pc:docMk/>
          <pc:sldMk cId="1861146563" sldId="541"/>
        </pc:sldMkLst>
        <pc:spChg chg="mod">
          <ac:chgData name="Anatoliy Kigel" userId="7432c6c4687b0a9c" providerId="LiveId" clId="{92F6796E-C9D8-41DB-88D3-40AEDBA6923F}" dt="2021-03-25T10:44:16.035" v="22" actId="20577"/>
          <ac:spMkLst>
            <pc:docMk/>
            <pc:sldMk cId="1861146563" sldId="54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13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58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48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912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592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+mj-lt"/>
              </a:rPr>
              <a:t>Часть 1 из 4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rgbClr val="FFFF00"/>
                </a:solidFill>
                <a:latin typeface="+mj-lt"/>
              </a:rPr>
              <a:t>Структура</a:t>
            </a:r>
            <a:endParaRPr lang="uk-UA" sz="5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15DFED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17DDEC"/>
                </a:solidFill>
                <a:cs typeface="Segoe UI Semibold" panose="020B0702040204020203" pitchFamily="34" charset="0"/>
              </a:rPr>
              <a:t>/QA</a:t>
            </a:r>
            <a:endParaRPr lang="en-US" sz="3600" b="1" dirty="0">
              <a:solidFill>
                <a:srgbClr val="17DDEC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03724" y="5253008"/>
            <a:ext cx="745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HTML</a:t>
            </a:r>
            <a:r>
              <a:rPr lang="ru-RU" sz="2400" i="1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3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03724" y="5253008"/>
            <a:ext cx="745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HTML</a:t>
            </a:r>
            <a:r>
              <a:rPr lang="ru-RU" sz="2400" i="1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55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23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84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</a:t>
            </a:r>
            <a:r>
              <a:rPr lang="en-US" sz="8000" b="1" dirty="0"/>
              <a:t>HTML </a:t>
            </a:r>
            <a:r>
              <a:rPr lang="ru-RU" sz="8000" b="1" dirty="0"/>
              <a:t>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66369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6855"/>
          <a:stretch/>
        </p:blipFill>
        <p:spPr>
          <a:xfrm>
            <a:off x="1084243" y="1268760"/>
            <a:ext cx="10372753" cy="4824536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Изображения</a:t>
            </a:r>
            <a:r>
              <a:rPr lang="uk-UA" sz="6600" b="1" dirty="0"/>
              <a:t> и </a:t>
            </a:r>
            <a:r>
              <a:rPr lang="uk-UA" sz="6600" b="1" dirty="0" err="1"/>
              <a:t>ссылки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32490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40466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8210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058" y="4535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3933056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5011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4000" b="1" dirty="0"/>
              <a:t>Что нам понадобиться?</a:t>
            </a:r>
            <a:endParaRPr lang="uk-UA" sz="40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80576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191155" y="2077264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endParaRPr lang="ru-RU" sz="4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351584" y="4221088"/>
            <a:ext cx="8878802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Visual Studio Code</a:t>
              </a:r>
              <a:endParaRPr lang="ru-RU" sz="44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92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6815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91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69979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573016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124744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067181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290966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Адресация в Интернете</a:t>
            </a:r>
            <a:r>
              <a:rPr lang="en-US" sz="3600" b="1" dirty="0"/>
              <a:t> / IP </a:t>
            </a:r>
            <a:r>
              <a:rPr lang="ru-RU" sz="3600" b="1" dirty="0"/>
              <a:t>адрес</a:t>
            </a:r>
            <a:endParaRPr lang="uk-UA" sz="36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2" y="4044984"/>
            <a:ext cx="10092445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822883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48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114872" y="13062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365104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365104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405460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857671" y="807095"/>
            <a:ext cx="698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484784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484784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2836754" y="5180999"/>
            <a:ext cx="7382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1418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54691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70985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Поехали!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77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498286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060848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5123" y="260651"/>
            <a:ext cx="780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orld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ide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eb / </a:t>
            </a:r>
            <a:r>
              <a:rPr lang="ru-RU" sz="3600" b="1" dirty="0"/>
              <a:t>Всемирная паутина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90451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2235123" y="334397"/>
            <a:ext cx="780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orld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ide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3600" b="1" dirty="0"/>
              <a:t>eb / </a:t>
            </a:r>
            <a:r>
              <a:rPr lang="ru-RU" sz="3600" b="1" dirty="0"/>
              <a:t>Всемирная паутина</a:t>
            </a:r>
            <a:endParaRPr lang="uk-UA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55196" y="4820959"/>
            <a:ext cx="939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56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00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0" y="0"/>
            <a:ext cx="12192000" cy="1119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400" b="1" dirty="0"/>
              <a:t>Браузер / </a:t>
            </a:r>
            <a:r>
              <a:rPr lang="en-US" sz="4400" b="1" dirty="0"/>
              <a:t>HTTP</a:t>
            </a:r>
            <a:r>
              <a:rPr lang="ru-RU" sz="4400" b="1" dirty="0"/>
              <a:t>(</a:t>
            </a:r>
            <a:r>
              <a:rPr lang="en-US" sz="4400" b="1" dirty="0"/>
              <a:t>S)</a:t>
            </a:r>
            <a:r>
              <a:rPr lang="ru-RU" sz="4400" b="1" dirty="0"/>
              <a:t> / </a:t>
            </a:r>
            <a:r>
              <a:rPr lang="uk-UA" sz="4400" b="1" dirty="0"/>
              <a:t>В</a:t>
            </a:r>
            <a:r>
              <a:rPr lang="ru-RU" sz="4400" b="1" dirty="0"/>
              <a:t>еб-сервер</a:t>
            </a:r>
            <a:endParaRPr lang="ru-RU" sz="4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697849"/>
            <a:ext cx="102251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HTTP-запросы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от клиентов, обычно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HTTP-ответы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как правило, вместе с </a:t>
            </a:r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HTML-страницей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изображением, или другими данными.  В основе работы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протокол протокола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Hyper Text Transfer Protocol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uk-U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679575" y="1263983"/>
            <a:ext cx="8496943" cy="2702488"/>
            <a:chOff x="323529" y="1556792"/>
            <a:chExt cx="8496943" cy="2702488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2843808" y="2636912"/>
              <a:ext cx="4104456" cy="360040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948264" y="1556792"/>
              <a:ext cx="481950" cy="824880"/>
            </a:xfrm>
            <a:prstGeom prst="rect">
              <a:avLst/>
            </a:prstGeom>
            <a:noFill/>
          </p:spPr>
        </p:pic>
        <p:pic>
          <p:nvPicPr>
            <p:cNvPr id="1028" name="Picture 4" descr="https://i.iinfo.cz/images/420/htt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486" y="1676686"/>
              <a:ext cx="1482291" cy="832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Ð ÐµÐ·ÑÐ»ÑÑÐ°Ñ Ð¿Ð¾ÑÑÐºÑ Ð·Ð¾Ð±ÑÐ°Ð¶ÐµÐ½Ñ Ð·Ð° Ð·Ð°Ð¿Ð¸ÑÐ¾Ð¼ &quot;html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768" y="3140968"/>
              <a:ext cx="1118312" cy="1118312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55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09329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1055440" y="623590"/>
            <a:ext cx="102251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HTTP(S) </a:t>
            </a:r>
            <a:r>
              <a:rPr lang="en-US" sz="3200" dirty="0"/>
              <a:t>– </a:t>
            </a:r>
            <a:r>
              <a:rPr lang="ru-RU" sz="3200" dirty="0"/>
              <a:t>правила по которым «общаются» </a:t>
            </a:r>
            <a:br>
              <a:rPr lang="en-US" sz="3200" dirty="0"/>
            </a:br>
            <a:r>
              <a:rPr lang="ru-RU" sz="3200" b="1" dirty="0"/>
              <a:t>браузер</a:t>
            </a:r>
            <a:r>
              <a:rPr lang="ru-RU" sz="3200" dirty="0"/>
              <a:t> и </a:t>
            </a:r>
            <a:r>
              <a:rPr lang="ru-RU" sz="3200" b="1" dirty="0"/>
              <a:t>веб-сервер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7488" y="2495801"/>
            <a:ext cx="979308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3200" b="1" dirty="0"/>
              <a:t>1. </a:t>
            </a:r>
            <a:r>
              <a:rPr lang="ru-RU" sz="3200" dirty="0"/>
              <a:t>Браузер отправляет </a:t>
            </a:r>
            <a:r>
              <a:rPr lang="en-US" sz="3200" b="1" dirty="0"/>
              <a:t>HTTP-</a:t>
            </a:r>
            <a:r>
              <a:rPr lang="ru-RU" sz="3200" b="1" dirty="0"/>
              <a:t>запрос </a:t>
            </a:r>
            <a:r>
              <a:rPr lang="ru-RU" sz="3200" dirty="0"/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ru-RU" sz="3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7488" y="3490846"/>
            <a:ext cx="979308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ru-RU" sz="3200" b="1" dirty="0"/>
              <a:t>. </a:t>
            </a:r>
            <a:r>
              <a:rPr lang="ru-RU" sz="3200" dirty="0"/>
              <a:t>Веб-сервер возвращает </a:t>
            </a:r>
            <a:r>
              <a:rPr lang="en-US" sz="3200" b="1" dirty="0"/>
              <a:t>HTTP-</a:t>
            </a:r>
            <a:r>
              <a:rPr lang="ru-RU" sz="3200" b="1" dirty="0"/>
              <a:t>ответ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488" y="4440014"/>
            <a:ext cx="9793088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3200" b="1" dirty="0"/>
              <a:t>3. </a:t>
            </a:r>
            <a:r>
              <a:rPr lang="ru-RU" sz="3200" dirty="0"/>
              <a:t>Веб-сервер вместе с </a:t>
            </a:r>
            <a:r>
              <a:rPr lang="en-US" sz="3200" b="1" dirty="0"/>
              <a:t>HTTP-</a:t>
            </a:r>
            <a:r>
              <a:rPr lang="ru-RU" sz="3200" b="1" dirty="0"/>
              <a:t>ответом </a:t>
            </a:r>
            <a:r>
              <a:rPr lang="ru-RU" sz="3200" dirty="0"/>
              <a:t>передаёт запрашиваемую веб-страницу</a:t>
            </a:r>
            <a:r>
              <a:rPr lang="en-US" sz="3200" dirty="0"/>
              <a:t> (</a:t>
            </a:r>
            <a:r>
              <a:rPr lang="ru-RU" sz="3200" i="1" dirty="0"/>
              <a:t>или другой ресурс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211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Зачем нужен</a:t>
            </a:r>
            <a:endParaRPr lang="en-US" sz="8000" b="1" dirty="0"/>
          </a:p>
          <a:p>
            <a:pPr algn="ctr"/>
            <a:r>
              <a:rPr lang="ru-RU" sz="8000" b="1" dirty="0"/>
              <a:t> </a:t>
            </a:r>
            <a:r>
              <a:rPr lang="en-US" sz="8000" b="1" dirty="0"/>
              <a:t>HTML?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80305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38356"/>
            <a:ext cx="4554657" cy="681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888088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45105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77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821</Words>
  <Application>Microsoft Office PowerPoint</Application>
  <PresentationFormat>Широкий екран</PresentationFormat>
  <Paragraphs>116</Paragraphs>
  <Slides>27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Презентація PowerPoint</vt:lpstr>
      <vt:lpstr>Что нам понадобиться?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473</cp:revision>
  <dcterms:created xsi:type="dcterms:W3CDTF">2014-11-20T09:08:59Z</dcterms:created>
  <dcterms:modified xsi:type="dcterms:W3CDTF">2022-01-12T07:21:43Z</dcterms:modified>
</cp:coreProperties>
</file>